
<file path=[Content_Types].xml><?xml version="1.0" encoding="utf-8"?>
<Types xmlns="http://schemas.openxmlformats.org/package/2006/content-types">
  <Default ContentType="application/vnd.openxmlformats-officedocument.oleObject" Extension="bin"/>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themeOverride+xml" PartName="/ppt/theme/themeOverrid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73" r:id="rId4"/>
    <p:sldId id="260" r:id="rId5"/>
    <p:sldId id="261" r:id="rId6"/>
    <p:sldId id="258" r:id="rId7"/>
    <p:sldId id="263" r:id="rId8"/>
    <p:sldId id="264" r:id="rId9"/>
    <p:sldId id="363" r:id="rId10"/>
    <p:sldId id="265" r:id="rId11"/>
    <p:sldId id="274" r:id="rId12"/>
    <p:sldId id="275" r:id="rId13"/>
    <p:sldId id="357" r:id="rId14"/>
    <p:sldId id="277" r:id="rId15"/>
    <p:sldId id="269" r:id="rId16"/>
    <p:sldId id="322" r:id="rId17"/>
    <p:sldId id="323" r:id="rId18"/>
    <p:sldId id="324" r:id="rId19"/>
    <p:sldId id="308" r:id="rId20"/>
    <p:sldId id="371" r:id="rId21"/>
    <p:sldId id="270" r:id="rId22"/>
    <p:sldId id="333" r:id="rId23"/>
    <p:sldId id="299" r:id="rId24"/>
    <p:sldId id="320" r:id="rId25"/>
    <p:sldId id="318" r:id="rId26"/>
    <p:sldId id="271" r:id="rId27"/>
    <p:sldId id="294" r:id="rId28"/>
    <p:sldId id="358" r:id="rId29"/>
    <p:sldId id="360" r:id="rId30"/>
    <p:sldId id="292" r:id="rId31"/>
    <p:sldId id="272" r:id="rId32"/>
    <p:sldId id="262" r:id="rId33"/>
    <p:sldId id="372" r:id="rId34"/>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3840" userDrawn="1">
          <p15:clr>
            <a:srgbClr val="A4A3A4"/>
          </p15:clr>
        </p15:guide>
        <p15:guide id="3" orient="horz" pos="864" userDrawn="1">
          <p15:clr>
            <a:srgbClr val="A4A3A4"/>
          </p15:clr>
        </p15:guide>
        <p15:guide id="4" orient="horz" pos="2616" userDrawn="1">
          <p15:clr>
            <a:srgbClr val="A4A3A4"/>
          </p15:clr>
        </p15:guide>
        <p15:guide id="5" orient="horz" pos="3456" userDrawn="1">
          <p15:clr>
            <a:srgbClr val="A4A3A4"/>
          </p15:clr>
        </p15:guide>
        <p15:guide id="6" pos="528" userDrawn="1">
          <p15:clr>
            <a:srgbClr val="A4A3A4"/>
          </p15:clr>
        </p15:guide>
        <p15:guide id="7" pos="7152"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36" autoAdjust="0"/>
    <p:restoredTop sz="94434" autoAdjust="0"/>
  </p:normalViewPr>
  <p:slideViewPr>
    <p:cSldViewPr snapToGrid="0">
      <p:cViewPr varScale="1">
        <p:scale>
          <a:sx n="113" d="100"/>
          <a:sy n="113" d="100"/>
        </p:scale>
        <p:origin x="762" y="96"/>
      </p:cViewPr>
      <p:guideLst>
        <p:guide orient="horz" pos="1728"/>
        <p:guide pos="3840"/>
        <p:guide orient="horz" pos="864"/>
        <p:guide orient="horz" pos="2616"/>
        <p:guide orient="horz" pos="3456"/>
        <p:guide pos="528"/>
        <p:guide pos="7152"/>
      </p:guideLst>
    </p:cSldViewPr>
  </p:slideViewPr>
  <p:notesTextViewPr>
    <p:cViewPr>
      <p:scale>
        <a:sx n="1" d="1"/>
        <a:sy n="1" d="1"/>
      </p:scale>
      <p:origin x="0" y="0"/>
    </p:cViewPr>
  </p:notesTextViewPr>
  <p:sorterViewPr>
    <p:cViewPr>
      <p:scale>
        <a:sx n="100" d="100"/>
        <a:sy n="100" d="100"/>
      </p:scale>
      <p:origin x="0" y="-12162"/>
    </p:cViewPr>
  </p:sorterViewPr>
  <p:notesViewPr>
    <p:cSldViewPr>
      <p:cViewPr>
        <p:scale>
          <a:sx n="1" d="100"/>
          <a:sy n="1" d="100"/>
        </p:scale>
        <p:origin x="0" y="0"/>
      </p:cViewPr>
    </p:cSldViewPr>
  </p:notesViewPr>
  <p:gridSpacing cx="457200" cy="457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tags/tag1.xml" Type="http://schemas.openxmlformats.org/officeDocument/2006/relationships/tags"/><Relationship Id="rId36" Target="presProps.xml" Type="http://schemas.openxmlformats.org/officeDocument/2006/relationships/presProps"/><Relationship Id="rId37" Target="viewProps.xml" Type="http://schemas.openxmlformats.org/officeDocument/2006/relationships/viewProps"/><Relationship Id="rId38" Target="theme/theme1.xml" Type="http://schemas.openxmlformats.org/officeDocument/2006/relationships/theme"/><Relationship Id="rId39"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718750037252903"/>
          <c:y val="0.061486057937145233"/>
          <c:w val="0.965624988079071"/>
          <c:h val="0.89577275514602661"/>
        </c:manualLayout>
      </c:layout>
      <c:barChart>
        <c:barDir val="col"/>
        <c:grouping val="clustered"/>
        <c:varyColors val="0"/>
        <c:ser>
          <c:idx val="0"/>
          <c:order val="0"/>
          <c:tx>
            <c:strRef>
              <c:f>Sheet1!$B$1</c:f>
              <c:strCache>
                <c:ptCount val="1"/>
                <c:pt idx="0">
                  <c:v>Series 1</c:v>
                </c:pt>
              </c:strCache>
            </c:strRef>
          </c:tx>
          <c:spPr>
            <a:solidFill>
              <a:schemeClr val="bg1">
                <a:alpha val="7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7FF0-43B3-9121-BAE82C0F4FF1}"/>
            </c:ext>
          </c:extLst>
        </c:ser>
        <c:ser>
          <c:idx val="1"/>
          <c:order val="1"/>
          <c:tx>
            <c:strRef>
              <c:f>Sheet1!$C$1</c:f>
              <c:strCache>
                <c:ptCount val="1"/>
                <c:pt idx="0">
                  <c:v>Series 2</c:v>
                </c:pt>
              </c:strCache>
            </c:strRef>
          </c:tx>
          <c:spPr>
            <a:solidFill>
              <a:schemeClr val="bg1">
                <a:alpha val="5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7FF0-43B3-9121-BAE82C0F4FF1}"/>
            </c:ext>
          </c:extLst>
        </c:ser>
        <c:ser>
          <c:idx val="2"/>
          <c:order val="2"/>
          <c:tx>
            <c:strRef>
              <c:f>Sheet1!$D$1</c:f>
              <c:strCache>
                <c:ptCount val="1"/>
                <c:pt idx="0">
                  <c:v>Series 3</c:v>
                </c:pt>
              </c:strCache>
            </c:strRef>
          </c:tx>
          <c:spPr>
            <a:solidFill>
              <a:schemeClr val="bg1">
                <a:alpha val="4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7FF0-43B3-9121-BAE82C0F4FF1}"/>
            </c:ext>
          </c:extLst>
        </c:ser>
        <c:dLbls>
          <c:showLegendKey val="0"/>
          <c:showVal val="0"/>
          <c:showCatName val="0"/>
          <c:showSerName val="0"/>
          <c:showPercent val="0"/>
          <c:showBubbleSize val="0"/>
          <c:showLeaderLines val="0"/>
        </c:dLbls>
        <c:gapWidth val="219"/>
        <c:overlap val="-27"/>
        <c:axId val="676918256"/>
        <c:axId val="676917696"/>
      </c:barChart>
      <c:catAx>
        <c:axId val="676918256"/>
        <c:scaling>
          <c:orientation/>
        </c:scaling>
        <c:delete val="1"/>
        <c:axPos val="b"/>
        <c:numFmt formatCode="General" sourceLinked="1"/>
        <c:majorTickMark val="none"/>
        <c:minorTickMark val="none"/>
        <c:crossAx val="676917696"/>
        <c:auto val="0"/>
        <c:lblAlgn val="ctr"/>
        <c:lblOffset/>
        <c:noMultiLvlLbl val="0"/>
      </c:catAx>
      <c:valAx>
        <c:axId val="676917696"/>
        <c:scaling>
          <c:orientation/>
        </c:scaling>
        <c:delete val="1"/>
        <c:axPos val="l"/>
        <c:numFmt formatCode="General" sourceLinked="1"/>
        <c:majorTickMark val="none"/>
        <c:minorTickMark val="none"/>
        <c:crossAx val="676918256"/>
        <c:crossBetween val="between"/>
      </c:valAx>
      <c:spPr>
        <a:noFill/>
        <a:ln w="25400">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64D076-05C0-4F10-BAEB-F2DA581BE89B}" type="datetimeFigureOut">
              <a:rPr lang="en-US" smtClean="0"/>
              <a:t>6/2/2018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7B7F8-81FA-46DC-8926-8D6B124E54D6}" type="slidenum">
              <a:rPr lang="en-US" smtClean="0"/>
              <a:t>‹#›</a:t>
            </a:fld>
            <a:endParaRPr lang="en-US"/>
          </a:p>
        </p:txBody>
      </p:sp>
    </p:spTree>
    <p:extLst>
      <p:ext uri="{BB962C8B-B14F-4D97-AF65-F5344CB8AC3E}">
        <p14:creationId val="1151455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bg>
      <p:bgPr>
        <a:blipFill dpi="0" rotWithShape="1">
          <a:blip r:embed="rId1">
            <a:lum/>
          </a:blip>
          <a:stretch>
            <a:fillRect/>
          </a:stretch>
        </a:blipFill>
        <a:effectLst/>
      </p:bgPr>
    </p:bg>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51B78-826D-4FE9-99FE-428C8E62A634}" type="slidenum">
              <a:rPr lang="en-US" smtClean="0"/>
              <a:t>‹#›</a:t>
            </a:fld>
            <a:endParaRPr lang="en-US"/>
          </a:p>
        </p:txBody>
      </p:sp>
    </p:spTree>
    <p:extLst>
      <p:ext uri="{BB962C8B-B14F-4D97-AF65-F5344CB8AC3E}">
        <p14:creationId val="303705466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51B78-826D-4FE9-99FE-428C8E62A634}" type="slidenum">
              <a:rPr lang="en-US" smtClean="0"/>
              <a:t>‹#›</a:t>
            </a:fld>
            <a:endParaRPr lang="en-US"/>
          </a:p>
        </p:txBody>
      </p:sp>
    </p:spTree>
    <p:extLst>
      <p:ext uri="{BB962C8B-B14F-4D97-AF65-F5344CB8AC3E}">
        <p14:creationId val="385394132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51B78-826D-4FE9-99FE-428C8E62A634}" type="slidenum">
              <a:rPr lang="en-US" smtClean="0"/>
              <a:t>‹#›</a:t>
            </a:fld>
            <a:endParaRPr lang="en-US"/>
          </a:p>
        </p:txBody>
      </p:sp>
    </p:spTree>
    <p:extLst>
      <p:ext uri="{BB962C8B-B14F-4D97-AF65-F5344CB8AC3E}">
        <p14:creationId val="236589977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5973883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8112769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2477694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9152701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8942391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6731455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7364465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2588195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51B78-826D-4FE9-99FE-428C8E62A634}" type="slidenum">
              <a:rPr lang="en-US" smtClean="0"/>
              <a:t>‹#›</a:t>
            </a:fld>
            <a:endParaRPr lang="en-US"/>
          </a:p>
        </p:txBody>
      </p:sp>
    </p:spTree>
    <p:extLst>
      <p:ext uri="{BB962C8B-B14F-4D97-AF65-F5344CB8AC3E}">
        <p14:creationId val="446302688"/>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5727383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3100960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6916177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51B78-826D-4FE9-99FE-428C8E62A634}" type="slidenum">
              <a:rPr lang="en-US" smtClean="0"/>
              <a:t>‹#›</a:t>
            </a:fld>
            <a:endParaRPr lang="en-US"/>
          </a:p>
        </p:txBody>
      </p:sp>
    </p:spTree>
    <p:extLst>
      <p:ext uri="{BB962C8B-B14F-4D97-AF65-F5344CB8AC3E}">
        <p14:creationId val="304886197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51B78-826D-4FE9-99FE-428C8E62A634}" type="slidenum">
              <a:rPr lang="en-US" smtClean="0"/>
              <a:t>‹#›</a:t>
            </a:fld>
            <a:endParaRPr lang="en-US"/>
          </a:p>
        </p:txBody>
      </p:sp>
    </p:spTree>
    <p:extLst>
      <p:ext uri="{BB962C8B-B14F-4D97-AF65-F5344CB8AC3E}">
        <p14:creationId val="143660515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451B78-826D-4FE9-99FE-428C8E62A634}" type="slidenum">
              <a:rPr lang="en-US" smtClean="0"/>
              <a:t>‹#›</a:t>
            </a:fld>
            <a:endParaRPr lang="en-US"/>
          </a:p>
        </p:txBody>
      </p:sp>
    </p:spTree>
    <p:extLst>
      <p:ext uri="{BB962C8B-B14F-4D97-AF65-F5344CB8AC3E}">
        <p14:creationId val="208947634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Only">
    <p:spTree>
      <p:nvGrpSpPr>
        <p:cNvPr id="1" name=""/>
        <p:cNvGrpSpPr/>
        <p:nvPr/>
      </p:nvGrpSpPr>
      <p:grpSpPr>
        <a:xfrm>
          <a:off x="0" y="0"/>
          <a:ext cx="0" cy="0"/>
        </a:xfrm>
      </p:grpSpPr>
      <p:sp>
        <p:nvSpPr>
          <p:cNvPr id="6" name="Title 1"/>
          <p:cNvSpPr>
            <a:spLocks noGrp="1"/>
          </p:cNvSpPr>
          <p:nvPr>
            <p:ph type="title" hasCustomPrompt="1"/>
          </p:nvPr>
        </p:nvSpPr>
        <p:spPr>
          <a:xfrm>
            <a:off x="852714" y="499295"/>
            <a:ext cx="10573563" cy="595222"/>
          </a:xfrm>
        </p:spPr>
        <p:txBody>
          <a:bodyPr>
            <a:noAutofit/>
          </a:bodyPr>
          <a:lstStyle>
            <a:lvl1pPr>
              <a:defRPr sz="4000" u="none">
                <a:solidFill>
                  <a:schemeClr val="bg1">
                    <a:lumMod val="95000"/>
                    <a:alpha val="50000"/>
                  </a:schemeClr>
                </a:solidFill>
                <a:latin typeface="Source Sans Pro" panose="020b0503030403020204" pitchFamily="34" charset="0"/>
              </a:defRPr>
            </a:lvl1pPr>
          </a:lstStyle>
          <a:p>
            <a:r>
              <a:rPr lang="en-US"/>
              <a:t>Business Model Sample</a:t>
            </a:r>
            <a:endParaRPr lang="en-US"/>
          </a:p>
        </p:txBody>
      </p:sp>
      <p:grpSp>
        <p:nvGrpSpPr>
          <p:cNvPr id="7" name="Group 6"/>
          <p:cNvGrpSpPr/>
          <p:nvPr userDrawn="1"/>
        </p:nvGrpSpPr>
        <p:grpSpPr>
          <a:xfrm>
            <a:off x="0" y="520424"/>
            <a:ext cx="851051" cy="490219"/>
            <a:chOff x="-6153" y="496978"/>
            <a:chExt cx="851051" cy="490219"/>
          </a:xfrm>
          <a:solidFill>
            <a:schemeClr val="bg1"/>
          </a:solidFill>
        </p:grpSpPr>
        <p:sp>
          <p:nvSpPr>
            <p:cNvPr id="8" name="Rectangle 7"/>
            <p:cNvSpPr/>
            <p:nvPr userDrawn="1"/>
          </p:nvSpPr>
          <p:spPr>
            <a:xfrm rot="10800000">
              <a:off x="-6153" y="496978"/>
              <a:ext cx="558800" cy="4445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rot="10800000">
              <a:off x="654398" y="496978"/>
              <a:ext cx="190500" cy="4445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6152" y="941478"/>
              <a:ext cx="558800" cy="4571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654397" y="941477"/>
              <a:ext cx="190501" cy="45719"/>
            </a:xfrm>
            <a:prstGeom prst="rect">
              <a:avLst/>
            </a:prstGeom>
            <a:solidFill>
              <a:schemeClr val="l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userDrawn="1"/>
        </p:nvGrpSpPr>
        <p:grpSpPr>
          <a:xfrm>
            <a:off x="11341428" y="6210300"/>
            <a:ext cx="850535" cy="490219"/>
            <a:chOff x="11341465" y="6210300"/>
            <a:chExt cx="850535" cy="490219"/>
          </a:xfrm>
        </p:grpSpPr>
        <p:grpSp>
          <p:nvGrpSpPr>
            <p:cNvPr id="13" name="Group 12"/>
            <p:cNvGrpSpPr/>
            <p:nvPr userDrawn="1"/>
          </p:nvGrpSpPr>
          <p:grpSpPr>
            <a:xfrm>
              <a:off x="11633200" y="6210300"/>
              <a:ext cx="558800" cy="490219"/>
              <a:chOff x="11633200" y="6210300"/>
              <a:chExt cx="558800" cy="490219"/>
            </a:xfrm>
          </p:grpSpPr>
          <p:sp>
            <p:nvSpPr>
              <p:cNvPr id="17" name="Rectangle 16"/>
              <p:cNvSpPr/>
              <p:nvPr userDrawn="1"/>
            </p:nvSpPr>
            <p:spPr>
              <a:xfrm>
                <a:off x="11633200" y="6210300"/>
                <a:ext cx="558800" cy="4445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11633200" y="6654800"/>
                <a:ext cx="558800" cy="4571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userDrawn="1"/>
          </p:nvGrpSpPr>
          <p:grpSpPr>
            <a:xfrm>
              <a:off x="11341465" y="6210300"/>
              <a:ext cx="190500" cy="490219"/>
              <a:chOff x="11345224" y="6210300"/>
              <a:chExt cx="190500" cy="490219"/>
            </a:xfrm>
          </p:grpSpPr>
          <p:sp>
            <p:nvSpPr>
              <p:cNvPr id="15" name="Rectangle 14"/>
              <p:cNvSpPr/>
              <p:nvPr userDrawn="1"/>
            </p:nvSpPr>
            <p:spPr>
              <a:xfrm>
                <a:off x="11345224" y="6210300"/>
                <a:ext cx="190500" cy="4445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11345224" y="6654800"/>
                <a:ext cx="190500" cy="4571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 name="TextBox 18"/>
          <p:cNvSpPr txBox="1"/>
          <p:nvPr userDrawn="1"/>
        </p:nvSpPr>
        <p:spPr>
          <a:xfrm>
            <a:off x="11681016" y="6249427"/>
            <a:ext cx="457176" cy="369332"/>
          </a:xfrm>
          <a:prstGeom prst="rect">
            <a:avLst/>
          </a:prstGeom>
          <a:noFill/>
        </p:spPr>
        <p:txBody>
          <a:bodyPr wrap="none" rtlCol="0">
            <a:spAutoFit/>
          </a:bodyPr>
          <a:lstStyle/>
          <a:p>
            <a:pPr algn="ctr"/>
            <a:fld id="{25F26644-B42C-413C-A64C-A3CC976EE24C}" type="slidenum">
              <a:rPr lang="en-US" smtClean="0">
                <a:solidFill>
                  <a:schemeClr val="bg1"/>
                </a:solidFill>
              </a:rPr>
              <a:pPr algn="ctr"/>
              <a:t>‹#›</a:t>
            </a:fld>
            <a:endParaRPr lang="en-US">
              <a:solidFill>
                <a:schemeClr val="bg1"/>
              </a:solidFill>
            </a:endParaRPr>
          </a:p>
        </p:txBody>
      </p:sp>
    </p:spTree>
    <p:extLst>
      <p:ext uri="{BB962C8B-B14F-4D97-AF65-F5344CB8AC3E}">
        <p14:creationId val="18067501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1+#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Ls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451B78-826D-4FE9-99FE-428C8E62A634}" type="slidenum">
              <a:rPr lang="en-US" smtClean="0"/>
              <a:t>‹#›</a:t>
            </a:fld>
            <a:endParaRPr lang="en-US"/>
          </a:p>
        </p:txBody>
      </p:sp>
    </p:spTree>
    <p:extLst>
      <p:ext uri="{BB962C8B-B14F-4D97-AF65-F5344CB8AC3E}">
        <p14:creationId val="201004762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51B78-826D-4FE9-99FE-428C8E62A634}" type="slidenum">
              <a:rPr lang="en-US" smtClean="0"/>
              <a:t>‹#›</a:t>
            </a:fld>
            <a:endParaRPr lang="en-US"/>
          </a:p>
        </p:txBody>
      </p:sp>
    </p:spTree>
    <p:extLst>
      <p:ext uri="{BB962C8B-B14F-4D97-AF65-F5344CB8AC3E}">
        <p14:creationId val="333384323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51B78-826D-4FE9-99FE-428C8E62A634}" type="slidenum">
              <a:rPr lang="en-US" smtClean="0"/>
              <a:t>‹#›</a:t>
            </a:fld>
            <a:endParaRPr lang="en-US"/>
          </a:p>
        </p:txBody>
      </p:sp>
    </p:spTree>
    <p:extLst>
      <p:ext uri="{BB962C8B-B14F-4D97-AF65-F5344CB8AC3E}">
        <p14:creationId val="2336842571"/>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pn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51B78-826D-4FE9-99FE-428C8E62A634}" type="slidenum">
              <a:rPr lang="en-US" smtClean="0"/>
              <a:t>‹#›</a:t>
            </a:fld>
            <a:endParaRPr lang="en-US"/>
          </a:p>
        </p:txBody>
      </p:sp>
    </p:spTree>
    <p:extLst>
      <p:ext uri="{BB962C8B-B14F-4D97-AF65-F5344CB8AC3E}">
        <p14:creationId val="414080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477344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6.xml" Type="http://schemas.openxmlformats.org/officeDocument/2006/relationships/slideLayout"/><Relationship Id="rId2" Target="../theme/themeOverride2.xml" Type="http://schemas.openxmlformats.org/officeDocument/2006/relationships/themeOverride"/><Relationship Id="rId3" Target="../media/image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6.xml" Type="http://schemas.openxmlformats.org/officeDocument/2006/relationships/slideLayout"/><Relationship Id="rId2" Target="../theme/themeOverride3.xml" Type="http://schemas.openxmlformats.org/officeDocument/2006/relationships/themeOverride"/><Relationship Id="rId3" Target="../media/image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6.xml" Type="http://schemas.openxmlformats.org/officeDocument/2006/relationships/slideLayout"/><Relationship Id="rId2" Target="../charts/chart1.xml" Type="http://schemas.openxmlformats.org/officeDocument/2006/relationships/chart"/></Relationships>
</file>

<file path=ppt/slides/_rels/slide24.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8.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9.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3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0.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6.xml" Type="http://schemas.openxmlformats.org/officeDocument/2006/relationships/slideLayout"/><Relationship Id="rId2" Target="../theme/themeOverride1.xml" Type="http://schemas.openxmlformats.org/officeDocument/2006/relationships/themeOverride"/><Relationship Id="rId3" Target="../media/image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blipFill dpi="0" rotWithShape="1">
          <a:blip r:embed="rId2">
            <a:lum/>
          </a:blip>
          <a:stretch>
            <a:fillRect/>
          </a:stretch>
        </a:blipFill>
        <a:effectLst/>
      </p:bgPr>
    </p:bg>
    <p:spTree>
      <p:nvGrpSpPr>
        <p:cNvPr id="1" name=""/>
        <p:cNvGrpSpPr/>
        <p:nvPr/>
      </p:nvGrpSpPr>
      <p:grpSpPr>
        <a:xfrm>
          <a:off x="0" y="0"/>
          <a:ext cx="0" cy="0"/>
        </a:xfrm>
      </p:grpSpPr>
      <p:cxnSp>
        <p:nvCxnSpPr>
          <p:cNvPr id="64" name="Straight Connector 63"/>
          <p:cNvCxnSpPr/>
          <p:nvPr/>
        </p:nvCxnSpPr>
        <p:spPr>
          <a:xfrm>
            <a:off x="3818964" y="2743200"/>
            <a:ext cx="1882589" cy="0"/>
          </a:xfrm>
          <a:prstGeom prst="line">
            <a:avLst/>
          </a:prstGeom>
          <a:ln w="3810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513478" y="4114800"/>
            <a:ext cx="1882589" cy="0"/>
          </a:xfrm>
          <a:prstGeom prst="line">
            <a:avLst/>
          </a:prstGeom>
          <a:ln w="3810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10820400" y="2407459"/>
            <a:ext cx="1371600" cy="2043082"/>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71" name="Rectangle 70"/>
          <p:cNvSpPr/>
          <p:nvPr/>
        </p:nvSpPr>
        <p:spPr>
          <a:xfrm>
            <a:off x="-2242" y="2407459"/>
            <a:ext cx="1371600" cy="2043082"/>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60" name="Subtitle 4"/>
          <p:cNvSpPr txBox="1"/>
          <p:nvPr/>
        </p:nvSpPr>
        <p:spPr>
          <a:xfrm>
            <a:off x="5314448" y="3661323"/>
            <a:ext cx="4280647" cy="302455"/>
          </a:xfrm>
          <a:prstGeom prst="rect">
            <a:avLst/>
          </a:prstGeom>
        </p:spPr>
        <p:txBody>
          <a:bodyPr bIns="45720" lIns="91440" rIns="91440" rtlCol="0" tIns="45720" vert="horz">
            <a:normAutofit/>
          </a:bodyPr>
          <a:lstStyle/>
          <a:p>
            <a:pPr algn="ctr" indent="-342900" lvl="0" marL="342900">
              <a:spcBef>
                <a:spcPct val="20000"/>
              </a:spcBef>
            </a:pPr>
            <a:r>
              <a:rPr b="1" i="1" lang="en-US" sz="1200">
                <a:solidFill>
                  <a:schemeClr val="bg1">
                    <a:lumMod val="95000"/>
                  </a:schemeClr>
                </a:solidFill>
                <a:latin typeface="+mj-lt"/>
              </a:rPr>
              <a:t>Be Served You Is Our Honor.</a:t>
            </a:r>
          </a:p>
        </p:txBody>
      </p:sp>
      <p:sp>
        <p:nvSpPr>
          <p:cNvPr id="75" name="TextBox 74"/>
          <p:cNvSpPr txBox="1"/>
          <p:nvPr/>
        </p:nvSpPr>
        <p:spPr>
          <a:xfrm>
            <a:off x="2852711" y="2992579"/>
            <a:ext cx="6486577" cy="640080"/>
          </a:xfrm>
          <a:prstGeom prst="rect">
            <a:avLst/>
          </a:prstGeom>
          <a:noFill/>
        </p:spPr>
        <p:txBody>
          <a:bodyPr rtlCol="0" wrap="square">
            <a:spAutoFit/>
          </a:bodyPr>
          <a:lstStyle/>
          <a:p>
            <a:pPr algn="ctr"/>
            <a:r>
              <a:rPr lang="en-US" sz="3600">
                <a:solidFill>
                  <a:schemeClr val="bg1"/>
                </a:solidFill>
              </a:rPr>
              <a:t>Welcome to Powerpoint</a:t>
            </a:r>
          </a:p>
        </p:txBody>
      </p:sp>
      <p:cxnSp>
        <p:nvCxnSpPr>
          <p:cNvPr id="77" name="Straight Connector 76"/>
          <p:cNvCxnSpPr/>
          <p:nvPr/>
        </p:nvCxnSpPr>
        <p:spPr>
          <a:xfrm>
            <a:off x="1369358" y="2407459"/>
            <a:ext cx="4726641"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a:off x="6096000" y="2407459"/>
            <a:ext cx="0" cy="335741"/>
          </a:xfrm>
          <a:prstGeom prst="straightConnector1">
            <a:avLst/>
          </a:prstGeom>
          <a:ln w="19050">
            <a:solidFill>
              <a:schemeClr val="bg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096000" y="4450541"/>
            <a:ext cx="4724400"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flipV="1">
            <a:off x="6096000" y="4114801"/>
            <a:ext cx="0" cy="335740"/>
          </a:xfrm>
          <a:prstGeom prst="straightConnector1">
            <a:avLst/>
          </a:prstGeom>
          <a:ln w="19050">
            <a:solidFill>
              <a:schemeClr val="bg1">
                <a:alpha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840626316"/>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71"/>
                                        </p:tgtEl>
                                        <p:attrNameLst>
                                          <p:attrName>style.visibility</p:attrName>
                                        </p:attrNameLst>
                                      </p:cBhvr>
                                      <p:to>
                                        <p:strVal val="visible"/>
                                      </p:to>
                                    </p:set>
                                    <p:anim calcmode="lin" valueType="num">
                                      <p:cBhvr additive="base">
                                        <p:cTn dur="500" fill="hold" id="7"/>
                                        <p:tgtEl>
                                          <p:spTgt spid="71"/>
                                        </p:tgtEl>
                                        <p:attrNameLst>
                                          <p:attrName>ppt_x</p:attrName>
                                        </p:attrNameLst>
                                      </p:cBhvr>
                                      <p:tavLst>
                                        <p:tav tm="0">
                                          <p:val>
                                            <p:strVal val="0-#ppt_w/2"/>
                                          </p:val>
                                        </p:tav>
                                        <p:tav tm="100000">
                                          <p:val>
                                            <p:strVal val="#ppt_x"/>
                                          </p:val>
                                        </p:tav>
                                      </p:tavLst>
                                    </p:anim>
                                    <p:anim calcmode="lin" valueType="num">
                                      <p:cBhvr additive="base">
                                        <p:cTn dur="500" fill="hold" id="8"/>
                                        <p:tgtEl>
                                          <p:spTgt spid="71"/>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110"/>
                                        </p:tgtEl>
                                        <p:attrNameLst>
                                          <p:attrName>style.visibility</p:attrName>
                                        </p:attrNameLst>
                                      </p:cBhvr>
                                      <p:to>
                                        <p:strVal val="visible"/>
                                      </p:to>
                                    </p:set>
                                    <p:anim calcmode="lin" valueType="num">
                                      <p:cBhvr additive="base">
                                        <p:cTn dur="500" fill="hold" id="11"/>
                                        <p:tgtEl>
                                          <p:spTgt spid="110"/>
                                        </p:tgtEl>
                                        <p:attrNameLst>
                                          <p:attrName>ppt_x</p:attrName>
                                        </p:attrNameLst>
                                      </p:cBhvr>
                                      <p:tavLst>
                                        <p:tav tm="0">
                                          <p:val>
                                            <p:strVal val="1+#ppt_w/2"/>
                                          </p:val>
                                        </p:tav>
                                        <p:tav tm="100000">
                                          <p:val>
                                            <p:strVal val="#ppt_x"/>
                                          </p:val>
                                        </p:tav>
                                      </p:tavLst>
                                    </p:anim>
                                    <p:anim calcmode="lin" valueType="num">
                                      <p:cBhvr additive="base">
                                        <p:cTn dur="500" fill="hold" id="12"/>
                                        <p:tgtEl>
                                          <p:spTgt spid="110"/>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id="14" nodeType="afterEffect" presetClass="entr" presetID="22" presetSubtype="8">
                                  <p:stCondLst>
                                    <p:cond delay="0"/>
                                  </p:stCondLst>
                                  <p:childTnLst>
                                    <p:set>
                                      <p:cBhvr>
                                        <p:cTn dur="1" fill="hold" id="15">
                                          <p:stCondLst>
                                            <p:cond delay="0"/>
                                          </p:stCondLst>
                                        </p:cTn>
                                        <p:tgtEl>
                                          <p:spTgt spid="77"/>
                                        </p:tgtEl>
                                        <p:attrNameLst>
                                          <p:attrName>style.visibility</p:attrName>
                                        </p:attrNameLst>
                                      </p:cBhvr>
                                      <p:to>
                                        <p:strVal val="visible"/>
                                      </p:to>
                                    </p:set>
                                    <p:animEffect filter="wipe(left)" transition="in">
                                      <p:cBhvr>
                                        <p:cTn dur="500" id="16"/>
                                        <p:tgtEl>
                                          <p:spTgt spid="77"/>
                                        </p:tgtEl>
                                      </p:cBhvr>
                                    </p:animEffect>
                                  </p:childTnLst>
                                </p:cTn>
                              </p:par>
                              <p:par>
                                <p:cTn fill="hold" id="17" nodeType="withEffect" presetClass="entr" presetID="22" presetSubtype="2">
                                  <p:stCondLst>
                                    <p:cond delay="0"/>
                                  </p:stCondLst>
                                  <p:childTnLst>
                                    <p:set>
                                      <p:cBhvr>
                                        <p:cTn dur="1" fill="hold" id="18">
                                          <p:stCondLst>
                                            <p:cond delay="0"/>
                                          </p:stCondLst>
                                        </p:cTn>
                                        <p:tgtEl>
                                          <p:spTgt spid="85"/>
                                        </p:tgtEl>
                                        <p:attrNameLst>
                                          <p:attrName>style.visibility</p:attrName>
                                        </p:attrNameLst>
                                      </p:cBhvr>
                                      <p:to>
                                        <p:strVal val="visible"/>
                                      </p:to>
                                    </p:set>
                                    <p:animEffect filter="wipe(right)" transition="in">
                                      <p:cBhvr>
                                        <p:cTn dur="500" id="19"/>
                                        <p:tgtEl>
                                          <p:spTgt spid="85"/>
                                        </p:tgtEl>
                                      </p:cBhvr>
                                    </p:animEffect>
                                  </p:childTnLst>
                                </p:cTn>
                              </p:par>
                            </p:childTnLst>
                          </p:cTn>
                        </p:par>
                        <p:par>
                          <p:cTn fill="hold" id="20" nodeType="afterGroup">
                            <p:stCondLst>
                              <p:cond delay="1000"/>
                            </p:stCondLst>
                            <p:childTnLst>
                              <p:par>
                                <p:cTn fill="hold" id="21" nodeType="afterEffect" presetClass="entr" presetID="22" presetSubtype="1">
                                  <p:stCondLst>
                                    <p:cond delay="0"/>
                                  </p:stCondLst>
                                  <p:childTnLst>
                                    <p:set>
                                      <p:cBhvr>
                                        <p:cTn dur="1" fill="hold" id="22">
                                          <p:stCondLst>
                                            <p:cond delay="0"/>
                                          </p:stCondLst>
                                        </p:cTn>
                                        <p:tgtEl>
                                          <p:spTgt spid="79"/>
                                        </p:tgtEl>
                                        <p:attrNameLst>
                                          <p:attrName>style.visibility</p:attrName>
                                        </p:attrNameLst>
                                      </p:cBhvr>
                                      <p:to>
                                        <p:strVal val="visible"/>
                                      </p:to>
                                    </p:set>
                                    <p:animEffect filter="wipe(up)" transition="in">
                                      <p:cBhvr>
                                        <p:cTn dur="500" id="23"/>
                                        <p:tgtEl>
                                          <p:spTgt spid="79"/>
                                        </p:tgtEl>
                                      </p:cBhvr>
                                    </p:animEffect>
                                  </p:childTnLst>
                                </p:cTn>
                              </p:par>
                              <p:par>
                                <p:cTn fill="hold" id="24" nodeType="withEffect" presetClass="entr" presetID="22" presetSubtype="4">
                                  <p:stCondLst>
                                    <p:cond delay="0"/>
                                  </p:stCondLst>
                                  <p:childTnLst>
                                    <p:set>
                                      <p:cBhvr>
                                        <p:cTn dur="1" fill="hold" id="25">
                                          <p:stCondLst>
                                            <p:cond delay="0"/>
                                          </p:stCondLst>
                                        </p:cTn>
                                        <p:tgtEl>
                                          <p:spTgt spid="90"/>
                                        </p:tgtEl>
                                        <p:attrNameLst>
                                          <p:attrName>style.visibility</p:attrName>
                                        </p:attrNameLst>
                                      </p:cBhvr>
                                      <p:to>
                                        <p:strVal val="visible"/>
                                      </p:to>
                                    </p:set>
                                    <p:animEffect filter="wipe(down)" transition="in">
                                      <p:cBhvr>
                                        <p:cTn dur="500" id="26"/>
                                        <p:tgtEl>
                                          <p:spTgt spid="90"/>
                                        </p:tgtEl>
                                      </p:cBhvr>
                                    </p:animEffect>
                                  </p:childTnLst>
                                </p:cTn>
                              </p:par>
                            </p:childTnLst>
                          </p:cTn>
                        </p:par>
                        <p:par>
                          <p:cTn fill="hold" id="27" nodeType="afterGroup">
                            <p:stCondLst>
                              <p:cond delay="1500"/>
                            </p:stCondLst>
                            <p:childTnLst>
                              <p:par>
                                <p:cTn fill="hold" grpId="0" id="28" nodeType="afterEffect" presetClass="entr" presetID="10" presetSubtype="0">
                                  <p:stCondLst>
                                    <p:cond delay="0"/>
                                  </p:stCondLst>
                                  <p:childTnLst>
                                    <p:set>
                                      <p:cBhvr>
                                        <p:cTn dur="1" fill="hold" id="29">
                                          <p:stCondLst>
                                            <p:cond delay="0"/>
                                          </p:stCondLst>
                                        </p:cTn>
                                        <p:tgtEl>
                                          <p:spTgt spid="75"/>
                                        </p:tgtEl>
                                        <p:attrNameLst>
                                          <p:attrName>style.visibility</p:attrName>
                                        </p:attrNameLst>
                                      </p:cBhvr>
                                      <p:to>
                                        <p:strVal val="visible"/>
                                      </p:to>
                                    </p:set>
                                    <p:animEffect filter="fade" transition="in">
                                      <p:cBhvr>
                                        <p:cTn dur="500" id="30"/>
                                        <p:tgtEl>
                                          <p:spTgt spid="75"/>
                                        </p:tgtEl>
                                      </p:cBhvr>
                                    </p:animEffect>
                                  </p:childTnLst>
                                </p:cTn>
                              </p:par>
                              <p:par>
                                <p:cTn fill="hold" id="31" nodeType="withEffect" presetClass="entr" presetID="2" presetSubtype="8">
                                  <p:stCondLst>
                                    <p:cond delay="0"/>
                                  </p:stCondLst>
                                  <p:childTnLst>
                                    <p:set>
                                      <p:cBhvr>
                                        <p:cTn dur="1" fill="hold" id="32">
                                          <p:stCondLst>
                                            <p:cond delay="0"/>
                                          </p:stCondLst>
                                        </p:cTn>
                                        <p:tgtEl>
                                          <p:spTgt spid="64"/>
                                        </p:tgtEl>
                                        <p:attrNameLst>
                                          <p:attrName>style.visibility</p:attrName>
                                        </p:attrNameLst>
                                      </p:cBhvr>
                                      <p:to>
                                        <p:strVal val="visible"/>
                                      </p:to>
                                    </p:set>
                                    <p:anim calcmode="lin" valueType="num">
                                      <p:cBhvr additive="base">
                                        <p:cTn dur="500" fill="hold" id="33"/>
                                        <p:tgtEl>
                                          <p:spTgt spid="64"/>
                                        </p:tgtEl>
                                        <p:attrNameLst>
                                          <p:attrName>ppt_x</p:attrName>
                                        </p:attrNameLst>
                                      </p:cBhvr>
                                      <p:tavLst>
                                        <p:tav tm="0">
                                          <p:val>
                                            <p:strVal val="0-#ppt_w/2"/>
                                          </p:val>
                                        </p:tav>
                                        <p:tav tm="100000">
                                          <p:val>
                                            <p:strVal val="#ppt_x"/>
                                          </p:val>
                                        </p:tav>
                                      </p:tavLst>
                                    </p:anim>
                                    <p:anim calcmode="lin" valueType="num">
                                      <p:cBhvr additive="base">
                                        <p:cTn dur="500" fill="hold" id="34"/>
                                        <p:tgtEl>
                                          <p:spTgt spid="64"/>
                                        </p:tgtEl>
                                        <p:attrNameLst>
                                          <p:attrName>ppt_y</p:attrName>
                                        </p:attrNameLst>
                                      </p:cBhvr>
                                      <p:tavLst>
                                        <p:tav tm="0">
                                          <p:val>
                                            <p:strVal val="#ppt_y"/>
                                          </p:val>
                                        </p:tav>
                                        <p:tav tm="100000">
                                          <p:val>
                                            <p:strVal val="#ppt_y"/>
                                          </p:val>
                                        </p:tav>
                                      </p:tavLst>
                                    </p:anim>
                                  </p:childTnLst>
                                </p:cTn>
                              </p:par>
                              <p:par>
                                <p:cTn fill="hold" id="35" nodeType="withEffect" presetClass="entr" presetID="2" presetSubtype="2">
                                  <p:stCondLst>
                                    <p:cond delay="0"/>
                                  </p:stCondLst>
                                  <p:childTnLst>
                                    <p:set>
                                      <p:cBhvr>
                                        <p:cTn dur="1" fill="hold" id="36">
                                          <p:stCondLst>
                                            <p:cond delay="0"/>
                                          </p:stCondLst>
                                        </p:cTn>
                                        <p:tgtEl>
                                          <p:spTgt spid="66"/>
                                        </p:tgtEl>
                                        <p:attrNameLst>
                                          <p:attrName>style.visibility</p:attrName>
                                        </p:attrNameLst>
                                      </p:cBhvr>
                                      <p:to>
                                        <p:strVal val="visible"/>
                                      </p:to>
                                    </p:set>
                                    <p:anim calcmode="lin" valueType="num">
                                      <p:cBhvr additive="base">
                                        <p:cTn dur="500" fill="hold" id="37"/>
                                        <p:tgtEl>
                                          <p:spTgt spid="66"/>
                                        </p:tgtEl>
                                        <p:attrNameLst>
                                          <p:attrName>ppt_x</p:attrName>
                                        </p:attrNameLst>
                                      </p:cBhvr>
                                      <p:tavLst>
                                        <p:tav tm="0">
                                          <p:val>
                                            <p:strVal val="1+#ppt_w/2"/>
                                          </p:val>
                                        </p:tav>
                                        <p:tav tm="100000">
                                          <p:val>
                                            <p:strVal val="#ppt_x"/>
                                          </p:val>
                                        </p:tav>
                                      </p:tavLst>
                                    </p:anim>
                                    <p:anim calcmode="lin" valueType="num">
                                      <p:cBhvr additive="base">
                                        <p:cTn dur="500" fill="hold" id="38"/>
                                        <p:tgtEl>
                                          <p:spTgt spid="66"/>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2000"/>
                            </p:stCondLst>
                            <p:childTnLst>
                              <p:par>
                                <p:cTn fill="hold" grpId="0" id="40" nodeType="afterEffect" presetClass="entr" presetID="22" presetSubtype="8">
                                  <p:stCondLst>
                                    <p:cond delay="0"/>
                                  </p:stCondLst>
                                  <p:childTnLst>
                                    <p:set>
                                      <p:cBhvr>
                                        <p:cTn dur="1" fill="hold" id="41">
                                          <p:stCondLst>
                                            <p:cond delay="0"/>
                                          </p:stCondLst>
                                        </p:cTn>
                                        <p:tgtEl>
                                          <p:spTgt spid="60"/>
                                        </p:tgtEl>
                                        <p:attrNameLst>
                                          <p:attrName>style.visibility</p:attrName>
                                        </p:attrNameLst>
                                      </p:cBhvr>
                                      <p:to>
                                        <p:strVal val="visible"/>
                                      </p:to>
                                    </p:set>
                                    <p:animEffect filter="wipe(left)" transition="in">
                                      <p:cBhvr>
                                        <p:cTn dur="500" id="42"/>
                                        <p:tgtEl>
                                          <p:spTgt spid="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0"/>
      <p:bldP grpId="0" spid="71"/>
      <p:bldP grpId="0" spid="60"/>
      <p:bldP grpId="0" spid="75"/>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Rectangle 2"/>
          <p:cNvSpPr/>
          <p:nvPr/>
        </p:nvSpPr>
        <p:spPr>
          <a:xfrm>
            <a:off x="-9954" y="1359602"/>
            <a:ext cx="12191999" cy="306446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 name="Title 1"/>
          <p:cNvSpPr>
            <a:spLocks noGrp="1"/>
          </p:cNvSpPr>
          <p:nvPr>
            <p:ph type="title"/>
          </p:nvPr>
        </p:nvSpPr>
        <p:spPr/>
        <p:txBody>
          <a:bodyPr/>
          <a:lstStyle/>
          <a:p>
            <a:r>
              <a:rPr lang="en-US"/>
              <a:t>Company’s Story</a:t>
            </a:r>
          </a:p>
        </p:txBody>
      </p:sp>
      <p:sp>
        <p:nvSpPr>
          <p:cNvPr id="4" name="Rectangle 3"/>
          <p:cNvSpPr/>
          <p:nvPr/>
        </p:nvSpPr>
        <p:spPr>
          <a:xfrm>
            <a:off x="3661263" y="1361245"/>
            <a:ext cx="4807527" cy="306446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 name="TextBox 4"/>
          <p:cNvSpPr txBox="1"/>
          <p:nvPr/>
        </p:nvSpPr>
        <p:spPr>
          <a:xfrm>
            <a:off x="3913909" y="2768954"/>
            <a:ext cx="4364182" cy="1554480"/>
          </a:xfrm>
          <a:prstGeom prst="rect">
            <a:avLst/>
          </a:prstGeom>
          <a:noFill/>
        </p:spPr>
        <p:txBody>
          <a:bodyPr rtlCol="0" wrap="square">
            <a:spAutoFit/>
          </a:bodyPr>
          <a:lstStyle/>
          <a:p>
            <a:pPr algn="ctr"/>
            <a:r>
              <a:rPr lang="ms-MY" sz="1600">
                <a:solidFill>
                  <a:schemeClr val="bg1"/>
                </a:solidFill>
              </a:rPr>
              <a:t> Lorem ipsum dolor sit amet, consectetur adipiscing elit. Praesent sodales odio sit amet odio tristique quis tempus odio Lorem ipsum dolor sit amet, consectetur adipiscing elit. Lorem ipsum dolor sit amet, consectetur adipiscing elit. Lorem ipsum dolor sit amet.</a:t>
            </a:r>
          </a:p>
        </p:txBody>
      </p:sp>
      <p:grpSp>
        <p:nvGrpSpPr>
          <p:cNvPr id="6" name="Group 5"/>
          <p:cNvGrpSpPr/>
          <p:nvPr/>
        </p:nvGrpSpPr>
        <p:grpSpPr>
          <a:xfrm>
            <a:off x="-9181" y="4425705"/>
            <a:ext cx="12201179" cy="90140"/>
            <a:chOff x="-9181" y="4425705"/>
            <a:chExt cx="12201179" cy="90140"/>
          </a:xfrm>
          <a:solidFill>
            <a:schemeClr val="bg1"/>
          </a:solidFill>
        </p:grpSpPr>
        <p:sp>
          <p:nvSpPr>
            <p:cNvPr id="7" name="Rectangle 6"/>
            <p:cNvSpPr/>
            <p:nvPr/>
          </p:nvSpPr>
          <p:spPr>
            <a:xfrm flipV="1">
              <a:off x="-9181" y="4425705"/>
              <a:ext cx="2391337" cy="90139"/>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350"/>
            </a:p>
          </p:txBody>
        </p:sp>
        <p:sp>
          <p:nvSpPr>
            <p:cNvPr id="8" name="Rectangle 7"/>
            <p:cNvSpPr/>
            <p:nvPr/>
          </p:nvSpPr>
          <p:spPr>
            <a:xfrm flipV="1">
              <a:off x="2382156" y="4425705"/>
              <a:ext cx="2391337" cy="9014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350"/>
            </a:p>
          </p:txBody>
        </p:sp>
        <p:sp>
          <p:nvSpPr>
            <p:cNvPr id="9" name="Rectangle 8"/>
            <p:cNvSpPr/>
            <p:nvPr/>
          </p:nvSpPr>
          <p:spPr>
            <a:xfrm flipV="1">
              <a:off x="4773493" y="4425705"/>
              <a:ext cx="2391337" cy="901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350"/>
            </a:p>
          </p:txBody>
        </p:sp>
        <p:sp>
          <p:nvSpPr>
            <p:cNvPr id="10" name="Rectangle 9"/>
            <p:cNvSpPr/>
            <p:nvPr/>
          </p:nvSpPr>
          <p:spPr>
            <a:xfrm flipV="1">
              <a:off x="7161771" y="4425705"/>
              <a:ext cx="2391337" cy="9014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350"/>
            </a:p>
          </p:txBody>
        </p:sp>
        <p:sp>
          <p:nvSpPr>
            <p:cNvPr id="11" name="Rectangle 10"/>
            <p:cNvSpPr/>
            <p:nvPr/>
          </p:nvSpPr>
          <p:spPr>
            <a:xfrm flipV="1">
              <a:off x="9553108" y="4427434"/>
              <a:ext cx="2638890" cy="8841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350"/>
            </a:p>
          </p:txBody>
        </p:sp>
      </p:grpSp>
      <p:sp>
        <p:nvSpPr>
          <p:cNvPr id="12" name="Freeform 26"/>
          <p:cNvSpPr/>
          <p:nvPr/>
        </p:nvSpPr>
        <p:spPr bwMode="auto">
          <a:xfrm>
            <a:off x="5768829" y="1759849"/>
            <a:ext cx="654341" cy="678614"/>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lang="en-US"/>
          </a:p>
        </p:txBody>
      </p:sp>
      <p:sp>
        <p:nvSpPr>
          <p:cNvPr id="13" name="TextBox 12"/>
          <p:cNvSpPr txBox="1"/>
          <p:nvPr/>
        </p:nvSpPr>
        <p:spPr>
          <a:xfrm>
            <a:off x="852714" y="4901624"/>
            <a:ext cx="4916115" cy="1158240"/>
          </a:xfrm>
          <a:prstGeom prst="rect">
            <a:avLst/>
          </a:prstGeom>
          <a:noFill/>
        </p:spPr>
        <p:txBody>
          <a:bodyPr rtlCol="0" wrap="square">
            <a:spAutoFit/>
          </a:bodyPr>
          <a:lstStyle/>
          <a:p>
            <a:r>
              <a:rPr lang="ms-MY" sz="1400">
                <a:solidFill>
                  <a:schemeClr val="bg1">
                    <a:lumMod val="95000"/>
                  </a:schemeClr>
                </a:solidFill>
              </a:rPr>
              <a:t>Lorem ipsum dolor sit amet, consectetur adipiscing elit. Praesent sodales odio sit amet odio tristique quis tempus odio Lorem ipsum dolor sit amet, consectetur adipiscing elit. Lorem ipsum dolor sit amet, consectetur adipiscing elit. Lorem ipsum dolor sit amet, consectetur </a:t>
            </a:r>
          </a:p>
        </p:txBody>
      </p:sp>
      <p:sp>
        <p:nvSpPr>
          <p:cNvPr id="14" name="TextBox 13"/>
          <p:cNvSpPr txBox="1"/>
          <p:nvPr/>
        </p:nvSpPr>
        <p:spPr>
          <a:xfrm>
            <a:off x="6423172" y="4901624"/>
            <a:ext cx="4930630" cy="1158240"/>
          </a:xfrm>
          <a:prstGeom prst="rect">
            <a:avLst/>
          </a:prstGeom>
          <a:noFill/>
        </p:spPr>
        <p:txBody>
          <a:bodyPr rtlCol="0" wrap="square">
            <a:spAutoFit/>
          </a:bodyPr>
          <a:lstStyle/>
          <a:p>
            <a:r>
              <a:rPr lang="ms-MY" sz="1400">
                <a:solidFill>
                  <a:schemeClr val="bg1">
                    <a:lumMod val="95000"/>
                  </a:schemeClr>
                </a:solidFill>
              </a:rPr>
              <a:t>adipiscing elit. Praesent sodales odio sit amet odio tristique quis tempus odio Lorem ipsum dolor sit amet, consectetur adipiscing elit. Lorem ipsum dolor sit amet, consectetur adipiscing elit. Lorem ipsum dolor sit amet, consectetur adipiscing elit. Praesent sodales odio sit amet odio tristique quis tempus odio.</a:t>
            </a:r>
          </a:p>
        </p:txBody>
      </p:sp>
    </p:spTree>
    <p:extLst>
      <p:ext uri="{BB962C8B-B14F-4D97-AF65-F5344CB8AC3E}">
        <p14:creationId val="3492843387"/>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par>
                                <p:cTn fill="hold" id="8" nodeType="withEffect" presetClass="entr" presetID="22" presetSubtype="2">
                                  <p:stCondLst>
                                    <p:cond delay="0"/>
                                  </p:stCondLst>
                                  <p:childTnLst>
                                    <p:set>
                                      <p:cBhvr>
                                        <p:cTn dur="1" fill="hold" id="9">
                                          <p:stCondLst>
                                            <p:cond delay="0"/>
                                          </p:stCondLst>
                                        </p:cTn>
                                        <p:tgtEl>
                                          <p:spTgt spid="6"/>
                                        </p:tgtEl>
                                        <p:attrNameLst>
                                          <p:attrName>style.visibility</p:attrName>
                                        </p:attrNameLst>
                                      </p:cBhvr>
                                      <p:to>
                                        <p:strVal val="visible"/>
                                      </p:to>
                                    </p:set>
                                    <p:animEffect filter="wipe(right)" transition="in">
                                      <p:cBhvr>
                                        <p:cTn dur="1000" id="10"/>
                                        <p:tgtEl>
                                          <p:spTgt spid="6"/>
                                        </p:tgtEl>
                                      </p:cBhvr>
                                    </p:animEffect>
                                  </p:childTnLst>
                                </p:cTn>
                              </p:par>
                            </p:childTnLst>
                          </p:cTn>
                        </p:par>
                        <p:par>
                          <p:cTn fill="hold" id="11" nodeType="afterGroup">
                            <p:stCondLst>
                              <p:cond delay="1000"/>
                            </p:stCondLst>
                            <p:childTnLst>
                              <p:par>
                                <p:cTn fill="hold" grpId="0" id="12" nodeType="afterEffect" presetClass="entr" presetID="53" presetSubtype="0">
                                  <p:stCondLst>
                                    <p:cond delay="0"/>
                                  </p:stCondLst>
                                  <p:childTnLst>
                                    <p:set>
                                      <p:cBhvr>
                                        <p:cTn dur="1" fill="hold" id="13">
                                          <p:stCondLst>
                                            <p:cond delay="0"/>
                                          </p:stCondLst>
                                        </p:cTn>
                                        <p:tgtEl>
                                          <p:spTgt spid="4"/>
                                        </p:tgtEl>
                                        <p:attrNameLst>
                                          <p:attrName>style.visibility</p:attrName>
                                        </p:attrNameLst>
                                      </p:cBhvr>
                                      <p:to>
                                        <p:strVal val="visible"/>
                                      </p:to>
                                    </p:set>
                                    <p:anim calcmode="lin" valueType="num">
                                      <p:cBhvr>
                                        <p:cTn dur="500" fill="hold" id="14"/>
                                        <p:tgtEl>
                                          <p:spTgt spid="4"/>
                                        </p:tgtEl>
                                        <p:attrNameLst>
                                          <p:attrName>ppt_w</p:attrName>
                                        </p:attrNameLst>
                                      </p:cBhvr>
                                      <p:tavLst>
                                        <p:tav tm="0">
                                          <p:val>
                                            <p:fltVal val="0"/>
                                          </p:val>
                                        </p:tav>
                                        <p:tav tm="100000">
                                          <p:val>
                                            <p:strVal val="#ppt_w"/>
                                          </p:val>
                                        </p:tav>
                                      </p:tavLst>
                                    </p:anim>
                                    <p:anim calcmode="lin" valueType="num">
                                      <p:cBhvr>
                                        <p:cTn dur="500" fill="hold" id="15"/>
                                        <p:tgtEl>
                                          <p:spTgt spid="4"/>
                                        </p:tgtEl>
                                        <p:attrNameLst>
                                          <p:attrName>ppt_h</p:attrName>
                                        </p:attrNameLst>
                                      </p:cBhvr>
                                      <p:tavLst>
                                        <p:tav tm="0">
                                          <p:val>
                                            <p:fltVal val="0"/>
                                          </p:val>
                                        </p:tav>
                                        <p:tav tm="100000">
                                          <p:val>
                                            <p:strVal val="#ppt_h"/>
                                          </p:val>
                                        </p:tav>
                                      </p:tavLst>
                                    </p:anim>
                                    <p:animEffect filter="fade" transition="in">
                                      <p:cBhvr>
                                        <p:cTn dur="500" id="16"/>
                                        <p:tgtEl>
                                          <p:spTgt spid="4"/>
                                        </p:tgtEl>
                                      </p:cBhvr>
                                    </p:animEffect>
                                  </p:childTnLst>
                                </p:cTn>
                              </p:par>
                            </p:childTnLst>
                          </p:cTn>
                        </p:par>
                        <p:par>
                          <p:cTn fill="hold" id="17" nodeType="afterGroup">
                            <p:stCondLst>
                              <p:cond delay="1500"/>
                            </p:stCondLst>
                            <p:childTnLst>
                              <p:par>
                                <p:cTn fill="hold" grpId="0" id="18" nodeType="afterEffect" presetClass="entr" presetID="47" presetSubtype="0">
                                  <p:stCondLst>
                                    <p:cond delay="0"/>
                                  </p:stCondLst>
                                  <p:childTnLst>
                                    <p:set>
                                      <p:cBhvr>
                                        <p:cTn dur="1" fill="hold" id="19">
                                          <p:stCondLst>
                                            <p:cond delay="0"/>
                                          </p:stCondLst>
                                        </p:cTn>
                                        <p:tgtEl>
                                          <p:spTgt spid="5"/>
                                        </p:tgtEl>
                                        <p:attrNameLst>
                                          <p:attrName>style.visibility</p:attrName>
                                        </p:attrNameLst>
                                      </p:cBhvr>
                                      <p:to>
                                        <p:strVal val="visible"/>
                                      </p:to>
                                    </p:set>
                                    <p:animEffect filter="fade" transition="in">
                                      <p:cBhvr>
                                        <p:cTn dur="1000" id="20"/>
                                        <p:tgtEl>
                                          <p:spTgt spid="5"/>
                                        </p:tgtEl>
                                      </p:cBhvr>
                                    </p:animEffect>
                                    <p:anim calcmode="lin" valueType="num">
                                      <p:cBhvr>
                                        <p:cTn dur="1000" fill="hold" id="21"/>
                                        <p:tgtEl>
                                          <p:spTgt spid="5"/>
                                        </p:tgtEl>
                                        <p:attrNameLst>
                                          <p:attrName>ppt_x</p:attrName>
                                        </p:attrNameLst>
                                      </p:cBhvr>
                                      <p:tavLst>
                                        <p:tav tm="0">
                                          <p:val>
                                            <p:strVal val="#ppt_x"/>
                                          </p:val>
                                        </p:tav>
                                        <p:tav tm="100000">
                                          <p:val>
                                            <p:strVal val="#ppt_x"/>
                                          </p:val>
                                        </p:tav>
                                      </p:tavLst>
                                    </p:anim>
                                    <p:anim calcmode="lin" valueType="num">
                                      <p:cBhvr>
                                        <p:cTn dur="1000" fill="hold" id="22"/>
                                        <p:tgtEl>
                                          <p:spTgt spid="5"/>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2500"/>
                            </p:stCondLst>
                            <p:childTnLst>
                              <p:par>
                                <p:cTn fill="hold" grpId="0" id="24" nodeType="afterEffect" presetClass="entr" presetID="22" presetSubtype="8">
                                  <p:stCondLst>
                                    <p:cond delay="0"/>
                                  </p:stCondLst>
                                  <p:childTnLst>
                                    <p:set>
                                      <p:cBhvr>
                                        <p:cTn dur="1" fill="hold" id="25">
                                          <p:stCondLst>
                                            <p:cond delay="0"/>
                                          </p:stCondLst>
                                        </p:cTn>
                                        <p:tgtEl>
                                          <p:spTgt spid="12"/>
                                        </p:tgtEl>
                                        <p:attrNameLst>
                                          <p:attrName>style.visibility</p:attrName>
                                        </p:attrNameLst>
                                      </p:cBhvr>
                                      <p:to>
                                        <p:strVal val="visible"/>
                                      </p:to>
                                    </p:set>
                                    <p:animEffect filter="wipe(left)" transition="in">
                                      <p:cBhvr>
                                        <p:cTn dur="500" id="26"/>
                                        <p:tgtEl>
                                          <p:spTgt spid="12"/>
                                        </p:tgtEl>
                                      </p:cBhvr>
                                    </p:animEffect>
                                  </p:childTnLst>
                                </p:cTn>
                              </p:par>
                            </p:childTnLst>
                          </p:cTn>
                        </p:par>
                        <p:par>
                          <p:cTn fill="hold" id="27" nodeType="afterGroup">
                            <p:stCondLst>
                              <p:cond delay="3000"/>
                            </p:stCondLst>
                            <p:childTnLst>
                              <p:par>
                                <p:cTn fill="hold" grpId="0" id="28" nodeType="afterEffect" presetClass="entr" presetID="42" presetSubtype="0">
                                  <p:stCondLst>
                                    <p:cond delay="0"/>
                                  </p:stCondLst>
                                  <p:childTnLst>
                                    <p:set>
                                      <p:cBhvr>
                                        <p:cTn dur="1" fill="hold" id="29">
                                          <p:stCondLst>
                                            <p:cond delay="0"/>
                                          </p:stCondLst>
                                        </p:cTn>
                                        <p:tgtEl>
                                          <p:spTgt spid="13"/>
                                        </p:tgtEl>
                                        <p:attrNameLst>
                                          <p:attrName>style.visibility</p:attrName>
                                        </p:attrNameLst>
                                      </p:cBhvr>
                                      <p:to>
                                        <p:strVal val="visible"/>
                                      </p:to>
                                    </p:set>
                                    <p:animEffect filter="fade" transition="in">
                                      <p:cBhvr>
                                        <p:cTn dur="1000" id="30"/>
                                        <p:tgtEl>
                                          <p:spTgt spid="13"/>
                                        </p:tgtEl>
                                      </p:cBhvr>
                                    </p:animEffect>
                                    <p:anim calcmode="lin" valueType="num">
                                      <p:cBhvr>
                                        <p:cTn dur="1000" fill="hold" id="31"/>
                                        <p:tgtEl>
                                          <p:spTgt spid="13"/>
                                        </p:tgtEl>
                                        <p:attrNameLst>
                                          <p:attrName>ppt_x</p:attrName>
                                        </p:attrNameLst>
                                      </p:cBhvr>
                                      <p:tavLst>
                                        <p:tav tm="0">
                                          <p:val>
                                            <p:strVal val="#ppt_x"/>
                                          </p:val>
                                        </p:tav>
                                        <p:tav tm="100000">
                                          <p:val>
                                            <p:strVal val="#ppt_x"/>
                                          </p:val>
                                        </p:tav>
                                      </p:tavLst>
                                    </p:anim>
                                    <p:anim calcmode="lin" valueType="num">
                                      <p:cBhvr>
                                        <p:cTn dur="1000" fill="hold" id="32"/>
                                        <p:tgtEl>
                                          <p:spTgt spid="13"/>
                                        </p:tgtEl>
                                        <p:attrNameLst>
                                          <p:attrName>ppt_y</p:attrName>
                                        </p:attrNameLst>
                                      </p:cBhvr>
                                      <p:tavLst>
                                        <p:tav tm="0">
                                          <p:val>
                                            <p:strVal val="#ppt_y+.1"/>
                                          </p:val>
                                        </p:tav>
                                        <p:tav tm="100000">
                                          <p:val>
                                            <p:strVal val="#ppt_y"/>
                                          </p:val>
                                        </p:tav>
                                      </p:tavLst>
                                    </p:anim>
                                  </p:childTnLst>
                                </p:cTn>
                              </p:par>
                              <p:par>
                                <p:cTn fill="hold" grpId="0" id="33" nodeType="withEffect" presetClass="entr" presetID="42" presetSubtype="0">
                                  <p:stCondLst>
                                    <p:cond delay="0"/>
                                  </p:stCondLst>
                                  <p:childTnLst>
                                    <p:set>
                                      <p:cBhvr>
                                        <p:cTn dur="1" fill="hold" id="34">
                                          <p:stCondLst>
                                            <p:cond delay="0"/>
                                          </p:stCondLst>
                                        </p:cTn>
                                        <p:tgtEl>
                                          <p:spTgt spid="14"/>
                                        </p:tgtEl>
                                        <p:attrNameLst>
                                          <p:attrName>style.visibility</p:attrName>
                                        </p:attrNameLst>
                                      </p:cBhvr>
                                      <p:to>
                                        <p:strVal val="visible"/>
                                      </p:to>
                                    </p:set>
                                    <p:animEffect filter="fade" transition="in">
                                      <p:cBhvr>
                                        <p:cTn dur="1000" id="35"/>
                                        <p:tgtEl>
                                          <p:spTgt spid="14"/>
                                        </p:tgtEl>
                                      </p:cBhvr>
                                    </p:animEffect>
                                    <p:anim calcmode="lin" valueType="num">
                                      <p:cBhvr>
                                        <p:cTn dur="1000" fill="hold" id="36"/>
                                        <p:tgtEl>
                                          <p:spTgt spid="14"/>
                                        </p:tgtEl>
                                        <p:attrNameLst>
                                          <p:attrName>ppt_x</p:attrName>
                                        </p:attrNameLst>
                                      </p:cBhvr>
                                      <p:tavLst>
                                        <p:tav tm="0">
                                          <p:val>
                                            <p:strVal val="#ppt_x"/>
                                          </p:val>
                                        </p:tav>
                                        <p:tav tm="100000">
                                          <p:val>
                                            <p:strVal val="#ppt_x"/>
                                          </p:val>
                                        </p:tav>
                                      </p:tavLst>
                                    </p:anim>
                                    <p:anim calcmode="lin" valueType="num">
                                      <p:cBhvr>
                                        <p:cTn dur="1000" fill="hold" id="37"/>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12"/>
      <p:bldP grpId="0" spid="13"/>
      <p:bldP grpId="0" spid="14"/>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Meet Our Team</a:t>
            </a:r>
          </a:p>
        </p:txBody>
      </p:sp>
      <p:sp>
        <p:nvSpPr>
          <p:cNvPr id="7" name="Oval 6"/>
          <p:cNvSpPr/>
          <p:nvPr/>
        </p:nvSpPr>
        <p:spPr>
          <a:xfrm>
            <a:off x="4002018" y="2211941"/>
            <a:ext cx="1622107" cy="1622107"/>
          </a:xfrm>
          <a:prstGeom prst="ellipse">
            <a:avLst/>
          </a:prstGeom>
          <a:noFill/>
          <a:ln w="571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9" name="TextBox 11"/>
          <p:cNvSpPr txBox="1"/>
          <p:nvPr/>
        </p:nvSpPr>
        <p:spPr>
          <a:xfrm>
            <a:off x="1599988" y="4135805"/>
            <a:ext cx="1198880" cy="335280"/>
          </a:xfrm>
          <a:prstGeom prst="rect">
            <a:avLst/>
          </a:prstGeom>
          <a:noFill/>
        </p:spPr>
        <p:txBody>
          <a:bodyPr rtlCol="0" wrap="none">
            <a:spAutoFit/>
          </a:bodyPr>
          <a:lstStyle>
            <a:defPPr>
              <a:defRPr lang="id-ID"/>
            </a:defPPr>
            <a:lvl1pPr algn="l" defTabSz="914332" eaLnBrk="1" hangingPunct="1" latinLnBrk="0" marL="0" rtl="0">
              <a:defRPr kern="1200" sz="1800">
                <a:solidFill>
                  <a:schemeClr val="tx1"/>
                </a:solidFill>
                <a:latin typeface="+mn-lt"/>
                <a:ea typeface="+mn-ea"/>
                <a:cs typeface="+mn-cs"/>
              </a:defRPr>
            </a:lvl1pPr>
            <a:lvl2pPr algn="l" defTabSz="914332" eaLnBrk="1" hangingPunct="1" latinLnBrk="0" marL="457167" rtl="0">
              <a:defRPr kern="1200" sz="1800">
                <a:solidFill>
                  <a:schemeClr val="tx1"/>
                </a:solidFill>
                <a:latin typeface="+mn-lt"/>
                <a:ea typeface="+mn-ea"/>
                <a:cs typeface="+mn-cs"/>
              </a:defRPr>
            </a:lvl2pPr>
            <a:lvl3pPr algn="l" defTabSz="914332" eaLnBrk="1" hangingPunct="1" latinLnBrk="0" marL="914332" rtl="0">
              <a:defRPr kern="1200" sz="1800">
                <a:solidFill>
                  <a:schemeClr val="tx1"/>
                </a:solidFill>
                <a:latin typeface="+mn-lt"/>
                <a:ea typeface="+mn-ea"/>
                <a:cs typeface="+mn-cs"/>
              </a:defRPr>
            </a:lvl3pPr>
            <a:lvl4pPr algn="l" defTabSz="914332" eaLnBrk="1" hangingPunct="1" latinLnBrk="0" marL="1371498" rtl="0">
              <a:defRPr kern="1200" sz="1800">
                <a:solidFill>
                  <a:schemeClr val="tx1"/>
                </a:solidFill>
                <a:latin typeface="+mn-lt"/>
                <a:ea typeface="+mn-ea"/>
                <a:cs typeface="+mn-cs"/>
              </a:defRPr>
            </a:lvl4pPr>
            <a:lvl5pPr algn="l" defTabSz="914332" eaLnBrk="1" hangingPunct="1" latinLnBrk="0" marL="1828664" rtl="0">
              <a:defRPr kern="1200" sz="1800">
                <a:solidFill>
                  <a:schemeClr val="tx1"/>
                </a:solidFill>
                <a:latin typeface="+mn-lt"/>
                <a:ea typeface="+mn-ea"/>
                <a:cs typeface="+mn-cs"/>
              </a:defRPr>
            </a:lvl5pPr>
            <a:lvl6pPr algn="l" defTabSz="914332" eaLnBrk="1" hangingPunct="1" latinLnBrk="0" marL="2285830" rtl="0">
              <a:defRPr kern="1200" sz="1800">
                <a:solidFill>
                  <a:schemeClr val="tx1"/>
                </a:solidFill>
                <a:latin typeface="+mn-lt"/>
                <a:ea typeface="+mn-ea"/>
                <a:cs typeface="+mn-cs"/>
              </a:defRPr>
            </a:lvl6pPr>
            <a:lvl7pPr algn="l" defTabSz="914332" eaLnBrk="1" hangingPunct="1" latinLnBrk="0" marL="2742994" rtl="0">
              <a:defRPr kern="1200" sz="1800">
                <a:solidFill>
                  <a:schemeClr val="tx1"/>
                </a:solidFill>
                <a:latin typeface="+mn-lt"/>
                <a:ea typeface="+mn-ea"/>
                <a:cs typeface="+mn-cs"/>
              </a:defRPr>
            </a:lvl7pPr>
            <a:lvl8pPr algn="l" defTabSz="914332" eaLnBrk="1" hangingPunct="1" latinLnBrk="0" marL="3200160" rtl="0">
              <a:defRPr kern="1200" sz="1800">
                <a:solidFill>
                  <a:schemeClr val="tx1"/>
                </a:solidFill>
                <a:latin typeface="+mn-lt"/>
                <a:ea typeface="+mn-ea"/>
                <a:cs typeface="+mn-cs"/>
              </a:defRPr>
            </a:lvl8pPr>
            <a:lvl9pPr algn="l" defTabSz="914332" eaLnBrk="1" hangingPunct="1" latinLnBrk="0" marL="3657327" rtl="0">
              <a:defRPr kern="1200" sz="1800">
                <a:solidFill>
                  <a:schemeClr val="tx1"/>
                </a:solidFill>
                <a:latin typeface="+mn-lt"/>
                <a:ea typeface="+mn-ea"/>
                <a:cs typeface="+mn-cs"/>
              </a:defRPr>
            </a:lvl9pPr>
          </a:lstStyle>
          <a:p>
            <a:pPr algn="ctr"/>
            <a:r>
              <a:rPr b="1" lang="en-US" sz="1600">
                <a:solidFill>
                  <a:schemeClr val="bg1"/>
                </a:solidFill>
                <a:latin typeface="+mj-lt"/>
              </a:rPr>
              <a:t>Frank Butt</a:t>
            </a:r>
          </a:p>
        </p:txBody>
      </p:sp>
      <p:sp>
        <p:nvSpPr>
          <p:cNvPr id="20" name="TextBox 63"/>
          <p:cNvSpPr txBox="1"/>
          <p:nvPr/>
        </p:nvSpPr>
        <p:spPr>
          <a:xfrm>
            <a:off x="1767767" y="4437562"/>
            <a:ext cx="863322" cy="335280"/>
          </a:xfrm>
          <a:prstGeom prst="rect">
            <a:avLst/>
          </a:prstGeom>
          <a:noFill/>
        </p:spPr>
        <p:txBody>
          <a:bodyPr rtlCol="0" wrap="none">
            <a:spAutoFit/>
          </a:bodyPr>
          <a:lstStyle>
            <a:defPPr>
              <a:defRPr lang="id-ID"/>
            </a:defPPr>
            <a:lvl1pPr algn="l" defTabSz="914332" eaLnBrk="1" hangingPunct="1" latinLnBrk="0" marL="0" rtl="0">
              <a:defRPr kern="1200" sz="1800">
                <a:solidFill>
                  <a:schemeClr val="tx1"/>
                </a:solidFill>
                <a:latin typeface="+mn-lt"/>
                <a:ea typeface="+mn-ea"/>
                <a:cs typeface="+mn-cs"/>
              </a:defRPr>
            </a:lvl1pPr>
            <a:lvl2pPr algn="l" defTabSz="914332" eaLnBrk="1" hangingPunct="1" latinLnBrk="0" marL="457167" rtl="0">
              <a:defRPr kern="1200" sz="1800">
                <a:solidFill>
                  <a:schemeClr val="tx1"/>
                </a:solidFill>
                <a:latin typeface="+mn-lt"/>
                <a:ea typeface="+mn-ea"/>
                <a:cs typeface="+mn-cs"/>
              </a:defRPr>
            </a:lvl2pPr>
            <a:lvl3pPr algn="l" defTabSz="914332" eaLnBrk="1" hangingPunct="1" latinLnBrk="0" marL="914332" rtl="0">
              <a:defRPr kern="1200" sz="1800">
                <a:solidFill>
                  <a:schemeClr val="tx1"/>
                </a:solidFill>
                <a:latin typeface="+mn-lt"/>
                <a:ea typeface="+mn-ea"/>
                <a:cs typeface="+mn-cs"/>
              </a:defRPr>
            </a:lvl3pPr>
            <a:lvl4pPr algn="l" defTabSz="914332" eaLnBrk="1" hangingPunct="1" latinLnBrk="0" marL="1371498" rtl="0">
              <a:defRPr kern="1200" sz="1800">
                <a:solidFill>
                  <a:schemeClr val="tx1"/>
                </a:solidFill>
                <a:latin typeface="+mn-lt"/>
                <a:ea typeface="+mn-ea"/>
                <a:cs typeface="+mn-cs"/>
              </a:defRPr>
            </a:lvl4pPr>
            <a:lvl5pPr algn="l" defTabSz="914332" eaLnBrk="1" hangingPunct="1" latinLnBrk="0" marL="1828664" rtl="0">
              <a:defRPr kern="1200" sz="1800">
                <a:solidFill>
                  <a:schemeClr val="tx1"/>
                </a:solidFill>
                <a:latin typeface="+mn-lt"/>
                <a:ea typeface="+mn-ea"/>
                <a:cs typeface="+mn-cs"/>
              </a:defRPr>
            </a:lvl5pPr>
            <a:lvl6pPr algn="l" defTabSz="914332" eaLnBrk="1" hangingPunct="1" latinLnBrk="0" marL="2285830" rtl="0">
              <a:defRPr kern="1200" sz="1800">
                <a:solidFill>
                  <a:schemeClr val="tx1"/>
                </a:solidFill>
                <a:latin typeface="+mn-lt"/>
                <a:ea typeface="+mn-ea"/>
                <a:cs typeface="+mn-cs"/>
              </a:defRPr>
            </a:lvl6pPr>
            <a:lvl7pPr algn="l" defTabSz="914332" eaLnBrk="1" hangingPunct="1" latinLnBrk="0" marL="2742994" rtl="0">
              <a:defRPr kern="1200" sz="1800">
                <a:solidFill>
                  <a:schemeClr val="tx1"/>
                </a:solidFill>
                <a:latin typeface="+mn-lt"/>
                <a:ea typeface="+mn-ea"/>
                <a:cs typeface="+mn-cs"/>
              </a:defRPr>
            </a:lvl7pPr>
            <a:lvl8pPr algn="l" defTabSz="914332" eaLnBrk="1" hangingPunct="1" latinLnBrk="0" marL="3200160" rtl="0">
              <a:defRPr kern="1200" sz="1800">
                <a:solidFill>
                  <a:schemeClr val="tx1"/>
                </a:solidFill>
                <a:latin typeface="+mn-lt"/>
                <a:ea typeface="+mn-ea"/>
                <a:cs typeface="+mn-cs"/>
              </a:defRPr>
            </a:lvl8pPr>
            <a:lvl9pPr algn="l" defTabSz="914332" eaLnBrk="1" hangingPunct="1" latinLnBrk="0" marL="3657327" rtl="0">
              <a:defRPr kern="1200" sz="1800">
                <a:solidFill>
                  <a:schemeClr val="tx1"/>
                </a:solidFill>
                <a:latin typeface="+mn-lt"/>
                <a:ea typeface="+mn-ea"/>
                <a:cs typeface="+mn-cs"/>
              </a:defRPr>
            </a:lvl9pPr>
          </a:lstStyle>
          <a:p>
            <a:pPr algn="ctr"/>
            <a:r>
              <a:rPr b="1" i="1" lang="id-ID" sz="1600">
                <a:solidFill>
                  <a:schemeClr val="bg1">
                    <a:lumMod val="95000"/>
                  </a:schemeClr>
                </a:solidFill>
              </a:rPr>
              <a:t>Director</a:t>
            </a:r>
          </a:p>
        </p:txBody>
      </p:sp>
      <p:sp>
        <p:nvSpPr>
          <p:cNvPr id="22" name="Rectangle 21"/>
          <p:cNvSpPr/>
          <p:nvPr/>
        </p:nvSpPr>
        <p:spPr>
          <a:xfrm>
            <a:off x="1035422" y="4776116"/>
            <a:ext cx="2263719" cy="944880"/>
          </a:xfrm>
          <a:prstGeom prst="rect">
            <a:avLst/>
          </a:prstGeom>
        </p:spPr>
        <p:txBody>
          <a:bodyPr wrap="square">
            <a:spAutoFit/>
          </a:bodyPr>
          <a:lstStyle/>
          <a:p>
            <a:pPr algn="ctr"/>
            <a:r>
              <a:rPr lang="id-ID" sz="1400">
                <a:solidFill>
                  <a:schemeClr val="bg1">
                    <a:lumMod val="95000"/>
                  </a:schemeClr>
                </a:solidFill>
              </a:rPr>
              <a:t>Suitable for all cate</a:t>
            </a:r>
          </a:p>
          <a:p>
            <a:pPr algn="ctr"/>
            <a:r>
              <a:rPr lang="id-ID" sz="1400">
                <a:solidFill>
                  <a:schemeClr val="bg1">
                    <a:lumMod val="95000"/>
                  </a:schemeClr>
                </a:solidFill>
              </a:rPr>
              <a:t>gories business and personal presentation eaque ipsa quae ab illo inventore</a:t>
            </a:r>
          </a:p>
        </p:txBody>
      </p:sp>
      <p:sp>
        <p:nvSpPr>
          <p:cNvPr id="25" name="TextBox 11"/>
          <p:cNvSpPr txBox="1"/>
          <p:nvPr/>
        </p:nvSpPr>
        <p:spPr>
          <a:xfrm>
            <a:off x="4359809" y="4135805"/>
            <a:ext cx="994092" cy="335280"/>
          </a:xfrm>
          <a:prstGeom prst="rect">
            <a:avLst/>
          </a:prstGeom>
          <a:noFill/>
        </p:spPr>
        <p:txBody>
          <a:bodyPr rtlCol="0" wrap="none">
            <a:spAutoFit/>
          </a:bodyPr>
          <a:lstStyle>
            <a:defPPr>
              <a:defRPr lang="id-ID"/>
            </a:defPPr>
            <a:lvl1pPr algn="l" defTabSz="914332" eaLnBrk="1" hangingPunct="1" latinLnBrk="0" marL="0" rtl="0">
              <a:defRPr kern="1200" sz="1800">
                <a:solidFill>
                  <a:schemeClr val="tx1"/>
                </a:solidFill>
                <a:latin typeface="+mn-lt"/>
                <a:ea typeface="+mn-ea"/>
                <a:cs typeface="+mn-cs"/>
              </a:defRPr>
            </a:lvl1pPr>
            <a:lvl2pPr algn="l" defTabSz="914332" eaLnBrk="1" hangingPunct="1" latinLnBrk="0" marL="457167" rtl="0">
              <a:defRPr kern="1200" sz="1800">
                <a:solidFill>
                  <a:schemeClr val="tx1"/>
                </a:solidFill>
                <a:latin typeface="+mn-lt"/>
                <a:ea typeface="+mn-ea"/>
                <a:cs typeface="+mn-cs"/>
              </a:defRPr>
            </a:lvl2pPr>
            <a:lvl3pPr algn="l" defTabSz="914332" eaLnBrk="1" hangingPunct="1" latinLnBrk="0" marL="914332" rtl="0">
              <a:defRPr kern="1200" sz="1800">
                <a:solidFill>
                  <a:schemeClr val="tx1"/>
                </a:solidFill>
                <a:latin typeface="+mn-lt"/>
                <a:ea typeface="+mn-ea"/>
                <a:cs typeface="+mn-cs"/>
              </a:defRPr>
            </a:lvl3pPr>
            <a:lvl4pPr algn="l" defTabSz="914332" eaLnBrk="1" hangingPunct="1" latinLnBrk="0" marL="1371498" rtl="0">
              <a:defRPr kern="1200" sz="1800">
                <a:solidFill>
                  <a:schemeClr val="tx1"/>
                </a:solidFill>
                <a:latin typeface="+mn-lt"/>
                <a:ea typeface="+mn-ea"/>
                <a:cs typeface="+mn-cs"/>
              </a:defRPr>
            </a:lvl4pPr>
            <a:lvl5pPr algn="l" defTabSz="914332" eaLnBrk="1" hangingPunct="1" latinLnBrk="0" marL="1828664" rtl="0">
              <a:defRPr kern="1200" sz="1800">
                <a:solidFill>
                  <a:schemeClr val="tx1"/>
                </a:solidFill>
                <a:latin typeface="+mn-lt"/>
                <a:ea typeface="+mn-ea"/>
                <a:cs typeface="+mn-cs"/>
              </a:defRPr>
            </a:lvl5pPr>
            <a:lvl6pPr algn="l" defTabSz="914332" eaLnBrk="1" hangingPunct="1" latinLnBrk="0" marL="2285830" rtl="0">
              <a:defRPr kern="1200" sz="1800">
                <a:solidFill>
                  <a:schemeClr val="tx1"/>
                </a:solidFill>
                <a:latin typeface="+mn-lt"/>
                <a:ea typeface="+mn-ea"/>
                <a:cs typeface="+mn-cs"/>
              </a:defRPr>
            </a:lvl6pPr>
            <a:lvl7pPr algn="l" defTabSz="914332" eaLnBrk="1" hangingPunct="1" latinLnBrk="0" marL="2742994" rtl="0">
              <a:defRPr kern="1200" sz="1800">
                <a:solidFill>
                  <a:schemeClr val="tx1"/>
                </a:solidFill>
                <a:latin typeface="+mn-lt"/>
                <a:ea typeface="+mn-ea"/>
                <a:cs typeface="+mn-cs"/>
              </a:defRPr>
            </a:lvl7pPr>
            <a:lvl8pPr algn="l" defTabSz="914332" eaLnBrk="1" hangingPunct="1" latinLnBrk="0" marL="3200160" rtl="0">
              <a:defRPr kern="1200" sz="1800">
                <a:solidFill>
                  <a:schemeClr val="tx1"/>
                </a:solidFill>
                <a:latin typeface="+mn-lt"/>
                <a:ea typeface="+mn-ea"/>
                <a:cs typeface="+mn-cs"/>
              </a:defRPr>
            </a:lvl8pPr>
            <a:lvl9pPr algn="l" defTabSz="914332" eaLnBrk="1" hangingPunct="1" latinLnBrk="0" marL="3657327" rtl="0">
              <a:defRPr kern="1200" sz="1800">
                <a:solidFill>
                  <a:schemeClr val="tx1"/>
                </a:solidFill>
                <a:latin typeface="+mn-lt"/>
                <a:ea typeface="+mn-ea"/>
                <a:cs typeface="+mn-cs"/>
              </a:defRPr>
            </a:lvl9pPr>
          </a:lstStyle>
          <a:p>
            <a:pPr algn="ctr"/>
            <a:r>
              <a:rPr b="1" lang="en-US" sz="1600">
                <a:solidFill>
                  <a:schemeClr val="bg1"/>
                </a:solidFill>
                <a:latin typeface="+mj-lt"/>
              </a:rPr>
              <a:t>KhaLihn</a:t>
            </a:r>
          </a:p>
        </p:txBody>
      </p:sp>
      <p:sp>
        <p:nvSpPr>
          <p:cNvPr id="26" name="TextBox 63"/>
          <p:cNvSpPr txBox="1"/>
          <p:nvPr/>
        </p:nvSpPr>
        <p:spPr>
          <a:xfrm>
            <a:off x="4393149" y="4437562"/>
            <a:ext cx="927417" cy="335280"/>
          </a:xfrm>
          <a:prstGeom prst="rect">
            <a:avLst/>
          </a:prstGeom>
          <a:noFill/>
        </p:spPr>
        <p:txBody>
          <a:bodyPr rtlCol="0" wrap="none">
            <a:spAutoFit/>
          </a:bodyPr>
          <a:lstStyle>
            <a:defPPr>
              <a:defRPr lang="id-ID"/>
            </a:defPPr>
            <a:lvl1pPr algn="l" defTabSz="914332" eaLnBrk="1" hangingPunct="1" latinLnBrk="0" marL="0" rtl="0">
              <a:defRPr kern="1200" sz="1800">
                <a:solidFill>
                  <a:schemeClr val="tx1"/>
                </a:solidFill>
                <a:latin typeface="+mn-lt"/>
                <a:ea typeface="+mn-ea"/>
                <a:cs typeface="+mn-cs"/>
              </a:defRPr>
            </a:lvl1pPr>
            <a:lvl2pPr algn="l" defTabSz="914332" eaLnBrk="1" hangingPunct="1" latinLnBrk="0" marL="457167" rtl="0">
              <a:defRPr kern="1200" sz="1800">
                <a:solidFill>
                  <a:schemeClr val="tx1"/>
                </a:solidFill>
                <a:latin typeface="+mn-lt"/>
                <a:ea typeface="+mn-ea"/>
                <a:cs typeface="+mn-cs"/>
              </a:defRPr>
            </a:lvl2pPr>
            <a:lvl3pPr algn="l" defTabSz="914332" eaLnBrk="1" hangingPunct="1" latinLnBrk="0" marL="914332" rtl="0">
              <a:defRPr kern="1200" sz="1800">
                <a:solidFill>
                  <a:schemeClr val="tx1"/>
                </a:solidFill>
                <a:latin typeface="+mn-lt"/>
                <a:ea typeface="+mn-ea"/>
                <a:cs typeface="+mn-cs"/>
              </a:defRPr>
            </a:lvl3pPr>
            <a:lvl4pPr algn="l" defTabSz="914332" eaLnBrk="1" hangingPunct="1" latinLnBrk="0" marL="1371498" rtl="0">
              <a:defRPr kern="1200" sz="1800">
                <a:solidFill>
                  <a:schemeClr val="tx1"/>
                </a:solidFill>
                <a:latin typeface="+mn-lt"/>
                <a:ea typeface="+mn-ea"/>
                <a:cs typeface="+mn-cs"/>
              </a:defRPr>
            </a:lvl4pPr>
            <a:lvl5pPr algn="l" defTabSz="914332" eaLnBrk="1" hangingPunct="1" latinLnBrk="0" marL="1828664" rtl="0">
              <a:defRPr kern="1200" sz="1800">
                <a:solidFill>
                  <a:schemeClr val="tx1"/>
                </a:solidFill>
                <a:latin typeface="+mn-lt"/>
                <a:ea typeface="+mn-ea"/>
                <a:cs typeface="+mn-cs"/>
              </a:defRPr>
            </a:lvl5pPr>
            <a:lvl6pPr algn="l" defTabSz="914332" eaLnBrk="1" hangingPunct="1" latinLnBrk="0" marL="2285830" rtl="0">
              <a:defRPr kern="1200" sz="1800">
                <a:solidFill>
                  <a:schemeClr val="tx1"/>
                </a:solidFill>
                <a:latin typeface="+mn-lt"/>
                <a:ea typeface="+mn-ea"/>
                <a:cs typeface="+mn-cs"/>
              </a:defRPr>
            </a:lvl6pPr>
            <a:lvl7pPr algn="l" defTabSz="914332" eaLnBrk="1" hangingPunct="1" latinLnBrk="0" marL="2742994" rtl="0">
              <a:defRPr kern="1200" sz="1800">
                <a:solidFill>
                  <a:schemeClr val="tx1"/>
                </a:solidFill>
                <a:latin typeface="+mn-lt"/>
                <a:ea typeface="+mn-ea"/>
                <a:cs typeface="+mn-cs"/>
              </a:defRPr>
            </a:lvl7pPr>
            <a:lvl8pPr algn="l" defTabSz="914332" eaLnBrk="1" hangingPunct="1" latinLnBrk="0" marL="3200160" rtl="0">
              <a:defRPr kern="1200" sz="1800">
                <a:solidFill>
                  <a:schemeClr val="tx1"/>
                </a:solidFill>
                <a:latin typeface="+mn-lt"/>
                <a:ea typeface="+mn-ea"/>
                <a:cs typeface="+mn-cs"/>
              </a:defRPr>
            </a:lvl8pPr>
            <a:lvl9pPr algn="l" defTabSz="914332" eaLnBrk="1" hangingPunct="1" latinLnBrk="0" marL="3657327" rtl="0">
              <a:defRPr kern="1200" sz="1800">
                <a:solidFill>
                  <a:schemeClr val="tx1"/>
                </a:solidFill>
                <a:latin typeface="+mn-lt"/>
                <a:ea typeface="+mn-ea"/>
                <a:cs typeface="+mn-cs"/>
              </a:defRPr>
            </a:lvl9pPr>
          </a:lstStyle>
          <a:p>
            <a:pPr algn="ctr"/>
            <a:r>
              <a:rPr b="1" i="1" lang="en-US" sz="1600">
                <a:solidFill>
                  <a:schemeClr val="bg1">
                    <a:lumMod val="95000"/>
                  </a:schemeClr>
                </a:solidFill>
              </a:rPr>
              <a:t>Designer</a:t>
            </a:r>
          </a:p>
        </p:txBody>
      </p:sp>
      <p:sp>
        <p:nvSpPr>
          <p:cNvPr id="28" name="Rectangle 27"/>
          <p:cNvSpPr/>
          <p:nvPr/>
        </p:nvSpPr>
        <p:spPr>
          <a:xfrm>
            <a:off x="3692851" y="4776116"/>
            <a:ext cx="2263719" cy="944880"/>
          </a:xfrm>
          <a:prstGeom prst="rect">
            <a:avLst/>
          </a:prstGeom>
        </p:spPr>
        <p:txBody>
          <a:bodyPr wrap="square">
            <a:spAutoFit/>
          </a:bodyPr>
          <a:lstStyle/>
          <a:p>
            <a:pPr algn="ctr"/>
            <a:r>
              <a:rPr lang="id-ID" sz="1400">
                <a:solidFill>
                  <a:schemeClr val="bg1">
                    <a:lumMod val="95000"/>
                  </a:schemeClr>
                </a:solidFill>
              </a:rPr>
              <a:t>Suitable for all categories business and personal presentation eaque ipsa quae ab illo inventore</a:t>
            </a:r>
          </a:p>
        </p:txBody>
      </p:sp>
      <p:sp>
        <p:nvSpPr>
          <p:cNvPr id="30" name="TextBox 11"/>
          <p:cNvSpPr txBox="1"/>
          <p:nvPr/>
        </p:nvSpPr>
        <p:spPr>
          <a:xfrm>
            <a:off x="6887752" y="4135805"/>
            <a:ext cx="1169114" cy="335280"/>
          </a:xfrm>
          <a:prstGeom prst="rect">
            <a:avLst/>
          </a:prstGeom>
          <a:noFill/>
        </p:spPr>
        <p:txBody>
          <a:bodyPr rtlCol="0" wrap="none">
            <a:spAutoFit/>
          </a:bodyPr>
          <a:lstStyle>
            <a:defPPr>
              <a:defRPr lang="id-ID"/>
            </a:defPPr>
            <a:lvl1pPr algn="l" defTabSz="914332" eaLnBrk="1" hangingPunct="1" latinLnBrk="0" marL="0" rtl="0">
              <a:defRPr kern="1200" sz="1800">
                <a:solidFill>
                  <a:schemeClr val="tx1"/>
                </a:solidFill>
                <a:latin typeface="+mn-lt"/>
                <a:ea typeface="+mn-ea"/>
                <a:cs typeface="+mn-cs"/>
              </a:defRPr>
            </a:lvl1pPr>
            <a:lvl2pPr algn="l" defTabSz="914332" eaLnBrk="1" hangingPunct="1" latinLnBrk="0" marL="457167" rtl="0">
              <a:defRPr kern="1200" sz="1800">
                <a:solidFill>
                  <a:schemeClr val="tx1"/>
                </a:solidFill>
                <a:latin typeface="+mn-lt"/>
                <a:ea typeface="+mn-ea"/>
                <a:cs typeface="+mn-cs"/>
              </a:defRPr>
            </a:lvl2pPr>
            <a:lvl3pPr algn="l" defTabSz="914332" eaLnBrk="1" hangingPunct="1" latinLnBrk="0" marL="914332" rtl="0">
              <a:defRPr kern="1200" sz="1800">
                <a:solidFill>
                  <a:schemeClr val="tx1"/>
                </a:solidFill>
                <a:latin typeface="+mn-lt"/>
                <a:ea typeface="+mn-ea"/>
                <a:cs typeface="+mn-cs"/>
              </a:defRPr>
            </a:lvl3pPr>
            <a:lvl4pPr algn="l" defTabSz="914332" eaLnBrk="1" hangingPunct="1" latinLnBrk="0" marL="1371498" rtl="0">
              <a:defRPr kern="1200" sz="1800">
                <a:solidFill>
                  <a:schemeClr val="tx1"/>
                </a:solidFill>
                <a:latin typeface="+mn-lt"/>
                <a:ea typeface="+mn-ea"/>
                <a:cs typeface="+mn-cs"/>
              </a:defRPr>
            </a:lvl4pPr>
            <a:lvl5pPr algn="l" defTabSz="914332" eaLnBrk="1" hangingPunct="1" latinLnBrk="0" marL="1828664" rtl="0">
              <a:defRPr kern="1200" sz="1800">
                <a:solidFill>
                  <a:schemeClr val="tx1"/>
                </a:solidFill>
                <a:latin typeface="+mn-lt"/>
                <a:ea typeface="+mn-ea"/>
                <a:cs typeface="+mn-cs"/>
              </a:defRPr>
            </a:lvl5pPr>
            <a:lvl6pPr algn="l" defTabSz="914332" eaLnBrk="1" hangingPunct="1" latinLnBrk="0" marL="2285830" rtl="0">
              <a:defRPr kern="1200" sz="1800">
                <a:solidFill>
                  <a:schemeClr val="tx1"/>
                </a:solidFill>
                <a:latin typeface="+mn-lt"/>
                <a:ea typeface="+mn-ea"/>
                <a:cs typeface="+mn-cs"/>
              </a:defRPr>
            </a:lvl6pPr>
            <a:lvl7pPr algn="l" defTabSz="914332" eaLnBrk="1" hangingPunct="1" latinLnBrk="0" marL="2742994" rtl="0">
              <a:defRPr kern="1200" sz="1800">
                <a:solidFill>
                  <a:schemeClr val="tx1"/>
                </a:solidFill>
                <a:latin typeface="+mn-lt"/>
                <a:ea typeface="+mn-ea"/>
                <a:cs typeface="+mn-cs"/>
              </a:defRPr>
            </a:lvl7pPr>
            <a:lvl8pPr algn="l" defTabSz="914332" eaLnBrk="1" hangingPunct="1" latinLnBrk="0" marL="3200160" rtl="0">
              <a:defRPr kern="1200" sz="1800">
                <a:solidFill>
                  <a:schemeClr val="tx1"/>
                </a:solidFill>
                <a:latin typeface="+mn-lt"/>
                <a:ea typeface="+mn-ea"/>
                <a:cs typeface="+mn-cs"/>
              </a:defRPr>
            </a:lvl8pPr>
            <a:lvl9pPr algn="l" defTabSz="914332" eaLnBrk="1" hangingPunct="1" latinLnBrk="0" marL="3657327" rtl="0">
              <a:defRPr kern="1200" sz="1800">
                <a:solidFill>
                  <a:schemeClr val="tx1"/>
                </a:solidFill>
                <a:latin typeface="+mn-lt"/>
                <a:ea typeface="+mn-ea"/>
                <a:cs typeface="+mn-cs"/>
              </a:defRPr>
            </a:lvl9pPr>
          </a:lstStyle>
          <a:p>
            <a:pPr algn="ctr"/>
            <a:r>
              <a:rPr b="1" lang="en-US" sz="1600">
                <a:solidFill>
                  <a:schemeClr val="bg1"/>
                </a:solidFill>
                <a:latin typeface="+mj-lt"/>
              </a:rPr>
              <a:t>Geny Wan</a:t>
            </a:r>
          </a:p>
        </p:txBody>
      </p:sp>
      <p:sp>
        <p:nvSpPr>
          <p:cNvPr id="31" name="TextBox 63"/>
          <p:cNvSpPr txBox="1"/>
          <p:nvPr/>
        </p:nvSpPr>
        <p:spPr>
          <a:xfrm>
            <a:off x="7134808" y="4437562"/>
            <a:ext cx="675005" cy="335280"/>
          </a:xfrm>
          <a:prstGeom prst="rect">
            <a:avLst/>
          </a:prstGeom>
          <a:noFill/>
        </p:spPr>
        <p:txBody>
          <a:bodyPr rtlCol="0" wrap="none">
            <a:spAutoFit/>
          </a:bodyPr>
          <a:lstStyle>
            <a:defPPr>
              <a:defRPr lang="id-ID"/>
            </a:defPPr>
            <a:lvl1pPr algn="l" defTabSz="914332" eaLnBrk="1" hangingPunct="1" latinLnBrk="0" marL="0" rtl="0">
              <a:defRPr kern="1200" sz="1800">
                <a:solidFill>
                  <a:schemeClr val="tx1"/>
                </a:solidFill>
                <a:latin typeface="+mn-lt"/>
                <a:ea typeface="+mn-ea"/>
                <a:cs typeface="+mn-cs"/>
              </a:defRPr>
            </a:lvl1pPr>
            <a:lvl2pPr algn="l" defTabSz="914332" eaLnBrk="1" hangingPunct="1" latinLnBrk="0" marL="457167" rtl="0">
              <a:defRPr kern="1200" sz="1800">
                <a:solidFill>
                  <a:schemeClr val="tx1"/>
                </a:solidFill>
                <a:latin typeface="+mn-lt"/>
                <a:ea typeface="+mn-ea"/>
                <a:cs typeface="+mn-cs"/>
              </a:defRPr>
            </a:lvl2pPr>
            <a:lvl3pPr algn="l" defTabSz="914332" eaLnBrk="1" hangingPunct="1" latinLnBrk="0" marL="914332" rtl="0">
              <a:defRPr kern="1200" sz="1800">
                <a:solidFill>
                  <a:schemeClr val="tx1"/>
                </a:solidFill>
                <a:latin typeface="+mn-lt"/>
                <a:ea typeface="+mn-ea"/>
                <a:cs typeface="+mn-cs"/>
              </a:defRPr>
            </a:lvl3pPr>
            <a:lvl4pPr algn="l" defTabSz="914332" eaLnBrk="1" hangingPunct="1" latinLnBrk="0" marL="1371498" rtl="0">
              <a:defRPr kern="1200" sz="1800">
                <a:solidFill>
                  <a:schemeClr val="tx1"/>
                </a:solidFill>
                <a:latin typeface="+mn-lt"/>
                <a:ea typeface="+mn-ea"/>
                <a:cs typeface="+mn-cs"/>
              </a:defRPr>
            </a:lvl4pPr>
            <a:lvl5pPr algn="l" defTabSz="914332" eaLnBrk="1" hangingPunct="1" latinLnBrk="0" marL="1828664" rtl="0">
              <a:defRPr kern="1200" sz="1800">
                <a:solidFill>
                  <a:schemeClr val="tx1"/>
                </a:solidFill>
                <a:latin typeface="+mn-lt"/>
                <a:ea typeface="+mn-ea"/>
                <a:cs typeface="+mn-cs"/>
              </a:defRPr>
            </a:lvl5pPr>
            <a:lvl6pPr algn="l" defTabSz="914332" eaLnBrk="1" hangingPunct="1" latinLnBrk="0" marL="2285830" rtl="0">
              <a:defRPr kern="1200" sz="1800">
                <a:solidFill>
                  <a:schemeClr val="tx1"/>
                </a:solidFill>
                <a:latin typeface="+mn-lt"/>
                <a:ea typeface="+mn-ea"/>
                <a:cs typeface="+mn-cs"/>
              </a:defRPr>
            </a:lvl6pPr>
            <a:lvl7pPr algn="l" defTabSz="914332" eaLnBrk="1" hangingPunct="1" latinLnBrk="0" marL="2742994" rtl="0">
              <a:defRPr kern="1200" sz="1800">
                <a:solidFill>
                  <a:schemeClr val="tx1"/>
                </a:solidFill>
                <a:latin typeface="+mn-lt"/>
                <a:ea typeface="+mn-ea"/>
                <a:cs typeface="+mn-cs"/>
              </a:defRPr>
            </a:lvl7pPr>
            <a:lvl8pPr algn="l" defTabSz="914332" eaLnBrk="1" hangingPunct="1" latinLnBrk="0" marL="3200160" rtl="0">
              <a:defRPr kern="1200" sz="1800">
                <a:solidFill>
                  <a:schemeClr val="tx1"/>
                </a:solidFill>
                <a:latin typeface="+mn-lt"/>
                <a:ea typeface="+mn-ea"/>
                <a:cs typeface="+mn-cs"/>
              </a:defRPr>
            </a:lvl8pPr>
            <a:lvl9pPr algn="l" defTabSz="914332" eaLnBrk="1" hangingPunct="1" latinLnBrk="0" marL="3657327" rtl="0">
              <a:defRPr kern="1200" sz="1800">
                <a:solidFill>
                  <a:schemeClr val="tx1"/>
                </a:solidFill>
                <a:latin typeface="+mn-lt"/>
                <a:ea typeface="+mn-ea"/>
                <a:cs typeface="+mn-cs"/>
              </a:defRPr>
            </a:lvl9pPr>
          </a:lstStyle>
          <a:p>
            <a:pPr algn="ctr"/>
            <a:r>
              <a:rPr b="1" i="1" lang="en-US" sz="1600">
                <a:solidFill>
                  <a:schemeClr val="bg1">
                    <a:lumMod val="95000"/>
                  </a:schemeClr>
                </a:solidFill>
              </a:rPr>
              <a:t>Coder</a:t>
            </a:r>
          </a:p>
        </p:txBody>
      </p:sp>
      <p:sp>
        <p:nvSpPr>
          <p:cNvPr id="33" name="Rectangle 32"/>
          <p:cNvSpPr/>
          <p:nvPr/>
        </p:nvSpPr>
        <p:spPr>
          <a:xfrm>
            <a:off x="6308305" y="4776116"/>
            <a:ext cx="2263719" cy="944880"/>
          </a:xfrm>
          <a:prstGeom prst="rect">
            <a:avLst/>
          </a:prstGeom>
        </p:spPr>
        <p:txBody>
          <a:bodyPr wrap="square">
            <a:spAutoFit/>
          </a:bodyPr>
          <a:lstStyle/>
          <a:p>
            <a:pPr algn="ctr"/>
            <a:r>
              <a:rPr lang="id-ID" sz="1400">
                <a:solidFill>
                  <a:schemeClr val="bg1">
                    <a:lumMod val="95000"/>
                  </a:schemeClr>
                </a:solidFill>
              </a:rPr>
              <a:t>Suitable for all categories business and personal presentation eaque ipsa quae ab illo inventore</a:t>
            </a:r>
          </a:p>
        </p:txBody>
      </p:sp>
      <p:sp>
        <p:nvSpPr>
          <p:cNvPr id="35" name="TextBox 11"/>
          <p:cNvSpPr txBox="1"/>
          <p:nvPr/>
        </p:nvSpPr>
        <p:spPr>
          <a:xfrm>
            <a:off x="9438493" y="4135805"/>
            <a:ext cx="1294924" cy="335280"/>
          </a:xfrm>
          <a:prstGeom prst="rect">
            <a:avLst/>
          </a:prstGeom>
          <a:noFill/>
        </p:spPr>
        <p:txBody>
          <a:bodyPr rtlCol="0" wrap="none">
            <a:spAutoFit/>
          </a:bodyPr>
          <a:lstStyle>
            <a:defPPr>
              <a:defRPr lang="id-ID"/>
            </a:defPPr>
            <a:lvl1pPr algn="l" defTabSz="914332" eaLnBrk="1" hangingPunct="1" latinLnBrk="0" marL="0" rtl="0">
              <a:defRPr kern="1200" sz="1800">
                <a:solidFill>
                  <a:schemeClr val="tx1"/>
                </a:solidFill>
                <a:latin typeface="+mn-lt"/>
                <a:ea typeface="+mn-ea"/>
                <a:cs typeface="+mn-cs"/>
              </a:defRPr>
            </a:lvl1pPr>
            <a:lvl2pPr algn="l" defTabSz="914332" eaLnBrk="1" hangingPunct="1" latinLnBrk="0" marL="457167" rtl="0">
              <a:defRPr kern="1200" sz="1800">
                <a:solidFill>
                  <a:schemeClr val="tx1"/>
                </a:solidFill>
                <a:latin typeface="+mn-lt"/>
                <a:ea typeface="+mn-ea"/>
                <a:cs typeface="+mn-cs"/>
              </a:defRPr>
            </a:lvl2pPr>
            <a:lvl3pPr algn="l" defTabSz="914332" eaLnBrk="1" hangingPunct="1" latinLnBrk="0" marL="914332" rtl="0">
              <a:defRPr kern="1200" sz="1800">
                <a:solidFill>
                  <a:schemeClr val="tx1"/>
                </a:solidFill>
                <a:latin typeface="+mn-lt"/>
                <a:ea typeface="+mn-ea"/>
                <a:cs typeface="+mn-cs"/>
              </a:defRPr>
            </a:lvl3pPr>
            <a:lvl4pPr algn="l" defTabSz="914332" eaLnBrk="1" hangingPunct="1" latinLnBrk="0" marL="1371498" rtl="0">
              <a:defRPr kern="1200" sz="1800">
                <a:solidFill>
                  <a:schemeClr val="tx1"/>
                </a:solidFill>
                <a:latin typeface="+mn-lt"/>
                <a:ea typeface="+mn-ea"/>
                <a:cs typeface="+mn-cs"/>
              </a:defRPr>
            </a:lvl4pPr>
            <a:lvl5pPr algn="l" defTabSz="914332" eaLnBrk="1" hangingPunct="1" latinLnBrk="0" marL="1828664" rtl="0">
              <a:defRPr kern="1200" sz="1800">
                <a:solidFill>
                  <a:schemeClr val="tx1"/>
                </a:solidFill>
                <a:latin typeface="+mn-lt"/>
                <a:ea typeface="+mn-ea"/>
                <a:cs typeface="+mn-cs"/>
              </a:defRPr>
            </a:lvl5pPr>
            <a:lvl6pPr algn="l" defTabSz="914332" eaLnBrk="1" hangingPunct="1" latinLnBrk="0" marL="2285830" rtl="0">
              <a:defRPr kern="1200" sz="1800">
                <a:solidFill>
                  <a:schemeClr val="tx1"/>
                </a:solidFill>
                <a:latin typeface="+mn-lt"/>
                <a:ea typeface="+mn-ea"/>
                <a:cs typeface="+mn-cs"/>
              </a:defRPr>
            </a:lvl6pPr>
            <a:lvl7pPr algn="l" defTabSz="914332" eaLnBrk="1" hangingPunct="1" latinLnBrk="0" marL="2742994" rtl="0">
              <a:defRPr kern="1200" sz="1800">
                <a:solidFill>
                  <a:schemeClr val="tx1"/>
                </a:solidFill>
                <a:latin typeface="+mn-lt"/>
                <a:ea typeface="+mn-ea"/>
                <a:cs typeface="+mn-cs"/>
              </a:defRPr>
            </a:lvl7pPr>
            <a:lvl8pPr algn="l" defTabSz="914332" eaLnBrk="1" hangingPunct="1" latinLnBrk="0" marL="3200160" rtl="0">
              <a:defRPr kern="1200" sz="1800">
                <a:solidFill>
                  <a:schemeClr val="tx1"/>
                </a:solidFill>
                <a:latin typeface="+mn-lt"/>
                <a:ea typeface="+mn-ea"/>
                <a:cs typeface="+mn-cs"/>
              </a:defRPr>
            </a:lvl8pPr>
            <a:lvl9pPr algn="l" defTabSz="914332" eaLnBrk="1" hangingPunct="1" latinLnBrk="0" marL="3657327" rtl="0">
              <a:defRPr kern="1200" sz="1800">
                <a:solidFill>
                  <a:schemeClr val="tx1"/>
                </a:solidFill>
                <a:latin typeface="+mn-lt"/>
                <a:ea typeface="+mn-ea"/>
                <a:cs typeface="+mn-cs"/>
              </a:defRPr>
            </a:lvl9pPr>
          </a:lstStyle>
          <a:p>
            <a:pPr algn="ctr"/>
            <a:r>
              <a:rPr b="1" lang="en-US" sz="1600">
                <a:solidFill>
                  <a:schemeClr val="bg1"/>
                </a:solidFill>
                <a:latin typeface="+mj-lt"/>
              </a:rPr>
              <a:t>Lucas Tony</a:t>
            </a:r>
          </a:p>
        </p:txBody>
      </p:sp>
      <p:sp>
        <p:nvSpPr>
          <p:cNvPr id="36" name="TextBox 63"/>
          <p:cNvSpPr txBox="1"/>
          <p:nvPr/>
        </p:nvSpPr>
        <p:spPr>
          <a:xfrm>
            <a:off x="9792557" y="4437562"/>
            <a:ext cx="586800" cy="335280"/>
          </a:xfrm>
          <a:prstGeom prst="rect">
            <a:avLst/>
          </a:prstGeom>
          <a:noFill/>
        </p:spPr>
        <p:txBody>
          <a:bodyPr rtlCol="0" wrap="none">
            <a:spAutoFit/>
          </a:bodyPr>
          <a:lstStyle>
            <a:defPPr>
              <a:defRPr lang="id-ID"/>
            </a:defPPr>
            <a:lvl1pPr algn="l" defTabSz="914332" eaLnBrk="1" hangingPunct="1" latinLnBrk="0" marL="0" rtl="0">
              <a:defRPr kern="1200" sz="1800">
                <a:solidFill>
                  <a:schemeClr val="tx1"/>
                </a:solidFill>
                <a:latin typeface="+mn-lt"/>
                <a:ea typeface="+mn-ea"/>
                <a:cs typeface="+mn-cs"/>
              </a:defRPr>
            </a:lvl1pPr>
            <a:lvl2pPr algn="l" defTabSz="914332" eaLnBrk="1" hangingPunct="1" latinLnBrk="0" marL="457167" rtl="0">
              <a:defRPr kern="1200" sz="1800">
                <a:solidFill>
                  <a:schemeClr val="tx1"/>
                </a:solidFill>
                <a:latin typeface="+mn-lt"/>
                <a:ea typeface="+mn-ea"/>
                <a:cs typeface="+mn-cs"/>
              </a:defRPr>
            </a:lvl2pPr>
            <a:lvl3pPr algn="l" defTabSz="914332" eaLnBrk="1" hangingPunct="1" latinLnBrk="0" marL="914332" rtl="0">
              <a:defRPr kern="1200" sz="1800">
                <a:solidFill>
                  <a:schemeClr val="tx1"/>
                </a:solidFill>
                <a:latin typeface="+mn-lt"/>
                <a:ea typeface="+mn-ea"/>
                <a:cs typeface="+mn-cs"/>
              </a:defRPr>
            </a:lvl3pPr>
            <a:lvl4pPr algn="l" defTabSz="914332" eaLnBrk="1" hangingPunct="1" latinLnBrk="0" marL="1371498" rtl="0">
              <a:defRPr kern="1200" sz="1800">
                <a:solidFill>
                  <a:schemeClr val="tx1"/>
                </a:solidFill>
                <a:latin typeface="+mn-lt"/>
                <a:ea typeface="+mn-ea"/>
                <a:cs typeface="+mn-cs"/>
              </a:defRPr>
            </a:lvl4pPr>
            <a:lvl5pPr algn="l" defTabSz="914332" eaLnBrk="1" hangingPunct="1" latinLnBrk="0" marL="1828664" rtl="0">
              <a:defRPr kern="1200" sz="1800">
                <a:solidFill>
                  <a:schemeClr val="tx1"/>
                </a:solidFill>
                <a:latin typeface="+mn-lt"/>
                <a:ea typeface="+mn-ea"/>
                <a:cs typeface="+mn-cs"/>
              </a:defRPr>
            </a:lvl5pPr>
            <a:lvl6pPr algn="l" defTabSz="914332" eaLnBrk="1" hangingPunct="1" latinLnBrk="0" marL="2285830" rtl="0">
              <a:defRPr kern="1200" sz="1800">
                <a:solidFill>
                  <a:schemeClr val="tx1"/>
                </a:solidFill>
                <a:latin typeface="+mn-lt"/>
                <a:ea typeface="+mn-ea"/>
                <a:cs typeface="+mn-cs"/>
              </a:defRPr>
            </a:lvl6pPr>
            <a:lvl7pPr algn="l" defTabSz="914332" eaLnBrk="1" hangingPunct="1" latinLnBrk="0" marL="2742994" rtl="0">
              <a:defRPr kern="1200" sz="1800">
                <a:solidFill>
                  <a:schemeClr val="tx1"/>
                </a:solidFill>
                <a:latin typeface="+mn-lt"/>
                <a:ea typeface="+mn-ea"/>
                <a:cs typeface="+mn-cs"/>
              </a:defRPr>
            </a:lvl7pPr>
            <a:lvl8pPr algn="l" defTabSz="914332" eaLnBrk="1" hangingPunct="1" latinLnBrk="0" marL="3200160" rtl="0">
              <a:defRPr kern="1200" sz="1800">
                <a:solidFill>
                  <a:schemeClr val="tx1"/>
                </a:solidFill>
                <a:latin typeface="+mn-lt"/>
                <a:ea typeface="+mn-ea"/>
                <a:cs typeface="+mn-cs"/>
              </a:defRPr>
            </a:lvl8pPr>
            <a:lvl9pPr algn="l" defTabSz="914332" eaLnBrk="1" hangingPunct="1" latinLnBrk="0" marL="3657327" rtl="0">
              <a:defRPr kern="1200" sz="1800">
                <a:solidFill>
                  <a:schemeClr val="tx1"/>
                </a:solidFill>
                <a:latin typeface="+mn-lt"/>
                <a:ea typeface="+mn-ea"/>
                <a:cs typeface="+mn-cs"/>
              </a:defRPr>
            </a:lvl9pPr>
          </a:lstStyle>
          <a:p>
            <a:pPr algn="ctr"/>
            <a:r>
              <a:rPr b="1" i="1" lang="en-US" sz="1600">
                <a:solidFill>
                  <a:schemeClr val="bg1">
                    <a:lumMod val="95000"/>
                  </a:schemeClr>
                </a:solidFill>
              </a:rPr>
              <a:t>Fixer</a:t>
            </a:r>
          </a:p>
        </p:txBody>
      </p:sp>
      <p:sp>
        <p:nvSpPr>
          <p:cNvPr id="38" name="Rectangle 37"/>
          <p:cNvSpPr/>
          <p:nvPr/>
        </p:nvSpPr>
        <p:spPr>
          <a:xfrm>
            <a:off x="8921949" y="4776116"/>
            <a:ext cx="2263719" cy="944880"/>
          </a:xfrm>
          <a:prstGeom prst="rect">
            <a:avLst/>
          </a:prstGeom>
        </p:spPr>
        <p:txBody>
          <a:bodyPr wrap="square">
            <a:spAutoFit/>
          </a:bodyPr>
          <a:lstStyle/>
          <a:p>
            <a:pPr algn="ctr"/>
            <a:r>
              <a:rPr lang="id-ID" sz="1400">
                <a:solidFill>
                  <a:schemeClr val="bg1">
                    <a:lumMod val="95000"/>
                  </a:schemeClr>
                </a:solidFill>
              </a:rPr>
              <a:t>Suitable for all categories business and personal presentation eaque ipsa quae ab illo inventore</a:t>
            </a:r>
          </a:p>
        </p:txBody>
      </p:sp>
      <p:sp>
        <p:nvSpPr>
          <p:cNvPr id="13" name="Oval 12"/>
          <p:cNvSpPr/>
          <p:nvPr/>
        </p:nvSpPr>
        <p:spPr>
          <a:xfrm>
            <a:off x="6615664" y="2211940"/>
            <a:ext cx="1622107" cy="1622107"/>
          </a:xfrm>
          <a:prstGeom prst="ellipse">
            <a:avLst/>
          </a:prstGeom>
          <a:noFill/>
          <a:ln w="57150">
            <a:solidFill>
              <a:schemeClr val="bg1">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 name="Oval 3"/>
          <p:cNvSpPr/>
          <p:nvPr/>
        </p:nvSpPr>
        <p:spPr>
          <a:xfrm>
            <a:off x="1388372" y="2211941"/>
            <a:ext cx="1622107" cy="1622107"/>
          </a:xfrm>
          <a:prstGeom prst="ellipse">
            <a:avLst/>
          </a:prstGeom>
          <a:noFill/>
          <a:ln w="571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6" name="Oval 15"/>
          <p:cNvSpPr/>
          <p:nvPr/>
        </p:nvSpPr>
        <p:spPr>
          <a:xfrm>
            <a:off x="9229310" y="2211941"/>
            <a:ext cx="1622107" cy="1622107"/>
          </a:xfrm>
          <a:prstGeom prst="ellipse">
            <a:avLst/>
          </a:prstGeom>
          <a:noFill/>
          <a:ln w="57150">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8" name="TextBox 47"/>
          <p:cNvSpPr txBox="1"/>
          <p:nvPr/>
        </p:nvSpPr>
        <p:spPr>
          <a:xfrm>
            <a:off x="838200" y="1154762"/>
            <a:ext cx="9786870" cy="518160"/>
          </a:xfrm>
          <a:prstGeom prst="rect">
            <a:avLst/>
          </a:prstGeom>
          <a:noFill/>
        </p:spPr>
        <p:txBody>
          <a:bodyPr rtlCol="0" wrap="square">
            <a:spAutoFit/>
          </a:bodyPr>
          <a:lstStyle/>
          <a:p>
            <a:r>
              <a:rPr b="1" i="1" lang="ms-MY" sz="1400">
                <a:solidFill>
                  <a:schemeClr val="tx1">
                    <a:lumMod val="50000"/>
                    <a:lumOff val="50000"/>
                  </a:schemeClr>
                </a:solidFill>
              </a:rPr>
              <a:t>Lorem ipsum dolor sit amet, consectetur adipiscing elit. Praesent sodales odio sit amet odio tristique quis tempus odio Lorem ipsum dolor sit amet, consectetur adipiscing elit. Lorem ipsum dolor sit</a:t>
            </a:r>
          </a:p>
        </p:txBody>
      </p:sp>
    </p:spTree>
    <p:extLst>
      <p:ext uri="{BB962C8B-B14F-4D97-AF65-F5344CB8AC3E}">
        <p14:creationId val="3500685921"/>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8"/>
                                        </p:tgtEl>
                                        <p:attrNameLst>
                                          <p:attrName>style.visibility</p:attrName>
                                        </p:attrNameLst>
                                      </p:cBhvr>
                                      <p:to>
                                        <p:strVal val="visible"/>
                                      </p:to>
                                    </p:set>
                                    <p:animEffect filter="fade" transition="in">
                                      <p:cBhvr>
                                        <p:cTn dur="500" id="7"/>
                                        <p:tgtEl>
                                          <p:spTgt spid="48"/>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p:cTn dur="500" fill="hold" id="11"/>
                                        <p:tgtEl>
                                          <p:spTgt spid="4"/>
                                        </p:tgtEl>
                                        <p:attrNameLst>
                                          <p:attrName>ppt_w</p:attrName>
                                        </p:attrNameLst>
                                      </p:cBhvr>
                                      <p:tavLst>
                                        <p:tav tm="0">
                                          <p:val>
                                            <p:fltVal val="0"/>
                                          </p:val>
                                        </p:tav>
                                        <p:tav tm="100000">
                                          <p:val>
                                            <p:strVal val="#ppt_w"/>
                                          </p:val>
                                        </p:tav>
                                      </p:tavLst>
                                    </p:anim>
                                    <p:anim calcmode="lin" valueType="num">
                                      <p:cBhvr>
                                        <p:cTn dur="500" fill="hold" id="12"/>
                                        <p:tgtEl>
                                          <p:spTgt spid="4"/>
                                        </p:tgtEl>
                                        <p:attrNameLst>
                                          <p:attrName>ppt_h</p:attrName>
                                        </p:attrNameLst>
                                      </p:cBhvr>
                                      <p:tavLst>
                                        <p:tav tm="0">
                                          <p:val>
                                            <p:fltVal val="0"/>
                                          </p:val>
                                        </p:tav>
                                        <p:tav tm="100000">
                                          <p:val>
                                            <p:strVal val="#ppt_h"/>
                                          </p:val>
                                        </p:tav>
                                      </p:tavLst>
                                    </p:anim>
                                    <p:animEffect filter="fade" transition="in">
                                      <p:cBhvr>
                                        <p:cTn dur="500" id="13"/>
                                        <p:tgtEl>
                                          <p:spTgt spid="4"/>
                                        </p:tgtEl>
                                      </p:cBhvr>
                                    </p:animEffect>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p:cTn dur="500" fill="hold" id="17"/>
                                        <p:tgtEl>
                                          <p:spTgt spid="7"/>
                                        </p:tgtEl>
                                        <p:attrNameLst>
                                          <p:attrName>ppt_w</p:attrName>
                                        </p:attrNameLst>
                                      </p:cBhvr>
                                      <p:tavLst>
                                        <p:tav tm="0">
                                          <p:val>
                                            <p:fltVal val="0"/>
                                          </p:val>
                                        </p:tav>
                                        <p:tav tm="100000">
                                          <p:val>
                                            <p:strVal val="#ppt_w"/>
                                          </p:val>
                                        </p:tav>
                                      </p:tavLst>
                                    </p:anim>
                                    <p:anim calcmode="lin" valueType="num">
                                      <p:cBhvr>
                                        <p:cTn dur="500" fill="hold" id="18"/>
                                        <p:tgtEl>
                                          <p:spTgt spid="7"/>
                                        </p:tgtEl>
                                        <p:attrNameLst>
                                          <p:attrName>ppt_h</p:attrName>
                                        </p:attrNameLst>
                                      </p:cBhvr>
                                      <p:tavLst>
                                        <p:tav tm="0">
                                          <p:val>
                                            <p:fltVal val="0"/>
                                          </p:val>
                                        </p:tav>
                                        <p:tav tm="100000">
                                          <p:val>
                                            <p:strVal val="#ppt_h"/>
                                          </p:val>
                                        </p:tav>
                                      </p:tavLst>
                                    </p:anim>
                                    <p:animEffect filter="fade" transition="in">
                                      <p:cBhvr>
                                        <p:cTn dur="500" id="19"/>
                                        <p:tgtEl>
                                          <p:spTgt spid="7"/>
                                        </p:tgtEl>
                                      </p:cBhvr>
                                    </p:animEffect>
                                  </p:childTnLst>
                                </p:cTn>
                              </p:par>
                            </p:childTnLst>
                          </p:cTn>
                        </p:par>
                        <p:par>
                          <p:cTn fill="hold" id="20" nodeType="afterGroup">
                            <p:stCondLst>
                              <p:cond delay="1500"/>
                            </p:stCondLst>
                            <p:childTnLst>
                              <p:par>
                                <p:cTn fill="hold" grpId="0" id="21" nodeType="afterEffect" presetClass="entr" presetID="53" presetSubtype="0">
                                  <p:stCondLst>
                                    <p:cond delay="0"/>
                                  </p:stCondLst>
                                  <p:childTnLst>
                                    <p:set>
                                      <p:cBhvr>
                                        <p:cTn dur="1" fill="hold" id="22">
                                          <p:stCondLst>
                                            <p:cond delay="0"/>
                                          </p:stCondLst>
                                        </p:cTn>
                                        <p:tgtEl>
                                          <p:spTgt spid="13"/>
                                        </p:tgtEl>
                                        <p:attrNameLst>
                                          <p:attrName>style.visibility</p:attrName>
                                        </p:attrNameLst>
                                      </p:cBhvr>
                                      <p:to>
                                        <p:strVal val="visible"/>
                                      </p:to>
                                    </p:set>
                                    <p:anim calcmode="lin" valueType="num">
                                      <p:cBhvr>
                                        <p:cTn dur="500" fill="hold" id="23"/>
                                        <p:tgtEl>
                                          <p:spTgt spid="13"/>
                                        </p:tgtEl>
                                        <p:attrNameLst>
                                          <p:attrName>ppt_w</p:attrName>
                                        </p:attrNameLst>
                                      </p:cBhvr>
                                      <p:tavLst>
                                        <p:tav tm="0">
                                          <p:val>
                                            <p:fltVal val="0"/>
                                          </p:val>
                                        </p:tav>
                                        <p:tav tm="100000">
                                          <p:val>
                                            <p:strVal val="#ppt_w"/>
                                          </p:val>
                                        </p:tav>
                                      </p:tavLst>
                                    </p:anim>
                                    <p:anim calcmode="lin" valueType="num">
                                      <p:cBhvr>
                                        <p:cTn dur="500" fill="hold" id="24"/>
                                        <p:tgtEl>
                                          <p:spTgt spid="13"/>
                                        </p:tgtEl>
                                        <p:attrNameLst>
                                          <p:attrName>ppt_h</p:attrName>
                                        </p:attrNameLst>
                                      </p:cBhvr>
                                      <p:tavLst>
                                        <p:tav tm="0">
                                          <p:val>
                                            <p:fltVal val="0"/>
                                          </p:val>
                                        </p:tav>
                                        <p:tav tm="100000">
                                          <p:val>
                                            <p:strVal val="#ppt_h"/>
                                          </p:val>
                                        </p:tav>
                                      </p:tavLst>
                                    </p:anim>
                                    <p:animEffect filter="fade" transition="in">
                                      <p:cBhvr>
                                        <p:cTn dur="500" id="25"/>
                                        <p:tgtEl>
                                          <p:spTgt spid="13"/>
                                        </p:tgtEl>
                                      </p:cBhvr>
                                    </p:animEffect>
                                  </p:childTnLst>
                                </p:cTn>
                              </p:par>
                            </p:childTnLst>
                          </p:cTn>
                        </p:par>
                        <p:par>
                          <p:cTn fill="hold" id="26" nodeType="afterGroup">
                            <p:stCondLst>
                              <p:cond delay="2000"/>
                            </p:stCondLst>
                            <p:childTnLst>
                              <p:par>
                                <p:cTn fill="hold" grpId="0" id="27" nodeType="afterEffect" presetClass="entr" presetID="53" presetSubtype="0">
                                  <p:stCondLst>
                                    <p:cond delay="0"/>
                                  </p:stCondLst>
                                  <p:childTnLst>
                                    <p:set>
                                      <p:cBhvr>
                                        <p:cTn dur="1" fill="hold" id="28">
                                          <p:stCondLst>
                                            <p:cond delay="0"/>
                                          </p:stCondLst>
                                        </p:cTn>
                                        <p:tgtEl>
                                          <p:spTgt spid="16"/>
                                        </p:tgtEl>
                                        <p:attrNameLst>
                                          <p:attrName>style.visibility</p:attrName>
                                        </p:attrNameLst>
                                      </p:cBhvr>
                                      <p:to>
                                        <p:strVal val="visible"/>
                                      </p:to>
                                    </p:set>
                                    <p:anim calcmode="lin" valueType="num">
                                      <p:cBhvr>
                                        <p:cTn dur="500" fill="hold" id="29"/>
                                        <p:tgtEl>
                                          <p:spTgt spid="16"/>
                                        </p:tgtEl>
                                        <p:attrNameLst>
                                          <p:attrName>ppt_w</p:attrName>
                                        </p:attrNameLst>
                                      </p:cBhvr>
                                      <p:tavLst>
                                        <p:tav tm="0">
                                          <p:val>
                                            <p:fltVal val="0"/>
                                          </p:val>
                                        </p:tav>
                                        <p:tav tm="100000">
                                          <p:val>
                                            <p:strVal val="#ppt_w"/>
                                          </p:val>
                                        </p:tav>
                                      </p:tavLst>
                                    </p:anim>
                                    <p:anim calcmode="lin" valueType="num">
                                      <p:cBhvr>
                                        <p:cTn dur="500" fill="hold" id="30"/>
                                        <p:tgtEl>
                                          <p:spTgt spid="16"/>
                                        </p:tgtEl>
                                        <p:attrNameLst>
                                          <p:attrName>ppt_h</p:attrName>
                                        </p:attrNameLst>
                                      </p:cBhvr>
                                      <p:tavLst>
                                        <p:tav tm="0">
                                          <p:val>
                                            <p:fltVal val="0"/>
                                          </p:val>
                                        </p:tav>
                                        <p:tav tm="100000">
                                          <p:val>
                                            <p:strVal val="#ppt_h"/>
                                          </p:val>
                                        </p:tav>
                                      </p:tavLst>
                                    </p:anim>
                                    <p:animEffect filter="fade" transition="in">
                                      <p:cBhvr>
                                        <p:cTn dur="500" id="31"/>
                                        <p:tgtEl>
                                          <p:spTgt spid="16"/>
                                        </p:tgtEl>
                                      </p:cBhvr>
                                    </p:animEffect>
                                  </p:childTnLst>
                                </p:cTn>
                              </p:par>
                            </p:childTnLst>
                          </p:cTn>
                        </p:par>
                        <p:par>
                          <p:cTn fill="hold" id="32" nodeType="afterGroup">
                            <p:stCondLst>
                              <p:cond delay="2500"/>
                            </p:stCondLst>
                            <p:childTnLst>
                              <p:par>
                                <p:cTn fill="hold" grpId="0" id="33" nodeType="afterEffect" presetClass="entr" presetID="42" presetSubtype="0">
                                  <p:stCondLst>
                                    <p:cond delay="0"/>
                                  </p:stCondLst>
                                  <p:childTnLst>
                                    <p:set>
                                      <p:cBhvr>
                                        <p:cTn dur="1" fill="hold" id="34">
                                          <p:stCondLst>
                                            <p:cond delay="0"/>
                                          </p:stCondLst>
                                        </p:cTn>
                                        <p:tgtEl>
                                          <p:spTgt spid="19"/>
                                        </p:tgtEl>
                                        <p:attrNameLst>
                                          <p:attrName>style.visibility</p:attrName>
                                        </p:attrNameLst>
                                      </p:cBhvr>
                                      <p:to>
                                        <p:strVal val="visible"/>
                                      </p:to>
                                    </p:set>
                                    <p:animEffect filter="fade" transition="in">
                                      <p:cBhvr>
                                        <p:cTn dur="1000" id="35"/>
                                        <p:tgtEl>
                                          <p:spTgt spid="19"/>
                                        </p:tgtEl>
                                      </p:cBhvr>
                                    </p:animEffect>
                                    <p:anim calcmode="lin" valueType="num">
                                      <p:cBhvr>
                                        <p:cTn dur="1000" fill="hold" id="36"/>
                                        <p:tgtEl>
                                          <p:spTgt spid="19"/>
                                        </p:tgtEl>
                                        <p:attrNameLst>
                                          <p:attrName>ppt_x</p:attrName>
                                        </p:attrNameLst>
                                      </p:cBhvr>
                                      <p:tavLst>
                                        <p:tav tm="0">
                                          <p:val>
                                            <p:strVal val="#ppt_x"/>
                                          </p:val>
                                        </p:tav>
                                        <p:tav tm="100000">
                                          <p:val>
                                            <p:strVal val="#ppt_x"/>
                                          </p:val>
                                        </p:tav>
                                      </p:tavLst>
                                    </p:anim>
                                    <p:anim calcmode="lin" valueType="num">
                                      <p:cBhvr>
                                        <p:cTn dur="1000" fill="hold" id="37"/>
                                        <p:tgtEl>
                                          <p:spTgt spid="19"/>
                                        </p:tgtEl>
                                        <p:attrNameLst>
                                          <p:attrName>ppt_y</p:attrName>
                                        </p:attrNameLst>
                                      </p:cBhvr>
                                      <p:tavLst>
                                        <p:tav tm="0">
                                          <p:val>
                                            <p:strVal val="#ppt_y+.1"/>
                                          </p:val>
                                        </p:tav>
                                        <p:tav tm="100000">
                                          <p:val>
                                            <p:strVal val="#ppt_y"/>
                                          </p:val>
                                        </p:tav>
                                      </p:tavLst>
                                    </p:anim>
                                  </p:childTnLst>
                                </p:cTn>
                              </p:par>
                              <p:par>
                                <p:cTn fill="hold" grpId="0" id="38" nodeType="withEffect" presetClass="entr" presetID="42" presetSubtype="0">
                                  <p:stCondLst>
                                    <p:cond delay="0"/>
                                  </p:stCondLst>
                                  <p:childTnLst>
                                    <p:set>
                                      <p:cBhvr>
                                        <p:cTn dur="1" fill="hold" id="39">
                                          <p:stCondLst>
                                            <p:cond delay="0"/>
                                          </p:stCondLst>
                                        </p:cTn>
                                        <p:tgtEl>
                                          <p:spTgt spid="20"/>
                                        </p:tgtEl>
                                        <p:attrNameLst>
                                          <p:attrName>style.visibility</p:attrName>
                                        </p:attrNameLst>
                                      </p:cBhvr>
                                      <p:to>
                                        <p:strVal val="visible"/>
                                      </p:to>
                                    </p:set>
                                    <p:animEffect filter="fade" transition="in">
                                      <p:cBhvr>
                                        <p:cTn dur="1000" id="40"/>
                                        <p:tgtEl>
                                          <p:spTgt spid="20"/>
                                        </p:tgtEl>
                                      </p:cBhvr>
                                    </p:animEffect>
                                    <p:anim calcmode="lin" valueType="num">
                                      <p:cBhvr>
                                        <p:cTn dur="1000" fill="hold" id="41"/>
                                        <p:tgtEl>
                                          <p:spTgt spid="20"/>
                                        </p:tgtEl>
                                        <p:attrNameLst>
                                          <p:attrName>ppt_x</p:attrName>
                                        </p:attrNameLst>
                                      </p:cBhvr>
                                      <p:tavLst>
                                        <p:tav tm="0">
                                          <p:val>
                                            <p:strVal val="#ppt_x"/>
                                          </p:val>
                                        </p:tav>
                                        <p:tav tm="100000">
                                          <p:val>
                                            <p:strVal val="#ppt_x"/>
                                          </p:val>
                                        </p:tav>
                                      </p:tavLst>
                                    </p:anim>
                                    <p:anim calcmode="lin" valueType="num">
                                      <p:cBhvr>
                                        <p:cTn dur="1000" fill="hold" id="42"/>
                                        <p:tgtEl>
                                          <p:spTgt spid="20"/>
                                        </p:tgtEl>
                                        <p:attrNameLst>
                                          <p:attrName>ppt_y</p:attrName>
                                        </p:attrNameLst>
                                      </p:cBhvr>
                                      <p:tavLst>
                                        <p:tav tm="0">
                                          <p:val>
                                            <p:strVal val="#ppt_y+.1"/>
                                          </p:val>
                                        </p:tav>
                                        <p:tav tm="100000">
                                          <p:val>
                                            <p:strVal val="#ppt_y"/>
                                          </p:val>
                                        </p:tav>
                                      </p:tavLst>
                                    </p:anim>
                                  </p:childTnLst>
                                </p:cTn>
                              </p:par>
                              <p:par>
                                <p:cTn fill="hold" grpId="0" id="43" nodeType="withEffect" presetClass="entr" presetID="42" presetSubtype="0">
                                  <p:stCondLst>
                                    <p:cond delay="0"/>
                                  </p:stCondLst>
                                  <p:childTnLst>
                                    <p:set>
                                      <p:cBhvr>
                                        <p:cTn dur="1" fill="hold" id="44">
                                          <p:stCondLst>
                                            <p:cond delay="0"/>
                                          </p:stCondLst>
                                        </p:cTn>
                                        <p:tgtEl>
                                          <p:spTgt spid="22"/>
                                        </p:tgtEl>
                                        <p:attrNameLst>
                                          <p:attrName>style.visibility</p:attrName>
                                        </p:attrNameLst>
                                      </p:cBhvr>
                                      <p:to>
                                        <p:strVal val="visible"/>
                                      </p:to>
                                    </p:set>
                                    <p:animEffect filter="fade" transition="in">
                                      <p:cBhvr>
                                        <p:cTn dur="1000" id="45"/>
                                        <p:tgtEl>
                                          <p:spTgt spid="22"/>
                                        </p:tgtEl>
                                      </p:cBhvr>
                                    </p:animEffect>
                                    <p:anim calcmode="lin" valueType="num">
                                      <p:cBhvr>
                                        <p:cTn dur="1000" fill="hold" id="46"/>
                                        <p:tgtEl>
                                          <p:spTgt spid="22"/>
                                        </p:tgtEl>
                                        <p:attrNameLst>
                                          <p:attrName>ppt_x</p:attrName>
                                        </p:attrNameLst>
                                      </p:cBhvr>
                                      <p:tavLst>
                                        <p:tav tm="0">
                                          <p:val>
                                            <p:strVal val="#ppt_x"/>
                                          </p:val>
                                        </p:tav>
                                        <p:tav tm="100000">
                                          <p:val>
                                            <p:strVal val="#ppt_x"/>
                                          </p:val>
                                        </p:tav>
                                      </p:tavLst>
                                    </p:anim>
                                    <p:anim calcmode="lin" valueType="num">
                                      <p:cBhvr>
                                        <p:cTn dur="1000" fill="hold" id="47"/>
                                        <p:tgtEl>
                                          <p:spTgt spid="22"/>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3500"/>
                            </p:stCondLst>
                            <p:childTnLst>
                              <p:par>
                                <p:cTn fill="hold" grpId="0" id="49" nodeType="afterEffect" presetClass="entr" presetID="42" presetSubtype="0">
                                  <p:stCondLst>
                                    <p:cond delay="0"/>
                                  </p:stCondLst>
                                  <p:childTnLst>
                                    <p:set>
                                      <p:cBhvr>
                                        <p:cTn dur="1" fill="hold" id="50">
                                          <p:stCondLst>
                                            <p:cond delay="0"/>
                                          </p:stCondLst>
                                        </p:cTn>
                                        <p:tgtEl>
                                          <p:spTgt spid="25"/>
                                        </p:tgtEl>
                                        <p:attrNameLst>
                                          <p:attrName>style.visibility</p:attrName>
                                        </p:attrNameLst>
                                      </p:cBhvr>
                                      <p:to>
                                        <p:strVal val="visible"/>
                                      </p:to>
                                    </p:set>
                                    <p:animEffect filter="fade" transition="in">
                                      <p:cBhvr>
                                        <p:cTn dur="1000" id="51"/>
                                        <p:tgtEl>
                                          <p:spTgt spid="25"/>
                                        </p:tgtEl>
                                      </p:cBhvr>
                                    </p:animEffect>
                                    <p:anim calcmode="lin" valueType="num">
                                      <p:cBhvr>
                                        <p:cTn dur="1000" fill="hold" id="52"/>
                                        <p:tgtEl>
                                          <p:spTgt spid="25"/>
                                        </p:tgtEl>
                                        <p:attrNameLst>
                                          <p:attrName>ppt_x</p:attrName>
                                        </p:attrNameLst>
                                      </p:cBhvr>
                                      <p:tavLst>
                                        <p:tav tm="0">
                                          <p:val>
                                            <p:strVal val="#ppt_x"/>
                                          </p:val>
                                        </p:tav>
                                        <p:tav tm="100000">
                                          <p:val>
                                            <p:strVal val="#ppt_x"/>
                                          </p:val>
                                        </p:tav>
                                      </p:tavLst>
                                    </p:anim>
                                    <p:anim calcmode="lin" valueType="num">
                                      <p:cBhvr>
                                        <p:cTn dur="1000" fill="hold" id="53"/>
                                        <p:tgtEl>
                                          <p:spTgt spid="25"/>
                                        </p:tgtEl>
                                        <p:attrNameLst>
                                          <p:attrName>ppt_y</p:attrName>
                                        </p:attrNameLst>
                                      </p:cBhvr>
                                      <p:tavLst>
                                        <p:tav tm="0">
                                          <p:val>
                                            <p:strVal val="#ppt_y+.1"/>
                                          </p:val>
                                        </p:tav>
                                        <p:tav tm="100000">
                                          <p:val>
                                            <p:strVal val="#ppt_y"/>
                                          </p:val>
                                        </p:tav>
                                      </p:tavLst>
                                    </p:anim>
                                  </p:childTnLst>
                                </p:cTn>
                              </p:par>
                              <p:par>
                                <p:cTn fill="hold" grpId="0" id="54" nodeType="withEffect" presetClass="entr" presetID="42" presetSubtype="0">
                                  <p:stCondLst>
                                    <p:cond delay="0"/>
                                  </p:stCondLst>
                                  <p:childTnLst>
                                    <p:set>
                                      <p:cBhvr>
                                        <p:cTn dur="1" fill="hold" id="55">
                                          <p:stCondLst>
                                            <p:cond delay="0"/>
                                          </p:stCondLst>
                                        </p:cTn>
                                        <p:tgtEl>
                                          <p:spTgt spid="26"/>
                                        </p:tgtEl>
                                        <p:attrNameLst>
                                          <p:attrName>style.visibility</p:attrName>
                                        </p:attrNameLst>
                                      </p:cBhvr>
                                      <p:to>
                                        <p:strVal val="visible"/>
                                      </p:to>
                                    </p:set>
                                    <p:animEffect filter="fade" transition="in">
                                      <p:cBhvr>
                                        <p:cTn dur="1000" id="56"/>
                                        <p:tgtEl>
                                          <p:spTgt spid="26"/>
                                        </p:tgtEl>
                                      </p:cBhvr>
                                    </p:animEffect>
                                    <p:anim calcmode="lin" valueType="num">
                                      <p:cBhvr>
                                        <p:cTn dur="1000" fill="hold" id="57"/>
                                        <p:tgtEl>
                                          <p:spTgt spid="26"/>
                                        </p:tgtEl>
                                        <p:attrNameLst>
                                          <p:attrName>ppt_x</p:attrName>
                                        </p:attrNameLst>
                                      </p:cBhvr>
                                      <p:tavLst>
                                        <p:tav tm="0">
                                          <p:val>
                                            <p:strVal val="#ppt_x"/>
                                          </p:val>
                                        </p:tav>
                                        <p:tav tm="100000">
                                          <p:val>
                                            <p:strVal val="#ppt_x"/>
                                          </p:val>
                                        </p:tav>
                                      </p:tavLst>
                                    </p:anim>
                                    <p:anim calcmode="lin" valueType="num">
                                      <p:cBhvr>
                                        <p:cTn dur="1000" fill="hold" id="58"/>
                                        <p:tgtEl>
                                          <p:spTgt spid="26"/>
                                        </p:tgtEl>
                                        <p:attrNameLst>
                                          <p:attrName>ppt_y</p:attrName>
                                        </p:attrNameLst>
                                      </p:cBhvr>
                                      <p:tavLst>
                                        <p:tav tm="0">
                                          <p:val>
                                            <p:strVal val="#ppt_y+.1"/>
                                          </p:val>
                                        </p:tav>
                                        <p:tav tm="100000">
                                          <p:val>
                                            <p:strVal val="#ppt_y"/>
                                          </p:val>
                                        </p:tav>
                                      </p:tavLst>
                                    </p:anim>
                                  </p:childTnLst>
                                </p:cTn>
                              </p:par>
                              <p:par>
                                <p:cTn fill="hold" grpId="0" id="59" nodeType="withEffect" presetClass="entr" presetID="42" presetSubtype="0">
                                  <p:stCondLst>
                                    <p:cond delay="0"/>
                                  </p:stCondLst>
                                  <p:childTnLst>
                                    <p:set>
                                      <p:cBhvr>
                                        <p:cTn dur="1" fill="hold" id="60">
                                          <p:stCondLst>
                                            <p:cond delay="0"/>
                                          </p:stCondLst>
                                        </p:cTn>
                                        <p:tgtEl>
                                          <p:spTgt spid="28"/>
                                        </p:tgtEl>
                                        <p:attrNameLst>
                                          <p:attrName>style.visibility</p:attrName>
                                        </p:attrNameLst>
                                      </p:cBhvr>
                                      <p:to>
                                        <p:strVal val="visible"/>
                                      </p:to>
                                    </p:set>
                                    <p:animEffect filter="fade" transition="in">
                                      <p:cBhvr>
                                        <p:cTn dur="1000" id="61"/>
                                        <p:tgtEl>
                                          <p:spTgt spid="28"/>
                                        </p:tgtEl>
                                      </p:cBhvr>
                                    </p:animEffect>
                                    <p:anim calcmode="lin" valueType="num">
                                      <p:cBhvr>
                                        <p:cTn dur="1000" fill="hold" id="62"/>
                                        <p:tgtEl>
                                          <p:spTgt spid="28"/>
                                        </p:tgtEl>
                                        <p:attrNameLst>
                                          <p:attrName>ppt_x</p:attrName>
                                        </p:attrNameLst>
                                      </p:cBhvr>
                                      <p:tavLst>
                                        <p:tav tm="0">
                                          <p:val>
                                            <p:strVal val="#ppt_x"/>
                                          </p:val>
                                        </p:tav>
                                        <p:tav tm="100000">
                                          <p:val>
                                            <p:strVal val="#ppt_x"/>
                                          </p:val>
                                        </p:tav>
                                      </p:tavLst>
                                    </p:anim>
                                    <p:anim calcmode="lin" valueType="num">
                                      <p:cBhvr>
                                        <p:cTn dur="1000" fill="hold" id="63"/>
                                        <p:tgtEl>
                                          <p:spTgt spid="28"/>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4500"/>
                            </p:stCondLst>
                            <p:childTnLst>
                              <p:par>
                                <p:cTn fill="hold" grpId="0" id="65" nodeType="afterEffect" presetClass="entr" presetID="42" presetSubtype="0">
                                  <p:stCondLst>
                                    <p:cond delay="0"/>
                                  </p:stCondLst>
                                  <p:childTnLst>
                                    <p:set>
                                      <p:cBhvr>
                                        <p:cTn dur="1" fill="hold" id="66">
                                          <p:stCondLst>
                                            <p:cond delay="0"/>
                                          </p:stCondLst>
                                        </p:cTn>
                                        <p:tgtEl>
                                          <p:spTgt spid="30"/>
                                        </p:tgtEl>
                                        <p:attrNameLst>
                                          <p:attrName>style.visibility</p:attrName>
                                        </p:attrNameLst>
                                      </p:cBhvr>
                                      <p:to>
                                        <p:strVal val="visible"/>
                                      </p:to>
                                    </p:set>
                                    <p:animEffect filter="fade" transition="in">
                                      <p:cBhvr>
                                        <p:cTn dur="1000" id="67"/>
                                        <p:tgtEl>
                                          <p:spTgt spid="30"/>
                                        </p:tgtEl>
                                      </p:cBhvr>
                                    </p:animEffect>
                                    <p:anim calcmode="lin" valueType="num">
                                      <p:cBhvr>
                                        <p:cTn dur="1000" fill="hold" id="68"/>
                                        <p:tgtEl>
                                          <p:spTgt spid="30"/>
                                        </p:tgtEl>
                                        <p:attrNameLst>
                                          <p:attrName>ppt_x</p:attrName>
                                        </p:attrNameLst>
                                      </p:cBhvr>
                                      <p:tavLst>
                                        <p:tav tm="0">
                                          <p:val>
                                            <p:strVal val="#ppt_x"/>
                                          </p:val>
                                        </p:tav>
                                        <p:tav tm="100000">
                                          <p:val>
                                            <p:strVal val="#ppt_x"/>
                                          </p:val>
                                        </p:tav>
                                      </p:tavLst>
                                    </p:anim>
                                    <p:anim calcmode="lin" valueType="num">
                                      <p:cBhvr>
                                        <p:cTn dur="1000" fill="hold" id="69"/>
                                        <p:tgtEl>
                                          <p:spTgt spid="30"/>
                                        </p:tgtEl>
                                        <p:attrNameLst>
                                          <p:attrName>ppt_y</p:attrName>
                                        </p:attrNameLst>
                                      </p:cBhvr>
                                      <p:tavLst>
                                        <p:tav tm="0">
                                          <p:val>
                                            <p:strVal val="#ppt_y+.1"/>
                                          </p:val>
                                        </p:tav>
                                        <p:tav tm="100000">
                                          <p:val>
                                            <p:strVal val="#ppt_y"/>
                                          </p:val>
                                        </p:tav>
                                      </p:tavLst>
                                    </p:anim>
                                  </p:childTnLst>
                                </p:cTn>
                              </p:par>
                              <p:par>
                                <p:cTn fill="hold" grpId="0" id="70" nodeType="withEffect" presetClass="entr" presetID="42" presetSubtype="0">
                                  <p:stCondLst>
                                    <p:cond delay="0"/>
                                  </p:stCondLst>
                                  <p:childTnLst>
                                    <p:set>
                                      <p:cBhvr>
                                        <p:cTn dur="1" fill="hold" id="71">
                                          <p:stCondLst>
                                            <p:cond delay="0"/>
                                          </p:stCondLst>
                                        </p:cTn>
                                        <p:tgtEl>
                                          <p:spTgt spid="31"/>
                                        </p:tgtEl>
                                        <p:attrNameLst>
                                          <p:attrName>style.visibility</p:attrName>
                                        </p:attrNameLst>
                                      </p:cBhvr>
                                      <p:to>
                                        <p:strVal val="visible"/>
                                      </p:to>
                                    </p:set>
                                    <p:animEffect filter="fade" transition="in">
                                      <p:cBhvr>
                                        <p:cTn dur="1000" id="72"/>
                                        <p:tgtEl>
                                          <p:spTgt spid="31"/>
                                        </p:tgtEl>
                                      </p:cBhvr>
                                    </p:animEffect>
                                    <p:anim calcmode="lin" valueType="num">
                                      <p:cBhvr>
                                        <p:cTn dur="1000" fill="hold" id="73"/>
                                        <p:tgtEl>
                                          <p:spTgt spid="31"/>
                                        </p:tgtEl>
                                        <p:attrNameLst>
                                          <p:attrName>ppt_x</p:attrName>
                                        </p:attrNameLst>
                                      </p:cBhvr>
                                      <p:tavLst>
                                        <p:tav tm="0">
                                          <p:val>
                                            <p:strVal val="#ppt_x"/>
                                          </p:val>
                                        </p:tav>
                                        <p:tav tm="100000">
                                          <p:val>
                                            <p:strVal val="#ppt_x"/>
                                          </p:val>
                                        </p:tav>
                                      </p:tavLst>
                                    </p:anim>
                                    <p:anim calcmode="lin" valueType="num">
                                      <p:cBhvr>
                                        <p:cTn dur="1000" fill="hold" id="74"/>
                                        <p:tgtEl>
                                          <p:spTgt spid="31"/>
                                        </p:tgtEl>
                                        <p:attrNameLst>
                                          <p:attrName>ppt_y</p:attrName>
                                        </p:attrNameLst>
                                      </p:cBhvr>
                                      <p:tavLst>
                                        <p:tav tm="0">
                                          <p:val>
                                            <p:strVal val="#ppt_y+.1"/>
                                          </p:val>
                                        </p:tav>
                                        <p:tav tm="100000">
                                          <p:val>
                                            <p:strVal val="#ppt_y"/>
                                          </p:val>
                                        </p:tav>
                                      </p:tavLst>
                                    </p:anim>
                                  </p:childTnLst>
                                </p:cTn>
                              </p:par>
                              <p:par>
                                <p:cTn fill="hold" grpId="0" id="75" nodeType="withEffect" presetClass="entr" presetID="42" presetSubtype="0">
                                  <p:stCondLst>
                                    <p:cond delay="0"/>
                                  </p:stCondLst>
                                  <p:childTnLst>
                                    <p:set>
                                      <p:cBhvr>
                                        <p:cTn dur="1" fill="hold" id="76">
                                          <p:stCondLst>
                                            <p:cond delay="0"/>
                                          </p:stCondLst>
                                        </p:cTn>
                                        <p:tgtEl>
                                          <p:spTgt spid="33"/>
                                        </p:tgtEl>
                                        <p:attrNameLst>
                                          <p:attrName>style.visibility</p:attrName>
                                        </p:attrNameLst>
                                      </p:cBhvr>
                                      <p:to>
                                        <p:strVal val="visible"/>
                                      </p:to>
                                    </p:set>
                                    <p:animEffect filter="fade" transition="in">
                                      <p:cBhvr>
                                        <p:cTn dur="1000" id="77"/>
                                        <p:tgtEl>
                                          <p:spTgt spid="33"/>
                                        </p:tgtEl>
                                      </p:cBhvr>
                                    </p:animEffect>
                                    <p:anim calcmode="lin" valueType="num">
                                      <p:cBhvr>
                                        <p:cTn dur="1000" fill="hold" id="78"/>
                                        <p:tgtEl>
                                          <p:spTgt spid="33"/>
                                        </p:tgtEl>
                                        <p:attrNameLst>
                                          <p:attrName>ppt_x</p:attrName>
                                        </p:attrNameLst>
                                      </p:cBhvr>
                                      <p:tavLst>
                                        <p:tav tm="0">
                                          <p:val>
                                            <p:strVal val="#ppt_x"/>
                                          </p:val>
                                        </p:tav>
                                        <p:tav tm="100000">
                                          <p:val>
                                            <p:strVal val="#ppt_x"/>
                                          </p:val>
                                        </p:tav>
                                      </p:tavLst>
                                    </p:anim>
                                    <p:anim calcmode="lin" valueType="num">
                                      <p:cBhvr>
                                        <p:cTn dur="1000" fill="hold" id="79"/>
                                        <p:tgtEl>
                                          <p:spTgt spid="33"/>
                                        </p:tgtEl>
                                        <p:attrNameLst>
                                          <p:attrName>ppt_y</p:attrName>
                                        </p:attrNameLst>
                                      </p:cBhvr>
                                      <p:tavLst>
                                        <p:tav tm="0">
                                          <p:val>
                                            <p:strVal val="#ppt_y+.1"/>
                                          </p:val>
                                        </p:tav>
                                        <p:tav tm="100000">
                                          <p:val>
                                            <p:strVal val="#ppt_y"/>
                                          </p:val>
                                        </p:tav>
                                      </p:tavLst>
                                    </p:anim>
                                  </p:childTnLst>
                                </p:cTn>
                              </p:par>
                            </p:childTnLst>
                          </p:cTn>
                        </p:par>
                        <p:par>
                          <p:cTn fill="hold" id="80" nodeType="afterGroup">
                            <p:stCondLst>
                              <p:cond delay="5500"/>
                            </p:stCondLst>
                            <p:childTnLst>
                              <p:par>
                                <p:cTn fill="hold" grpId="0" id="81" nodeType="afterEffect" presetClass="entr" presetID="42" presetSubtype="0">
                                  <p:stCondLst>
                                    <p:cond delay="0"/>
                                  </p:stCondLst>
                                  <p:childTnLst>
                                    <p:set>
                                      <p:cBhvr>
                                        <p:cTn dur="1" fill="hold" id="82">
                                          <p:stCondLst>
                                            <p:cond delay="0"/>
                                          </p:stCondLst>
                                        </p:cTn>
                                        <p:tgtEl>
                                          <p:spTgt spid="35"/>
                                        </p:tgtEl>
                                        <p:attrNameLst>
                                          <p:attrName>style.visibility</p:attrName>
                                        </p:attrNameLst>
                                      </p:cBhvr>
                                      <p:to>
                                        <p:strVal val="visible"/>
                                      </p:to>
                                    </p:set>
                                    <p:animEffect filter="fade" transition="in">
                                      <p:cBhvr>
                                        <p:cTn dur="1000" id="83"/>
                                        <p:tgtEl>
                                          <p:spTgt spid="35"/>
                                        </p:tgtEl>
                                      </p:cBhvr>
                                    </p:animEffect>
                                    <p:anim calcmode="lin" valueType="num">
                                      <p:cBhvr>
                                        <p:cTn dur="1000" fill="hold" id="84"/>
                                        <p:tgtEl>
                                          <p:spTgt spid="35"/>
                                        </p:tgtEl>
                                        <p:attrNameLst>
                                          <p:attrName>ppt_x</p:attrName>
                                        </p:attrNameLst>
                                      </p:cBhvr>
                                      <p:tavLst>
                                        <p:tav tm="0">
                                          <p:val>
                                            <p:strVal val="#ppt_x"/>
                                          </p:val>
                                        </p:tav>
                                        <p:tav tm="100000">
                                          <p:val>
                                            <p:strVal val="#ppt_x"/>
                                          </p:val>
                                        </p:tav>
                                      </p:tavLst>
                                    </p:anim>
                                    <p:anim calcmode="lin" valueType="num">
                                      <p:cBhvr>
                                        <p:cTn dur="1000" fill="hold" id="85"/>
                                        <p:tgtEl>
                                          <p:spTgt spid="35"/>
                                        </p:tgtEl>
                                        <p:attrNameLst>
                                          <p:attrName>ppt_y</p:attrName>
                                        </p:attrNameLst>
                                      </p:cBhvr>
                                      <p:tavLst>
                                        <p:tav tm="0">
                                          <p:val>
                                            <p:strVal val="#ppt_y+.1"/>
                                          </p:val>
                                        </p:tav>
                                        <p:tav tm="100000">
                                          <p:val>
                                            <p:strVal val="#ppt_y"/>
                                          </p:val>
                                        </p:tav>
                                      </p:tavLst>
                                    </p:anim>
                                  </p:childTnLst>
                                </p:cTn>
                              </p:par>
                              <p:par>
                                <p:cTn fill="hold" grpId="0" id="86" nodeType="withEffect" presetClass="entr" presetID="42" presetSubtype="0">
                                  <p:stCondLst>
                                    <p:cond delay="0"/>
                                  </p:stCondLst>
                                  <p:childTnLst>
                                    <p:set>
                                      <p:cBhvr>
                                        <p:cTn dur="1" fill="hold" id="87">
                                          <p:stCondLst>
                                            <p:cond delay="0"/>
                                          </p:stCondLst>
                                        </p:cTn>
                                        <p:tgtEl>
                                          <p:spTgt spid="36"/>
                                        </p:tgtEl>
                                        <p:attrNameLst>
                                          <p:attrName>style.visibility</p:attrName>
                                        </p:attrNameLst>
                                      </p:cBhvr>
                                      <p:to>
                                        <p:strVal val="visible"/>
                                      </p:to>
                                    </p:set>
                                    <p:animEffect filter="fade" transition="in">
                                      <p:cBhvr>
                                        <p:cTn dur="1000" id="88"/>
                                        <p:tgtEl>
                                          <p:spTgt spid="36"/>
                                        </p:tgtEl>
                                      </p:cBhvr>
                                    </p:animEffect>
                                    <p:anim calcmode="lin" valueType="num">
                                      <p:cBhvr>
                                        <p:cTn dur="1000" fill="hold" id="89"/>
                                        <p:tgtEl>
                                          <p:spTgt spid="36"/>
                                        </p:tgtEl>
                                        <p:attrNameLst>
                                          <p:attrName>ppt_x</p:attrName>
                                        </p:attrNameLst>
                                      </p:cBhvr>
                                      <p:tavLst>
                                        <p:tav tm="0">
                                          <p:val>
                                            <p:strVal val="#ppt_x"/>
                                          </p:val>
                                        </p:tav>
                                        <p:tav tm="100000">
                                          <p:val>
                                            <p:strVal val="#ppt_x"/>
                                          </p:val>
                                        </p:tav>
                                      </p:tavLst>
                                    </p:anim>
                                    <p:anim calcmode="lin" valueType="num">
                                      <p:cBhvr>
                                        <p:cTn dur="1000" fill="hold" id="90"/>
                                        <p:tgtEl>
                                          <p:spTgt spid="36"/>
                                        </p:tgtEl>
                                        <p:attrNameLst>
                                          <p:attrName>ppt_y</p:attrName>
                                        </p:attrNameLst>
                                      </p:cBhvr>
                                      <p:tavLst>
                                        <p:tav tm="0">
                                          <p:val>
                                            <p:strVal val="#ppt_y+.1"/>
                                          </p:val>
                                        </p:tav>
                                        <p:tav tm="100000">
                                          <p:val>
                                            <p:strVal val="#ppt_y"/>
                                          </p:val>
                                        </p:tav>
                                      </p:tavLst>
                                    </p:anim>
                                  </p:childTnLst>
                                </p:cTn>
                              </p:par>
                              <p:par>
                                <p:cTn fill="hold" grpId="0" id="91" nodeType="withEffect" presetClass="entr" presetID="42" presetSubtype="0">
                                  <p:stCondLst>
                                    <p:cond delay="0"/>
                                  </p:stCondLst>
                                  <p:childTnLst>
                                    <p:set>
                                      <p:cBhvr>
                                        <p:cTn dur="1" fill="hold" id="92">
                                          <p:stCondLst>
                                            <p:cond delay="0"/>
                                          </p:stCondLst>
                                        </p:cTn>
                                        <p:tgtEl>
                                          <p:spTgt spid="38"/>
                                        </p:tgtEl>
                                        <p:attrNameLst>
                                          <p:attrName>style.visibility</p:attrName>
                                        </p:attrNameLst>
                                      </p:cBhvr>
                                      <p:to>
                                        <p:strVal val="visible"/>
                                      </p:to>
                                    </p:set>
                                    <p:animEffect filter="fade" transition="in">
                                      <p:cBhvr>
                                        <p:cTn dur="1000" id="93"/>
                                        <p:tgtEl>
                                          <p:spTgt spid="38"/>
                                        </p:tgtEl>
                                      </p:cBhvr>
                                    </p:animEffect>
                                    <p:anim calcmode="lin" valueType="num">
                                      <p:cBhvr>
                                        <p:cTn dur="1000" fill="hold" id="94"/>
                                        <p:tgtEl>
                                          <p:spTgt spid="38"/>
                                        </p:tgtEl>
                                        <p:attrNameLst>
                                          <p:attrName>ppt_x</p:attrName>
                                        </p:attrNameLst>
                                      </p:cBhvr>
                                      <p:tavLst>
                                        <p:tav tm="0">
                                          <p:val>
                                            <p:strVal val="#ppt_x"/>
                                          </p:val>
                                        </p:tav>
                                        <p:tav tm="100000">
                                          <p:val>
                                            <p:strVal val="#ppt_x"/>
                                          </p:val>
                                        </p:tav>
                                      </p:tavLst>
                                    </p:anim>
                                    <p:anim calcmode="lin" valueType="num">
                                      <p:cBhvr>
                                        <p:cTn dur="1000" fill="hold" id="95"/>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9"/>
      <p:bldP grpId="0" spid="20"/>
      <p:bldP grpId="0" spid="22"/>
      <p:bldP grpId="0" spid="25"/>
      <p:bldP grpId="0" spid="26"/>
      <p:bldP grpId="0" spid="28"/>
      <p:bldP grpId="0" spid="30"/>
      <p:bldP grpId="0" spid="31"/>
      <p:bldP grpId="0" spid="33"/>
      <p:bldP grpId="0" spid="35"/>
      <p:bldP grpId="0" spid="36"/>
      <p:bldP grpId="0" spid="38"/>
      <p:bldP grpId="0" spid="13"/>
      <p:bldP grpId="0" spid="4"/>
      <p:bldP grpId="0" spid="16"/>
      <p:bldP grpId="0" spid="48"/>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9" name="Straight Connector 18"/>
          <p:cNvCxnSpPr>
            <a:endCxn id="32" idx="4"/>
          </p:cNvCxnSpPr>
          <p:nvPr/>
        </p:nvCxnSpPr>
        <p:spPr>
          <a:xfrm flipH="1" flipV="1">
            <a:off x="835888" y="4262033"/>
            <a:ext cx="2312" cy="159139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32" idx="0"/>
            <a:endCxn id="31" idx="4"/>
          </p:cNvCxnSpPr>
          <p:nvPr/>
        </p:nvCxnSpPr>
        <p:spPr>
          <a:xfrm flipV="1">
            <a:off x="835888" y="3520317"/>
            <a:ext cx="2312" cy="635767"/>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31" idx="0"/>
            <a:endCxn id="30" idx="4"/>
          </p:cNvCxnSpPr>
          <p:nvPr/>
        </p:nvCxnSpPr>
        <p:spPr>
          <a:xfrm flipH="1" flipV="1">
            <a:off x="835888" y="2776593"/>
            <a:ext cx="2312" cy="637775"/>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30" idx="0"/>
            <a:endCxn id="29" idx="4"/>
          </p:cNvCxnSpPr>
          <p:nvPr/>
        </p:nvCxnSpPr>
        <p:spPr>
          <a:xfrm flipH="1" flipV="1">
            <a:off x="835888" y="2032869"/>
            <a:ext cx="0" cy="637775"/>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About KhaLihn</a:t>
            </a:r>
          </a:p>
        </p:txBody>
      </p:sp>
      <p:sp>
        <p:nvSpPr>
          <p:cNvPr id="3" name="Oval 2"/>
          <p:cNvSpPr/>
          <p:nvPr/>
        </p:nvSpPr>
        <p:spPr>
          <a:xfrm>
            <a:off x="5219469" y="2421837"/>
            <a:ext cx="1821543" cy="1821543"/>
          </a:xfrm>
          <a:prstGeom prst="ellipse">
            <a:avLst/>
          </a:prstGeom>
          <a:solidFill>
            <a:schemeClr val="bg1">
              <a:alpha val="20000"/>
            </a:schemeClr>
          </a:solidFill>
          <a:ln w="571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3" name="Freeform 21"/>
          <p:cNvSpPr/>
          <p:nvPr/>
        </p:nvSpPr>
        <p:spPr bwMode="auto">
          <a:xfrm>
            <a:off x="6993664" y="5305728"/>
            <a:ext cx="305541" cy="386032"/>
          </a:xfrm>
          <a:custGeom>
            <a:gdLst>
              <a:gd fmla="*/ 129 w 323" name="T0"/>
              <a:gd fmla="*/ 272 h 408" name="T1"/>
              <a:gd fmla="*/ 68 w 323" name="T2"/>
              <a:gd fmla="*/ 408 h 408" name="T3"/>
              <a:gd fmla="*/ 98 w 323" name="T4"/>
              <a:gd fmla="*/ 196 h 408" name="T5"/>
              <a:gd fmla="*/ 149 w 323" name="T6"/>
              <a:gd fmla="*/ 99 h 408" name="T7"/>
              <a:gd fmla="*/ 172 w 323" name="T8"/>
              <a:gd fmla="*/ 257 h 408" name="T9"/>
              <a:gd fmla="*/ 234 w 323" name="T10"/>
              <a:gd fmla="*/ 73 h 408" name="T11"/>
              <a:gd fmla="*/ 47 w 323" name="T12"/>
              <a:gd fmla="*/ 173 h 408" name="T13"/>
              <a:gd fmla="*/ 57 w 323" name="T14"/>
              <a:gd fmla="*/ 239 h 408" name="T15"/>
              <a:gd fmla="*/ 1 w 323" name="T16"/>
              <a:gd fmla="*/ 147 h 408" name="T17"/>
              <a:gd fmla="*/ 137 w 323" name="T18"/>
              <a:gd fmla="*/ 9 h 408" name="T19"/>
              <a:gd fmla="*/ 310 w 323" name="T20"/>
              <a:gd fmla="*/ 119 h 408" name="T21"/>
              <a:gd fmla="*/ 183 w 323" name="T22"/>
              <a:gd fmla="*/ 298 h 408" name="T23"/>
              <a:gd fmla="*/ 129 w 323" name="T24"/>
              <a:gd fmla="*/ 272 h 40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08" w="323">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solidFill>
            <a:schemeClr val="bg1"/>
          </a:solidFill>
          <a:ln>
            <a:solidFill>
              <a:schemeClr val="bg1"/>
            </a:solidFill>
          </a:ln>
        </p:spPr>
        <p:txBody>
          <a:bodyPr anchor="t" anchorCtr="0" bIns="45720" compatLnSpc="1" lIns="91440" numCol="1" rIns="91440" tIns="45720" vert="horz" wrap="square">
            <a:prstTxWarp prst="textNoShape">
              <a:avLst/>
            </a:prstTxWarp>
          </a:bodyPr>
          <a:lstStyle/>
          <a:p>
            <a:endParaRPr lang="en-US"/>
          </a:p>
        </p:txBody>
      </p:sp>
      <p:sp>
        <p:nvSpPr>
          <p:cNvPr id="8" name="Freeform 11"/>
          <p:cNvSpPr/>
          <p:nvPr/>
        </p:nvSpPr>
        <p:spPr bwMode="auto">
          <a:xfrm>
            <a:off x="4977536" y="5305728"/>
            <a:ext cx="207034" cy="386032"/>
          </a:xfrm>
          <a:custGeom>
            <a:gdLst>
              <a:gd fmla="*/ 200 w 200" name="T0"/>
              <a:gd fmla="*/ 62 h 360" name="T1"/>
              <a:gd fmla="*/ 143 w 200" name="T2"/>
              <a:gd fmla="*/ 62 h 360" name="T3"/>
              <a:gd fmla="*/ 128 w 200" name="T4"/>
              <a:gd fmla="*/ 83 h 360" name="T5"/>
              <a:gd fmla="*/ 128 w 200" name="T6"/>
              <a:gd fmla="*/ 125 h 360" name="T7"/>
              <a:gd fmla="*/ 200 w 200" name="T8"/>
              <a:gd fmla="*/ 125 h 360" name="T9"/>
              <a:gd fmla="*/ 200 w 200" name="T10"/>
              <a:gd fmla="*/ 183 h 360" name="T11"/>
              <a:gd fmla="*/ 128 w 200" name="T12"/>
              <a:gd fmla="*/ 183 h 360" name="T13"/>
              <a:gd fmla="*/ 128 w 200" name="T14"/>
              <a:gd fmla="*/ 360 h 360" name="T15"/>
              <a:gd fmla="*/ 61 w 200" name="T16"/>
              <a:gd fmla="*/ 360 h 360" name="T17"/>
              <a:gd fmla="*/ 61 w 200" name="T18"/>
              <a:gd fmla="*/ 183 h 360" name="T19"/>
              <a:gd fmla="*/ 0 w 200" name="T20"/>
              <a:gd fmla="*/ 183 h 360" name="T21"/>
              <a:gd fmla="*/ 0 w 200" name="T22"/>
              <a:gd fmla="*/ 125 h 360" name="T23"/>
              <a:gd fmla="*/ 61 w 200" name="T24"/>
              <a:gd fmla="*/ 125 h 360" name="T25"/>
              <a:gd fmla="*/ 61 w 200" name="T26"/>
              <a:gd fmla="*/ 90 h 360" name="T27"/>
              <a:gd fmla="*/ 143 w 200" name="T28"/>
              <a:gd fmla="*/ 0 h 360" name="T29"/>
              <a:gd fmla="*/ 200 w 200" name="T30"/>
              <a:gd fmla="*/ 0 h 360" name="T31"/>
              <a:gd fmla="*/ 200 w 200" name="T32"/>
              <a:gd fmla="*/ 62 h 36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60" w="20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chemeClr val="bg1"/>
          </a:solidFill>
          <a:ln>
            <a:solidFill>
              <a:schemeClr val="bg1"/>
            </a:solidFill>
          </a:ln>
        </p:spPr>
        <p:txBody>
          <a:bodyPr anchor="t" anchorCtr="0" bIns="45720" compatLnSpc="1" lIns="91440" numCol="1" rIns="91440" tIns="45720" vert="horz" wrap="square">
            <a:prstTxWarp prst="textNoShape">
              <a:avLst/>
            </a:prstTxWarp>
          </a:bodyPr>
          <a:lstStyle/>
          <a:p>
            <a:endParaRPr lang="en-US"/>
          </a:p>
        </p:txBody>
      </p:sp>
      <p:sp>
        <p:nvSpPr>
          <p:cNvPr id="9" name="Freeform 16"/>
          <p:cNvSpPr/>
          <p:nvPr/>
        </p:nvSpPr>
        <p:spPr bwMode="auto">
          <a:xfrm>
            <a:off x="5872307" y="5305728"/>
            <a:ext cx="433620" cy="386032"/>
          </a:xfrm>
          <a:custGeom>
            <a:gdLst>
              <a:gd fmla="*/ 368 w 368" name="T0"/>
              <a:gd fmla="*/ 36 h 299" name="T1"/>
              <a:gd fmla="*/ 324 w 368" name="T2"/>
              <a:gd fmla="*/ 48 h 299" name="T3"/>
              <a:gd fmla="*/ 358 w 368" name="T4"/>
              <a:gd fmla="*/ 6 h 299" name="T5"/>
              <a:gd fmla="*/ 310 w 368" name="T6"/>
              <a:gd fmla="*/ 24 h 299" name="T7"/>
              <a:gd fmla="*/ 255 w 368" name="T8"/>
              <a:gd fmla="*/ 0 h 299" name="T9"/>
              <a:gd fmla="*/ 179 w 368" name="T10"/>
              <a:gd fmla="*/ 76 h 299" name="T11"/>
              <a:gd fmla="*/ 181 w 368" name="T12"/>
              <a:gd fmla="*/ 93 h 299" name="T13"/>
              <a:gd fmla="*/ 25 w 368" name="T14"/>
              <a:gd fmla="*/ 14 h 299" name="T15"/>
              <a:gd fmla="*/ 15 w 368" name="T16"/>
              <a:gd fmla="*/ 52 h 299" name="T17"/>
              <a:gd fmla="*/ 49 w 368" name="T18"/>
              <a:gd fmla="*/ 115 h 299" name="T19"/>
              <a:gd fmla="*/ 15 w 368" name="T20"/>
              <a:gd fmla="*/ 106 h 299" name="T21"/>
              <a:gd fmla="*/ 14 w 368" name="T22"/>
              <a:gd fmla="*/ 106 h 299" name="T23"/>
              <a:gd fmla="*/ 75 w 368" name="T24"/>
              <a:gd fmla="*/ 181 h 299" name="T25"/>
              <a:gd fmla="*/ 55 w 368" name="T26"/>
              <a:gd fmla="*/ 183 h 299" name="T27"/>
              <a:gd fmla="*/ 41 w 368" name="T28"/>
              <a:gd fmla="*/ 182 h 299" name="T29"/>
              <a:gd fmla="*/ 111 w 368" name="T30"/>
              <a:gd fmla="*/ 234 h 299" name="T31"/>
              <a:gd fmla="*/ 18 w 368" name="T32"/>
              <a:gd fmla="*/ 267 h 299" name="T33"/>
              <a:gd fmla="*/ 0 w 368" name="T34"/>
              <a:gd fmla="*/ 265 h 299" name="T35"/>
              <a:gd fmla="*/ 115 w 368" name="T36"/>
              <a:gd fmla="*/ 299 h 299" name="T37"/>
              <a:gd fmla="*/ 330 w 368" name="T38"/>
              <a:gd fmla="*/ 85 h 299" name="T39"/>
              <a:gd fmla="*/ 330 w 368" name="T40"/>
              <a:gd fmla="*/ 75 h 299" name="T41"/>
              <a:gd fmla="*/ 368 w 368" name="T42"/>
              <a:gd fmla="*/ 36 h 29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99" w="368">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bg1"/>
          </a:solidFill>
          <a:ln>
            <a:solidFill>
              <a:schemeClr val="bg1"/>
            </a:solidFill>
          </a:ln>
        </p:spPr>
        <p:txBody>
          <a:bodyPr anchor="t" anchorCtr="0" bIns="45720" compatLnSpc="1" lIns="91440" numCol="1" rIns="91440" tIns="45720" vert="horz" wrap="square">
            <a:prstTxWarp prst="textNoShape">
              <a:avLst/>
            </a:prstTxWarp>
          </a:bodyPr>
          <a:lstStyle/>
          <a:p>
            <a:endParaRPr lang="en-US"/>
          </a:p>
        </p:txBody>
      </p:sp>
      <p:cxnSp>
        <p:nvCxnSpPr>
          <p:cNvPr id="11" name="Straight Connector 10"/>
          <p:cNvCxnSpPr/>
          <p:nvPr/>
        </p:nvCxnSpPr>
        <p:spPr>
          <a:xfrm>
            <a:off x="4688114" y="5140958"/>
            <a:ext cx="6665686" cy="3108"/>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8200" y="5853422"/>
            <a:ext cx="6752771"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782913" y="1926920"/>
            <a:ext cx="105949" cy="105949"/>
          </a:xfrm>
          <a:prstGeom prst="ellipse">
            <a:avLst/>
          </a:prstGeom>
          <a:solidFill>
            <a:schemeClr val="bg1">
              <a:alpha val="20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0" name="Oval 29"/>
          <p:cNvSpPr/>
          <p:nvPr/>
        </p:nvSpPr>
        <p:spPr>
          <a:xfrm>
            <a:off x="782913" y="2670644"/>
            <a:ext cx="105949" cy="105949"/>
          </a:xfrm>
          <a:prstGeom prst="ellipse">
            <a:avLst/>
          </a:prstGeom>
          <a:solidFill>
            <a:schemeClr val="bg1">
              <a:alpha val="20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1" name="Oval 30"/>
          <p:cNvSpPr/>
          <p:nvPr/>
        </p:nvSpPr>
        <p:spPr>
          <a:xfrm>
            <a:off x="785225" y="3414368"/>
            <a:ext cx="105949" cy="105949"/>
          </a:xfrm>
          <a:prstGeom prst="ellipse">
            <a:avLst/>
          </a:prstGeom>
          <a:solidFill>
            <a:schemeClr val="bg1">
              <a:alpha val="20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2" name="Oval 31"/>
          <p:cNvSpPr/>
          <p:nvPr/>
        </p:nvSpPr>
        <p:spPr>
          <a:xfrm>
            <a:off x="782913" y="4156084"/>
            <a:ext cx="105949" cy="105949"/>
          </a:xfrm>
          <a:prstGeom prst="ellipse">
            <a:avLst/>
          </a:prstGeom>
          <a:solidFill>
            <a:schemeClr val="bg1">
              <a:alpha val="20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cxnSp>
        <p:nvCxnSpPr>
          <p:cNvPr id="36" name="Straight Connector 35"/>
          <p:cNvCxnSpPr>
            <a:stCxn id="29" idx="6"/>
          </p:cNvCxnSpPr>
          <p:nvPr/>
        </p:nvCxnSpPr>
        <p:spPr>
          <a:xfrm flipV="1">
            <a:off x="888862" y="1978051"/>
            <a:ext cx="2295772" cy="1844"/>
          </a:xfrm>
          <a:prstGeom prst="line">
            <a:avLst/>
          </a:prstGeom>
          <a:ln w="5715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0" idx="6"/>
          </p:cNvCxnSpPr>
          <p:nvPr/>
        </p:nvCxnSpPr>
        <p:spPr>
          <a:xfrm flipV="1">
            <a:off x="888862" y="2719766"/>
            <a:ext cx="1593142" cy="3853"/>
          </a:xfrm>
          <a:prstGeom prst="line">
            <a:avLst/>
          </a:prstGeom>
          <a:ln w="5715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1" idx="6"/>
          </p:cNvCxnSpPr>
          <p:nvPr/>
        </p:nvCxnSpPr>
        <p:spPr>
          <a:xfrm flipV="1">
            <a:off x="891174" y="3465334"/>
            <a:ext cx="1025761" cy="2009"/>
          </a:xfrm>
          <a:prstGeom prst="line">
            <a:avLst/>
          </a:prstGeom>
          <a:ln w="5715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2" idx="6"/>
            <a:endCxn id="53" idx="1"/>
          </p:cNvCxnSpPr>
          <p:nvPr/>
        </p:nvCxnSpPr>
        <p:spPr>
          <a:xfrm>
            <a:off x="888862" y="4209059"/>
            <a:ext cx="311042" cy="11010"/>
          </a:xfrm>
          <a:prstGeom prst="line">
            <a:avLst/>
          </a:prstGeom>
          <a:ln w="5715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06" name="Group 105"/>
          <p:cNvGrpSpPr/>
          <p:nvPr/>
        </p:nvGrpSpPr>
        <p:grpSpPr>
          <a:xfrm>
            <a:off x="3184634" y="1641421"/>
            <a:ext cx="662708" cy="662708"/>
            <a:chOff x="3184634" y="1476531"/>
            <a:chExt cx="662708" cy="662708"/>
          </a:xfrm>
          <a:solidFill>
            <a:schemeClr val="bg1">
              <a:alpha val="20000"/>
            </a:schemeClr>
          </a:solidFill>
        </p:grpSpPr>
        <p:sp>
          <p:nvSpPr>
            <p:cNvPr id="50" name="Rounded Rectangle 49"/>
            <p:cNvSpPr/>
            <p:nvPr/>
          </p:nvSpPr>
          <p:spPr>
            <a:xfrm>
              <a:off x="3184634" y="1476531"/>
              <a:ext cx="662708" cy="662708"/>
            </a:xfrm>
            <a:prstGeom prst="roundRect">
              <a:avLst/>
            </a:prstGeom>
            <a:grp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54" name="Group 53"/>
            <p:cNvGrpSpPr/>
            <p:nvPr/>
          </p:nvGrpSpPr>
          <p:grpSpPr>
            <a:xfrm>
              <a:off x="3360404" y="1582435"/>
              <a:ext cx="319088" cy="465138"/>
              <a:chOff x="3582988" y="3510757"/>
              <a:chExt cx="319088" cy="465138"/>
            </a:xfrm>
            <a:grpFill/>
          </p:grpSpPr>
          <p:sp>
            <p:nvSpPr>
              <p:cNvPr id="55" name="AutoShape 113"/>
              <p:cNvSpPr/>
              <p:nvPr/>
            </p:nvSpPr>
            <p:spPr bwMode="auto">
              <a:xfrm>
                <a:off x="3582988" y="3510757"/>
                <a:ext cx="319088"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a:solidFill>
                  <a:schemeClr val="bg1"/>
                </a:solid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6" name="AutoShape 114"/>
              <p:cNvSpPr/>
              <p:nvPr/>
            </p:nvSpPr>
            <p:spPr bwMode="auto">
              <a:xfrm>
                <a:off x="3655219" y="3583782"/>
                <a:ext cx="94456" cy="944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solidFill>
                  <a:schemeClr val="bg1"/>
                </a:solid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105" name="Group 104"/>
          <p:cNvGrpSpPr/>
          <p:nvPr/>
        </p:nvGrpSpPr>
        <p:grpSpPr>
          <a:xfrm>
            <a:off x="2521926" y="2388412"/>
            <a:ext cx="662708" cy="662708"/>
            <a:chOff x="2521926" y="2223522"/>
            <a:chExt cx="662708" cy="662708"/>
          </a:xfrm>
          <a:solidFill>
            <a:schemeClr val="bg1">
              <a:alpha val="20000"/>
            </a:schemeClr>
          </a:solidFill>
        </p:grpSpPr>
        <p:sp>
          <p:nvSpPr>
            <p:cNvPr id="51" name="Rounded Rectangle 50"/>
            <p:cNvSpPr/>
            <p:nvPr/>
          </p:nvSpPr>
          <p:spPr>
            <a:xfrm>
              <a:off x="2521926" y="2223522"/>
              <a:ext cx="662708" cy="662708"/>
            </a:xfrm>
            <a:prstGeom prst="roundRect">
              <a:avLst/>
            </a:prstGeom>
            <a:grp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7" name="AutoShape 112"/>
            <p:cNvSpPr/>
            <p:nvPr/>
          </p:nvSpPr>
          <p:spPr bwMode="auto">
            <a:xfrm>
              <a:off x="2637800" y="2330328"/>
              <a:ext cx="464344" cy="465138"/>
            </a:xfrm>
            <a:custGeom>
              <a:gdLst>
                <a:gd fmla="*/ 10510 w 21020" name="T0"/>
                <a:gd fmla="*/ 10800 h 21600" name="T1"/>
                <a:gd fmla="*/ 10510 w 21020" name="T2"/>
                <a:gd fmla="*/ 10800 h 21600" name="T3"/>
                <a:gd fmla="*/ 10510 w 21020" name="T4"/>
                <a:gd fmla="*/ 10800 h 21600" name="T5"/>
                <a:gd fmla="*/ 10510 w 21020" name="T6"/>
                <a:gd fmla="*/ 10800 h 21600" name="T7"/>
              </a:gdLst>
              <a:cxnLst>
                <a:cxn ang="0">
                  <a:pos x="T0" y="T1"/>
                </a:cxn>
                <a:cxn ang="0">
                  <a:pos x="T2" y="T3"/>
                </a:cxn>
                <a:cxn ang="0">
                  <a:pos x="T4" y="T5"/>
                </a:cxn>
                <a:cxn ang="0">
                  <a:pos x="T6" y="T7"/>
                </a:cxn>
              </a:cxnLst>
              <a:rect b="b" l="0" r="r" t="0"/>
              <a:pathLst>
                <a:path h="21600" w="2102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solidFill>
                <a:schemeClr val="bg1"/>
              </a:solid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nvGrpSpPr>
          <p:cNvPr id="108" name="Group 107"/>
          <p:cNvGrpSpPr/>
          <p:nvPr/>
        </p:nvGrpSpPr>
        <p:grpSpPr>
          <a:xfrm>
            <a:off x="1199904" y="3888715"/>
            <a:ext cx="662708" cy="662708"/>
            <a:chOff x="1199904" y="3723825"/>
            <a:chExt cx="662708" cy="662708"/>
          </a:xfrm>
          <a:solidFill>
            <a:schemeClr val="bg1">
              <a:alpha val="20000"/>
            </a:schemeClr>
          </a:solidFill>
        </p:grpSpPr>
        <p:sp>
          <p:nvSpPr>
            <p:cNvPr id="53" name="Rounded Rectangle 52"/>
            <p:cNvSpPr/>
            <p:nvPr/>
          </p:nvSpPr>
          <p:spPr>
            <a:xfrm>
              <a:off x="1199904" y="3723825"/>
              <a:ext cx="662708" cy="662708"/>
            </a:xfrm>
            <a:prstGeom prst="roundRect">
              <a:avLst/>
            </a:prstGeom>
            <a:grp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58" name="Group 57"/>
            <p:cNvGrpSpPr/>
            <p:nvPr/>
          </p:nvGrpSpPr>
          <p:grpSpPr>
            <a:xfrm>
              <a:off x="1299086" y="3830748"/>
              <a:ext cx="464344" cy="464344"/>
              <a:chOff x="4439444" y="1652588"/>
              <a:chExt cx="464344" cy="464344"/>
            </a:xfrm>
            <a:grpFill/>
          </p:grpSpPr>
          <p:sp>
            <p:nvSpPr>
              <p:cNvPr id="59" name="AutoShape 136"/>
              <p:cNvSpPr/>
              <p:nvPr/>
            </p:nvSpPr>
            <p:spPr bwMode="auto">
              <a:xfrm>
                <a:off x="4686300" y="1710532"/>
                <a:ext cx="152400" cy="1524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bg1"/>
              </a:solidFill>
              <a:ln>
                <a:solidFill>
                  <a:schemeClr val="bg1"/>
                </a:solid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60" name="AutoShape 137"/>
              <p:cNvSpPr/>
              <p:nvPr/>
            </p:nvSpPr>
            <p:spPr bwMode="auto">
              <a:xfrm>
                <a:off x="4439444" y="1652588"/>
                <a:ext cx="464344" cy="464344"/>
              </a:xfrm>
              <a:custGeom>
                <a:gdLst>
                  <a:gd fmla="+- 0 10819 195" name="T0"/>
                  <a:gd fmla="*/ T0 w 21248" name="T1"/>
                  <a:gd fmla="*/ 10800 h 21600" name="T2"/>
                  <a:gd fmla="+- 0 10819 195" name="T3"/>
                  <a:gd fmla="*/ T3 w 21248" name="T4"/>
                  <a:gd fmla="*/ 10800 h 21600" name="T5"/>
                  <a:gd fmla="+- 0 10819 195" name="T6"/>
                  <a:gd fmla="*/ T6 w 21248" name="T7"/>
                  <a:gd fmla="*/ 10800 h 21600" name="T8"/>
                  <a:gd fmla="+- 0 10819 195" name="T9"/>
                  <a:gd fmla="*/ T9 w 21248" name="T10"/>
                  <a:gd fmla="*/ 10800 h 21600" name="T11"/>
                </a:gdLst>
                <a:cxnLst>
                  <a:cxn ang="0">
                    <a:pos x="T1" y="T2"/>
                  </a:cxn>
                  <a:cxn ang="0">
                    <a:pos x="T4" y="T5"/>
                  </a:cxn>
                  <a:cxn ang="0">
                    <a:pos x="T7" y="T8"/>
                  </a:cxn>
                  <a:cxn ang="0">
                    <a:pos x="T10" y="T11"/>
                  </a:cxn>
                </a:cxnLst>
                <a:rect b="b" l="0" r="r" t="0"/>
                <a:pathLst>
                  <a:path h="21600" w="21248">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bg1"/>
              </a:solidFill>
              <a:ln>
                <a:solidFill>
                  <a:schemeClr val="bg1"/>
                </a:solid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61" name="AutoShape 138"/>
              <p:cNvSpPr/>
              <p:nvPr/>
            </p:nvSpPr>
            <p:spPr bwMode="auto">
              <a:xfrm>
                <a:off x="4686300" y="1652588"/>
                <a:ext cx="217488" cy="2174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bg1"/>
              </a:solidFill>
              <a:ln>
                <a:solidFill>
                  <a:schemeClr val="bg1"/>
                </a:solid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107" name="Group 106"/>
          <p:cNvGrpSpPr/>
          <p:nvPr/>
        </p:nvGrpSpPr>
        <p:grpSpPr>
          <a:xfrm>
            <a:off x="1862612" y="3128283"/>
            <a:ext cx="662708" cy="662708"/>
            <a:chOff x="1862612" y="2963393"/>
            <a:chExt cx="662708" cy="662708"/>
          </a:xfrm>
          <a:solidFill>
            <a:schemeClr val="bg1">
              <a:alpha val="20000"/>
            </a:schemeClr>
          </a:solidFill>
        </p:grpSpPr>
        <p:sp>
          <p:nvSpPr>
            <p:cNvPr id="52" name="Rounded Rectangle 51"/>
            <p:cNvSpPr/>
            <p:nvPr/>
          </p:nvSpPr>
          <p:spPr>
            <a:xfrm>
              <a:off x="1862612" y="2963393"/>
              <a:ext cx="662708" cy="662708"/>
            </a:xfrm>
            <a:prstGeom prst="roundRect">
              <a:avLst/>
            </a:prstGeom>
            <a:grp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62" name="Group 61"/>
            <p:cNvGrpSpPr/>
            <p:nvPr/>
          </p:nvGrpSpPr>
          <p:grpSpPr>
            <a:xfrm>
              <a:off x="1969909" y="3105788"/>
              <a:ext cx="465138" cy="391319"/>
              <a:chOff x="5356342" y="3093565"/>
              <a:chExt cx="465138" cy="391319"/>
            </a:xfrm>
            <a:grpFill/>
          </p:grpSpPr>
          <p:sp>
            <p:nvSpPr>
              <p:cNvPr id="63" name="AutoShape 120"/>
              <p:cNvSpPr/>
              <p:nvPr/>
            </p:nvSpPr>
            <p:spPr bwMode="auto">
              <a:xfrm>
                <a:off x="5473023" y="3195165"/>
                <a:ext cx="231775" cy="231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solidFill>
                  <a:schemeClr val="bg1"/>
                </a:solid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64" name="AutoShape 121"/>
              <p:cNvSpPr/>
              <p:nvPr/>
            </p:nvSpPr>
            <p:spPr bwMode="auto">
              <a:xfrm>
                <a:off x="5530967" y="3253109"/>
                <a:ext cx="65088" cy="650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solidFill>
                  <a:schemeClr val="bg1"/>
                </a:solid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65" name="AutoShape 122"/>
              <p:cNvSpPr/>
              <p:nvPr/>
            </p:nvSpPr>
            <p:spPr bwMode="auto">
              <a:xfrm>
                <a:off x="5356342" y="3093565"/>
                <a:ext cx="465138" cy="39131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solidFill>
                  <a:schemeClr val="bg1"/>
                </a:solid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sp>
        <p:nvSpPr>
          <p:cNvPr id="66" name="TextBox 65"/>
          <p:cNvSpPr txBox="1"/>
          <p:nvPr/>
        </p:nvSpPr>
        <p:spPr>
          <a:xfrm>
            <a:off x="3992030" y="1798045"/>
            <a:ext cx="1957673" cy="365760"/>
          </a:xfrm>
          <a:prstGeom prst="rect">
            <a:avLst/>
          </a:prstGeom>
          <a:noFill/>
        </p:spPr>
        <p:txBody>
          <a:bodyPr rtlCol="0" wrap="square">
            <a:spAutoFit/>
          </a:bodyPr>
          <a:lstStyle/>
          <a:p>
            <a:r>
              <a:rPr lang="en-US">
                <a:solidFill>
                  <a:schemeClr val="bg1">
                    <a:lumMod val="95000"/>
                  </a:schemeClr>
                </a:solidFill>
                <a:latin typeface="+mj-lt"/>
              </a:rPr>
              <a:t>Management</a:t>
            </a:r>
          </a:p>
        </p:txBody>
      </p:sp>
      <p:sp>
        <p:nvSpPr>
          <p:cNvPr id="68" name="TextBox 67"/>
          <p:cNvSpPr txBox="1"/>
          <p:nvPr/>
        </p:nvSpPr>
        <p:spPr>
          <a:xfrm>
            <a:off x="3316934" y="2576188"/>
            <a:ext cx="1957673" cy="365760"/>
          </a:xfrm>
          <a:prstGeom prst="rect">
            <a:avLst/>
          </a:prstGeom>
          <a:noFill/>
        </p:spPr>
        <p:txBody>
          <a:bodyPr rtlCol="0" wrap="square">
            <a:spAutoFit/>
          </a:bodyPr>
          <a:lstStyle/>
          <a:p>
            <a:r>
              <a:rPr lang="en-US">
                <a:solidFill>
                  <a:schemeClr val="bg1">
                    <a:lumMod val="95000"/>
                  </a:schemeClr>
                </a:solidFill>
                <a:latin typeface="+mj-lt"/>
              </a:rPr>
              <a:t>Designing</a:t>
            </a:r>
          </a:p>
        </p:txBody>
      </p:sp>
      <p:sp>
        <p:nvSpPr>
          <p:cNvPr id="70" name="TextBox 69"/>
          <p:cNvSpPr txBox="1"/>
          <p:nvPr/>
        </p:nvSpPr>
        <p:spPr>
          <a:xfrm>
            <a:off x="2696563" y="3303499"/>
            <a:ext cx="1957673" cy="365760"/>
          </a:xfrm>
          <a:prstGeom prst="rect">
            <a:avLst/>
          </a:prstGeom>
          <a:noFill/>
        </p:spPr>
        <p:txBody>
          <a:bodyPr rtlCol="0" wrap="square">
            <a:spAutoFit/>
          </a:bodyPr>
          <a:lstStyle/>
          <a:p>
            <a:r>
              <a:rPr lang="en-US">
                <a:solidFill>
                  <a:schemeClr val="bg1">
                    <a:lumMod val="95000"/>
                  </a:schemeClr>
                </a:solidFill>
                <a:latin typeface="+mj-lt"/>
              </a:rPr>
              <a:t>Photography</a:t>
            </a:r>
          </a:p>
        </p:txBody>
      </p:sp>
      <p:sp>
        <p:nvSpPr>
          <p:cNvPr id="72" name="TextBox 71"/>
          <p:cNvSpPr txBox="1"/>
          <p:nvPr/>
        </p:nvSpPr>
        <p:spPr>
          <a:xfrm>
            <a:off x="1969095" y="4056321"/>
            <a:ext cx="1957673" cy="365760"/>
          </a:xfrm>
          <a:prstGeom prst="rect">
            <a:avLst/>
          </a:prstGeom>
          <a:noFill/>
        </p:spPr>
        <p:txBody>
          <a:bodyPr rtlCol="0" wrap="square">
            <a:spAutoFit/>
          </a:bodyPr>
          <a:lstStyle/>
          <a:p>
            <a:r>
              <a:rPr lang="en-US">
                <a:solidFill>
                  <a:schemeClr val="bg1">
                    <a:lumMod val="95000"/>
                  </a:schemeClr>
                </a:solidFill>
                <a:latin typeface="+mj-lt"/>
              </a:rPr>
              <a:t>Marketing</a:t>
            </a:r>
          </a:p>
        </p:txBody>
      </p:sp>
      <p:sp>
        <p:nvSpPr>
          <p:cNvPr id="79" name="Rounded Rectangle 78"/>
          <p:cNvSpPr/>
          <p:nvPr/>
        </p:nvSpPr>
        <p:spPr>
          <a:xfrm>
            <a:off x="7824864" y="1867578"/>
            <a:ext cx="3528935" cy="220621"/>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0" name="Rounded Rectangle 79"/>
          <p:cNvSpPr/>
          <p:nvPr/>
        </p:nvSpPr>
        <p:spPr>
          <a:xfrm>
            <a:off x="7824863" y="2593520"/>
            <a:ext cx="3528935" cy="220621"/>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1" name="Rounded Rectangle 80"/>
          <p:cNvSpPr/>
          <p:nvPr/>
        </p:nvSpPr>
        <p:spPr>
          <a:xfrm>
            <a:off x="7824865" y="3323870"/>
            <a:ext cx="3528935" cy="220621"/>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2" name="Rounded Rectangle 81"/>
          <p:cNvSpPr/>
          <p:nvPr/>
        </p:nvSpPr>
        <p:spPr>
          <a:xfrm>
            <a:off x="7824862" y="4060451"/>
            <a:ext cx="3528935" cy="220621"/>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3" name="Rounded Rectangle 82"/>
          <p:cNvSpPr/>
          <p:nvPr/>
        </p:nvSpPr>
        <p:spPr>
          <a:xfrm>
            <a:off x="9850320" y="1876971"/>
            <a:ext cx="1503476" cy="211227"/>
          </a:xfrm>
          <a:prstGeom prst="round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4" name="Rounded Rectangle 83"/>
          <p:cNvSpPr/>
          <p:nvPr/>
        </p:nvSpPr>
        <p:spPr>
          <a:xfrm>
            <a:off x="9370608" y="2590412"/>
            <a:ext cx="1983188" cy="229045"/>
          </a:xfrm>
          <a:prstGeom prst="round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5" name="Rounded Rectangle 84"/>
          <p:cNvSpPr/>
          <p:nvPr/>
        </p:nvSpPr>
        <p:spPr>
          <a:xfrm>
            <a:off x="8875308" y="3329186"/>
            <a:ext cx="2478488" cy="218161"/>
          </a:xfrm>
          <a:prstGeom prst="round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6" name="Rounded Rectangle 85"/>
          <p:cNvSpPr/>
          <p:nvPr/>
        </p:nvSpPr>
        <p:spPr>
          <a:xfrm>
            <a:off x="8068584" y="4060450"/>
            <a:ext cx="3285212" cy="220125"/>
          </a:xfrm>
          <a:prstGeom prst="round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7" name="Rounded Rectangle 86"/>
          <p:cNvSpPr/>
          <p:nvPr/>
        </p:nvSpPr>
        <p:spPr>
          <a:xfrm>
            <a:off x="9515889" y="1454235"/>
            <a:ext cx="699154" cy="305569"/>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a:solidFill>
                  <a:schemeClr val="bg1">
                    <a:lumMod val="95000"/>
                  </a:schemeClr>
                </a:solidFill>
              </a:rPr>
              <a:t>40%</a:t>
            </a:r>
          </a:p>
        </p:txBody>
      </p:sp>
      <p:sp>
        <p:nvSpPr>
          <p:cNvPr id="88" name="Rounded Rectangle 87"/>
          <p:cNvSpPr/>
          <p:nvPr/>
        </p:nvSpPr>
        <p:spPr>
          <a:xfrm>
            <a:off x="9021031" y="2169974"/>
            <a:ext cx="699154" cy="305569"/>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a:solidFill>
                  <a:schemeClr val="bg1">
                    <a:lumMod val="95000"/>
                  </a:schemeClr>
                </a:solidFill>
              </a:rPr>
              <a:t>50%</a:t>
            </a:r>
          </a:p>
        </p:txBody>
      </p:sp>
      <p:sp>
        <p:nvSpPr>
          <p:cNvPr id="89" name="Rounded Rectangle 88"/>
          <p:cNvSpPr/>
          <p:nvPr/>
        </p:nvSpPr>
        <p:spPr>
          <a:xfrm>
            <a:off x="8525731" y="2887356"/>
            <a:ext cx="699154" cy="305569"/>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a:solidFill>
                  <a:schemeClr val="bg1">
                    <a:lumMod val="95000"/>
                  </a:schemeClr>
                </a:solidFill>
              </a:rPr>
              <a:t>70%</a:t>
            </a:r>
          </a:p>
        </p:txBody>
      </p:sp>
      <p:sp>
        <p:nvSpPr>
          <p:cNvPr id="90" name="Rounded Rectangle 89"/>
          <p:cNvSpPr/>
          <p:nvPr/>
        </p:nvSpPr>
        <p:spPr>
          <a:xfrm>
            <a:off x="7699009" y="3610271"/>
            <a:ext cx="699154" cy="305569"/>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a:solidFill>
                  <a:schemeClr val="bg1">
                    <a:lumMod val="95000"/>
                  </a:schemeClr>
                </a:solidFill>
              </a:rPr>
              <a:t>90%</a:t>
            </a:r>
          </a:p>
        </p:txBody>
      </p:sp>
      <p:grpSp>
        <p:nvGrpSpPr>
          <p:cNvPr id="110" name="Group 109"/>
          <p:cNvGrpSpPr/>
          <p:nvPr/>
        </p:nvGrpSpPr>
        <p:grpSpPr>
          <a:xfrm>
            <a:off x="5419389" y="4362815"/>
            <a:ext cx="1365310" cy="654942"/>
            <a:chOff x="5419389" y="4197925"/>
            <a:chExt cx="1365310" cy="654942"/>
          </a:xfrm>
        </p:grpSpPr>
        <p:sp>
          <p:nvSpPr>
            <p:cNvPr id="92" name="TextBox 91"/>
            <p:cNvSpPr txBox="1"/>
            <p:nvPr/>
          </p:nvSpPr>
          <p:spPr>
            <a:xfrm>
              <a:off x="5434707" y="4197925"/>
              <a:ext cx="1334673" cy="365760"/>
            </a:xfrm>
            <a:prstGeom prst="rect">
              <a:avLst/>
            </a:prstGeom>
            <a:noFill/>
            <a:ln>
              <a:noFill/>
            </a:ln>
          </p:spPr>
          <p:txBody>
            <a:bodyPr rtlCol="0" wrap="none">
              <a:spAutoFit/>
            </a:bodyPr>
            <a:lstStyle/>
            <a:p>
              <a:pPr algn="ctr"/>
              <a:r>
                <a:rPr lang="en-US">
                  <a:solidFill>
                    <a:schemeClr val="bg1">
                      <a:lumMod val="95000"/>
                    </a:schemeClr>
                  </a:solidFill>
                </a:rPr>
                <a:t>Mrs KhaLihn</a:t>
              </a:r>
            </a:p>
          </p:txBody>
        </p:sp>
        <p:sp>
          <p:nvSpPr>
            <p:cNvPr id="94" name="TextBox 93"/>
            <p:cNvSpPr txBox="1"/>
            <p:nvPr/>
          </p:nvSpPr>
          <p:spPr>
            <a:xfrm>
              <a:off x="5624331" y="4483534"/>
              <a:ext cx="1002030" cy="365760"/>
            </a:xfrm>
            <a:prstGeom prst="rect">
              <a:avLst/>
            </a:prstGeom>
            <a:noFill/>
            <a:ln>
              <a:noFill/>
            </a:ln>
          </p:spPr>
          <p:txBody>
            <a:bodyPr rtlCol="0" wrap="none">
              <a:spAutoFit/>
            </a:bodyPr>
            <a:lstStyle/>
            <a:p>
              <a:r>
                <a:rPr lang="en-US">
                  <a:solidFill>
                    <a:schemeClr val="bg1">
                      <a:lumMod val="95000"/>
                    </a:schemeClr>
                  </a:solidFill>
                </a:rPr>
                <a:t>Designer</a:t>
              </a:r>
            </a:p>
          </p:txBody>
        </p:sp>
      </p:grpSp>
      <p:grpSp>
        <p:nvGrpSpPr>
          <p:cNvPr id="116" name="Group 115"/>
          <p:cNvGrpSpPr/>
          <p:nvPr/>
        </p:nvGrpSpPr>
        <p:grpSpPr>
          <a:xfrm>
            <a:off x="11301349" y="1441034"/>
            <a:ext cx="109890" cy="3699925"/>
            <a:chOff x="11301349" y="1441034"/>
            <a:chExt cx="109890" cy="3699925"/>
          </a:xfrm>
          <a:solidFill>
            <a:schemeClr val="bg1"/>
          </a:solidFill>
        </p:grpSpPr>
        <p:cxnSp>
          <p:nvCxnSpPr>
            <p:cNvPr id="17" name="Straight Connector 16"/>
            <p:cNvCxnSpPr/>
            <p:nvPr/>
          </p:nvCxnSpPr>
          <p:spPr>
            <a:xfrm flipH="1" flipV="1">
              <a:off x="11353800" y="1536490"/>
              <a:ext cx="0" cy="3604469"/>
            </a:xfrm>
            <a:prstGeom prst="line">
              <a:avLst/>
            </a:prstGeom>
            <a:grpFill/>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04" name="Oval 103"/>
            <p:cNvSpPr/>
            <p:nvPr/>
          </p:nvSpPr>
          <p:spPr>
            <a:xfrm>
              <a:off x="11301349" y="1441034"/>
              <a:ext cx="109890" cy="109890"/>
            </a:xfrm>
            <a:prstGeom prst="ellipse">
              <a:avLst/>
            </a:prstGeom>
            <a:solidFill>
              <a:schemeClr val="bg1">
                <a:alpha val="20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spTree>
    <p:extLst>
      <p:ext uri="{BB962C8B-B14F-4D97-AF65-F5344CB8AC3E}">
        <p14:creationId val="3009296500"/>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par>
                          <p:cTn fill="hold" id="10" nodeType="afterGroup">
                            <p:stCondLst>
                              <p:cond delay="500"/>
                            </p:stCondLst>
                            <p:childTnLst>
                              <p:par>
                                <p:cTn fill="hold" id="11" nodeType="afterEffect" presetClass="entr" presetID="2" presetSubtype="4">
                                  <p:stCondLst>
                                    <p:cond delay="0"/>
                                  </p:stCondLst>
                                  <p:childTnLst>
                                    <p:set>
                                      <p:cBhvr>
                                        <p:cTn dur="1" fill="hold" id="12">
                                          <p:stCondLst>
                                            <p:cond delay="0"/>
                                          </p:stCondLst>
                                        </p:cTn>
                                        <p:tgtEl>
                                          <p:spTgt spid="110"/>
                                        </p:tgtEl>
                                        <p:attrNameLst>
                                          <p:attrName>style.visibility</p:attrName>
                                        </p:attrNameLst>
                                      </p:cBhvr>
                                      <p:to>
                                        <p:strVal val="visible"/>
                                      </p:to>
                                    </p:set>
                                    <p:anim calcmode="lin" valueType="num">
                                      <p:cBhvr additive="base">
                                        <p:cTn dur="500" fill="hold" id="13"/>
                                        <p:tgtEl>
                                          <p:spTgt spid="110"/>
                                        </p:tgtEl>
                                        <p:attrNameLst>
                                          <p:attrName>ppt_x</p:attrName>
                                        </p:attrNameLst>
                                      </p:cBhvr>
                                      <p:tavLst>
                                        <p:tav tm="0">
                                          <p:val>
                                            <p:strVal val="#ppt_x"/>
                                          </p:val>
                                        </p:tav>
                                        <p:tav tm="100000">
                                          <p:val>
                                            <p:strVal val="#ppt_x"/>
                                          </p:val>
                                        </p:tav>
                                      </p:tavLst>
                                    </p:anim>
                                    <p:anim calcmode="lin" valueType="num">
                                      <p:cBhvr additive="base">
                                        <p:cTn dur="500" fill="hold" id="14"/>
                                        <p:tgtEl>
                                          <p:spTgt spid="110"/>
                                        </p:tgtEl>
                                        <p:attrNameLst>
                                          <p:attrName>ppt_y</p:attrName>
                                        </p:attrNameLst>
                                      </p:cBhvr>
                                      <p:tavLst>
                                        <p:tav tm="0">
                                          <p:val>
                                            <p:strVal val="1+#ppt_h/2"/>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53" presetSubtype="0">
                                  <p:stCondLst>
                                    <p:cond delay="0"/>
                                  </p:stCondLst>
                                  <p:childTnLst>
                                    <p:set>
                                      <p:cBhvr>
                                        <p:cTn dur="1" fill="hold" id="17">
                                          <p:stCondLst>
                                            <p:cond delay="0"/>
                                          </p:stCondLst>
                                        </p:cTn>
                                        <p:tgtEl>
                                          <p:spTgt spid="8"/>
                                        </p:tgtEl>
                                        <p:attrNameLst>
                                          <p:attrName>style.visibility</p:attrName>
                                        </p:attrNameLst>
                                      </p:cBhvr>
                                      <p:to>
                                        <p:strVal val="visible"/>
                                      </p:to>
                                    </p:set>
                                    <p:anim calcmode="lin" valueType="num">
                                      <p:cBhvr>
                                        <p:cTn dur="500" fill="hold" id="18"/>
                                        <p:tgtEl>
                                          <p:spTgt spid="8"/>
                                        </p:tgtEl>
                                        <p:attrNameLst>
                                          <p:attrName>ppt_w</p:attrName>
                                        </p:attrNameLst>
                                      </p:cBhvr>
                                      <p:tavLst>
                                        <p:tav tm="0">
                                          <p:val>
                                            <p:fltVal val="0"/>
                                          </p:val>
                                        </p:tav>
                                        <p:tav tm="100000">
                                          <p:val>
                                            <p:strVal val="#ppt_w"/>
                                          </p:val>
                                        </p:tav>
                                      </p:tavLst>
                                    </p:anim>
                                    <p:anim calcmode="lin" valueType="num">
                                      <p:cBhvr>
                                        <p:cTn dur="500" fill="hold" id="19"/>
                                        <p:tgtEl>
                                          <p:spTgt spid="8"/>
                                        </p:tgtEl>
                                        <p:attrNameLst>
                                          <p:attrName>ppt_h</p:attrName>
                                        </p:attrNameLst>
                                      </p:cBhvr>
                                      <p:tavLst>
                                        <p:tav tm="0">
                                          <p:val>
                                            <p:fltVal val="0"/>
                                          </p:val>
                                        </p:tav>
                                        <p:tav tm="100000">
                                          <p:val>
                                            <p:strVal val="#ppt_h"/>
                                          </p:val>
                                        </p:tav>
                                      </p:tavLst>
                                    </p:anim>
                                    <p:animEffect filter="fade" transition="in">
                                      <p:cBhvr>
                                        <p:cTn dur="500" id="20"/>
                                        <p:tgtEl>
                                          <p:spTgt spid="8"/>
                                        </p:tgtEl>
                                      </p:cBhvr>
                                    </p:animEffect>
                                  </p:childTnLst>
                                </p:cTn>
                              </p:par>
                              <p:par>
                                <p:cTn fill="hold" grpId="0" id="21" nodeType="withEffect" presetClass="entr" presetID="53" presetSubtype="0">
                                  <p:stCondLst>
                                    <p:cond delay="0"/>
                                  </p:stCondLst>
                                  <p:childTnLst>
                                    <p:set>
                                      <p:cBhvr>
                                        <p:cTn dur="1" fill="hold" id="22">
                                          <p:stCondLst>
                                            <p:cond delay="0"/>
                                          </p:stCondLst>
                                        </p:cTn>
                                        <p:tgtEl>
                                          <p:spTgt spid="9"/>
                                        </p:tgtEl>
                                        <p:attrNameLst>
                                          <p:attrName>style.visibility</p:attrName>
                                        </p:attrNameLst>
                                      </p:cBhvr>
                                      <p:to>
                                        <p:strVal val="visible"/>
                                      </p:to>
                                    </p:set>
                                    <p:anim calcmode="lin" valueType="num">
                                      <p:cBhvr>
                                        <p:cTn dur="500" fill="hold" id="23"/>
                                        <p:tgtEl>
                                          <p:spTgt spid="9"/>
                                        </p:tgtEl>
                                        <p:attrNameLst>
                                          <p:attrName>ppt_w</p:attrName>
                                        </p:attrNameLst>
                                      </p:cBhvr>
                                      <p:tavLst>
                                        <p:tav tm="0">
                                          <p:val>
                                            <p:fltVal val="0"/>
                                          </p:val>
                                        </p:tav>
                                        <p:tav tm="100000">
                                          <p:val>
                                            <p:strVal val="#ppt_w"/>
                                          </p:val>
                                        </p:tav>
                                      </p:tavLst>
                                    </p:anim>
                                    <p:anim calcmode="lin" valueType="num">
                                      <p:cBhvr>
                                        <p:cTn dur="500" fill="hold" id="24"/>
                                        <p:tgtEl>
                                          <p:spTgt spid="9"/>
                                        </p:tgtEl>
                                        <p:attrNameLst>
                                          <p:attrName>ppt_h</p:attrName>
                                        </p:attrNameLst>
                                      </p:cBhvr>
                                      <p:tavLst>
                                        <p:tav tm="0">
                                          <p:val>
                                            <p:fltVal val="0"/>
                                          </p:val>
                                        </p:tav>
                                        <p:tav tm="100000">
                                          <p:val>
                                            <p:strVal val="#ppt_h"/>
                                          </p:val>
                                        </p:tav>
                                      </p:tavLst>
                                    </p:anim>
                                    <p:animEffect filter="fade" transition="in">
                                      <p:cBhvr>
                                        <p:cTn dur="500" id="25"/>
                                        <p:tgtEl>
                                          <p:spTgt spid="9"/>
                                        </p:tgtEl>
                                      </p:cBhvr>
                                    </p:animEffect>
                                  </p:childTnLst>
                                </p:cTn>
                              </p:par>
                              <p:par>
                                <p:cTn fill="hold" grpId="0" id="26" nodeType="withEffect" presetClass="entr" presetID="53" presetSubtype="0">
                                  <p:stCondLst>
                                    <p:cond delay="0"/>
                                  </p:stCondLst>
                                  <p:childTnLst>
                                    <p:set>
                                      <p:cBhvr>
                                        <p:cTn dur="1" fill="hold" id="27">
                                          <p:stCondLst>
                                            <p:cond delay="0"/>
                                          </p:stCondLst>
                                        </p:cTn>
                                        <p:tgtEl>
                                          <p:spTgt spid="13"/>
                                        </p:tgtEl>
                                        <p:attrNameLst>
                                          <p:attrName>style.visibility</p:attrName>
                                        </p:attrNameLst>
                                      </p:cBhvr>
                                      <p:to>
                                        <p:strVal val="visible"/>
                                      </p:to>
                                    </p:set>
                                    <p:anim calcmode="lin" valueType="num">
                                      <p:cBhvr>
                                        <p:cTn dur="500" fill="hold" id="28"/>
                                        <p:tgtEl>
                                          <p:spTgt spid="13"/>
                                        </p:tgtEl>
                                        <p:attrNameLst>
                                          <p:attrName>ppt_w</p:attrName>
                                        </p:attrNameLst>
                                      </p:cBhvr>
                                      <p:tavLst>
                                        <p:tav tm="0">
                                          <p:val>
                                            <p:fltVal val="0"/>
                                          </p:val>
                                        </p:tav>
                                        <p:tav tm="100000">
                                          <p:val>
                                            <p:strVal val="#ppt_w"/>
                                          </p:val>
                                        </p:tav>
                                      </p:tavLst>
                                    </p:anim>
                                    <p:anim calcmode="lin" valueType="num">
                                      <p:cBhvr>
                                        <p:cTn dur="500" fill="hold" id="29"/>
                                        <p:tgtEl>
                                          <p:spTgt spid="13"/>
                                        </p:tgtEl>
                                        <p:attrNameLst>
                                          <p:attrName>ppt_h</p:attrName>
                                        </p:attrNameLst>
                                      </p:cBhvr>
                                      <p:tavLst>
                                        <p:tav tm="0">
                                          <p:val>
                                            <p:fltVal val="0"/>
                                          </p:val>
                                        </p:tav>
                                        <p:tav tm="100000">
                                          <p:val>
                                            <p:strVal val="#ppt_h"/>
                                          </p:val>
                                        </p:tav>
                                      </p:tavLst>
                                    </p:anim>
                                    <p:animEffect filter="fade" transition="in">
                                      <p:cBhvr>
                                        <p:cTn dur="500" id="30"/>
                                        <p:tgtEl>
                                          <p:spTgt spid="13"/>
                                        </p:tgtEl>
                                      </p:cBhvr>
                                    </p:animEffect>
                                  </p:childTnLst>
                                </p:cTn>
                              </p:par>
                            </p:childTnLst>
                          </p:cTn>
                        </p:par>
                        <p:par>
                          <p:cTn fill="hold" id="31" nodeType="afterGroup">
                            <p:stCondLst>
                              <p:cond delay="1500"/>
                            </p:stCondLst>
                            <p:childTnLst>
                              <p:par>
                                <p:cTn fill="hold" id="32" nodeType="afterEffect" presetClass="entr" presetID="22" presetSubtype="8">
                                  <p:stCondLst>
                                    <p:cond delay="0"/>
                                  </p:stCondLst>
                                  <p:childTnLst>
                                    <p:set>
                                      <p:cBhvr>
                                        <p:cTn dur="1" fill="hold" id="33">
                                          <p:stCondLst>
                                            <p:cond delay="0"/>
                                          </p:stCondLst>
                                        </p:cTn>
                                        <p:tgtEl>
                                          <p:spTgt spid="11"/>
                                        </p:tgtEl>
                                        <p:attrNameLst>
                                          <p:attrName>style.visibility</p:attrName>
                                        </p:attrNameLst>
                                      </p:cBhvr>
                                      <p:to>
                                        <p:strVal val="visible"/>
                                      </p:to>
                                    </p:set>
                                    <p:animEffect filter="wipe(left)" transition="in">
                                      <p:cBhvr>
                                        <p:cTn dur="500" id="34"/>
                                        <p:tgtEl>
                                          <p:spTgt spid="11"/>
                                        </p:tgtEl>
                                      </p:cBhvr>
                                    </p:animEffect>
                                  </p:childTnLst>
                                </p:cTn>
                              </p:par>
                              <p:par>
                                <p:cTn fill="hold" id="35" nodeType="withEffect" presetClass="entr" presetID="22" presetSubtype="2">
                                  <p:stCondLst>
                                    <p:cond delay="0"/>
                                  </p:stCondLst>
                                  <p:childTnLst>
                                    <p:set>
                                      <p:cBhvr>
                                        <p:cTn dur="1" fill="hold" id="36">
                                          <p:stCondLst>
                                            <p:cond delay="0"/>
                                          </p:stCondLst>
                                        </p:cTn>
                                        <p:tgtEl>
                                          <p:spTgt spid="12"/>
                                        </p:tgtEl>
                                        <p:attrNameLst>
                                          <p:attrName>style.visibility</p:attrName>
                                        </p:attrNameLst>
                                      </p:cBhvr>
                                      <p:to>
                                        <p:strVal val="visible"/>
                                      </p:to>
                                    </p:set>
                                    <p:animEffect filter="wipe(right)" transition="in">
                                      <p:cBhvr>
                                        <p:cTn dur="500" id="37"/>
                                        <p:tgtEl>
                                          <p:spTgt spid="12"/>
                                        </p:tgtEl>
                                      </p:cBhvr>
                                    </p:animEffect>
                                  </p:childTnLst>
                                </p:cTn>
                              </p:par>
                            </p:childTnLst>
                          </p:cTn>
                        </p:par>
                        <p:par>
                          <p:cTn fill="hold" id="38" nodeType="afterGroup">
                            <p:stCondLst>
                              <p:cond delay="2000"/>
                            </p:stCondLst>
                            <p:childTnLst>
                              <p:par>
                                <p:cTn fill="hold" id="39" nodeType="afterEffect" presetClass="entr" presetID="22" presetSubtype="4">
                                  <p:stCondLst>
                                    <p:cond delay="0"/>
                                  </p:stCondLst>
                                  <p:childTnLst>
                                    <p:set>
                                      <p:cBhvr>
                                        <p:cTn dur="1" fill="hold" id="40">
                                          <p:stCondLst>
                                            <p:cond delay="0"/>
                                          </p:stCondLst>
                                        </p:cTn>
                                        <p:tgtEl>
                                          <p:spTgt spid="19"/>
                                        </p:tgtEl>
                                        <p:attrNameLst>
                                          <p:attrName>style.visibility</p:attrName>
                                        </p:attrNameLst>
                                      </p:cBhvr>
                                      <p:to>
                                        <p:strVal val="visible"/>
                                      </p:to>
                                    </p:set>
                                    <p:animEffect filter="wipe(down)" transition="in">
                                      <p:cBhvr>
                                        <p:cTn dur="500" id="41"/>
                                        <p:tgtEl>
                                          <p:spTgt spid="19"/>
                                        </p:tgtEl>
                                      </p:cBhvr>
                                    </p:animEffect>
                                  </p:childTnLst>
                                </p:cTn>
                              </p:par>
                              <p:par>
                                <p:cTn fill="hold" id="42" nodeType="withEffect" presetClass="entr" presetID="22" presetSubtype="4">
                                  <p:stCondLst>
                                    <p:cond delay="0"/>
                                  </p:stCondLst>
                                  <p:childTnLst>
                                    <p:set>
                                      <p:cBhvr>
                                        <p:cTn dur="1" fill="hold" id="43">
                                          <p:stCondLst>
                                            <p:cond delay="0"/>
                                          </p:stCondLst>
                                        </p:cTn>
                                        <p:tgtEl>
                                          <p:spTgt spid="116"/>
                                        </p:tgtEl>
                                        <p:attrNameLst>
                                          <p:attrName>style.visibility</p:attrName>
                                        </p:attrNameLst>
                                      </p:cBhvr>
                                      <p:to>
                                        <p:strVal val="visible"/>
                                      </p:to>
                                    </p:set>
                                    <p:animEffect filter="wipe(down)" transition="in">
                                      <p:cBhvr>
                                        <p:cTn dur="500" id="44"/>
                                        <p:tgtEl>
                                          <p:spTgt spid="116"/>
                                        </p:tgtEl>
                                      </p:cBhvr>
                                    </p:animEffect>
                                  </p:childTnLst>
                                </p:cTn>
                              </p:par>
                            </p:childTnLst>
                          </p:cTn>
                        </p:par>
                        <p:par>
                          <p:cTn fill="hold" id="45" nodeType="afterGroup">
                            <p:stCondLst>
                              <p:cond delay="2500"/>
                            </p:stCondLst>
                            <p:childTnLst>
                              <p:par>
                                <p:cTn fill="hold" grpId="0" id="46" nodeType="afterEffect" presetClass="entr" presetID="53" presetSubtype="0">
                                  <p:stCondLst>
                                    <p:cond delay="0"/>
                                  </p:stCondLst>
                                  <p:childTnLst>
                                    <p:set>
                                      <p:cBhvr>
                                        <p:cTn dur="1" fill="hold" id="47">
                                          <p:stCondLst>
                                            <p:cond delay="0"/>
                                          </p:stCondLst>
                                        </p:cTn>
                                        <p:tgtEl>
                                          <p:spTgt spid="32"/>
                                        </p:tgtEl>
                                        <p:attrNameLst>
                                          <p:attrName>style.visibility</p:attrName>
                                        </p:attrNameLst>
                                      </p:cBhvr>
                                      <p:to>
                                        <p:strVal val="visible"/>
                                      </p:to>
                                    </p:set>
                                    <p:anim calcmode="lin" valueType="num">
                                      <p:cBhvr>
                                        <p:cTn dur="500" fill="hold" id="48"/>
                                        <p:tgtEl>
                                          <p:spTgt spid="32"/>
                                        </p:tgtEl>
                                        <p:attrNameLst>
                                          <p:attrName>ppt_w</p:attrName>
                                        </p:attrNameLst>
                                      </p:cBhvr>
                                      <p:tavLst>
                                        <p:tav tm="0">
                                          <p:val>
                                            <p:fltVal val="0"/>
                                          </p:val>
                                        </p:tav>
                                        <p:tav tm="100000">
                                          <p:val>
                                            <p:strVal val="#ppt_w"/>
                                          </p:val>
                                        </p:tav>
                                      </p:tavLst>
                                    </p:anim>
                                    <p:anim calcmode="lin" valueType="num">
                                      <p:cBhvr>
                                        <p:cTn dur="500" fill="hold" id="49"/>
                                        <p:tgtEl>
                                          <p:spTgt spid="32"/>
                                        </p:tgtEl>
                                        <p:attrNameLst>
                                          <p:attrName>ppt_h</p:attrName>
                                        </p:attrNameLst>
                                      </p:cBhvr>
                                      <p:tavLst>
                                        <p:tav tm="0">
                                          <p:val>
                                            <p:fltVal val="0"/>
                                          </p:val>
                                        </p:tav>
                                        <p:tav tm="100000">
                                          <p:val>
                                            <p:strVal val="#ppt_h"/>
                                          </p:val>
                                        </p:tav>
                                      </p:tavLst>
                                    </p:anim>
                                    <p:animEffect filter="fade" transition="in">
                                      <p:cBhvr>
                                        <p:cTn dur="500" id="50"/>
                                        <p:tgtEl>
                                          <p:spTgt spid="32"/>
                                        </p:tgtEl>
                                      </p:cBhvr>
                                    </p:animEffect>
                                  </p:childTnLst>
                                </p:cTn>
                              </p:par>
                            </p:childTnLst>
                          </p:cTn>
                        </p:par>
                        <p:par>
                          <p:cTn fill="hold" id="51" nodeType="afterGroup">
                            <p:stCondLst>
                              <p:cond delay="3000"/>
                            </p:stCondLst>
                            <p:childTnLst>
                              <p:par>
                                <p:cTn fill="hold" id="52" nodeType="afterEffect" presetClass="entr" presetID="22" presetSubtype="8">
                                  <p:stCondLst>
                                    <p:cond delay="0"/>
                                  </p:stCondLst>
                                  <p:childTnLst>
                                    <p:set>
                                      <p:cBhvr>
                                        <p:cTn dur="1" fill="hold" id="53">
                                          <p:stCondLst>
                                            <p:cond delay="0"/>
                                          </p:stCondLst>
                                        </p:cTn>
                                        <p:tgtEl>
                                          <p:spTgt spid="43"/>
                                        </p:tgtEl>
                                        <p:attrNameLst>
                                          <p:attrName>style.visibility</p:attrName>
                                        </p:attrNameLst>
                                      </p:cBhvr>
                                      <p:to>
                                        <p:strVal val="visible"/>
                                      </p:to>
                                    </p:set>
                                    <p:animEffect filter="wipe(left)" transition="in">
                                      <p:cBhvr>
                                        <p:cTn dur="500" id="54"/>
                                        <p:tgtEl>
                                          <p:spTgt spid="43"/>
                                        </p:tgtEl>
                                      </p:cBhvr>
                                    </p:animEffect>
                                  </p:childTnLst>
                                </p:cTn>
                              </p:par>
                            </p:childTnLst>
                          </p:cTn>
                        </p:par>
                        <p:par>
                          <p:cTn fill="hold" id="55" nodeType="afterGroup">
                            <p:stCondLst>
                              <p:cond delay="3500"/>
                            </p:stCondLst>
                            <p:childTnLst>
                              <p:par>
                                <p:cTn fill="hold" id="56" nodeType="afterEffect" presetClass="entr" presetID="53" presetSubtype="0">
                                  <p:stCondLst>
                                    <p:cond delay="0"/>
                                  </p:stCondLst>
                                  <p:childTnLst>
                                    <p:set>
                                      <p:cBhvr>
                                        <p:cTn dur="1" fill="hold" id="57">
                                          <p:stCondLst>
                                            <p:cond delay="0"/>
                                          </p:stCondLst>
                                        </p:cTn>
                                        <p:tgtEl>
                                          <p:spTgt spid="108"/>
                                        </p:tgtEl>
                                        <p:attrNameLst>
                                          <p:attrName>style.visibility</p:attrName>
                                        </p:attrNameLst>
                                      </p:cBhvr>
                                      <p:to>
                                        <p:strVal val="visible"/>
                                      </p:to>
                                    </p:set>
                                    <p:anim calcmode="lin" valueType="num">
                                      <p:cBhvr>
                                        <p:cTn dur="500" fill="hold" id="58"/>
                                        <p:tgtEl>
                                          <p:spTgt spid="108"/>
                                        </p:tgtEl>
                                        <p:attrNameLst>
                                          <p:attrName>ppt_w</p:attrName>
                                        </p:attrNameLst>
                                      </p:cBhvr>
                                      <p:tavLst>
                                        <p:tav tm="0">
                                          <p:val>
                                            <p:fltVal val="0"/>
                                          </p:val>
                                        </p:tav>
                                        <p:tav tm="100000">
                                          <p:val>
                                            <p:strVal val="#ppt_w"/>
                                          </p:val>
                                        </p:tav>
                                      </p:tavLst>
                                    </p:anim>
                                    <p:anim calcmode="lin" valueType="num">
                                      <p:cBhvr>
                                        <p:cTn dur="500" fill="hold" id="59"/>
                                        <p:tgtEl>
                                          <p:spTgt spid="108"/>
                                        </p:tgtEl>
                                        <p:attrNameLst>
                                          <p:attrName>ppt_h</p:attrName>
                                        </p:attrNameLst>
                                      </p:cBhvr>
                                      <p:tavLst>
                                        <p:tav tm="0">
                                          <p:val>
                                            <p:fltVal val="0"/>
                                          </p:val>
                                        </p:tav>
                                        <p:tav tm="100000">
                                          <p:val>
                                            <p:strVal val="#ppt_h"/>
                                          </p:val>
                                        </p:tav>
                                      </p:tavLst>
                                    </p:anim>
                                    <p:animEffect filter="fade" transition="in">
                                      <p:cBhvr>
                                        <p:cTn dur="500" id="60"/>
                                        <p:tgtEl>
                                          <p:spTgt spid="108"/>
                                        </p:tgtEl>
                                      </p:cBhvr>
                                    </p:animEffect>
                                  </p:childTnLst>
                                </p:cTn>
                              </p:par>
                            </p:childTnLst>
                          </p:cTn>
                        </p:par>
                        <p:par>
                          <p:cTn fill="hold" id="61" nodeType="afterGroup">
                            <p:stCondLst>
                              <p:cond delay="4000"/>
                            </p:stCondLst>
                            <p:childTnLst>
                              <p:par>
                                <p:cTn fill="hold" id="62" nodeType="afterEffect" presetClass="entr" presetID="22" presetSubtype="4">
                                  <p:stCondLst>
                                    <p:cond delay="0"/>
                                  </p:stCondLst>
                                  <p:childTnLst>
                                    <p:set>
                                      <p:cBhvr>
                                        <p:cTn dur="1" fill="hold" id="63">
                                          <p:stCondLst>
                                            <p:cond delay="0"/>
                                          </p:stCondLst>
                                        </p:cTn>
                                        <p:tgtEl>
                                          <p:spTgt spid="97"/>
                                        </p:tgtEl>
                                        <p:attrNameLst>
                                          <p:attrName>style.visibility</p:attrName>
                                        </p:attrNameLst>
                                      </p:cBhvr>
                                      <p:to>
                                        <p:strVal val="visible"/>
                                      </p:to>
                                    </p:set>
                                    <p:animEffect filter="wipe(down)" transition="in">
                                      <p:cBhvr>
                                        <p:cTn dur="500" id="64"/>
                                        <p:tgtEl>
                                          <p:spTgt spid="97"/>
                                        </p:tgtEl>
                                      </p:cBhvr>
                                    </p:animEffect>
                                  </p:childTnLst>
                                </p:cTn>
                              </p:par>
                            </p:childTnLst>
                          </p:cTn>
                        </p:par>
                        <p:par>
                          <p:cTn fill="hold" id="65" nodeType="afterGroup">
                            <p:stCondLst>
                              <p:cond delay="4500"/>
                            </p:stCondLst>
                            <p:childTnLst>
                              <p:par>
                                <p:cTn fill="hold" grpId="0" id="66" nodeType="afterEffect" presetClass="entr" presetID="53" presetSubtype="0">
                                  <p:stCondLst>
                                    <p:cond delay="0"/>
                                  </p:stCondLst>
                                  <p:childTnLst>
                                    <p:set>
                                      <p:cBhvr>
                                        <p:cTn dur="1" fill="hold" id="67">
                                          <p:stCondLst>
                                            <p:cond delay="0"/>
                                          </p:stCondLst>
                                        </p:cTn>
                                        <p:tgtEl>
                                          <p:spTgt spid="31"/>
                                        </p:tgtEl>
                                        <p:attrNameLst>
                                          <p:attrName>style.visibility</p:attrName>
                                        </p:attrNameLst>
                                      </p:cBhvr>
                                      <p:to>
                                        <p:strVal val="visible"/>
                                      </p:to>
                                    </p:set>
                                    <p:anim calcmode="lin" valueType="num">
                                      <p:cBhvr>
                                        <p:cTn dur="500" fill="hold" id="68"/>
                                        <p:tgtEl>
                                          <p:spTgt spid="31"/>
                                        </p:tgtEl>
                                        <p:attrNameLst>
                                          <p:attrName>ppt_w</p:attrName>
                                        </p:attrNameLst>
                                      </p:cBhvr>
                                      <p:tavLst>
                                        <p:tav tm="0">
                                          <p:val>
                                            <p:fltVal val="0"/>
                                          </p:val>
                                        </p:tav>
                                        <p:tav tm="100000">
                                          <p:val>
                                            <p:strVal val="#ppt_w"/>
                                          </p:val>
                                        </p:tav>
                                      </p:tavLst>
                                    </p:anim>
                                    <p:anim calcmode="lin" valueType="num">
                                      <p:cBhvr>
                                        <p:cTn dur="500" fill="hold" id="69"/>
                                        <p:tgtEl>
                                          <p:spTgt spid="31"/>
                                        </p:tgtEl>
                                        <p:attrNameLst>
                                          <p:attrName>ppt_h</p:attrName>
                                        </p:attrNameLst>
                                      </p:cBhvr>
                                      <p:tavLst>
                                        <p:tav tm="0">
                                          <p:val>
                                            <p:fltVal val="0"/>
                                          </p:val>
                                        </p:tav>
                                        <p:tav tm="100000">
                                          <p:val>
                                            <p:strVal val="#ppt_h"/>
                                          </p:val>
                                        </p:tav>
                                      </p:tavLst>
                                    </p:anim>
                                    <p:animEffect filter="fade" transition="in">
                                      <p:cBhvr>
                                        <p:cTn dur="500" id="70"/>
                                        <p:tgtEl>
                                          <p:spTgt spid="31"/>
                                        </p:tgtEl>
                                      </p:cBhvr>
                                    </p:animEffect>
                                  </p:childTnLst>
                                </p:cTn>
                              </p:par>
                            </p:childTnLst>
                          </p:cTn>
                        </p:par>
                        <p:par>
                          <p:cTn fill="hold" id="71" nodeType="afterGroup">
                            <p:stCondLst>
                              <p:cond delay="5000"/>
                            </p:stCondLst>
                            <p:childTnLst>
                              <p:par>
                                <p:cTn fill="hold" id="72" nodeType="afterEffect" presetClass="entr" presetID="22" presetSubtype="8">
                                  <p:stCondLst>
                                    <p:cond delay="0"/>
                                  </p:stCondLst>
                                  <p:childTnLst>
                                    <p:set>
                                      <p:cBhvr>
                                        <p:cTn dur="1" fill="hold" id="73">
                                          <p:stCondLst>
                                            <p:cond delay="0"/>
                                          </p:stCondLst>
                                        </p:cTn>
                                        <p:tgtEl>
                                          <p:spTgt spid="41"/>
                                        </p:tgtEl>
                                        <p:attrNameLst>
                                          <p:attrName>style.visibility</p:attrName>
                                        </p:attrNameLst>
                                      </p:cBhvr>
                                      <p:to>
                                        <p:strVal val="visible"/>
                                      </p:to>
                                    </p:set>
                                    <p:animEffect filter="wipe(left)" transition="in">
                                      <p:cBhvr>
                                        <p:cTn dur="500" id="74"/>
                                        <p:tgtEl>
                                          <p:spTgt spid="41"/>
                                        </p:tgtEl>
                                      </p:cBhvr>
                                    </p:animEffect>
                                  </p:childTnLst>
                                </p:cTn>
                              </p:par>
                            </p:childTnLst>
                          </p:cTn>
                        </p:par>
                        <p:par>
                          <p:cTn fill="hold" id="75" nodeType="afterGroup">
                            <p:stCondLst>
                              <p:cond delay="5500"/>
                            </p:stCondLst>
                            <p:childTnLst>
                              <p:par>
                                <p:cTn fill="hold" id="76" nodeType="afterEffect" presetClass="entr" presetID="53" presetSubtype="0">
                                  <p:stCondLst>
                                    <p:cond delay="0"/>
                                  </p:stCondLst>
                                  <p:childTnLst>
                                    <p:set>
                                      <p:cBhvr>
                                        <p:cTn dur="1" fill="hold" id="77">
                                          <p:stCondLst>
                                            <p:cond delay="0"/>
                                          </p:stCondLst>
                                        </p:cTn>
                                        <p:tgtEl>
                                          <p:spTgt spid="107"/>
                                        </p:tgtEl>
                                        <p:attrNameLst>
                                          <p:attrName>style.visibility</p:attrName>
                                        </p:attrNameLst>
                                      </p:cBhvr>
                                      <p:to>
                                        <p:strVal val="visible"/>
                                      </p:to>
                                    </p:set>
                                    <p:anim calcmode="lin" valueType="num">
                                      <p:cBhvr>
                                        <p:cTn dur="500" fill="hold" id="78"/>
                                        <p:tgtEl>
                                          <p:spTgt spid="107"/>
                                        </p:tgtEl>
                                        <p:attrNameLst>
                                          <p:attrName>ppt_w</p:attrName>
                                        </p:attrNameLst>
                                      </p:cBhvr>
                                      <p:tavLst>
                                        <p:tav tm="0">
                                          <p:val>
                                            <p:fltVal val="0"/>
                                          </p:val>
                                        </p:tav>
                                        <p:tav tm="100000">
                                          <p:val>
                                            <p:strVal val="#ppt_w"/>
                                          </p:val>
                                        </p:tav>
                                      </p:tavLst>
                                    </p:anim>
                                    <p:anim calcmode="lin" valueType="num">
                                      <p:cBhvr>
                                        <p:cTn dur="500" fill="hold" id="79"/>
                                        <p:tgtEl>
                                          <p:spTgt spid="107"/>
                                        </p:tgtEl>
                                        <p:attrNameLst>
                                          <p:attrName>ppt_h</p:attrName>
                                        </p:attrNameLst>
                                      </p:cBhvr>
                                      <p:tavLst>
                                        <p:tav tm="0">
                                          <p:val>
                                            <p:fltVal val="0"/>
                                          </p:val>
                                        </p:tav>
                                        <p:tav tm="100000">
                                          <p:val>
                                            <p:strVal val="#ppt_h"/>
                                          </p:val>
                                        </p:tav>
                                      </p:tavLst>
                                    </p:anim>
                                    <p:animEffect filter="fade" transition="in">
                                      <p:cBhvr>
                                        <p:cTn dur="500" id="80"/>
                                        <p:tgtEl>
                                          <p:spTgt spid="107"/>
                                        </p:tgtEl>
                                      </p:cBhvr>
                                    </p:animEffect>
                                  </p:childTnLst>
                                </p:cTn>
                              </p:par>
                            </p:childTnLst>
                          </p:cTn>
                        </p:par>
                        <p:par>
                          <p:cTn fill="hold" id="81" nodeType="afterGroup">
                            <p:stCondLst>
                              <p:cond delay="6000"/>
                            </p:stCondLst>
                            <p:childTnLst>
                              <p:par>
                                <p:cTn fill="hold" id="82" nodeType="afterEffect" presetClass="entr" presetID="22" presetSubtype="4">
                                  <p:stCondLst>
                                    <p:cond delay="0"/>
                                  </p:stCondLst>
                                  <p:childTnLst>
                                    <p:set>
                                      <p:cBhvr>
                                        <p:cTn dur="1" fill="hold" id="83">
                                          <p:stCondLst>
                                            <p:cond delay="0"/>
                                          </p:stCondLst>
                                        </p:cTn>
                                        <p:tgtEl>
                                          <p:spTgt spid="99"/>
                                        </p:tgtEl>
                                        <p:attrNameLst>
                                          <p:attrName>style.visibility</p:attrName>
                                        </p:attrNameLst>
                                      </p:cBhvr>
                                      <p:to>
                                        <p:strVal val="visible"/>
                                      </p:to>
                                    </p:set>
                                    <p:animEffect filter="wipe(down)" transition="in">
                                      <p:cBhvr>
                                        <p:cTn dur="500" id="84"/>
                                        <p:tgtEl>
                                          <p:spTgt spid="99"/>
                                        </p:tgtEl>
                                      </p:cBhvr>
                                    </p:animEffect>
                                  </p:childTnLst>
                                </p:cTn>
                              </p:par>
                            </p:childTnLst>
                          </p:cTn>
                        </p:par>
                        <p:par>
                          <p:cTn fill="hold" id="85" nodeType="afterGroup">
                            <p:stCondLst>
                              <p:cond delay="6500"/>
                            </p:stCondLst>
                            <p:childTnLst>
                              <p:par>
                                <p:cTn fill="hold" grpId="0" id="86" nodeType="afterEffect" presetClass="entr" presetID="53" presetSubtype="0">
                                  <p:stCondLst>
                                    <p:cond delay="0"/>
                                  </p:stCondLst>
                                  <p:childTnLst>
                                    <p:set>
                                      <p:cBhvr>
                                        <p:cTn dur="1" fill="hold" id="87">
                                          <p:stCondLst>
                                            <p:cond delay="0"/>
                                          </p:stCondLst>
                                        </p:cTn>
                                        <p:tgtEl>
                                          <p:spTgt spid="30"/>
                                        </p:tgtEl>
                                        <p:attrNameLst>
                                          <p:attrName>style.visibility</p:attrName>
                                        </p:attrNameLst>
                                      </p:cBhvr>
                                      <p:to>
                                        <p:strVal val="visible"/>
                                      </p:to>
                                    </p:set>
                                    <p:anim calcmode="lin" valueType="num">
                                      <p:cBhvr>
                                        <p:cTn dur="500" fill="hold" id="88"/>
                                        <p:tgtEl>
                                          <p:spTgt spid="30"/>
                                        </p:tgtEl>
                                        <p:attrNameLst>
                                          <p:attrName>ppt_w</p:attrName>
                                        </p:attrNameLst>
                                      </p:cBhvr>
                                      <p:tavLst>
                                        <p:tav tm="0">
                                          <p:val>
                                            <p:fltVal val="0"/>
                                          </p:val>
                                        </p:tav>
                                        <p:tav tm="100000">
                                          <p:val>
                                            <p:strVal val="#ppt_w"/>
                                          </p:val>
                                        </p:tav>
                                      </p:tavLst>
                                    </p:anim>
                                    <p:anim calcmode="lin" valueType="num">
                                      <p:cBhvr>
                                        <p:cTn dur="500" fill="hold" id="89"/>
                                        <p:tgtEl>
                                          <p:spTgt spid="30"/>
                                        </p:tgtEl>
                                        <p:attrNameLst>
                                          <p:attrName>ppt_h</p:attrName>
                                        </p:attrNameLst>
                                      </p:cBhvr>
                                      <p:tavLst>
                                        <p:tav tm="0">
                                          <p:val>
                                            <p:fltVal val="0"/>
                                          </p:val>
                                        </p:tav>
                                        <p:tav tm="100000">
                                          <p:val>
                                            <p:strVal val="#ppt_h"/>
                                          </p:val>
                                        </p:tav>
                                      </p:tavLst>
                                    </p:anim>
                                    <p:animEffect filter="fade" transition="in">
                                      <p:cBhvr>
                                        <p:cTn dur="500" id="90"/>
                                        <p:tgtEl>
                                          <p:spTgt spid="30"/>
                                        </p:tgtEl>
                                      </p:cBhvr>
                                    </p:animEffect>
                                  </p:childTnLst>
                                </p:cTn>
                              </p:par>
                            </p:childTnLst>
                          </p:cTn>
                        </p:par>
                        <p:par>
                          <p:cTn fill="hold" id="91" nodeType="afterGroup">
                            <p:stCondLst>
                              <p:cond delay="7000"/>
                            </p:stCondLst>
                            <p:childTnLst>
                              <p:par>
                                <p:cTn fill="hold" id="92" nodeType="afterEffect" presetClass="entr" presetID="22" presetSubtype="8">
                                  <p:stCondLst>
                                    <p:cond delay="0"/>
                                  </p:stCondLst>
                                  <p:childTnLst>
                                    <p:set>
                                      <p:cBhvr>
                                        <p:cTn dur="1" fill="hold" id="93">
                                          <p:stCondLst>
                                            <p:cond delay="0"/>
                                          </p:stCondLst>
                                        </p:cTn>
                                        <p:tgtEl>
                                          <p:spTgt spid="39"/>
                                        </p:tgtEl>
                                        <p:attrNameLst>
                                          <p:attrName>style.visibility</p:attrName>
                                        </p:attrNameLst>
                                      </p:cBhvr>
                                      <p:to>
                                        <p:strVal val="visible"/>
                                      </p:to>
                                    </p:set>
                                    <p:animEffect filter="wipe(left)" transition="in">
                                      <p:cBhvr>
                                        <p:cTn dur="500" id="94"/>
                                        <p:tgtEl>
                                          <p:spTgt spid="39"/>
                                        </p:tgtEl>
                                      </p:cBhvr>
                                    </p:animEffect>
                                  </p:childTnLst>
                                </p:cTn>
                              </p:par>
                            </p:childTnLst>
                          </p:cTn>
                        </p:par>
                        <p:par>
                          <p:cTn fill="hold" id="95" nodeType="afterGroup">
                            <p:stCondLst>
                              <p:cond delay="7500"/>
                            </p:stCondLst>
                            <p:childTnLst>
                              <p:par>
                                <p:cTn fill="hold" id="96" nodeType="afterEffect" presetClass="entr" presetID="53" presetSubtype="0">
                                  <p:stCondLst>
                                    <p:cond delay="0"/>
                                  </p:stCondLst>
                                  <p:childTnLst>
                                    <p:set>
                                      <p:cBhvr>
                                        <p:cTn dur="1" fill="hold" id="97">
                                          <p:stCondLst>
                                            <p:cond delay="0"/>
                                          </p:stCondLst>
                                        </p:cTn>
                                        <p:tgtEl>
                                          <p:spTgt spid="105"/>
                                        </p:tgtEl>
                                        <p:attrNameLst>
                                          <p:attrName>style.visibility</p:attrName>
                                        </p:attrNameLst>
                                      </p:cBhvr>
                                      <p:to>
                                        <p:strVal val="visible"/>
                                      </p:to>
                                    </p:set>
                                    <p:anim calcmode="lin" valueType="num">
                                      <p:cBhvr>
                                        <p:cTn dur="500" fill="hold" id="98"/>
                                        <p:tgtEl>
                                          <p:spTgt spid="105"/>
                                        </p:tgtEl>
                                        <p:attrNameLst>
                                          <p:attrName>ppt_w</p:attrName>
                                        </p:attrNameLst>
                                      </p:cBhvr>
                                      <p:tavLst>
                                        <p:tav tm="0">
                                          <p:val>
                                            <p:fltVal val="0"/>
                                          </p:val>
                                        </p:tav>
                                        <p:tav tm="100000">
                                          <p:val>
                                            <p:strVal val="#ppt_w"/>
                                          </p:val>
                                        </p:tav>
                                      </p:tavLst>
                                    </p:anim>
                                    <p:anim calcmode="lin" valueType="num">
                                      <p:cBhvr>
                                        <p:cTn dur="500" fill="hold" id="99"/>
                                        <p:tgtEl>
                                          <p:spTgt spid="105"/>
                                        </p:tgtEl>
                                        <p:attrNameLst>
                                          <p:attrName>ppt_h</p:attrName>
                                        </p:attrNameLst>
                                      </p:cBhvr>
                                      <p:tavLst>
                                        <p:tav tm="0">
                                          <p:val>
                                            <p:fltVal val="0"/>
                                          </p:val>
                                        </p:tav>
                                        <p:tav tm="100000">
                                          <p:val>
                                            <p:strVal val="#ppt_h"/>
                                          </p:val>
                                        </p:tav>
                                      </p:tavLst>
                                    </p:anim>
                                    <p:animEffect filter="fade" transition="in">
                                      <p:cBhvr>
                                        <p:cTn dur="500" id="100"/>
                                        <p:tgtEl>
                                          <p:spTgt spid="105"/>
                                        </p:tgtEl>
                                      </p:cBhvr>
                                    </p:animEffect>
                                  </p:childTnLst>
                                </p:cTn>
                              </p:par>
                            </p:childTnLst>
                          </p:cTn>
                        </p:par>
                        <p:par>
                          <p:cTn fill="hold" id="101" nodeType="afterGroup">
                            <p:stCondLst>
                              <p:cond delay="8000"/>
                            </p:stCondLst>
                            <p:childTnLst>
                              <p:par>
                                <p:cTn fill="hold" id="102" nodeType="afterEffect" presetClass="entr" presetID="22" presetSubtype="4">
                                  <p:stCondLst>
                                    <p:cond delay="0"/>
                                  </p:stCondLst>
                                  <p:childTnLst>
                                    <p:set>
                                      <p:cBhvr>
                                        <p:cTn dur="1" fill="hold" id="103">
                                          <p:stCondLst>
                                            <p:cond delay="0"/>
                                          </p:stCondLst>
                                        </p:cTn>
                                        <p:tgtEl>
                                          <p:spTgt spid="101"/>
                                        </p:tgtEl>
                                        <p:attrNameLst>
                                          <p:attrName>style.visibility</p:attrName>
                                        </p:attrNameLst>
                                      </p:cBhvr>
                                      <p:to>
                                        <p:strVal val="visible"/>
                                      </p:to>
                                    </p:set>
                                    <p:animEffect filter="wipe(down)" transition="in">
                                      <p:cBhvr>
                                        <p:cTn dur="500" id="104"/>
                                        <p:tgtEl>
                                          <p:spTgt spid="101"/>
                                        </p:tgtEl>
                                      </p:cBhvr>
                                    </p:animEffect>
                                  </p:childTnLst>
                                </p:cTn>
                              </p:par>
                            </p:childTnLst>
                          </p:cTn>
                        </p:par>
                        <p:par>
                          <p:cTn fill="hold" id="105" nodeType="afterGroup">
                            <p:stCondLst>
                              <p:cond delay="8500"/>
                            </p:stCondLst>
                            <p:childTnLst>
                              <p:par>
                                <p:cTn fill="hold" grpId="0" id="106" nodeType="afterEffect" presetClass="entr" presetID="53" presetSubtype="0">
                                  <p:stCondLst>
                                    <p:cond delay="0"/>
                                  </p:stCondLst>
                                  <p:childTnLst>
                                    <p:set>
                                      <p:cBhvr>
                                        <p:cTn dur="1" fill="hold" id="107">
                                          <p:stCondLst>
                                            <p:cond delay="0"/>
                                          </p:stCondLst>
                                        </p:cTn>
                                        <p:tgtEl>
                                          <p:spTgt spid="29"/>
                                        </p:tgtEl>
                                        <p:attrNameLst>
                                          <p:attrName>style.visibility</p:attrName>
                                        </p:attrNameLst>
                                      </p:cBhvr>
                                      <p:to>
                                        <p:strVal val="visible"/>
                                      </p:to>
                                    </p:set>
                                    <p:anim calcmode="lin" valueType="num">
                                      <p:cBhvr>
                                        <p:cTn dur="500" fill="hold" id="108"/>
                                        <p:tgtEl>
                                          <p:spTgt spid="29"/>
                                        </p:tgtEl>
                                        <p:attrNameLst>
                                          <p:attrName>ppt_w</p:attrName>
                                        </p:attrNameLst>
                                      </p:cBhvr>
                                      <p:tavLst>
                                        <p:tav tm="0">
                                          <p:val>
                                            <p:fltVal val="0"/>
                                          </p:val>
                                        </p:tav>
                                        <p:tav tm="100000">
                                          <p:val>
                                            <p:strVal val="#ppt_w"/>
                                          </p:val>
                                        </p:tav>
                                      </p:tavLst>
                                    </p:anim>
                                    <p:anim calcmode="lin" valueType="num">
                                      <p:cBhvr>
                                        <p:cTn dur="500" fill="hold" id="109"/>
                                        <p:tgtEl>
                                          <p:spTgt spid="29"/>
                                        </p:tgtEl>
                                        <p:attrNameLst>
                                          <p:attrName>ppt_h</p:attrName>
                                        </p:attrNameLst>
                                      </p:cBhvr>
                                      <p:tavLst>
                                        <p:tav tm="0">
                                          <p:val>
                                            <p:fltVal val="0"/>
                                          </p:val>
                                        </p:tav>
                                        <p:tav tm="100000">
                                          <p:val>
                                            <p:strVal val="#ppt_h"/>
                                          </p:val>
                                        </p:tav>
                                      </p:tavLst>
                                    </p:anim>
                                    <p:animEffect filter="fade" transition="in">
                                      <p:cBhvr>
                                        <p:cTn dur="500" id="110"/>
                                        <p:tgtEl>
                                          <p:spTgt spid="29"/>
                                        </p:tgtEl>
                                      </p:cBhvr>
                                    </p:animEffect>
                                  </p:childTnLst>
                                </p:cTn>
                              </p:par>
                            </p:childTnLst>
                          </p:cTn>
                        </p:par>
                        <p:par>
                          <p:cTn fill="hold" id="111" nodeType="afterGroup">
                            <p:stCondLst>
                              <p:cond delay="9000"/>
                            </p:stCondLst>
                            <p:childTnLst>
                              <p:par>
                                <p:cTn fill="hold" id="112" nodeType="afterEffect" presetClass="entr" presetID="22" presetSubtype="8">
                                  <p:stCondLst>
                                    <p:cond delay="0"/>
                                  </p:stCondLst>
                                  <p:childTnLst>
                                    <p:set>
                                      <p:cBhvr>
                                        <p:cTn dur="1" fill="hold" id="113">
                                          <p:stCondLst>
                                            <p:cond delay="0"/>
                                          </p:stCondLst>
                                        </p:cTn>
                                        <p:tgtEl>
                                          <p:spTgt spid="36"/>
                                        </p:tgtEl>
                                        <p:attrNameLst>
                                          <p:attrName>style.visibility</p:attrName>
                                        </p:attrNameLst>
                                      </p:cBhvr>
                                      <p:to>
                                        <p:strVal val="visible"/>
                                      </p:to>
                                    </p:set>
                                    <p:animEffect filter="wipe(left)" transition="in">
                                      <p:cBhvr>
                                        <p:cTn dur="500" id="114"/>
                                        <p:tgtEl>
                                          <p:spTgt spid="36"/>
                                        </p:tgtEl>
                                      </p:cBhvr>
                                    </p:animEffect>
                                  </p:childTnLst>
                                </p:cTn>
                              </p:par>
                            </p:childTnLst>
                          </p:cTn>
                        </p:par>
                        <p:par>
                          <p:cTn fill="hold" id="115" nodeType="afterGroup">
                            <p:stCondLst>
                              <p:cond delay="9500"/>
                            </p:stCondLst>
                            <p:childTnLst>
                              <p:par>
                                <p:cTn fill="hold" id="116" nodeType="afterEffect" presetClass="entr" presetID="53" presetSubtype="0">
                                  <p:stCondLst>
                                    <p:cond delay="0"/>
                                  </p:stCondLst>
                                  <p:childTnLst>
                                    <p:set>
                                      <p:cBhvr>
                                        <p:cTn dur="1" fill="hold" id="117">
                                          <p:stCondLst>
                                            <p:cond delay="0"/>
                                          </p:stCondLst>
                                        </p:cTn>
                                        <p:tgtEl>
                                          <p:spTgt spid="106"/>
                                        </p:tgtEl>
                                        <p:attrNameLst>
                                          <p:attrName>style.visibility</p:attrName>
                                        </p:attrNameLst>
                                      </p:cBhvr>
                                      <p:to>
                                        <p:strVal val="visible"/>
                                      </p:to>
                                    </p:set>
                                    <p:anim calcmode="lin" valueType="num">
                                      <p:cBhvr>
                                        <p:cTn dur="500" fill="hold" id="118"/>
                                        <p:tgtEl>
                                          <p:spTgt spid="106"/>
                                        </p:tgtEl>
                                        <p:attrNameLst>
                                          <p:attrName>ppt_w</p:attrName>
                                        </p:attrNameLst>
                                      </p:cBhvr>
                                      <p:tavLst>
                                        <p:tav tm="0">
                                          <p:val>
                                            <p:fltVal val="0"/>
                                          </p:val>
                                        </p:tav>
                                        <p:tav tm="100000">
                                          <p:val>
                                            <p:strVal val="#ppt_w"/>
                                          </p:val>
                                        </p:tav>
                                      </p:tavLst>
                                    </p:anim>
                                    <p:anim calcmode="lin" valueType="num">
                                      <p:cBhvr>
                                        <p:cTn dur="500" fill="hold" id="119"/>
                                        <p:tgtEl>
                                          <p:spTgt spid="106"/>
                                        </p:tgtEl>
                                        <p:attrNameLst>
                                          <p:attrName>ppt_h</p:attrName>
                                        </p:attrNameLst>
                                      </p:cBhvr>
                                      <p:tavLst>
                                        <p:tav tm="0">
                                          <p:val>
                                            <p:fltVal val="0"/>
                                          </p:val>
                                        </p:tav>
                                        <p:tav tm="100000">
                                          <p:val>
                                            <p:strVal val="#ppt_h"/>
                                          </p:val>
                                        </p:tav>
                                      </p:tavLst>
                                    </p:anim>
                                    <p:animEffect filter="fade" transition="in">
                                      <p:cBhvr>
                                        <p:cTn dur="500" id="120"/>
                                        <p:tgtEl>
                                          <p:spTgt spid="106"/>
                                        </p:tgtEl>
                                      </p:cBhvr>
                                    </p:animEffect>
                                  </p:childTnLst>
                                </p:cTn>
                              </p:par>
                            </p:childTnLst>
                          </p:cTn>
                        </p:par>
                        <p:par>
                          <p:cTn fill="hold" id="121" nodeType="afterGroup">
                            <p:stCondLst>
                              <p:cond delay="10000"/>
                            </p:stCondLst>
                            <p:childTnLst>
                              <p:par>
                                <p:cTn fill="hold" grpId="0" id="122" nodeType="afterEffect" presetClass="entr" presetID="10" presetSubtype="0">
                                  <p:stCondLst>
                                    <p:cond delay="0"/>
                                  </p:stCondLst>
                                  <p:childTnLst>
                                    <p:set>
                                      <p:cBhvr>
                                        <p:cTn dur="1" fill="hold" id="123">
                                          <p:stCondLst>
                                            <p:cond delay="0"/>
                                          </p:stCondLst>
                                        </p:cTn>
                                        <p:tgtEl>
                                          <p:spTgt spid="66"/>
                                        </p:tgtEl>
                                        <p:attrNameLst>
                                          <p:attrName>style.visibility</p:attrName>
                                        </p:attrNameLst>
                                      </p:cBhvr>
                                      <p:to>
                                        <p:strVal val="visible"/>
                                      </p:to>
                                    </p:set>
                                    <p:animEffect filter="fade" transition="in">
                                      <p:cBhvr>
                                        <p:cTn dur="500" id="124"/>
                                        <p:tgtEl>
                                          <p:spTgt spid="66"/>
                                        </p:tgtEl>
                                      </p:cBhvr>
                                    </p:animEffect>
                                  </p:childTnLst>
                                </p:cTn>
                              </p:par>
                              <p:par>
                                <p:cTn fill="hold" grpId="0" id="125" nodeType="withEffect" presetClass="entr" presetID="10" presetSubtype="0">
                                  <p:stCondLst>
                                    <p:cond delay="0"/>
                                  </p:stCondLst>
                                  <p:childTnLst>
                                    <p:set>
                                      <p:cBhvr>
                                        <p:cTn dur="1" fill="hold" id="126">
                                          <p:stCondLst>
                                            <p:cond delay="0"/>
                                          </p:stCondLst>
                                        </p:cTn>
                                        <p:tgtEl>
                                          <p:spTgt spid="68"/>
                                        </p:tgtEl>
                                        <p:attrNameLst>
                                          <p:attrName>style.visibility</p:attrName>
                                        </p:attrNameLst>
                                      </p:cBhvr>
                                      <p:to>
                                        <p:strVal val="visible"/>
                                      </p:to>
                                    </p:set>
                                    <p:animEffect filter="fade" transition="in">
                                      <p:cBhvr>
                                        <p:cTn dur="500" id="127"/>
                                        <p:tgtEl>
                                          <p:spTgt spid="68"/>
                                        </p:tgtEl>
                                      </p:cBhvr>
                                    </p:animEffect>
                                  </p:childTnLst>
                                </p:cTn>
                              </p:par>
                              <p:par>
                                <p:cTn fill="hold" grpId="0" id="128" nodeType="withEffect" presetClass="entr" presetID="10" presetSubtype="0">
                                  <p:stCondLst>
                                    <p:cond delay="0"/>
                                  </p:stCondLst>
                                  <p:childTnLst>
                                    <p:set>
                                      <p:cBhvr>
                                        <p:cTn dur="1" fill="hold" id="129">
                                          <p:stCondLst>
                                            <p:cond delay="0"/>
                                          </p:stCondLst>
                                        </p:cTn>
                                        <p:tgtEl>
                                          <p:spTgt spid="70"/>
                                        </p:tgtEl>
                                        <p:attrNameLst>
                                          <p:attrName>style.visibility</p:attrName>
                                        </p:attrNameLst>
                                      </p:cBhvr>
                                      <p:to>
                                        <p:strVal val="visible"/>
                                      </p:to>
                                    </p:set>
                                    <p:animEffect filter="fade" transition="in">
                                      <p:cBhvr>
                                        <p:cTn dur="500" id="130"/>
                                        <p:tgtEl>
                                          <p:spTgt spid="70"/>
                                        </p:tgtEl>
                                      </p:cBhvr>
                                    </p:animEffect>
                                  </p:childTnLst>
                                </p:cTn>
                              </p:par>
                              <p:par>
                                <p:cTn fill="hold" grpId="0" id="131" nodeType="withEffect" presetClass="entr" presetID="10" presetSubtype="0">
                                  <p:stCondLst>
                                    <p:cond delay="0"/>
                                  </p:stCondLst>
                                  <p:childTnLst>
                                    <p:set>
                                      <p:cBhvr>
                                        <p:cTn dur="1" fill="hold" id="132">
                                          <p:stCondLst>
                                            <p:cond delay="0"/>
                                          </p:stCondLst>
                                        </p:cTn>
                                        <p:tgtEl>
                                          <p:spTgt spid="72"/>
                                        </p:tgtEl>
                                        <p:attrNameLst>
                                          <p:attrName>style.visibility</p:attrName>
                                        </p:attrNameLst>
                                      </p:cBhvr>
                                      <p:to>
                                        <p:strVal val="visible"/>
                                      </p:to>
                                    </p:set>
                                    <p:animEffect filter="fade" transition="in">
                                      <p:cBhvr>
                                        <p:cTn dur="500" id="133"/>
                                        <p:tgtEl>
                                          <p:spTgt spid="72"/>
                                        </p:tgtEl>
                                      </p:cBhvr>
                                    </p:animEffect>
                                  </p:childTnLst>
                                </p:cTn>
                              </p:par>
                            </p:childTnLst>
                          </p:cTn>
                        </p:par>
                        <p:par>
                          <p:cTn fill="hold" id="134" nodeType="afterGroup">
                            <p:stCondLst>
                              <p:cond delay="10500"/>
                            </p:stCondLst>
                            <p:childTnLst>
                              <p:par>
                                <p:cTn fill="hold" grpId="0" id="135" nodeType="afterEffect" presetClass="entr" presetID="22" presetSubtype="2">
                                  <p:stCondLst>
                                    <p:cond delay="0"/>
                                  </p:stCondLst>
                                  <p:childTnLst>
                                    <p:set>
                                      <p:cBhvr>
                                        <p:cTn dur="1" fill="hold" id="136">
                                          <p:stCondLst>
                                            <p:cond delay="0"/>
                                          </p:stCondLst>
                                        </p:cTn>
                                        <p:tgtEl>
                                          <p:spTgt spid="79"/>
                                        </p:tgtEl>
                                        <p:attrNameLst>
                                          <p:attrName>style.visibility</p:attrName>
                                        </p:attrNameLst>
                                      </p:cBhvr>
                                      <p:to>
                                        <p:strVal val="visible"/>
                                      </p:to>
                                    </p:set>
                                    <p:animEffect filter="wipe(right)" transition="in">
                                      <p:cBhvr>
                                        <p:cTn dur="500" id="137"/>
                                        <p:tgtEl>
                                          <p:spTgt spid="79"/>
                                        </p:tgtEl>
                                      </p:cBhvr>
                                    </p:animEffect>
                                  </p:childTnLst>
                                </p:cTn>
                              </p:par>
                              <p:par>
                                <p:cTn fill="hold" grpId="0" id="138" nodeType="withEffect" presetClass="entr" presetID="22" presetSubtype="2">
                                  <p:stCondLst>
                                    <p:cond delay="0"/>
                                  </p:stCondLst>
                                  <p:childTnLst>
                                    <p:set>
                                      <p:cBhvr>
                                        <p:cTn dur="1" fill="hold" id="139">
                                          <p:stCondLst>
                                            <p:cond delay="0"/>
                                          </p:stCondLst>
                                        </p:cTn>
                                        <p:tgtEl>
                                          <p:spTgt spid="80"/>
                                        </p:tgtEl>
                                        <p:attrNameLst>
                                          <p:attrName>style.visibility</p:attrName>
                                        </p:attrNameLst>
                                      </p:cBhvr>
                                      <p:to>
                                        <p:strVal val="visible"/>
                                      </p:to>
                                    </p:set>
                                    <p:animEffect filter="wipe(right)" transition="in">
                                      <p:cBhvr>
                                        <p:cTn dur="500" id="140"/>
                                        <p:tgtEl>
                                          <p:spTgt spid="80"/>
                                        </p:tgtEl>
                                      </p:cBhvr>
                                    </p:animEffect>
                                  </p:childTnLst>
                                </p:cTn>
                              </p:par>
                              <p:par>
                                <p:cTn fill="hold" grpId="0" id="141" nodeType="withEffect" presetClass="entr" presetID="22" presetSubtype="2">
                                  <p:stCondLst>
                                    <p:cond delay="0"/>
                                  </p:stCondLst>
                                  <p:childTnLst>
                                    <p:set>
                                      <p:cBhvr>
                                        <p:cTn dur="1" fill="hold" id="142">
                                          <p:stCondLst>
                                            <p:cond delay="0"/>
                                          </p:stCondLst>
                                        </p:cTn>
                                        <p:tgtEl>
                                          <p:spTgt spid="81"/>
                                        </p:tgtEl>
                                        <p:attrNameLst>
                                          <p:attrName>style.visibility</p:attrName>
                                        </p:attrNameLst>
                                      </p:cBhvr>
                                      <p:to>
                                        <p:strVal val="visible"/>
                                      </p:to>
                                    </p:set>
                                    <p:animEffect filter="wipe(right)" transition="in">
                                      <p:cBhvr>
                                        <p:cTn dur="500" id="143"/>
                                        <p:tgtEl>
                                          <p:spTgt spid="81"/>
                                        </p:tgtEl>
                                      </p:cBhvr>
                                    </p:animEffect>
                                  </p:childTnLst>
                                </p:cTn>
                              </p:par>
                              <p:par>
                                <p:cTn fill="hold" grpId="0" id="144" nodeType="withEffect" presetClass="entr" presetID="22" presetSubtype="2">
                                  <p:stCondLst>
                                    <p:cond delay="0"/>
                                  </p:stCondLst>
                                  <p:childTnLst>
                                    <p:set>
                                      <p:cBhvr>
                                        <p:cTn dur="1" fill="hold" id="145">
                                          <p:stCondLst>
                                            <p:cond delay="0"/>
                                          </p:stCondLst>
                                        </p:cTn>
                                        <p:tgtEl>
                                          <p:spTgt spid="82"/>
                                        </p:tgtEl>
                                        <p:attrNameLst>
                                          <p:attrName>style.visibility</p:attrName>
                                        </p:attrNameLst>
                                      </p:cBhvr>
                                      <p:to>
                                        <p:strVal val="visible"/>
                                      </p:to>
                                    </p:set>
                                    <p:animEffect filter="wipe(right)" transition="in">
                                      <p:cBhvr>
                                        <p:cTn dur="500" id="146"/>
                                        <p:tgtEl>
                                          <p:spTgt spid="82"/>
                                        </p:tgtEl>
                                      </p:cBhvr>
                                    </p:animEffect>
                                  </p:childTnLst>
                                </p:cTn>
                              </p:par>
                            </p:childTnLst>
                          </p:cTn>
                        </p:par>
                        <p:par>
                          <p:cTn fill="hold" id="147" nodeType="afterGroup">
                            <p:stCondLst>
                              <p:cond delay="11000"/>
                            </p:stCondLst>
                            <p:childTnLst>
                              <p:par>
                                <p:cTn fill="hold" grpId="0" id="148" nodeType="afterEffect" presetClass="entr" presetID="22" presetSubtype="2">
                                  <p:stCondLst>
                                    <p:cond delay="0"/>
                                  </p:stCondLst>
                                  <p:childTnLst>
                                    <p:set>
                                      <p:cBhvr>
                                        <p:cTn dur="1" fill="hold" id="149">
                                          <p:stCondLst>
                                            <p:cond delay="0"/>
                                          </p:stCondLst>
                                        </p:cTn>
                                        <p:tgtEl>
                                          <p:spTgt spid="83"/>
                                        </p:tgtEl>
                                        <p:attrNameLst>
                                          <p:attrName>style.visibility</p:attrName>
                                        </p:attrNameLst>
                                      </p:cBhvr>
                                      <p:to>
                                        <p:strVal val="visible"/>
                                      </p:to>
                                    </p:set>
                                    <p:animEffect filter="wipe(right)" transition="in">
                                      <p:cBhvr>
                                        <p:cTn dur="500" id="150"/>
                                        <p:tgtEl>
                                          <p:spTgt spid="83"/>
                                        </p:tgtEl>
                                      </p:cBhvr>
                                    </p:animEffect>
                                  </p:childTnLst>
                                </p:cTn>
                              </p:par>
                            </p:childTnLst>
                          </p:cTn>
                        </p:par>
                        <p:par>
                          <p:cTn fill="hold" id="151" nodeType="afterGroup">
                            <p:stCondLst>
                              <p:cond delay="11500"/>
                            </p:stCondLst>
                            <p:childTnLst>
                              <p:par>
                                <p:cTn fill="hold" grpId="0" id="152" nodeType="afterEffect" presetClass="entr" presetID="47" presetSubtype="0">
                                  <p:stCondLst>
                                    <p:cond delay="0"/>
                                  </p:stCondLst>
                                  <p:childTnLst>
                                    <p:set>
                                      <p:cBhvr>
                                        <p:cTn dur="1" fill="hold" id="153">
                                          <p:stCondLst>
                                            <p:cond delay="0"/>
                                          </p:stCondLst>
                                        </p:cTn>
                                        <p:tgtEl>
                                          <p:spTgt spid="87"/>
                                        </p:tgtEl>
                                        <p:attrNameLst>
                                          <p:attrName>style.visibility</p:attrName>
                                        </p:attrNameLst>
                                      </p:cBhvr>
                                      <p:to>
                                        <p:strVal val="visible"/>
                                      </p:to>
                                    </p:set>
                                    <p:animEffect filter="fade" transition="in">
                                      <p:cBhvr>
                                        <p:cTn dur="1000" id="154"/>
                                        <p:tgtEl>
                                          <p:spTgt spid="87"/>
                                        </p:tgtEl>
                                      </p:cBhvr>
                                    </p:animEffect>
                                    <p:anim calcmode="lin" valueType="num">
                                      <p:cBhvr>
                                        <p:cTn dur="1000" fill="hold" id="155"/>
                                        <p:tgtEl>
                                          <p:spTgt spid="87"/>
                                        </p:tgtEl>
                                        <p:attrNameLst>
                                          <p:attrName>ppt_x</p:attrName>
                                        </p:attrNameLst>
                                      </p:cBhvr>
                                      <p:tavLst>
                                        <p:tav tm="0">
                                          <p:val>
                                            <p:strVal val="#ppt_x"/>
                                          </p:val>
                                        </p:tav>
                                        <p:tav tm="100000">
                                          <p:val>
                                            <p:strVal val="#ppt_x"/>
                                          </p:val>
                                        </p:tav>
                                      </p:tavLst>
                                    </p:anim>
                                    <p:anim calcmode="lin" valueType="num">
                                      <p:cBhvr>
                                        <p:cTn dur="1000" fill="hold" id="156"/>
                                        <p:tgtEl>
                                          <p:spTgt spid="87"/>
                                        </p:tgtEl>
                                        <p:attrNameLst>
                                          <p:attrName>ppt_y</p:attrName>
                                        </p:attrNameLst>
                                      </p:cBhvr>
                                      <p:tavLst>
                                        <p:tav tm="0">
                                          <p:val>
                                            <p:strVal val="#ppt_y-.1"/>
                                          </p:val>
                                        </p:tav>
                                        <p:tav tm="100000">
                                          <p:val>
                                            <p:strVal val="#ppt_y"/>
                                          </p:val>
                                        </p:tav>
                                      </p:tavLst>
                                    </p:anim>
                                  </p:childTnLst>
                                </p:cTn>
                              </p:par>
                            </p:childTnLst>
                          </p:cTn>
                        </p:par>
                        <p:par>
                          <p:cTn fill="hold" id="157" nodeType="afterGroup">
                            <p:stCondLst>
                              <p:cond delay="12500"/>
                            </p:stCondLst>
                            <p:childTnLst>
                              <p:par>
                                <p:cTn fill="hold" grpId="0" id="158" nodeType="afterEffect" presetClass="entr" presetID="22" presetSubtype="2">
                                  <p:stCondLst>
                                    <p:cond delay="0"/>
                                  </p:stCondLst>
                                  <p:childTnLst>
                                    <p:set>
                                      <p:cBhvr>
                                        <p:cTn dur="1" fill="hold" id="159">
                                          <p:stCondLst>
                                            <p:cond delay="0"/>
                                          </p:stCondLst>
                                        </p:cTn>
                                        <p:tgtEl>
                                          <p:spTgt spid="84"/>
                                        </p:tgtEl>
                                        <p:attrNameLst>
                                          <p:attrName>style.visibility</p:attrName>
                                        </p:attrNameLst>
                                      </p:cBhvr>
                                      <p:to>
                                        <p:strVal val="visible"/>
                                      </p:to>
                                    </p:set>
                                    <p:animEffect filter="wipe(right)" transition="in">
                                      <p:cBhvr>
                                        <p:cTn dur="500" id="160"/>
                                        <p:tgtEl>
                                          <p:spTgt spid="84"/>
                                        </p:tgtEl>
                                      </p:cBhvr>
                                    </p:animEffect>
                                  </p:childTnLst>
                                </p:cTn>
                              </p:par>
                            </p:childTnLst>
                          </p:cTn>
                        </p:par>
                        <p:par>
                          <p:cTn fill="hold" id="161" nodeType="afterGroup">
                            <p:stCondLst>
                              <p:cond delay="13000"/>
                            </p:stCondLst>
                            <p:childTnLst>
                              <p:par>
                                <p:cTn fill="hold" grpId="0" id="162" nodeType="afterEffect" presetClass="entr" presetID="47" presetSubtype="0">
                                  <p:stCondLst>
                                    <p:cond delay="0"/>
                                  </p:stCondLst>
                                  <p:childTnLst>
                                    <p:set>
                                      <p:cBhvr>
                                        <p:cTn dur="1" fill="hold" id="163">
                                          <p:stCondLst>
                                            <p:cond delay="0"/>
                                          </p:stCondLst>
                                        </p:cTn>
                                        <p:tgtEl>
                                          <p:spTgt spid="88"/>
                                        </p:tgtEl>
                                        <p:attrNameLst>
                                          <p:attrName>style.visibility</p:attrName>
                                        </p:attrNameLst>
                                      </p:cBhvr>
                                      <p:to>
                                        <p:strVal val="visible"/>
                                      </p:to>
                                    </p:set>
                                    <p:animEffect filter="fade" transition="in">
                                      <p:cBhvr>
                                        <p:cTn dur="1000" id="164"/>
                                        <p:tgtEl>
                                          <p:spTgt spid="88"/>
                                        </p:tgtEl>
                                      </p:cBhvr>
                                    </p:animEffect>
                                    <p:anim calcmode="lin" valueType="num">
                                      <p:cBhvr>
                                        <p:cTn dur="1000" fill="hold" id="165"/>
                                        <p:tgtEl>
                                          <p:spTgt spid="88"/>
                                        </p:tgtEl>
                                        <p:attrNameLst>
                                          <p:attrName>ppt_x</p:attrName>
                                        </p:attrNameLst>
                                      </p:cBhvr>
                                      <p:tavLst>
                                        <p:tav tm="0">
                                          <p:val>
                                            <p:strVal val="#ppt_x"/>
                                          </p:val>
                                        </p:tav>
                                        <p:tav tm="100000">
                                          <p:val>
                                            <p:strVal val="#ppt_x"/>
                                          </p:val>
                                        </p:tav>
                                      </p:tavLst>
                                    </p:anim>
                                    <p:anim calcmode="lin" valueType="num">
                                      <p:cBhvr>
                                        <p:cTn dur="1000" fill="hold" id="166"/>
                                        <p:tgtEl>
                                          <p:spTgt spid="88"/>
                                        </p:tgtEl>
                                        <p:attrNameLst>
                                          <p:attrName>ppt_y</p:attrName>
                                        </p:attrNameLst>
                                      </p:cBhvr>
                                      <p:tavLst>
                                        <p:tav tm="0">
                                          <p:val>
                                            <p:strVal val="#ppt_y-.1"/>
                                          </p:val>
                                        </p:tav>
                                        <p:tav tm="100000">
                                          <p:val>
                                            <p:strVal val="#ppt_y"/>
                                          </p:val>
                                        </p:tav>
                                      </p:tavLst>
                                    </p:anim>
                                  </p:childTnLst>
                                </p:cTn>
                              </p:par>
                            </p:childTnLst>
                          </p:cTn>
                        </p:par>
                        <p:par>
                          <p:cTn fill="hold" id="167" nodeType="afterGroup">
                            <p:stCondLst>
                              <p:cond delay="14000"/>
                            </p:stCondLst>
                            <p:childTnLst>
                              <p:par>
                                <p:cTn fill="hold" grpId="0" id="168" nodeType="afterEffect" presetClass="entr" presetID="22" presetSubtype="2">
                                  <p:stCondLst>
                                    <p:cond delay="0"/>
                                  </p:stCondLst>
                                  <p:childTnLst>
                                    <p:set>
                                      <p:cBhvr>
                                        <p:cTn dur="1" fill="hold" id="169">
                                          <p:stCondLst>
                                            <p:cond delay="0"/>
                                          </p:stCondLst>
                                        </p:cTn>
                                        <p:tgtEl>
                                          <p:spTgt spid="85"/>
                                        </p:tgtEl>
                                        <p:attrNameLst>
                                          <p:attrName>style.visibility</p:attrName>
                                        </p:attrNameLst>
                                      </p:cBhvr>
                                      <p:to>
                                        <p:strVal val="visible"/>
                                      </p:to>
                                    </p:set>
                                    <p:animEffect filter="wipe(right)" transition="in">
                                      <p:cBhvr>
                                        <p:cTn dur="500" id="170"/>
                                        <p:tgtEl>
                                          <p:spTgt spid="85"/>
                                        </p:tgtEl>
                                      </p:cBhvr>
                                    </p:animEffect>
                                  </p:childTnLst>
                                </p:cTn>
                              </p:par>
                            </p:childTnLst>
                          </p:cTn>
                        </p:par>
                        <p:par>
                          <p:cTn fill="hold" id="171" nodeType="afterGroup">
                            <p:stCondLst>
                              <p:cond delay="14500"/>
                            </p:stCondLst>
                            <p:childTnLst>
                              <p:par>
                                <p:cTn fill="hold" grpId="0" id="172" nodeType="afterEffect" presetClass="entr" presetID="47" presetSubtype="0">
                                  <p:stCondLst>
                                    <p:cond delay="0"/>
                                  </p:stCondLst>
                                  <p:childTnLst>
                                    <p:set>
                                      <p:cBhvr>
                                        <p:cTn dur="1" fill="hold" id="173">
                                          <p:stCondLst>
                                            <p:cond delay="0"/>
                                          </p:stCondLst>
                                        </p:cTn>
                                        <p:tgtEl>
                                          <p:spTgt spid="89"/>
                                        </p:tgtEl>
                                        <p:attrNameLst>
                                          <p:attrName>style.visibility</p:attrName>
                                        </p:attrNameLst>
                                      </p:cBhvr>
                                      <p:to>
                                        <p:strVal val="visible"/>
                                      </p:to>
                                    </p:set>
                                    <p:animEffect filter="fade" transition="in">
                                      <p:cBhvr>
                                        <p:cTn dur="1000" id="174"/>
                                        <p:tgtEl>
                                          <p:spTgt spid="89"/>
                                        </p:tgtEl>
                                      </p:cBhvr>
                                    </p:animEffect>
                                    <p:anim calcmode="lin" valueType="num">
                                      <p:cBhvr>
                                        <p:cTn dur="1000" fill="hold" id="175"/>
                                        <p:tgtEl>
                                          <p:spTgt spid="89"/>
                                        </p:tgtEl>
                                        <p:attrNameLst>
                                          <p:attrName>ppt_x</p:attrName>
                                        </p:attrNameLst>
                                      </p:cBhvr>
                                      <p:tavLst>
                                        <p:tav tm="0">
                                          <p:val>
                                            <p:strVal val="#ppt_x"/>
                                          </p:val>
                                        </p:tav>
                                        <p:tav tm="100000">
                                          <p:val>
                                            <p:strVal val="#ppt_x"/>
                                          </p:val>
                                        </p:tav>
                                      </p:tavLst>
                                    </p:anim>
                                    <p:anim calcmode="lin" valueType="num">
                                      <p:cBhvr>
                                        <p:cTn dur="1000" fill="hold" id="176"/>
                                        <p:tgtEl>
                                          <p:spTgt spid="89"/>
                                        </p:tgtEl>
                                        <p:attrNameLst>
                                          <p:attrName>ppt_y</p:attrName>
                                        </p:attrNameLst>
                                      </p:cBhvr>
                                      <p:tavLst>
                                        <p:tav tm="0">
                                          <p:val>
                                            <p:strVal val="#ppt_y-.1"/>
                                          </p:val>
                                        </p:tav>
                                        <p:tav tm="100000">
                                          <p:val>
                                            <p:strVal val="#ppt_y"/>
                                          </p:val>
                                        </p:tav>
                                      </p:tavLst>
                                    </p:anim>
                                  </p:childTnLst>
                                </p:cTn>
                              </p:par>
                            </p:childTnLst>
                          </p:cTn>
                        </p:par>
                        <p:par>
                          <p:cTn fill="hold" id="177" nodeType="afterGroup">
                            <p:stCondLst>
                              <p:cond delay="15500"/>
                            </p:stCondLst>
                            <p:childTnLst>
                              <p:par>
                                <p:cTn fill="hold" grpId="0" id="178" nodeType="afterEffect" presetClass="entr" presetID="22" presetSubtype="2">
                                  <p:stCondLst>
                                    <p:cond delay="0"/>
                                  </p:stCondLst>
                                  <p:childTnLst>
                                    <p:set>
                                      <p:cBhvr>
                                        <p:cTn dur="1" fill="hold" id="179">
                                          <p:stCondLst>
                                            <p:cond delay="0"/>
                                          </p:stCondLst>
                                        </p:cTn>
                                        <p:tgtEl>
                                          <p:spTgt spid="86"/>
                                        </p:tgtEl>
                                        <p:attrNameLst>
                                          <p:attrName>style.visibility</p:attrName>
                                        </p:attrNameLst>
                                      </p:cBhvr>
                                      <p:to>
                                        <p:strVal val="visible"/>
                                      </p:to>
                                    </p:set>
                                    <p:animEffect filter="wipe(right)" transition="in">
                                      <p:cBhvr>
                                        <p:cTn dur="500" id="180"/>
                                        <p:tgtEl>
                                          <p:spTgt spid="86"/>
                                        </p:tgtEl>
                                      </p:cBhvr>
                                    </p:animEffect>
                                  </p:childTnLst>
                                </p:cTn>
                              </p:par>
                            </p:childTnLst>
                          </p:cTn>
                        </p:par>
                        <p:par>
                          <p:cTn fill="hold" id="181" nodeType="afterGroup">
                            <p:stCondLst>
                              <p:cond delay="16000"/>
                            </p:stCondLst>
                            <p:childTnLst>
                              <p:par>
                                <p:cTn fill="hold" grpId="0" id="182" nodeType="afterEffect" presetClass="entr" presetID="47" presetSubtype="0">
                                  <p:stCondLst>
                                    <p:cond delay="0"/>
                                  </p:stCondLst>
                                  <p:childTnLst>
                                    <p:set>
                                      <p:cBhvr>
                                        <p:cTn dur="1" fill="hold" id="183">
                                          <p:stCondLst>
                                            <p:cond delay="0"/>
                                          </p:stCondLst>
                                        </p:cTn>
                                        <p:tgtEl>
                                          <p:spTgt spid="90"/>
                                        </p:tgtEl>
                                        <p:attrNameLst>
                                          <p:attrName>style.visibility</p:attrName>
                                        </p:attrNameLst>
                                      </p:cBhvr>
                                      <p:to>
                                        <p:strVal val="visible"/>
                                      </p:to>
                                    </p:set>
                                    <p:animEffect filter="fade" transition="in">
                                      <p:cBhvr>
                                        <p:cTn dur="1000" id="184"/>
                                        <p:tgtEl>
                                          <p:spTgt spid="90"/>
                                        </p:tgtEl>
                                      </p:cBhvr>
                                    </p:animEffect>
                                    <p:anim calcmode="lin" valueType="num">
                                      <p:cBhvr>
                                        <p:cTn dur="1000" fill="hold" id="185"/>
                                        <p:tgtEl>
                                          <p:spTgt spid="90"/>
                                        </p:tgtEl>
                                        <p:attrNameLst>
                                          <p:attrName>ppt_x</p:attrName>
                                        </p:attrNameLst>
                                      </p:cBhvr>
                                      <p:tavLst>
                                        <p:tav tm="0">
                                          <p:val>
                                            <p:strVal val="#ppt_x"/>
                                          </p:val>
                                        </p:tav>
                                        <p:tav tm="100000">
                                          <p:val>
                                            <p:strVal val="#ppt_x"/>
                                          </p:val>
                                        </p:tav>
                                      </p:tavLst>
                                    </p:anim>
                                    <p:anim calcmode="lin" valueType="num">
                                      <p:cBhvr>
                                        <p:cTn dur="1000" fill="hold" id="186"/>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3"/>
      <p:bldP grpId="0" spid="8"/>
      <p:bldP grpId="0" spid="9"/>
      <p:bldP grpId="0" spid="29"/>
      <p:bldP grpId="0" spid="30"/>
      <p:bldP grpId="0" spid="31"/>
      <p:bldP grpId="0" spid="32"/>
      <p:bldP grpId="0" spid="66"/>
      <p:bldP grpId="0" spid="68"/>
      <p:bldP grpId="0" spid="70"/>
      <p:bldP grpId="0" spid="72"/>
      <p:bldP grpId="0" spid="79"/>
      <p:bldP grpId="0" spid="80"/>
      <p:bldP grpId="0" spid="81"/>
      <p:bldP grpId="0" spid="82"/>
      <p:bldP grpId="0" spid="83"/>
      <p:bldP grpId="0" spid="84"/>
      <p:bldP grpId="0" spid="85"/>
      <p:bldP grpId="0" spid="86"/>
      <p:bldP grpId="0" spid="87"/>
      <p:bldP grpId="0" spid="88"/>
      <p:bldP grpId="0" spid="89"/>
      <p:bldP grpId="0" spid="90"/>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blipFill dpi="0" rotWithShape="1">
          <a:blip r:embed="rId3">
            <a:lum/>
          </a:blip>
          <a:stretch>
            <a:fillRect/>
          </a:stretch>
        </a:blipFill>
        <a:effectLst/>
      </p:bgPr>
    </p:bg>
    <p:spTree>
      <p:nvGrpSpPr>
        <p:cNvPr id="1" name=""/>
        <p:cNvGrpSpPr/>
        <p:nvPr/>
      </p:nvGrpSpPr>
      <p:grpSpPr>
        <a:xfrm>
          <a:off x="0" y="0"/>
          <a:ext cx="0" cy="0"/>
        </a:xfrm>
      </p:grpSpPr>
      <p:sp>
        <p:nvSpPr>
          <p:cNvPr id="108" name="Rectangle 107"/>
          <p:cNvSpPr/>
          <p:nvPr/>
        </p:nvSpPr>
        <p:spPr>
          <a:xfrm>
            <a:off x="9335556" y="4115579"/>
            <a:ext cx="2852712"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1" name="Rectangle 50"/>
          <p:cNvSpPr/>
          <p:nvPr/>
        </p:nvSpPr>
        <p:spPr>
          <a:xfrm>
            <a:off x="0" y="1371600"/>
            <a:ext cx="2852712"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6" name="Rectangle 5"/>
          <p:cNvSpPr/>
          <p:nvPr/>
        </p:nvSpPr>
        <p:spPr>
          <a:xfrm>
            <a:off x="-3" y="1371600"/>
            <a:ext cx="362857"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endParaRPr lang="en-US"/>
          </a:p>
        </p:txBody>
      </p:sp>
      <p:sp>
        <p:nvSpPr>
          <p:cNvPr id="60" name="Subtitle 4"/>
          <p:cNvSpPr txBox="1"/>
          <p:nvPr/>
        </p:nvSpPr>
        <p:spPr>
          <a:xfrm>
            <a:off x="5314448" y="3661323"/>
            <a:ext cx="4280647" cy="302455"/>
          </a:xfrm>
          <a:prstGeom prst="rect">
            <a:avLst/>
          </a:prstGeom>
        </p:spPr>
        <p:txBody>
          <a:bodyPr bIns="45720" lIns="91440" rIns="91440" rtlCol="0" tIns="45720" vert="horz">
            <a:normAutofit/>
          </a:bodyPr>
          <a:lstStyle/>
          <a:p>
            <a:pPr algn="ctr" indent="-342900" lvl="0" marL="342900">
              <a:spcBef>
                <a:spcPct val="20000"/>
              </a:spcBef>
            </a:pPr>
            <a:r>
              <a:rPr lang="ms-MY" sz="1200">
                <a:solidFill>
                  <a:schemeClr val="bg1">
                    <a:lumMod val="95000"/>
                  </a:schemeClr>
                </a:solidFill>
                <a:latin typeface="+mj-lt"/>
              </a:rPr>
              <a:t>Lorem ipsum dolor sit amet consectetur</a:t>
            </a:r>
          </a:p>
        </p:txBody>
      </p:sp>
      <p:sp>
        <p:nvSpPr>
          <p:cNvPr id="75" name="TextBox 74"/>
          <p:cNvSpPr txBox="1"/>
          <p:nvPr/>
        </p:nvSpPr>
        <p:spPr>
          <a:xfrm>
            <a:off x="2852711" y="2992579"/>
            <a:ext cx="6486577" cy="640080"/>
          </a:xfrm>
          <a:prstGeom prst="rect">
            <a:avLst/>
          </a:prstGeom>
          <a:noFill/>
        </p:spPr>
        <p:txBody>
          <a:bodyPr rtlCol="0" wrap="square">
            <a:spAutoFit/>
          </a:bodyPr>
          <a:lstStyle/>
          <a:p>
            <a:pPr algn="ctr"/>
            <a:r>
              <a:rPr lang="en-US" sz="3600">
                <a:solidFill>
                  <a:schemeClr val="bg1"/>
                </a:solidFill>
              </a:rPr>
              <a:t>Show all Graphics</a:t>
            </a:r>
          </a:p>
        </p:txBody>
      </p:sp>
      <p:cxnSp>
        <p:nvCxnSpPr>
          <p:cNvPr id="77" name="Straight Connector 76"/>
          <p:cNvCxnSpPr>
            <a:stCxn id="51" idx="3"/>
          </p:cNvCxnSpPr>
          <p:nvPr/>
        </p:nvCxnSpPr>
        <p:spPr>
          <a:xfrm>
            <a:off x="2852712" y="2057400"/>
            <a:ext cx="3243287"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6095999" y="2057400"/>
            <a:ext cx="1" cy="685800"/>
          </a:xfrm>
          <a:prstGeom prst="straightConnector1">
            <a:avLst/>
          </a:prstGeom>
          <a:ln w="19050">
            <a:solidFill>
              <a:schemeClr val="bg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endCxn id="108" idx="1"/>
          </p:cNvCxnSpPr>
          <p:nvPr/>
        </p:nvCxnSpPr>
        <p:spPr>
          <a:xfrm>
            <a:off x="6092271" y="4800130"/>
            <a:ext cx="3243285" cy="1249"/>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flipV="1">
            <a:off x="6096000" y="4114801"/>
            <a:ext cx="0" cy="686733"/>
          </a:xfrm>
          <a:prstGeom prst="straightConnector1">
            <a:avLst/>
          </a:prstGeom>
          <a:ln w="19050">
            <a:solidFill>
              <a:schemeClr val="bg1">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a:off x="11829519" y="4114800"/>
            <a:ext cx="362857"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endParaRPr lang="en-US"/>
          </a:p>
        </p:txBody>
      </p:sp>
      <p:cxnSp>
        <p:nvCxnSpPr>
          <p:cNvPr id="32" name="Straight Connector 31"/>
          <p:cNvCxnSpPr/>
          <p:nvPr/>
        </p:nvCxnSpPr>
        <p:spPr>
          <a:xfrm>
            <a:off x="3818964" y="2743200"/>
            <a:ext cx="1882589" cy="0"/>
          </a:xfrm>
          <a:prstGeom prst="line">
            <a:avLst/>
          </a:prstGeom>
          <a:ln w="3810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513478" y="4114800"/>
            <a:ext cx="1882589" cy="0"/>
          </a:xfrm>
          <a:prstGeom prst="line">
            <a:avLst/>
          </a:prstGeom>
          <a:ln w="3810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22656849"/>
      </p:ext>
    </p:extLst>
  </p:cSld>
  <p:clrMapOvr>
    <a:overrideClrMapping accent1="accent1" accent2="accent2" accent3="accent3" accent4="accent4" accent5="accent5" accent6="accent6" bg1="lt1" bg2="lt2" folHlink="folHlink" hlink="hlink" tx1="dk1" tx2="dk2"/>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51"/>
                                        </p:tgtEl>
                                        <p:attrNameLst>
                                          <p:attrName>style.visibility</p:attrName>
                                        </p:attrNameLst>
                                      </p:cBhvr>
                                      <p:to>
                                        <p:strVal val="visible"/>
                                      </p:to>
                                    </p:set>
                                    <p:anim calcmode="lin" valueType="num">
                                      <p:cBhvr additive="base">
                                        <p:cTn dur="500" fill="hold" id="7"/>
                                        <p:tgtEl>
                                          <p:spTgt spid="51"/>
                                        </p:tgtEl>
                                        <p:attrNameLst>
                                          <p:attrName>ppt_x</p:attrName>
                                        </p:attrNameLst>
                                      </p:cBhvr>
                                      <p:tavLst>
                                        <p:tav tm="0">
                                          <p:val>
                                            <p:strVal val="0-#ppt_w/2"/>
                                          </p:val>
                                        </p:tav>
                                        <p:tav tm="100000">
                                          <p:val>
                                            <p:strVal val="#ppt_x"/>
                                          </p:val>
                                        </p:tav>
                                      </p:tavLst>
                                    </p:anim>
                                    <p:anim calcmode="lin" valueType="num">
                                      <p:cBhvr additive="base">
                                        <p:cTn dur="500" fill="hold" id="8"/>
                                        <p:tgtEl>
                                          <p:spTgt spid="51"/>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108"/>
                                        </p:tgtEl>
                                        <p:attrNameLst>
                                          <p:attrName>style.visibility</p:attrName>
                                        </p:attrNameLst>
                                      </p:cBhvr>
                                      <p:to>
                                        <p:strVal val="visible"/>
                                      </p:to>
                                    </p:set>
                                    <p:anim calcmode="lin" valueType="num">
                                      <p:cBhvr additive="base">
                                        <p:cTn dur="500" fill="hold" id="11"/>
                                        <p:tgtEl>
                                          <p:spTgt spid="108"/>
                                        </p:tgtEl>
                                        <p:attrNameLst>
                                          <p:attrName>ppt_x</p:attrName>
                                        </p:attrNameLst>
                                      </p:cBhvr>
                                      <p:tavLst>
                                        <p:tav tm="0">
                                          <p:val>
                                            <p:strVal val="1+#ppt_w/2"/>
                                          </p:val>
                                        </p:tav>
                                        <p:tav tm="100000">
                                          <p:val>
                                            <p:strVal val="#ppt_x"/>
                                          </p:val>
                                        </p:tav>
                                      </p:tavLst>
                                    </p:anim>
                                    <p:anim calcmode="lin" valueType="num">
                                      <p:cBhvr additive="base">
                                        <p:cTn dur="500" fill="hold" id="12"/>
                                        <p:tgtEl>
                                          <p:spTgt spid="108"/>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id="14" nodeType="afterEffect" presetClass="entr" presetID="22" presetSubtype="8">
                                  <p:stCondLst>
                                    <p:cond delay="0"/>
                                  </p:stCondLst>
                                  <p:childTnLst>
                                    <p:set>
                                      <p:cBhvr>
                                        <p:cTn dur="1" fill="hold" id="15">
                                          <p:stCondLst>
                                            <p:cond delay="0"/>
                                          </p:stCondLst>
                                        </p:cTn>
                                        <p:tgtEl>
                                          <p:spTgt spid="77"/>
                                        </p:tgtEl>
                                        <p:attrNameLst>
                                          <p:attrName>style.visibility</p:attrName>
                                        </p:attrNameLst>
                                      </p:cBhvr>
                                      <p:to>
                                        <p:strVal val="visible"/>
                                      </p:to>
                                    </p:set>
                                    <p:animEffect filter="wipe(left)" transition="in">
                                      <p:cBhvr>
                                        <p:cTn dur="500" id="16"/>
                                        <p:tgtEl>
                                          <p:spTgt spid="77"/>
                                        </p:tgtEl>
                                      </p:cBhvr>
                                    </p:animEffect>
                                  </p:childTnLst>
                                </p:cTn>
                              </p:par>
                              <p:par>
                                <p:cTn fill="hold" id="17" nodeType="withEffect" presetClass="entr" presetID="22" presetSubtype="2">
                                  <p:stCondLst>
                                    <p:cond delay="0"/>
                                  </p:stCondLst>
                                  <p:childTnLst>
                                    <p:set>
                                      <p:cBhvr>
                                        <p:cTn dur="1" fill="hold" id="18">
                                          <p:stCondLst>
                                            <p:cond delay="0"/>
                                          </p:stCondLst>
                                        </p:cTn>
                                        <p:tgtEl>
                                          <p:spTgt spid="85"/>
                                        </p:tgtEl>
                                        <p:attrNameLst>
                                          <p:attrName>style.visibility</p:attrName>
                                        </p:attrNameLst>
                                      </p:cBhvr>
                                      <p:to>
                                        <p:strVal val="visible"/>
                                      </p:to>
                                    </p:set>
                                    <p:animEffect filter="wipe(right)" transition="in">
                                      <p:cBhvr>
                                        <p:cTn dur="500" id="19"/>
                                        <p:tgtEl>
                                          <p:spTgt spid="85"/>
                                        </p:tgtEl>
                                      </p:cBhvr>
                                    </p:animEffect>
                                  </p:childTnLst>
                                </p:cTn>
                              </p:par>
                            </p:childTnLst>
                          </p:cTn>
                        </p:par>
                        <p:par>
                          <p:cTn fill="hold" id="20" nodeType="afterGroup">
                            <p:stCondLst>
                              <p:cond delay="1000"/>
                            </p:stCondLst>
                            <p:childTnLst>
                              <p:par>
                                <p:cTn fill="hold" id="21" nodeType="afterEffect" presetClass="entr" presetID="22" presetSubtype="1">
                                  <p:stCondLst>
                                    <p:cond delay="0"/>
                                  </p:stCondLst>
                                  <p:childTnLst>
                                    <p:set>
                                      <p:cBhvr>
                                        <p:cTn dur="1" fill="hold" id="22">
                                          <p:stCondLst>
                                            <p:cond delay="0"/>
                                          </p:stCondLst>
                                        </p:cTn>
                                        <p:tgtEl>
                                          <p:spTgt spid="79"/>
                                        </p:tgtEl>
                                        <p:attrNameLst>
                                          <p:attrName>style.visibility</p:attrName>
                                        </p:attrNameLst>
                                      </p:cBhvr>
                                      <p:to>
                                        <p:strVal val="visible"/>
                                      </p:to>
                                    </p:set>
                                    <p:animEffect filter="wipe(up)" transition="in">
                                      <p:cBhvr>
                                        <p:cTn dur="500" id="23"/>
                                        <p:tgtEl>
                                          <p:spTgt spid="79"/>
                                        </p:tgtEl>
                                      </p:cBhvr>
                                    </p:animEffect>
                                  </p:childTnLst>
                                </p:cTn>
                              </p:par>
                              <p:par>
                                <p:cTn fill="hold" id="24" nodeType="withEffect" presetClass="entr" presetID="22" presetSubtype="4">
                                  <p:stCondLst>
                                    <p:cond delay="0"/>
                                  </p:stCondLst>
                                  <p:childTnLst>
                                    <p:set>
                                      <p:cBhvr>
                                        <p:cTn dur="1" fill="hold" id="25">
                                          <p:stCondLst>
                                            <p:cond delay="0"/>
                                          </p:stCondLst>
                                        </p:cTn>
                                        <p:tgtEl>
                                          <p:spTgt spid="90"/>
                                        </p:tgtEl>
                                        <p:attrNameLst>
                                          <p:attrName>style.visibility</p:attrName>
                                        </p:attrNameLst>
                                      </p:cBhvr>
                                      <p:to>
                                        <p:strVal val="visible"/>
                                      </p:to>
                                    </p:set>
                                    <p:animEffect filter="wipe(down)" transition="in">
                                      <p:cBhvr>
                                        <p:cTn dur="500" id="26"/>
                                        <p:tgtEl>
                                          <p:spTgt spid="90"/>
                                        </p:tgtEl>
                                      </p:cBhvr>
                                    </p:animEffect>
                                  </p:childTnLst>
                                </p:cTn>
                              </p:par>
                            </p:childTnLst>
                          </p:cTn>
                        </p:par>
                        <p:par>
                          <p:cTn fill="hold" id="27" nodeType="afterGroup">
                            <p:stCondLst>
                              <p:cond delay="1500"/>
                            </p:stCondLst>
                            <p:childTnLst>
                              <p:par>
                                <p:cTn fill="hold" grpId="0" id="28" nodeType="afterEffect" presetClass="entr" presetID="10" presetSubtype="0">
                                  <p:stCondLst>
                                    <p:cond delay="0"/>
                                  </p:stCondLst>
                                  <p:childTnLst>
                                    <p:set>
                                      <p:cBhvr>
                                        <p:cTn dur="1" fill="hold" id="29">
                                          <p:stCondLst>
                                            <p:cond delay="0"/>
                                          </p:stCondLst>
                                        </p:cTn>
                                        <p:tgtEl>
                                          <p:spTgt spid="75"/>
                                        </p:tgtEl>
                                        <p:attrNameLst>
                                          <p:attrName>style.visibility</p:attrName>
                                        </p:attrNameLst>
                                      </p:cBhvr>
                                      <p:to>
                                        <p:strVal val="visible"/>
                                      </p:to>
                                    </p:set>
                                    <p:animEffect filter="fade" transition="in">
                                      <p:cBhvr>
                                        <p:cTn dur="500" id="30"/>
                                        <p:tgtEl>
                                          <p:spTgt spid="75"/>
                                        </p:tgtEl>
                                      </p:cBhvr>
                                    </p:animEffect>
                                  </p:childTnLst>
                                </p:cTn>
                              </p:par>
                              <p:par>
                                <p:cTn fill="hold" id="31" nodeType="withEffect" presetClass="entr" presetID="2" presetSubtype="8">
                                  <p:stCondLst>
                                    <p:cond delay="0"/>
                                  </p:stCondLst>
                                  <p:childTnLst>
                                    <p:set>
                                      <p:cBhvr>
                                        <p:cTn dur="1" fill="hold" id="32">
                                          <p:stCondLst>
                                            <p:cond delay="0"/>
                                          </p:stCondLst>
                                        </p:cTn>
                                        <p:tgtEl>
                                          <p:spTgt spid="32"/>
                                        </p:tgtEl>
                                        <p:attrNameLst>
                                          <p:attrName>style.visibility</p:attrName>
                                        </p:attrNameLst>
                                      </p:cBhvr>
                                      <p:to>
                                        <p:strVal val="visible"/>
                                      </p:to>
                                    </p:set>
                                    <p:anim calcmode="lin" valueType="num">
                                      <p:cBhvr additive="base">
                                        <p:cTn dur="500" fill="hold" id="33"/>
                                        <p:tgtEl>
                                          <p:spTgt spid="32"/>
                                        </p:tgtEl>
                                        <p:attrNameLst>
                                          <p:attrName>ppt_x</p:attrName>
                                        </p:attrNameLst>
                                      </p:cBhvr>
                                      <p:tavLst>
                                        <p:tav tm="0">
                                          <p:val>
                                            <p:strVal val="0-#ppt_w/2"/>
                                          </p:val>
                                        </p:tav>
                                        <p:tav tm="100000">
                                          <p:val>
                                            <p:strVal val="#ppt_x"/>
                                          </p:val>
                                        </p:tav>
                                      </p:tavLst>
                                    </p:anim>
                                    <p:anim calcmode="lin" valueType="num">
                                      <p:cBhvr additive="base">
                                        <p:cTn dur="500" fill="hold" id="34"/>
                                        <p:tgtEl>
                                          <p:spTgt spid="32"/>
                                        </p:tgtEl>
                                        <p:attrNameLst>
                                          <p:attrName>ppt_y</p:attrName>
                                        </p:attrNameLst>
                                      </p:cBhvr>
                                      <p:tavLst>
                                        <p:tav tm="0">
                                          <p:val>
                                            <p:strVal val="#ppt_y"/>
                                          </p:val>
                                        </p:tav>
                                        <p:tav tm="100000">
                                          <p:val>
                                            <p:strVal val="#ppt_y"/>
                                          </p:val>
                                        </p:tav>
                                      </p:tavLst>
                                    </p:anim>
                                  </p:childTnLst>
                                </p:cTn>
                              </p:par>
                              <p:par>
                                <p:cTn fill="hold" id="35" nodeType="withEffect" presetClass="entr" presetID="2" presetSubtype="2">
                                  <p:stCondLst>
                                    <p:cond delay="0"/>
                                  </p:stCondLst>
                                  <p:childTnLst>
                                    <p:set>
                                      <p:cBhvr>
                                        <p:cTn dur="1" fill="hold" id="36">
                                          <p:stCondLst>
                                            <p:cond delay="0"/>
                                          </p:stCondLst>
                                        </p:cTn>
                                        <p:tgtEl>
                                          <p:spTgt spid="33"/>
                                        </p:tgtEl>
                                        <p:attrNameLst>
                                          <p:attrName>style.visibility</p:attrName>
                                        </p:attrNameLst>
                                      </p:cBhvr>
                                      <p:to>
                                        <p:strVal val="visible"/>
                                      </p:to>
                                    </p:set>
                                    <p:anim calcmode="lin" valueType="num">
                                      <p:cBhvr additive="base">
                                        <p:cTn dur="500" fill="hold" id="37"/>
                                        <p:tgtEl>
                                          <p:spTgt spid="33"/>
                                        </p:tgtEl>
                                        <p:attrNameLst>
                                          <p:attrName>ppt_x</p:attrName>
                                        </p:attrNameLst>
                                      </p:cBhvr>
                                      <p:tavLst>
                                        <p:tav tm="0">
                                          <p:val>
                                            <p:strVal val="1+#ppt_w/2"/>
                                          </p:val>
                                        </p:tav>
                                        <p:tav tm="100000">
                                          <p:val>
                                            <p:strVal val="#ppt_x"/>
                                          </p:val>
                                        </p:tav>
                                      </p:tavLst>
                                    </p:anim>
                                    <p:anim calcmode="lin" valueType="num">
                                      <p:cBhvr additive="base">
                                        <p:cTn dur="500" fill="hold" id="38"/>
                                        <p:tgtEl>
                                          <p:spTgt spid="33"/>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2000"/>
                            </p:stCondLst>
                            <p:childTnLst>
                              <p:par>
                                <p:cTn fill="hold" grpId="0" id="40" nodeType="afterEffect" presetClass="entr" presetID="22" presetSubtype="8">
                                  <p:stCondLst>
                                    <p:cond delay="0"/>
                                  </p:stCondLst>
                                  <p:childTnLst>
                                    <p:set>
                                      <p:cBhvr>
                                        <p:cTn dur="1" fill="hold" id="41">
                                          <p:stCondLst>
                                            <p:cond delay="0"/>
                                          </p:stCondLst>
                                        </p:cTn>
                                        <p:tgtEl>
                                          <p:spTgt spid="60"/>
                                        </p:tgtEl>
                                        <p:attrNameLst>
                                          <p:attrName>style.visibility</p:attrName>
                                        </p:attrNameLst>
                                      </p:cBhvr>
                                      <p:to>
                                        <p:strVal val="visible"/>
                                      </p:to>
                                    </p:set>
                                    <p:animEffect filter="wipe(left)" transition="in">
                                      <p:cBhvr>
                                        <p:cTn dur="500" id="42"/>
                                        <p:tgtEl>
                                          <p:spTgt spid="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8"/>
      <p:bldP grpId="0" spid="51"/>
      <p:bldP grpId="0" spid="60"/>
      <p:bldP grpId="0" spid="7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Icon List Sample</a:t>
            </a:r>
          </a:p>
        </p:txBody>
      </p:sp>
      <p:sp>
        <p:nvSpPr>
          <p:cNvPr id="4" name="TextBox 3"/>
          <p:cNvSpPr txBox="1"/>
          <p:nvPr/>
        </p:nvSpPr>
        <p:spPr>
          <a:xfrm>
            <a:off x="1848676" y="2290346"/>
            <a:ext cx="1568271" cy="335280"/>
          </a:xfrm>
          <a:prstGeom prst="rect">
            <a:avLst/>
          </a:prstGeom>
          <a:noFill/>
        </p:spPr>
        <p:txBody>
          <a:bodyPr rtlCol="0" wrap="none">
            <a:spAutoFit/>
          </a:bodyPr>
          <a:lstStyle/>
          <a:p>
            <a:r>
              <a:rPr b="1" lang="en-US" sz="1600">
                <a:solidFill>
                  <a:schemeClr val="bg1"/>
                </a:solidFill>
                <a:latin typeface="+mj-lt"/>
              </a:rPr>
              <a:t>Web Elements</a:t>
            </a:r>
          </a:p>
        </p:txBody>
      </p:sp>
      <p:sp>
        <p:nvSpPr>
          <p:cNvPr id="5" name="Rectangle 4"/>
          <p:cNvSpPr/>
          <p:nvPr/>
        </p:nvSpPr>
        <p:spPr>
          <a:xfrm>
            <a:off x="1848676" y="2545776"/>
            <a:ext cx="3756420" cy="731520"/>
          </a:xfrm>
          <a:prstGeom prst="rect">
            <a:avLst/>
          </a:prstGeom>
        </p:spPr>
        <p:txBody>
          <a:bodyPr wrap="square">
            <a:spAutoFit/>
          </a:bodyPr>
          <a:lstStyle/>
          <a:p>
            <a:r>
              <a:rPr lang="en-US" sz="1400">
                <a:solidFill>
                  <a:schemeClr val="bg1">
                    <a:lumMod val="95000"/>
                  </a:schemeClr>
                </a:solidFill>
              </a:rPr>
              <a:t>Lorem ipsum dolor sit amet, consectetur adipiscing elit. Cras et urna urna. Suspendisse quis aliquet tellus.</a:t>
            </a:r>
          </a:p>
        </p:txBody>
      </p:sp>
      <p:sp>
        <p:nvSpPr>
          <p:cNvPr id="7" name="TextBox 6"/>
          <p:cNvSpPr txBox="1"/>
          <p:nvPr/>
        </p:nvSpPr>
        <p:spPr>
          <a:xfrm>
            <a:off x="1848676" y="3597983"/>
            <a:ext cx="1651317" cy="335280"/>
          </a:xfrm>
          <a:prstGeom prst="rect">
            <a:avLst/>
          </a:prstGeom>
          <a:noFill/>
        </p:spPr>
        <p:txBody>
          <a:bodyPr rtlCol="0" wrap="none">
            <a:spAutoFit/>
          </a:bodyPr>
          <a:lstStyle/>
          <a:p>
            <a:r>
              <a:rPr b="1" lang="en-US" sz="1600">
                <a:solidFill>
                  <a:schemeClr val="bg1"/>
                </a:solidFill>
                <a:latin typeface="+mj-lt"/>
              </a:rPr>
              <a:t>User Interfaces</a:t>
            </a:r>
          </a:p>
        </p:txBody>
      </p:sp>
      <p:sp>
        <p:nvSpPr>
          <p:cNvPr id="8" name="Rectangle 7"/>
          <p:cNvSpPr/>
          <p:nvPr/>
        </p:nvSpPr>
        <p:spPr>
          <a:xfrm>
            <a:off x="1848676" y="3853412"/>
            <a:ext cx="3756420" cy="731520"/>
          </a:xfrm>
          <a:prstGeom prst="rect">
            <a:avLst/>
          </a:prstGeom>
        </p:spPr>
        <p:txBody>
          <a:bodyPr wrap="square">
            <a:spAutoFit/>
          </a:bodyPr>
          <a:lstStyle/>
          <a:p>
            <a:r>
              <a:rPr lang="en-US" sz="1400">
                <a:solidFill>
                  <a:schemeClr val="bg1">
                    <a:lumMod val="95000"/>
                  </a:schemeClr>
                </a:solidFill>
              </a:rPr>
              <a:t>Lorem ipsum dolor sit amet, consectetur adipiscing elit. Cras et urna urna. Suspendisse quis aliquet tellus.</a:t>
            </a:r>
          </a:p>
        </p:txBody>
      </p:sp>
      <p:sp>
        <p:nvSpPr>
          <p:cNvPr id="10" name="TextBox 9"/>
          <p:cNvSpPr txBox="1"/>
          <p:nvPr/>
        </p:nvSpPr>
        <p:spPr>
          <a:xfrm>
            <a:off x="1848676" y="4871905"/>
            <a:ext cx="1603692" cy="335280"/>
          </a:xfrm>
          <a:prstGeom prst="rect">
            <a:avLst/>
          </a:prstGeom>
          <a:noFill/>
        </p:spPr>
        <p:txBody>
          <a:bodyPr rtlCol="0" wrap="none">
            <a:spAutoFit/>
          </a:bodyPr>
          <a:lstStyle/>
          <a:p>
            <a:r>
              <a:rPr b="1" lang="en-US" sz="1600">
                <a:solidFill>
                  <a:schemeClr val="bg1"/>
                </a:solidFill>
                <a:latin typeface="+mj-lt"/>
              </a:rPr>
              <a:t>Business Card</a:t>
            </a:r>
          </a:p>
        </p:txBody>
      </p:sp>
      <p:sp>
        <p:nvSpPr>
          <p:cNvPr id="11" name="Rectangle 10"/>
          <p:cNvSpPr/>
          <p:nvPr/>
        </p:nvSpPr>
        <p:spPr>
          <a:xfrm>
            <a:off x="1848676" y="5159754"/>
            <a:ext cx="3756420" cy="731520"/>
          </a:xfrm>
          <a:prstGeom prst="rect">
            <a:avLst/>
          </a:prstGeom>
        </p:spPr>
        <p:txBody>
          <a:bodyPr wrap="square">
            <a:spAutoFit/>
          </a:bodyPr>
          <a:lstStyle/>
          <a:p>
            <a:r>
              <a:rPr lang="en-US" sz="1400">
                <a:solidFill>
                  <a:schemeClr val="bg1">
                    <a:lumMod val="95000"/>
                  </a:schemeClr>
                </a:solidFill>
              </a:rPr>
              <a:t>Lorem ipsum dolor sit amet, consectetur adipiscing elit. Cras et urna urna. Suspendisse quis aliquet tellus.</a:t>
            </a:r>
          </a:p>
        </p:txBody>
      </p:sp>
      <p:sp>
        <p:nvSpPr>
          <p:cNvPr id="13" name="TextBox 12"/>
          <p:cNvSpPr txBox="1"/>
          <p:nvPr/>
        </p:nvSpPr>
        <p:spPr>
          <a:xfrm>
            <a:off x="7397086" y="2290346"/>
            <a:ext cx="1729105" cy="335280"/>
          </a:xfrm>
          <a:prstGeom prst="rect">
            <a:avLst/>
          </a:prstGeom>
          <a:noFill/>
        </p:spPr>
        <p:txBody>
          <a:bodyPr rtlCol="0" wrap="none">
            <a:spAutoFit/>
          </a:bodyPr>
          <a:lstStyle/>
          <a:p>
            <a:r>
              <a:rPr b="1" lang="en-US" sz="1600">
                <a:solidFill>
                  <a:schemeClr val="bg1"/>
                </a:solidFill>
                <a:latin typeface="+mj-lt"/>
              </a:rPr>
              <a:t>Navigation Bars</a:t>
            </a:r>
          </a:p>
        </p:txBody>
      </p:sp>
      <p:sp>
        <p:nvSpPr>
          <p:cNvPr id="14" name="Rectangle 13"/>
          <p:cNvSpPr/>
          <p:nvPr/>
        </p:nvSpPr>
        <p:spPr>
          <a:xfrm>
            <a:off x="7397086" y="2545776"/>
            <a:ext cx="3956714" cy="731520"/>
          </a:xfrm>
          <a:prstGeom prst="rect">
            <a:avLst/>
          </a:prstGeom>
        </p:spPr>
        <p:txBody>
          <a:bodyPr wrap="square">
            <a:spAutoFit/>
          </a:bodyPr>
          <a:lstStyle/>
          <a:p>
            <a:r>
              <a:rPr lang="en-US" sz="1400">
                <a:solidFill>
                  <a:schemeClr val="bg1">
                    <a:lumMod val="95000"/>
                  </a:schemeClr>
                </a:solidFill>
              </a:rPr>
              <a:t>Lorem ipsum dolor sit amet, consectetur adipiscing elit. Cras et urna urna. Suspendisse quis aliquet tellus.</a:t>
            </a:r>
          </a:p>
        </p:txBody>
      </p:sp>
      <p:sp>
        <p:nvSpPr>
          <p:cNvPr id="16" name="TextBox 15"/>
          <p:cNvSpPr txBox="1"/>
          <p:nvPr/>
        </p:nvSpPr>
        <p:spPr>
          <a:xfrm>
            <a:off x="7397086" y="3597983"/>
            <a:ext cx="1978342" cy="335280"/>
          </a:xfrm>
          <a:prstGeom prst="rect">
            <a:avLst/>
          </a:prstGeom>
          <a:noFill/>
        </p:spPr>
        <p:txBody>
          <a:bodyPr rtlCol="0" wrap="none">
            <a:spAutoFit/>
          </a:bodyPr>
          <a:lstStyle/>
          <a:p>
            <a:r>
              <a:rPr b="1" lang="en-US" sz="1600">
                <a:solidFill>
                  <a:schemeClr val="bg1"/>
                </a:solidFill>
                <a:latin typeface="+mj-lt"/>
              </a:rPr>
              <a:t>Lightroom Presets</a:t>
            </a:r>
          </a:p>
        </p:txBody>
      </p:sp>
      <p:sp>
        <p:nvSpPr>
          <p:cNvPr id="17" name="Rectangle 16"/>
          <p:cNvSpPr/>
          <p:nvPr/>
        </p:nvSpPr>
        <p:spPr>
          <a:xfrm>
            <a:off x="7397086" y="3853412"/>
            <a:ext cx="3956714" cy="731520"/>
          </a:xfrm>
          <a:prstGeom prst="rect">
            <a:avLst/>
          </a:prstGeom>
        </p:spPr>
        <p:txBody>
          <a:bodyPr wrap="square">
            <a:spAutoFit/>
          </a:bodyPr>
          <a:lstStyle/>
          <a:p>
            <a:r>
              <a:rPr lang="en-US" sz="1400">
                <a:solidFill>
                  <a:schemeClr val="bg1">
                    <a:lumMod val="95000"/>
                  </a:schemeClr>
                </a:solidFill>
              </a:rPr>
              <a:t>Lorem ipsum dolor sit amet, consectetur adipiscing elit. Cras et urna urna. Suspendisse quis aliquet tellus.</a:t>
            </a:r>
          </a:p>
        </p:txBody>
      </p:sp>
      <p:sp>
        <p:nvSpPr>
          <p:cNvPr id="19" name="TextBox 18"/>
          <p:cNvSpPr txBox="1"/>
          <p:nvPr/>
        </p:nvSpPr>
        <p:spPr>
          <a:xfrm>
            <a:off x="7397086" y="4871905"/>
            <a:ext cx="1804511" cy="335280"/>
          </a:xfrm>
          <a:prstGeom prst="rect">
            <a:avLst/>
          </a:prstGeom>
          <a:noFill/>
        </p:spPr>
        <p:txBody>
          <a:bodyPr rtlCol="0" wrap="none">
            <a:spAutoFit/>
          </a:bodyPr>
          <a:lstStyle/>
          <a:p>
            <a:r>
              <a:rPr b="1" lang="en-US" sz="1600">
                <a:solidFill>
                  <a:schemeClr val="bg1"/>
                </a:solidFill>
                <a:latin typeface="+mj-lt"/>
              </a:rPr>
              <a:t>Photo Templates</a:t>
            </a:r>
          </a:p>
        </p:txBody>
      </p:sp>
      <p:sp>
        <p:nvSpPr>
          <p:cNvPr id="20" name="Rectangle 19"/>
          <p:cNvSpPr/>
          <p:nvPr/>
        </p:nvSpPr>
        <p:spPr>
          <a:xfrm>
            <a:off x="7397086" y="5159754"/>
            <a:ext cx="3956714" cy="731520"/>
          </a:xfrm>
          <a:prstGeom prst="rect">
            <a:avLst/>
          </a:prstGeom>
        </p:spPr>
        <p:txBody>
          <a:bodyPr wrap="square">
            <a:spAutoFit/>
          </a:bodyPr>
          <a:lstStyle/>
          <a:p>
            <a:r>
              <a:rPr lang="en-US" sz="1400">
                <a:solidFill>
                  <a:schemeClr val="bg1">
                    <a:lumMod val="95000"/>
                  </a:schemeClr>
                </a:solidFill>
              </a:rPr>
              <a:t>Lorem ipsum dolor sit amet, consectetur adipiscing elit. Cras et urna urna. Suspendisse quis aliquet tellus.</a:t>
            </a:r>
          </a:p>
        </p:txBody>
      </p:sp>
      <p:sp>
        <p:nvSpPr>
          <p:cNvPr id="45" name="TextBox 44"/>
          <p:cNvSpPr txBox="1"/>
          <p:nvPr/>
        </p:nvSpPr>
        <p:spPr>
          <a:xfrm>
            <a:off x="838200" y="1154762"/>
            <a:ext cx="9786870" cy="518160"/>
          </a:xfrm>
          <a:prstGeom prst="rect">
            <a:avLst/>
          </a:prstGeom>
          <a:noFill/>
        </p:spPr>
        <p:txBody>
          <a:bodyPr rtlCol="0" wrap="square">
            <a:spAutoFit/>
          </a:bodyPr>
          <a:lstStyle/>
          <a:p>
            <a:r>
              <a:rPr i="1" lang="ms-MY" sz="1400">
                <a:solidFill>
                  <a:schemeClr val="tx1">
                    <a:lumMod val="50000"/>
                    <a:lumOff val="50000"/>
                  </a:schemeClr>
                </a:solidFill>
              </a:rPr>
              <a:t>Lorem ipsum dolor sit amet, consectetur adipiscing elit. Praesent sodales odio sit amet odio tristique quis tempus odio Lorem ipsum dolor sit amet, consectetur adipiscing elit. Lorem ipsum dolor sit</a:t>
            </a:r>
          </a:p>
        </p:txBody>
      </p:sp>
      <p:grpSp>
        <p:nvGrpSpPr>
          <p:cNvPr id="24" name="Group 23"/>
          <p:cNvGrpSpPr/>
          <p:nvPr/>
        </p:nvGrpSpPr>
        <p:grpSpPr>
          <a:xfrm>
            <a:off x="6389270" y="2371895"/>
            <a:ext cx="923827" cy="923827"/>
            <a:chOff x="6389270" y="2371895"/>
            <a:chExt cx="923827" cy="923827"/>
          </a:xfrm>
          <a:solidFill>
            <a:schemeClr val="bg1">
              <a:alpha val="50000"/>
            </a:schemeClr>
          </a:solidFill>
        </p:grpSpPr>
        <p:sp>
          <p:nvSpPr>
            <p:cNvPr id="12" name="Oval 11"/>
            <p:cNvSpPr/>
            <p:nvPr/>
          </p:nvSpPr>
          <p:spPr>
            <a:xfrm>
              <a:off x="6389270" y="2371895"/>
              <a:ext cx="923827" cy="9238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grpSp>
          <p:nvGrpSpPr>
            <p:cNvPr id="53" name="Group 52"/>
            <p:cNvGrpSpPr/>
            <p:nvPr/>
          </p:nvGrpSpPr>
          <p:grpSpPr>
            <a:xfrm>
              <a:off x="6642102" y="2686310"/>
              <a:ext cx="447696" cy="350733"/>
              <a:chOff x="6342848" y="3565543"/>
              <a:chExt cx="480228" cy="376220"/>
            </a:xfrm>
            <a:grpFill/>
          </p:grpSpPr>
          <p:sp>
            <p:nvSpPr>
              <p:cNvPr id="54" name="AutoShape 43"/>
              <p:cNvSpPr/>
              <p:nvPr/>
            </p:nvSpPr>
            <p:spPr bwMode="auto">
              <a:xfrm>
                <a:off x="6342848" y="3565543"/>
                <a:ext cx="465138" cy="3341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5" name="AutoShape 44"/>
              <p:cNvSpPr/>
              <p:nvPr/>
            </p:nvSpPr>
            <p:spPr bwMode="auto">
              <a:xfrm>
                <a:off x="6779419" y="3680619"/>
                <a:ext cx="28575" cy="1595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6" name="AutoShape 45"/>
              <p:cNvSpPr/>
              <p:nvPr/>
            </p:nvSpPr>
            <p:spPr bwMode="auto">
              <a:xfrm>
                <a:off x="6764338" y="3854450"/>
                <a:ext cx="58738" cy="873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25" name="Group 24"/>
          <p:cNvGrpSpPr/>
          <p:nvPr/>
        </p:nvGrpSpPr>
        <p:grpSpPr>
          <a:xfrm>
            <a:off x="6411067" y="4985873"/>
            <a:ext cx="923827" cy="923827"/>
            <a:chOff x="6411067" y="4985873"/>
            <a:chExt cx="923827" cy="923827"/>
          </a:xfrm>
          <a:solidFill>
            <a:schemeClr val="bg1">
              <a:alpha val="50000"/>
            </a:schemeClr>
          </a:solidFill>
        </p:grpSpPr>
        <p:sp>
          <p:nvSpPr>
            <p:cNvPr id="18" name="Oval 17"/>
            <p:cNvSpPr/>
            <p:nvPr/>
          </p:nvSpPr>
          <p:spPr>
            <a:xfrm>
              <a:off x="6411067" y="4985873"/>
              <a:ext cx="923827" cy="9238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grpSp>
          <p:nvGrpSpPr>
            <p:cNvPr id="59" name="Group 58"/>
            <p:cNvGrpSpPr/>
            <p:nvPr/>
          </p:nvGrpSpPr>
          <p:grpSpPr>
            <a:xfrm>
              <a:off x="6729667" y="5245510"/>
              <a:ext cx="297472" cy="433628"/>
              <a:chOff x="3582988" y="3510757"/>
              <a:chExt cx="319088" cy="465138"/>
            </a:xfrm>
            <a:grpFill/>
          </p:grpSpPr>
          <p:sp>
            <p:nvSpPr>
              <p:cNvPr id="60" name="AutoShape 113"/>
              <p:cNvSpPr/>
              <p:nvPr/>
            </p:nvSpPr>
            <p:spPr bwMode="auto">
              <a:xfrm>
                <a:off x="3582988" y="3510757"/>
                <a:ext cx="319088"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61" name="AutoShape 114"/>
              <p:cNvSpPr/>
              <p:nvPr/>
            </p:nvSpPr>
            <p:spPr bwMode="auto">
              <a:xfrm>
                <a:off x="3655219" y="3583782"/>
                <a:ext cx="94456" cy="944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23" name="Group 22"/>
          <p:cNvGrpSpPr/>
          <p:nvPr/>
        </p:nvGrpSpPr>
        <p:grpSpPr>
          <a:xfrm>
            <a:off x="862657" y="4985873"/>
            <a:ext cx="923827" cy="923827"/>
            <a:chOff x="862657" y="4985873"/>
            <a:chExt cx="923827" cy="923827"/>
          </a:xfrm>
          <a:solidFill>
            <a:schemeClr val="bg1">
              <a:alpha val="50000"/>
            </a:schemeClr>
          </a:solidFill>
        </p:grpSpPr>
        <p:sp>
          <p:nvSpPr>
            <p:cNvPr id="9" name="Oval 8"/>
            <p:cNvSpPr/>
            <p:nvPr/>
          </p:nvSpPr>
          <p:spPr>
            <a:xfrm>
              <a:off x="862657" y="4985873"/>
              <a:ext cx="923827" cy="9238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65" name="AutoShape 32"/>
            <p:cNvSpPr/>
            <p:nvPr/>
          </p:nvSpPr>
          <p:spPr bwMode="auto">
            <a:xfrm>
              <a:off x="1110299" y="5259578"/>
              <a:ext cx="427810" cy="374425"/>
            </a:xfrm>
            <a:custGeom>
              <a:gdLst>
                <a:gd fmla="+- 0 10800 108" name="T0"/>
                <a:gd fmla="*/ T0 w 21384" name="T1"/>
                <a:gd fmla="*/ 10800 h 21600" name="T2"/>
                <a:gd fmla="+- 0 10800 108" name="T3"/>
                <a:gd fmla="*/ T3 w 21384" name="T4"/>
                <a:gd fmla="*/ 10800 h 21600" name="T5"/>
                <a:gd fmla="+- 0 10800 108" name="T6"/>
                <a:gd fmla="*/ T6 w 21384" name="T7"/>
                <a:gd fmla="*/ 10800 h 21600" name="T8"/>
                <a:gd fmla="+- 0 10800 108" name="T9"/>
                <a:gd fmla="*/ T9 w 21384" name="T10"/>
                <a:gd fmla="*/ 10800 h 21600" name="T11"/>
              </a:gdLst>
              <a:cxnLst>
                <a:cxn ang="0">
                  <a:pos x="T1" y="T2"/>
                </a:cxn>
                <a:cxn ang="0">
                  <a:pos x="T4" y="T5"/>
                </a:cxn>
                <a:cxn ang="0">
                  <a:pos x="T7" y="T8"/>
                </a:cxn>
                <a:cxn ang="0">
                  <a:pos x="T10" y="T11"/>
                </a:cxn>
              </a:cxnLst>
              <a:rect b="b" l="0" r="r" t="0"/>
              <a:pathLst>
                <a:path h="21600" w="21384">
                  <a:moveTo>
                    <a:pt x="18710" y="9257"/>
                  </a:moveTo>
                  <a:lnTo>
                    <a:pt x="16706" y="7714"/>
                  </a:lnTo>
                  <a:lnTo>
                    <a:pt x="16706" y="20057"/>
                  </a:lnTo>
                  <a:lnTo>
                    <a:pt x="4677" y="20057"/>
                  </a:lnTo>
                  <a:lnTo>
                    <a:pt x="4677" y="7714"/>
                  </a:lnTo>
                  <a:lnTo>
                    <a:pt x="2673" y="9257"/>
                  </a:lnTo>
                  <a:lnTo>
                    <a:pt x="1336" y="4628"/>
                  </a:lnTo>
                  <a:lnTo>
                    <a:pt x="4677" y="1542"/>
                  </a:lnTo>
                  <a:lnTo>
                    <a:pt x="7468" y="1542"/>
                  </a:lnTo>
                  <a:cubicBezTo>
                    <a:pt x="7841" y="2871"/>
                    <a:pt x="9136" y="3857"/>
                    <a:pt x="10691" y="3857"/>
                  </a:cubicBezTo>
                  <a:cubicBezTo>
                    <a:pt x="12247" y="3857"/>
                    <a:pt x="13542" y="2871"/>
                    <a:pt x="13915" y="1542"/>
                  </a:cubicBezTo>
                  <a:lnTo>
                    <a:pt x="16706" y="1542"/>
                  </a:lnTo>
                  <a:lnTo>
                    <a:pt x="20047" y="4628"/>
                  </a:lnTo>
                  <a:cubicBezTo>
                    <a:pt x="20047" y="4628"/>
                    <a:pt x="18710" y="9257"/>
                    <a:pt x="18710" y="9257"/>
                  </a:cubicBezTo>
                  <a:close/>
                  <a:moveTo>
                    <a:pt x="13200" y="1542"/>
                  </a:moveTo>
                  <a:cubicBezTo>
                    <a:pt x="12831" y="2438"/>
                    <a:pt x="11852" y="3085"/>
                    <a:pt x="10691" y="3085"/>
                  </a:cubicBezTo>
                  <a:cubicBezTo>
                    <a:pt x="9531" y="3085"/>
                    <a:pt x="8552" y="2438"/>
                    <a:pt x="8183" y="1542"/>
                  </a:cubicBezTo>
                  <a:cubicBezTo>
                    <a:pt x="8183" y="1542"/>
                    <a:pt x="13200" y="1542"/>
                    <a:pt x="13200" y="1542"/>
                  </a:cubicBezTo>
                  <a:close/>
                  <a:moveTo>
                    <a:pt x="20882" y="3423"/>
                  </a:moveTo>
                  <a:lnTo>
                    <a:pt x="17541" y="338"/>
                  </a:lnTo>
                  <a:cubicBezTo>
                    <a:pt x="17303" y="119"/>
                    <a:pt x="17009" y="0"/>
                    <a:pt x="16706" y="0"/>
                  </a:cubicBezTo>
                  <a:lnTo>
                    <a:pt x="4677" y="0"/>
                  </a:lnTo>
                  <a:cubicBezTo>
                    <a:pt x="4374" y="0"/>
                    <a:pt x="4080" y="119"/>
                    <a:pt x="3842" y="338"/>
                  </a:cubicBezTo>
                  <a:lnTo>
                    <a:pt x="501" y="3423"/>
                  </a:lnTo>
                  <a:cubicBezTo>
                    <a:pt x="64" y="3827"/>
                    <a:pt x="-108" y="4503"/>
                    <a:pt x="68" y="5116"/>
                  </a:cubicBezTo>
                  <a:lnTo>
                    <a:pt x="1405" y="9745"/>
                  </a:lnTo>
                  <a:cubicBezTo>
                    <a:pt x="1537" y="10201"/>
                    <a:pt x="1845" y="10560"/>
                    <a:pt x="2239" y="10716"/>
                  </a:cubicBezTo>
                  <a:cubicBezTo>
                    <a:pt x="2380" y="10772"/>
                    <a:pt x="2527" y="10800"/>
                    <a:pt x="2673" y="10800"/>
                  </a:cubicBezTo>
                  <a:cubicBezTo>
                    <a:pt x="2905" y="10800"/>
                    <a:pt x="3136" y="10729"/>
                    <a:pt x="3341" y="10593"/>
                  </a:cubicBezTo>
                  <a:lnTo>
                    <a:pt x="3341" y="20057"/>
                  </a:lnTo>
                  <a:cubicBezTo>
                    <a:pt x="3341" y="20908"/>
                    <a:pt x="3940" y="21600"/>
                    <a:pt x="4677" y="21600"/>
                  </a:cubicBezTo>
                  <a:lnTo>
                    <a:pt x="16706" y="21600"/>
                  </a:lnTo>
                  <a:cubicBezTo>
                    <a:pt x="17443" y="21600"/>
                    <a:pt x="18042" y="20908"/>
                    <a:pt x="18042" y="20057"/>
                  </a:cubicBezTo>
                  <a:lnTo>
                    <a:pt x="18042" y="10593"/>
                  </a:lnTo>
                  <a:cubicBezTo>
                    <a:pt x="18247" y="10729"/>
                    <a:pt x="18478" y="10800"/>
                    <a:pt x="18710" y="10800"/>
                  </a:cubicBezTo>
                  <a:cubicBezTo>
                    <a:pt x="18856" y="10800"/>
                    <a:pt x="19002" y="10772"/>
                    <a:pt x="19144" y="10716"/>
                  </a:cubicBezTo>
                  <a:cubicBezTo>
                    <a:pt x="19538" y="10560"/>
                    <a:pt x="19846" y="10201"/>
                    <a:pt x="19978" y="9745"/>
                  </a:cubicBezTo>
                  <a:lnTo>
                    <a:pt x="21315" y="5116"/>
                  </a:lnTo>
                  <a:cubicBezTo>
                    <a:pt x="21491" y="4503"/>
                    <a:pt x="21319" y="3827"/>
                    <a:pt x="20882" y="3423"/>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nvGrpSpPr>
          <p:cNvPr id="22" name="Group 21"/>
          <p:cNvGrpSpPr/>
          <p:nvPr/>
        </p:nvGrpSpPr>
        <p:grpSpPr>
          <a:xfrm>
            <a:off x="862657" y="3679532"/>
            <a:ext cx="923827" cy="923827"/>
            <a:chOff x="862657" y="3679532"/>
            <a:chExt cx="923827" cy="923827"/>
          </a:xfrm>
          <a:solidFill>
            <a:schemeClr val="bg1">
              <a:alpha val="50000"/>
            </a:schemeClr>
          </a:solidFill>
        </p:grpSpPr>
        <p:sp>
          <p:nvSpPr>
            <p:cNvPr id="6" name="Oval 5"/>
            <p:cNvSpPr/>
            <p:nvPr/>
          </p:nvSpPr>
          <p:spPr>
            <a:xfrm>
              <a:off x="862657" y="3679532"/>
              <a:ext cx="923827" cy="9238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grpSp>
          <p:nvGrpSpPr>
            <p:cNvPr id="66" name="Group 65"/>
            <p:cNvGrpSpPr/>
            <p:nvPr/>
          </p:nvGrpSpPr>
          <p:grpSpPr>
            <a:xfrm>
              <a:off x="1110299" y="3947859"/>
              <a:ext cx="428542" cy="401484"/>
              <a:chOff x="5368132" y="3540125"/>
              <a:chExt cx="465138" cy="435769"/>
            </a:xfrm>
            <a:grpFill/>
          </p:grpSpPr>
          <p:sp>
            <p:nvSpPr>
              <p:cNvPr id="67" name="AutoShape 110"/>
              <p:cNvSpPr/>
              <p:nvPr/>
            </p:nvSpPr>
            <p:spPr bwMode="auto">
              <a:xfrm>
                <a:off x="5426869" y="3598069"/>
                <a:ext cx="347663" cy="2325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68" name="AutoShape 111"/>
              <p:cNvSpPr/>
              <p:nvPr/>
            </p:nvSpPr>
            <p:spPr bwMode="auto">
              <a:xfrm>
                <a:off x="5368132" y="3540125"/>
                <a:ext cx="465138"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26" name="Group 25"/>
          <p:cNvGrpSpPr/>
          <p:nvPr/>
        </p:nvGrpSpPr>
        <p:grpSpPr>
          <a:xfrm>
            <a:off x="6411067" y="3679532"/>
            <a:ext cx="923827" cy="923827"/>
            <a:chOff x="6411067" y="3679532"/>
            <a:chExt cx="923827" cy="923827"/>
          </a:xfrm>
          <a:solidFill>
            <a:schemeClr val="bg1">
              <a:alpha val="50000"/>
            </a:schemeClr>
          </a:solidFill>
        </p:grpSpPr>
        <p:sp>
          <p:nvSpPr>
            <p:cNvPr id="15" name="Oval 14"/>
            <p:cNvSpPr/>
            <p:nvPr/>
          </p:nvSpPr>
          <p:spPr>
            <a:xfrm>
              <a:off x="6411067" y="3679532"/>
              <a:ext cx="923827" cy="9238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69" name="AutoShape 139"/>
            <p:cNvSpPr/>
            <p:nvPr/>
          </p:nvSpPr>
          <p:spPr bwMode="auto">
            <a:xfrm>
              <a:off x="6682815" y="3933473"/>
              <a:ext cx="427811" cy="414648"/>
            </a:xfrm>
            <a:custGeom>
              <a:gdLst>
                <a:gd fmla="+- 0 10800 104" name="T0"/>
                <a:gd fmla="*/ T0 w 21392" name="T1"/>
                <a:gd fmla="*/ 10800 h 21600" name="T2"/>
                <a:gd fmla="+- 0 10800 104" name="T3"/>
                <a:gd fmla="*/ T3 w 21392" name="T4"/>
                <a:gd fmla="*/ 10800 h 21600" name="T5"/>
                <a:gd fmla="+- 0 10800 104" name="T6"/>
                <a:gd fmla="*/ T6 w 21392" name="T7"/>
                <a:gd fmla="*/ 10800 h 21600" name="T8"/>
                <a:gd fmla="+- 0 10800 104" name="T9"/>
                <a:gd fmla="*/ T9 w 21392" name="T10"/>
                <a:gd fmla="*/ 10800 h 21600" name="T11"/>
              </a:gdLst>
              <a:cxnLst>
                <a:cxn ang="0">
                  <a:pos x="T1" y="T2"/>
                </a:cxn>
                <a:cxn ang="0">
                  <a:pos x="T4" y="T5"/>
                </a:cxn>
                <a:cxn ang="0">
                  <a:pos x="T7" y="T8"/>
                </a:cxn>
                <a:cxn ang="0">
                  <a:pos x="T10" y="T11"/>
                </a:cxn>
              </a:cxnLst>
              <a:rect b="b" l="0" r="r" t="0"/>
              <a:pathLst>
                <a:path h="21600" w="21392">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nvGrpSpPr>
          <p:cNvPr id="21" name="Group 20"/>
          <p:cNvGrpSpPr/>
          <p:nvPr/>
        </p:nvGrpSpPr>
        <p:grpSpPr>
          <a:xfrm>
            <a:off x="862657" y="2371895"/>
            <a:ext cx="923827" cy="923827"/>
            <a:chOff x="862657" y="2371895"/>
            <a:chExt cx="923827" cy="923827"/>
          </a:xfrm>
          <a:solidFill>
            <a:schemeClr val="bg1">
              <a:alpha val="50000"/>
            </a:schemeClr>
          </a:solidFill>
        </p:grpSpPr>
        <p:sp>
          <p:nvSpPr>
            <p:cNvPr id="3" name="Oval 2"/>
            <p:cNvSpPr/>
            <p:nvPr/>
          </p:nvSpPr>
          <p:spPr>
            <a:xfrm>
              <a:off x="862657" y="2371895"/>
              <a:ext cx="923827" cy="9238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grpSp>
          <p:nvGrpSpPr>
            <p:cNvPr id="70" name="Group 69"/>
            <p:cNvGrpSpPr/>
            <p:nvPr/>
          </p:nvGrpSpPr>
          <p:grpSpPr>
            <a:xfrm>
              <a:off x="1111529" y="2661892"/>
              <a:ext cx="427811" cy="375157"/>
              <a:chOff x="1640798" y="2149003"/>
              <a:chExt cx="464344" cy="407194"/>
            </a:xfrm>
            <a:grpFill/>
          </p:grpSpPr>
          <p:sp>
            <p:nvSpPr>
              <p:cNvPr id="71" name="AutoShape 147"/>
              <p:cNvSpPr/>
              <p:nvPr/>
            </p:nvSpPr>
            <p:spPr bwMode="auto">
              <a:xfrm>
                <a:off x="1640798" y="2149003"/>
                <a:ext cx="464344" cy="407194"/>
              </a:xfrm>
              <a:custGeom>
                <a:gdLst>
                  <a:gd fmla="+- 0 10800 597" name="T0"/>
                  <a:gd fmla="*/ T0 w 20407" name="T1"/>
                  <a:gd fmla="+- 0 11028 672" name="T2"/>
                  <a:gd fmla="*/ 11028 h 20712" name="T3"/>
                  <a:gd fmla="+- 0 10800 597" name="T4"/>
                  <a:gd fmla="*/ T4 w 20407" name="T5"/>
                  <a:gd fmla="+- 0 11028 672" name="T6"/>
                  <a:gd fmla="*/ 11028 h 20712" name="T7"/>
                  <a:gd fmla="+- 0 10800 597" name="T8"/>
                  <a:gd fmla="*/ T8 w 20407" name="T9"/>
                  <a:gd fmla="+- 0 11028 672" name="T10"/>
                  <a:gd fmla="*/ 11028 h 20712" name="T11"/>
                  <a:gd fmla="+- 0 10800 597" name="T12"/>
                  <a:gd fmla="*/ T12 w 20407" name="T13"/>
                  <a:gd fmla="+- 0 11028 672" name="T14"/>
                  <a:gd fmla="*/ 11028 h 20712" name="T15"/>
                </a:gdLst>
                <a:cxnLst>
                  <a:cxn ang="0">
                    <a:pos x="T1" y="T3"/>
                  </a:cxn>
                  <a:cxn ang="0">
                    <a:pos x="T5" y="T7"/>
                  </a:cxn>
                  <a:cxn ang="0">
                    <a:pos x="T9" y="T11"/>
                  </a:cxn>
                  <a:cxn ang="0">
                    <a:pos x="T13" y="T15"/>
                  </a:cxn>
                </a:cxnLst>
                <a:rect b="b" l="0" r="r" t="0"/>
                <a:pathLst>
                  <a:path h="20712" w="20407">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72" name="AutoShape 148"/>
              <p:cNvSpPr/>
              <p:nvPr/>
            </p:nvSpPr>
            <p:spPr bwMode="auto">
              <a:xfrm>
                <a:off x="1713029" y="2222028"/>
                <a:ext cx="69056" cy="6905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spTree>
    <p:extLst>
      <p:ext uri="{BB962C8B-B14F-4D97-AF65-F5344CB8AC3E}">
        <p14:creationId val="3968496554"/>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5"/>
                                        </p:tgtEl>
                                        <p:attrNameLst>
                                          <p:attrName>style.visibility</p:attrName>
                                        </p:attrNameLst>
                                      </p:cBhvr>
                                      <p:to>
                                        <p:strVal val="visible"/>
                                      </p:to>
                                    </p:set>
                                    <p:animEffect filter="fade" transition="in">
                                      <p:cBhvr>
                                        <p:cTn dur="500" id="7"/>
                                        <p:tgtEl>
                                          <p:spTgt spid="45"/>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21"/>
                                        </p:tgtEl>
                                        <p:attrNameLst>
                                          <p:attrName>style.visibility</p:attrName>
                                        </p:attrNameLst>
                                      </p:cBhvr>
                                      <p:to>
                                        <p:strVal val="visible"/>
                                      </p:to>
                                    </p:set>
                                    <p:animEffect filter="fade" transition="in">
                                      <p:cBhvr>
                                        <p:cTn dur="500" id="11"/>
                                        <p:tgtEl>
                                          <p:spTgt spid="21"/>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4"/>
                                        </p:tgtEl>
                                        <p:attrNameLst>
                                          <p:attrName>style.visibility</p:attrName>
                                        </p:attrNameLst>
                                      </p:cBhvr>
                                      <p:to>
                                        <p:strVal val="visible"/>
                                      </p:to>
                                    </p:set>
                                    <p:animEffect filter="wipe(left)" transition="in">
                                      <p:cBhvr>
                                        <p:cTn dur="500" id="15"/>
                                        <p:tgtEl>
                                          <p:spTgt spid="4"/>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5"/>
                                        </p:tgtEl>
                                        <p:attrNameLst>
                                          <p:attrName>style.visibility</p:attrName>
                                        </p:attrNameLst>
                                      </p:cBhvr>
                                      <p:to>
                                        <p:strVal val="visible"/>
                                      </p:to>
                                    </p:set>
                                    <p:animEffect filter="fade" transition="in">
                                      <p:cBhvr>
                                        <p:cTn dur="500" id="19"/>
                                        <p:tgtEl>
                                          <p:spTgt spid="5"/>
                                        </p:tgtEl>
                                      </p:cBhvr>
                                    </p:animEffect>
                                  </p:childTnLst>
                                </p:cTn>
                              </p:par>
                            </p:childTnLst>
                          </p:cTn>
                        </p:par>
                        <p:par>
                          <p:cTn fill="hold" id="20" nodeType="afterGroup">
                            <p:stCondLst>
                              <p:cond delay="2000"/>
                            </p:stCondLst>
                            <p:childTnLst>
                              <p:par>
                                <p:cTn fill="hold" id="21" nodeType="afterEffect" presetClass="entr" presetID="10" presetSubtype="0">
                                  <p:stCondLst>
                                    <p:cond delay="0"/>
                                  </p:stCondLst>
                                  <p:childTnLst>
                                    <p:set>
                                      <p:cBhvr>
                                        <p:cTn dur="1" fill="hold" id="22">
                                          <p:stCondLst>
                                            <p:cond delay="0"/>
                                          </p:stCondLst>
                                        </p:cTn>
                                        <p:tgtEl>
                                          <p:spTgt spid="24"/>
                                        </p:tgtEl>
                                        <p:attrNameLst>
                                          <p:attrName>style.visibility</p:attrName>
                                        </p:attrNameLst>
                                      </p:cBhvr>
                                      <p:to>
                                        <p:strVal val="visible"/>
                                      </p:to>
                                    </p:set>
                                    <p:animEffect filter="fade" transition="in">
                                      <p:cBhvr>
                                        <p:cTn dur="500" id="23"/>
                                        <p:tgtEl>
                                          <p:spTgt spid="24"/>
                                        </p:tgtEl>
                                      </p:cBhvr>
                                    </p:animEffect>
                                  </p:childTnLst>
                                </p:cTn>
                              </p:par>
                            </p:childTnLst>
                          </p:cTn>
                        </p:par>
                        <p:par>
                          <p:cTn fill="hold" id="24" nodeType="afterGroup">
                            <p:stCondLst>
                              <p:cond delay="2500"/>
                            </p:stCondLst>
                            <p:childTnLst>
                              <p:par>
                                <p:cTn fill="hold" grpId="0" id="25" nodeType="afterEffect" presetClass="entr" presetID="22" presetSubtype="8">
                                  <p:stCondLst>
                                    <p:cond delay="0"/>
                                  </p:stCondLst>
                                  <p:childTnLst>
                                    <p:set>
                                      <p:cBhvr>
                                        <p:cTn dur="1" fill="hold" id="26">
                                          <p:stCondLst>
                                            <p:cond delay="0"/>
                                          </p:stCondLst>
                                        </p:cTn>
                                        <p:tgtEl>
                                          <p:spTgt spid="13"/>
                                        </p:tgtEl>
                                        <p:attrNameLst>
                                          <p:attrName>style.visibility</p:attrName>
                                        </p:attrNameLst>
                                      </p:cBhvr>
                                      <p:to>
                                        <p:strVal val="visible"/>
                                      </p:to>
                                    </p:set>
                                    <p:animEffect filter="wipe(left)" transition="in">
                                      <p:cBhvr>
                                        <p:cTn dur="500" id="27"/>
                                        <p:tgtEl>
                                          <p:spTgt spid="13"/>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14"/>
                                        </p:tgtEl>
                                        <p:attrNameLst>
                                          <p:attrName>style.visibility</p:attrName>
                                        </p:attrNameLst>
                                      </p:cBhvr>
                                      <p:to>
                                        <p:strVal val="visible"/>
                                      </p:to>
                                    </p:set>
                                    <p:animEffect filter="fade" transition="in">
                                      <p:cBhvr>
                                        <p:cTn dur="500" id="31"/>
                                        <p:tgtEl>
                                          <p:spTgt spid="14"/>
                                        </p:tgtEl>
                                      </p:cBhvr>
                                    </p:animEffect>
                                  </p:childTnLst>
                                </p:cTn>
                              </p:par>
                            </p:childTnLst>
                          </p:cTn>
                        </p:par>
                        <p:par>
                          <p:cTn fill="hold" id="32" nodeType="afterGroup">
                            <p:stCondLst>
                              <p:cond delay="3500"/>
                            </p:stCondLst>
                            <p:childTnLst>
                              <p:par>
                                <p:cTn fill="hold" id="33" nodeType="afterEffect" presetClass="entr" presetID="10" presetSubtype="0">
                                  <p:stCondLst>
                                    <p:cond delay="0"/>
                                  </p:stCondLst>
                                  <p:childTnLst>
                                    <p:set>
                                      <p:cBhvr>
                                        <p:cTn dur="1" fill="hold" id="34">
                                          <p:stCondLst>
                                            <p:cond delay="0"/>
                                          </p:stCondLst>
                                        </p:cTn>
                                        <p:tgtEl>
                                          <p:spTgt spid="22"/>
                                        </p:tgtEl>
                                        <p:attrNameLst>
                                          <p:attrName>style.visibility</p:attrName>
                                        </p:attrNameLst>
                                      </p:cBhvr>
                                      <p:to>
                                        <p:strVal val="visible"/>
                                      </p:to>
                                    </p:set>
                                    <p:animEffect filter="fade" transition="in">
                                      <p:cBhvr>
                                        <p:cTn dur="500" id="35"/>
                                        <p:tgtEl>
                                          <p:spTgt spid="22"/>
                                        </p:tgtEl>
                                      </p:cBhvr>
                                    </p:animEffect>
                                  </p:childTnLst>
                                </p:cTn>
                              </p:par>
                            </p:childTnLst>
                          </p:cTn>
                        </p:par>
                        <p:par>
                          <p:cTn fill="hold" id="36" nodeType="afterGroup">
                            <p:stCondLst>
                              <p:cond delay="4000"/>
                            </p:stCondLst>
                            <p:childTnLst>
                              <p:par>
                                <p:cTn fill="hold" grpId="0" id="37" nodeType="afterEffect" presetClass="entr" presetID="22" presetSubtype="8">
                                  <p:stCondLst>
                                    <p:cond delay="0"/>
                                  </p:stCondLst>
                                  <p:childTnLst>
                                    <p:set>
                                      <p:cBhvr>
                                        <p:cTn dur="1" fill="hold" id="38">
                                          <p:stCondLst>
                                            <p:cond delay="0"/>
                                          </p:stCondLst>
                                        </p:cTn>
                                        <p:tgtEl>
                                          <p:spTgt spid="7"/>
                                        </p:tgtEl>
                                        <p:attrNameLst>
                                          <p:attrName>style.visibility</p:attrName>
                                        </p:attrNameLst>
                                      </p:cBhvr>
                                      <p:to>
                                        <p:strVal val="visible"/>
                                      </p:to>
                                    </p:set>
                                    <p:animEffect filter="wipe(left)" transition="in">
                                      <p:cBhvr>
                                        <p:cTn dur="500" id="39"/>
                                        <p:tgtEl>
                                          <p:spTgt spid="7"/>
                                        </p:tgtEl>
                                      </p:cBhvr>
                                    </p:animEffect>
                                  </p:childTnLst>
                                </p:cTn>
                              </p:par>
                            </p:childTnLst>
                          </p:cTn>
                        </p:par>
                        <p:par>
                          <p:cTn fill="hold" id="40" nodeType="afterGroup">
                            <p:stCondLst>
                              <p:cond delay="4500"/>
                            </p:stCondLst>
                            <p:childTnLst>
                              <p:par>
                                <p:cTn fill="hold" grpId="0" id="41" nodeType="afterEffect" presetClass="entr" presetID="10" presetSubtype="0">
                                  <p:stCondLst>
                                    <p:cond delay="0"/>
                                  </p:stCondLst>
                                  <p:childTnLst>
                                    <p:set>
                                      <p:cBhvr>
                                        <p:cTn dur="1" fill="hold" id="42">
                                          <p:stCondLst>
                                            <p:cond delay="0"/>
                                          </p:stCondLst>
                                        </p:cTn>
                                        <p:tgtEl>
                                          <p:spTgt spid="8"/>
                                        </p:tgtEl>
                                        <p:attrNameLst>
                                          <p:attrName>style.visibility</p:attrName>
                                        </p:attrNameLst>
                                      </p:cBhvr>
                                      <p:to>
                                        <p:strVal val="visible"/>
                                      </p:to>
                                    </p:set>
                                    <p:animEffect filter="fade" transition="in">
                                      <p:cBhvr>
                                        <p:cTn dur="500" id="43"/>
                                        <p:tgtEl>
                                          <p:spTgt spid="8"/>
                                        </p:tgtEl>
                                      </p:cBhvr>
                                    </p:animEffect>
                                  </p:childTnLst>
                                </p:cTn>
                              </p:par>
                            </p:childTnLst>
                          </p:cTn>
                        </p:par>
                        <p:par>
                          <p:cTn fill="hold" id="44" nodeType="afterGroup">
                            <p:stCondLst>
                              <p:cond delay="5000"/>
                            </p:stCondLst>
                            <p:childTnLst>
                              <p:par>
                                <p:cTn fill="hold" id="45" nodeType="afterEffect" presetClass="entr" presetID="10" presetSubtype="0">
                                  <p:stCondLst>
                                    <p:cond delay="0"/>
                                  </p:stCondLst>
                                  <p:childTnLst>
                                    <p:set>
                                      <p:cBhvr>
                                        <p:cTn dur="1" fill="hold" id="46">
                                          <p:stCondLst>
                                            <p:cond delay="0"/>
                                          </p:stCondLst>
                                        </p:cTn>
                                        <p:tgtEl>
                                          <p:spTgt spid="26"/>
                                        </p:tgtEl>
                                        <p:attrNameLst>
                                          <p:attrName>style.visibility</p:attrName>
                                        </p:attrNameLst>
                                      </p:cBhvr>
                                      <p:to>
                                        <p:strVal val="visible"/>
                                      </p:to>
                                    </p:set>
                                    <p:animEffect filter="fade" transition="in">
                                      <p:cBhvr>
                                        <p:cTn dur="500" id="47"/>
                                        <p:tgtEl>
                                          <p:spTgt spid="26"/>
                                        </p:tgtEl>
                                      </p:cBhvr>
                                    </p:animEffect>
                                  </p:childTnLst>
                                </p:cTn>
                              </p:par>
                            </p:childTnLst>
                          </p:cTn>
                        </p:par>
                        <p:par>
                          <p:cTn fill="hold" id="48" nodeType="afterGroup">
                            <p:stCondLst>
                              <p:cond delay="5500"/>
                            </p:stCondLst>
                            <p:childTnLst>
                              <p:par>
                                <p:cTn fill="hold" grpId="0" id="49" nodeType="afterEffect" presetClass="entr" presetID="22" presetSubtype="8">
                                  <p:stCondLst>
                                    <p:cond delay="0"/>
                                  </p:stCondLst>
                                  <p:childTnLst>
                                    <p:set>
                                      <p:cBhvr>
                                        <p:cTn dur="1" fill="hold" id="50">
                                          <p:stCondLst>
                                            <p:cond delay="0"/>
                                          </p:stCondLst>
                                        </p:cTn>
                                        <p:tgtEl>
                                          <p:spTgt spid="16"/>
                                        </p:tgtEl>
                                        <p:attrNameLst>
                                          <p:attrName>style.visibility</p:attrName>
                                        </p:attrNameLst>
                                      </p:cBhvr>
                                      <p:to>
                                        <p:strVal val="visible"/>
                                      </p:to>
                                    </p:set>
                                    <p:animEffect filter="wipe(left)" transition="in">
                                      <p:cBhvr>
                                        <p:cTn dur="500" id="51"/>
                                        <p:tgtEl>
                                          <p:spTgt spid="16"/>
                                        </p:tgtEl>
                                      </p:cBhvr>
                                    </p:animEffect>
                                  </p:childTnLst>
                                </p:cTn>
                              </p:par>
                            </p:childTnLst>
                          </p:cTn>
                        </p:par>
                        <p:par>
                          <p:cTn fill="hold" id="52" nodeType="afterGroup">
                            <p:stCondLst>
                              <p:cond delay="6000"/>
                            </p:stCondLst>
                            <p:childTnLst>
                              <p:par>
                                <p:cTn fill="hold" grpId="0" id="53" nodeType="afterEffect" presetClass="entr" presetID="10" presetSubtype="0">
                                  <p:stCondLst>
                                    <p:cond delay="0"/>
                                  </p:stCondLst>
                                  <p:childTnLst>
                                    <p:set>
                                      <p:cBhvr>
                                        <p:cTn dur="1" fill="hold" id="54">
                                          <p:stCondLst>
                                            <p:cond delay="0"/>
                                          </p:stCondLst>
                                        </p:cTn>
                                        <p:tgtEl>
                                          <p:spTgt spid="17"/>
                                        </p:tgtEl>
                                        <p:attrNameLst>
                                          <p:attrName>style.visibility</p:attrName>
                                        </p:attrNameLst>
                                      </p:cBhvr>
                                      <p:to>
                                        <p:strVal val="visible"/>
                                      </p:to>
                                    </p:set>
                                    <p:animEffect filter="fade" transition="in">
                                      <p:cBhvr>
                                        <p:cTn dur="500" id="55"/>
                                        <p:tgtEl>
                                          <p:spTgt spid="17"/>
                                        </p:tgtEl>
                                      </p:cBhvr>
                                    </p:animEffect>
                                  </p:childTnLst>
                                </p:cTn>
                              </p:par>
                            </p:childTnLst>
                          </p:cTn>
                        </p:par>
                        <p:par>
                          <p:cTn fill="hold" id="56" nodeType="afterGroup">
                            <p:stCondLst>
                              <p:cond delay="6500"/>
                            </p:stCondLst>
                            <p:childTnLst>
                              <p:par>
                                <p:cTn fill="hold" id="57" nodeType="afterEffect" presetClass="entr" presetID="10" presetSubtype="0">
                                  <p:stCondLst>
                                    <p:cond delay="0"/>
                                  </p:stCondLst>
                                  <p:childTnLst>
                                    <p:set>
                                      <p:cBhvr>
                                        <p:cTn dur="1" fill="hold" id="58">
                                          <p:stCondLst>
                                            <p:cond delay="0"/>
                                          </p:stCondLst>
                                        </p:cTn>
                                        <p:tgtEl>
                                          <p:spTgt spid="23"/>
                                        </p:tgtEl>
                                        <p:attrNameLst>
                                          <p:attrName>style.visibility</p:attrName>
                                        </p:attrNameLst>
                                      </p:cBhvr>
                                      <p:to>
                                        <p:strVal val="visible"/>
                                      </p:to>
                                    </p:set>
                                    <p:animEffect filter="fade" transition="in">
                                      <p:cBhvr>
                                        <p:cTn dur="500" id="59"/>
                                        <p:tgtEl>
                                          <p:spTgt spid="23"/>
                                        </p:tgtEl>
                                      </p:cBhvr>
                                    </p:animEffect>
                                  </p:childTnLst>
                                </p:cTn>
                              </p:par>
                            </p:childTnLst>
                          </p:cTn>
                        </p:par>
                        <p:par>
                          <p:cTn fill="hold" id="60" nodeType="afterGroup">
                            <p:stCondLst>
                              <p:cond delay="7000"/>
                            </p:stCondLst>
                            <p:childTnLst>
                              <p:par>
                                <p:cTn fill="hold" grpId="0" id="61" nodeType="afterEffect" presetClass="entr" presetID="22" presetSubtype="8">
                                  <p:stCondLst>
                                    <p:cond delay="0"/>
                                  </p:stCondLst>
                                  <p:childTnLst>
                                    <p:set>
                                      <p:cBhvr>
                                        <p:cTn dur="1" fill="hold" id="62">
                                          <p:stCondLst>
                                            <p:cond delay="0"/>
                                          </p:stCondLst>
                                        </p:cTn>
                                        <p:tgtEl>
                                          <p:spTgt spid="10"/>
                                        </p:tgtEl>
                                        <p:attrNameLst>
                                          <p:attrName>style.visibility</p:attrName>
                                        </p:attrNameLst>
                                      </p:cBhvr>
                                      <p:to>
                                        <p:strVal val="visible"/>
                                      </p:to>
                                    </p:set>
                                    <p:animEffect filter="wipe(left)" transition="in">
                                      <p:cBhvr>
                                        <p:cTn dur="500" id="63"/>
                                        <p:tgtEl>
                                          <p:spTgt spid="10"/>
                                        </p:tgtEl>
                                      </p:cBhvr>
                                    </p:animEffect>
                                  </p:childTnLst>
                                </p:cTn>
                              </p:par>
                            </p:childTnLst>
                          </p:cTn>
                        </p:par>
                        <p:par>
                          <p:cTn fill="hold" id="64" nodeType="afterGroup">
                            <p:stCondLst>
                              <p:cond delay="7500"/>
                            </p:stCondLst>
                            <p:childTnLst>
                              <p:par>
                                <p:cTn fill="hold" grpId="0" id="65" nodeType="afterEffect" presetClass="entr" presetID="10" presetSubtype="0">
                                  <p:stCondLst>
                                    <p:cond delay="0"/>
                                  </p:stCondLst>
                                  <p:childTnLst>
                                    <p:set>
                                      <p:cBhvr>
                                        <p:cTn dur="1" fill="hold" id="66">
                                          <p:stCondLst>
                                            <p:cond delay="0"/>
                                          </p:stCondLst>
                                        </p:cTn>
                                        <p:tgtEl>
                                          <p:spTgt spid="11"/>
                                        </p:tgtEl>
                                        <p:attrNameLst>
                                          <p:attrName>style.visibility</p:attrName>
                                        </p:attrNameLst>
                                      </p:cBhvr>
                                      <p:to>
                                        <p:strVal val="visible"/>
                                      </p:to>
                                    </p:set>
                                    <p:animEffect filter="fade" transition="in">
                                      <p:cBhvr>
                                        <p:cTn dur="500" id="67"/>
                                        <p:tgtEl>
                                          <p:spTgt spid="11"/>
                                        </p:tgtEl>
                                      </p:cBhvr>
                                    </p:animEffect>
                                  </p:childTnLst>
                                </p:cTn>
                              </p:par>
                            </p:childTnLst>
                          </p:cTn>
                        </p:par>
                        <p:par>
                          <p:cTn fill="hold" id="68" nodeType="afterGroup">
                            <p:stCondLst>
                              <p:cond delay="8000"/>
                            </p:stCondLst>
                            <p:childTnLst>
                              <p:par>
                                <p:cTn fill="hold" id="69" nodeType="afterEffect" presetClass="entr" presetID="10" presetSubtype="0">
                                  <p:stCondLst>
                                    <p:cond delay="0"/>
                                  </p:stCondLst>
                                  <p:childTnLst>
                                    <p:set>
                                      <p:cBhvr>
                                        <p:cTn dur="1" fill="hold" id="70">
                                          <p:stCondLst>
                                            <p:cond delay="0"/>
                                          </p:stCondLst>
                                        </p:cTn>
                                        <p:tgtEl>
                                          <p:spTgt spid="25"/>
                                        </p:tgtEl>
                                        <p:attrNameLst>
                                          <p:attrName>style.visibility</p:attrName>
                                        </p:attrNameLst>
                                      </p:cBhvr>
                                      <p:to>
                                        <p:strVal val="visible"/>
                                      </p:to>
                                    </p:set>
                                    <p:animEffect filter="fade" transition="in">
                                      <p:cBhvr>
                                        <p:cTn dur="500" id="71"/>
                                        <p:tgtEl>
                                          <p:spTgt spid="25"/>
                                        </p:tgtEl>
                                      </p:cBhvr>
                                    </p:animEffect>
                                  </p:childTnLst>
                                </p:cTn>
                              </p:par>
                            </p:childTnLst>
                          </p:cTn>
                        </p:par>
                        <p:par>
                          <p:cTn fill="hold" id="72" nodeType="afterGroup">
                            <p:stCondLst>
                              <p:cond delay="8500"/>
                            </p:stCondLst>
                            <p:childTnLst>
                              <p:par>
                                <p:cTn fill="hold" grpId="0" id="73" nodeType="afterEffect" presetClass="entr" presetID="22" presetSubtype="8">
                                  <p:stCondLst>
                                    <p:cond delay="0"/>
                                  </p:stCondLst>
                                  <p:childTnLst>
                                    <p:set>
                                      <p:cBhvr>
                                        <p:cTn dur="1" fill="hold" id="74">
                                          <p:stCondLst>
                                            <p:cond delay="0"/>
                                          </p:stCondLst>
                                        </p:cTn>
                                        <p:tgtEl>
                                          <p:spTgt spid="19"/>
                                        </p:tgtEl>
                                        <p:attrNameLst>
                                          <p:attrName>style.visibility</p:attrName>
                                        </p:attrNameLst>
                                      </p:cBhvr>
                                      <p:to>
                                        <p:strVal val="visible"/>
                                      </p:to>
                                    </p:set>
                                    <p:animEffect filter="wipe(left)" transition="in">
                                      <p:cBhvr>
                                        <p:cTn dur="500" id="75"/>
                                        <p:tgtEl>
                                          <p:spTgt spid="19"/>
                                        </p:tgtEl>
                                      </p:cBhvr>
                                    </p:animEffect>
                                  </p:childTnLst>
                                </p:cTn>
                              </p:par>
                            </p:childTnLst>
                          </p:cTn>
                        </p:par>
                        <p:par>
                          <p:cTn fill="hold" id="76" nodeType="afterGroup">
                            <p:stCondLst>
                              <p:cond delay="9000"/>
                            </p:stCondLst>
                            <p:childTnLst>
                              <p:par>
                                <p:cTn fill="hold" grpId="0" id="77" nodeType="afterEffect" presetClass="entr" presetID="10" presetSubtype="0">
                                  <p:stCondLst>
                                    <p:cond delay="0"/>
                                  </p:stCondLst>
                                  <p:childTnLst>
                                    <p:set>
                                      <p:cBhvr>
                                        <p:cTn dur="1" fill="hold" id="78">
                                          <p:stCondLst>
                                            <p:cond delay="0"/>
                                          </p:stCondLst>
                                        </p:cTn>
                                        <p:tgtEl>
                                          <p:spTgt spid="20"/>
                                        </p:tgtEl>
                                        <p:attrNameLst>
                                          <p:attrName>style.visibility</p:attrName>
                                        </p:attrNameLst>
                                      </p:cBhvr>
                                      <p:to>
                                        <p:strVal val="visible"/>
                                      </p:to>
                                    </p:set>
                                    <p:animEffect filter="fade" transition="in">
                                      <p:cBhvr>
                                        <p:cTn dur="500" id="79"/>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7"/>
      <p:bldP grpId="0" spid="8"/>
      <p:bldP grpId="0" spid="10"/>
      <p:bldP grpId="0" spid="11"/>
      <p:bldP grpId="0" spid="13"/>
      <p:bldP grpId="0" spid="14"/>
      <p:bldP grpId="0" spid="16"/>
      <p:bldP grpId="0" spid="17"/>
      <p:bldP grpId="0" spid="19"/>
      <p:bldP grpId="0" spid="20"/>
      <p:bldP grpId="0" spid="45"/>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Icon List Sample</a:t>
            </a:r>
          </a:p>
        </p:txBody>
      </p:sp>
      <p:sp>
        <p:nvSpPr>
          <p:cNvPr id="11" name="TextBox 10"/>
          <p:cNvSpPr txBox="1"/>
          <p:nvPr/>
        </p:nvSpPr>
        <p:spPr>
          <a:xfrm>
            <a:off x="1031951" y="4603587"/>
            <a:ext cx="2042636" cy="640080"/>
          </a:xfrm>
          <a:prstGeom prst="rect">
            <a:avLst/>
          </a:prstGeom>
          <a:noFill/>
        </p:spPr>
        <p:txBody>
          <a:bodyPr rtlCol="0" wrap="square">
            <a:spAutoFit/>
          </a:bodyPr>
          <a:lstStyle/>
          <a:p>
            <a:pPr algn="ctr"/>
            <a:r>
              <a:rPr lang="en-US" sz="1200">
                <a:solidFill>
                  <a:schemeClr val="bg1">
                    <a:lumMod val="95000"/>
                  </a:schemeClr>
                </a:solidFill>
              </a:rPr>
              <a:t>Lorem ipsum dolor sit amet, consectetur adipiscing elit. Cras et urna urna.</a:t>
            </a:r>
          </a:p>
        </p:txBody>
      </p:sp>
      <p:sp>
        <p:nvSpPr>
          <p:cNvPr id="12" name="TextBox 11"/>
          <p:cNvSpPr txBox="1"/>
          <p:nvPr/>
        </p:nvSpPr>
        <p:spPr>
          <a:xfrm>
            <a:off x="1058305" y="4278512"/>
            <a:ext cx="1989928" cy="365760"/>
          </a:xfrm>
          <a:prstGeom prst="rect">
            <a:avLst/>
          </a:prstGeom>
          <a:noFill/>
        </p:spPr>
        <p:txBody>
          <a:bodyPr rtlCol="0" wrap="square">
            <a:spAutoFit/>
          </a:bodyPr>
          <a:lstStyle/>
          <a:p>
            <a:pPr algn="ctr"/>
            <a:r>
              <a:rPr b="1" lang="en-US">
                <a:solidFill>
                  <a:schemeClr val="bg1"/>
                </a:solidFill>
              </a:rPr>
              <a:t>Web Elements</a:t>
            </a:r>
          </a:p>
        </p:txBody>
      </p:sp>
      <p:sp>
        <p:nvSpPr>
          <p:cNvPr id="32" name="TextBox 31"/>
          <p:cNvSpPr txBox="1"/>
          <p:nvPr/>
        </p:nvSpPr>
        <p:spPr>
          <a:xfrm>
            <a:off x="3722176" y="4603587"/>
            <a:ext cx="2042636" cy="640080"/>
          </a:xfrm>
          <a:prstGeom prst="rect">
            <a:avLst/>
          </a:prstGeom>
          <a:noFill/>
        </p:spPr>
        <p:txBody>
          <a:bodyPr rtlCol="0" wrap="square">
            <a:spAutoFit/>
          </a:bodyPr>
          <a:lstStyle/>
          <a:p>
            <a:pPr algn="ctr"/>
            <a:r>
              <a:rPr lang="en-US" sz="1200">
                <a:solidFill>
                  <a:schemeClr val="bg1">
                    <a:lumMod val="95000"/>
                  </a:schemeClr>
                </a:solidFill>
              </a:rPr>
              <a:t>Lorem ipsum dolor sit amet, consectetur adipiscing elit. Cras et urna urna.</a:t>
            </a:r>
          </a:p>
        </p:txBody>
      </p:sp>
      <p:sp>
        <p:nvSpPr>
          <p:cNvPr id="33" name="TextBox 32"/>
          <p:cNvSpPr txBox="1"/>
          <p:nvPr/>
        </p:nvSpPr>
        <p:spPr>
          <a:xfrm>
            <a:off x="3748529" y="4278512"/>
            <a:ext cx="1989928" cy="365760"/>
          </a:xfrm>
          <a:prstGeom prst="rect">
            <a:avLst/>
          </a:prstGeom>
          <a:noFill/>
        </p:spPr>
        <p:txBody>
          <a:bodyPr rtlCol="0" wrap="square">
            <a:spAutoFit/>
          </a:bodyPr>
          <a:lstStyle/>
          <a:p>
            <a:pPr algn="ctr"/>
            <a:r>
              <a:rPr b="1" lang="en-US">
                <a:solidFill>
                  <a:schemeClr val="bg1"/>
                </a:solidFill>
              </a:rPr>
              <a:t>Business Card</a:t>
            </a:r>
          </a:p>
        </p:txBody>
      </p:sp>
      <p:sp>
        <p:nvSpPr>
          <p:cNvPr id="38" name="TextBox 37"/>
          <p:cNvSpPr txBox="1"/>
          <p:nvPr/>
        </p:nvSpPr>
        <p:spPr>
          <a:xfrm>
            <a:off x="6477936" y="4603587"/>
            <a:ext cx="2042636" cy="640080"/>
          </a:xfrm>
          <a:prstGeom prst="rect">
            <a:avLst/>
          </a:prstGeom>
          <a:noFill/>
        </p:spPr>
        <p:txBody>
          <a:bodyPr rtlCol="0" wrap="square">
            <a:spAutoFit/>
          </a:bodyPr>
          <a:lstStyle/>
          <a:p>
            <a:pPr algn="ctr"/>
            <a:r>
              <a:rPr lang="en-US" sz="1200">
                <a:solidFill>
                  <a:schemeClr val="bg1">
                    <a:lumMod val="95000"/>
                  </a:schemeClr>
                </a:solidFill>
              </a:rPr>
              <a:t>Lorem ipsum dolor sit amet, consectetur adipiscing elit. Cras et urna urna.</a:t>
            </a:r>
          </a:p>
        </p:txBody>
      </p:sp>
      <p:sp>
        <p:nvSpPr>
          <p:cNvPr id="39" name="TextBox 38"/>
          <p:cNvSpPr txBox="1"/>
          <p:nvPr/>
        </p:nvSpPr>
        <p:spPr>
          <a:xfrm>
            <a:off x="6504291" y="4278512"/>
            <a:ext cx="1989928" cy="365760"/>
          </a:xfrm>
          <a:prstGeom prst="rect">
            <a:avLst/>
          </a:prstGeom>
          <a:noFill/>
        </p:spPr>
        <p:txBody>
          <a:bodyPr rtlCol="0" wrap="square">
            <a:spAutoFit/>
          </a:bodyPr>
          <a:lstStyle/>
          <a:p>
            <a:pPr algn="ctr"/>
            <a:r>
              <a:rPr b="1" lang="en-US">
                <a:solidFill>
                  <a:schemeClr val="bg1"/>
                </a:solidFill>
              </a:rPr>
              <a:t>Navigation Bars</a:t>
            </a:r>
          </a:p>
        </p:txBody>
      </p:sp>
      <p:sp>
        <p:nvSpPr>
          <p:cNvPr id="44" name="TextBox 43"/>
          <p:cNvSpPr txBox="1"/>
          <p:nvPr/>
        </p:nvSpPr>
        <p:spPr>
          <a:xfrm>
            <a:off x="9115452" y="4603587"/>
            <a:ext cx="2042636" cy="640080"/>
          </a:xfrm>
          <a:prstGeom prst="rect">
            <a:avLst/>
          </a:prstGeom>
          <a:noFill/>
        </p:spPr>
        <p:txBody>
          <a:bodyPr rtlCol="0" wrap="square">
            <a:spAutoFit/>
          </a:bodyPr>
          <a:lstStyle/>
          <a:p>
            <a:pPr algn="ctr"/>
            <a:r>
              <a:rPr lang="en-US" sz="1200">
                <a:solidFill>
                  <a:schemeClr val="bg1">
                    <a:lumMod val="95000"/>
                  </a:schemeClr>
                </a:solidFill>
              </a:rPr>
              <a:t>Lorem ipsum dolor sit amet, consectetur adipiscing elit. Cras et urna urna.</a:t>
            </a:r>
          </a:p>
        </p:txBody>
      </p:sp>
      <p:sp>
        <p:nvSpPr>
          <p:cNvPr id="45" name="TextBox 44"/>
          <p:cNvSpPr txBox="1"/>
          <p:nvPr/>
        </p:nvSpPr>
        <p:spPr>
          <a:xfrm>
            <a:off x="9141807" y="4278512"/>
            <a:ext cx="1989928" cy="365760"/>
          </a:xfrm>
          <a:prstGeom prst="rect">
            <a:avLst/>
          </a:prstGeom>
          <a:noFill/>
        </p:spPr>
        <p:txBody>
          <a:bodyPr rtlCol="0" wrap="square">
            <a:spAutoFit/>
          </a:bodyPr>
          <a:lstStyle/>
          <a:p>
            <a:pPr algn="ctr"/>
            <a:r>
              <a:rPr b="1" lang="en-US">
                <a:solidFill>
                  <a:schemeClr val="bg1"/>
                </a:solidFill>
              </a:rPr>
              <a:t>Lightroom Presets</a:t>
            </a:r>
          </a:p>
        </p:txBody>
      </p:sp>
      <p:sp>
        <p:nvSpPr>
          <p:cNvPr id="46" name="TextBox 45"/>
          <p:cNvSpPr txBox="1"/>
          <p:nvPr/>
        </p:nvSpPr>
        <p:spPr>
          <a:xfrm>
            <a:off x="838200" y="1202162"/>
            <a:ext cx="9786870" cy="518160"/>
          </a:xfrm>
          <a:prstGeom prst="rect">
            <a:avLst/>
          </a:prstGeom>
          <a:noFill/>
        </p:spPr>
        <p:txBody>
          <a:bodyPr rtlCol="0" wrap="square">
            <a:spAutoFit/>
          </a:bodyPr>
          <a:lstStyle/>
          <a:p>
            <a:r>
              <a:rPr b="1" i="1" lang="ms-MY" sz="1400">
                <a:solidFill>
                  <a:schemeClr val="tx1">
                    <a:lumMod val="50000"/>
                    <a:lumOff val="50000"/>
                  </a:schemeClr>
                </a:solidFill>
              </a:rPr>
              <a:t>Lorem ipsum dolor sit amet, consectetur adipiscing elit. Praesent sodales odio sit amet odio tristique quis tempus odio Lorem ipsum dolor sit amet, consectetur adipiscing elit. Lorem ipsum dolor sit</a:t>
            </a:r>
          </a:p>
        </p:txBody>
      </p:sp>
      <p:grpSp>
        <p:nvGrpSpPr>
          <p:cNvPr id="9" name="Group 8"/>
          <p:cNvGrpSpPr/>
          <p:nvPr/>
        </p:nvGrpSpPr>
        <p:grpSpPr>
          <a:xfrm>
            <a:off x="6477936" y="2187840"/>
            <a:ext cx="2042636" cy="1888860"/>
            <a:chOff x="6477936" y="2187840"/>
            <a:chExt cx="2042636" cy="1888860"/>
          </a:xfrm>
        </p:grpSpPr>
        <p:grpSp>
          <p:nvGrpSpPr>
            <p:cNvPr id="34" name="Group 33"/>
            <p:cNvGrpSpPr/>
            <p:nvPr/>
          </p:nvGrpSpPr>
          <p:grpSpPr>
            <a:xfrm>
              <a:off x="6477936" y="2187840"/>
              <a:ext cx="2042636" cy="1888860"/>
              <a:chOff x="2894013" y="1827213"/>
              <a:chExt cx="1265238" cy="1169988"/>
            </a:xfrm>
          </p:grpSpPr>
          <p:sp>
            <p:nvSpPr>
              <p:cNvPr id="35" name="Freeform 25"/>
              <p:cNvSpPr>
                <a:spLocks noEditPoints="1"/>
              </p:cNvSpPr>
              <p:nvPr/>
            </p:nvSpPr>
            <p:spPr bwMode="auto">
              <a:xfrm>
                <a:off x="3000378" y="1893890"/>
                <a:ext cx="1039814" cy="1041401"/>
              </a:xfrm>
              <a:prstGeom prst="ellipse">
                <a:avLst/>
              </a:prstGeom>
              <a:solidFill>
                <a:schemeClr val="bg1">
                  <a:alpha val="20000"/>
                </a:schemeClr>
              </a:solidFill>
              <a:ln>
                <a:noFill/>
              </a:ln>
            </p:spPr>
            <p:txBody>
              <a:bodyPr anchor="t" anchorCtr="0" bIns="45720" compatLnSpc="1" lIns="91440" numCol="1" rIns="91440" tIns="45720" vert="horz" wrap="square">
                <a:prstTxWarp prst="textNoShape">
                  <a:avLst/>
                </a:prstTxWarp>
              </a:bodyPr>
              <a:lstStyle/>
              <a:p>
                <a:endParaRPr lang="id-ID"/>
              </a:p>
            </p:txBody>
          </p:sp>
          <p:sp>
            <p:nvSpPr>
              <p:cNvPr id="36" name="Freeform 26"/>
              <p:cNvSpPr>
                <a:spLocks noEditPoints="1"/>
              </p:cNvSpPr>
              <p:nvPr/>
            </p:nvSpPr>
            <p:spPr bwMode="auto">
              <a:xfrm>
                <a:off x="2894013" y="1827213"/>
                <a:ext cx="1265238" cy="1169988"/>
              </a:xfrm>
              <a:custGeom>
                <a:gdLst>
                  <a:gd fmla="*/ 141 w 286" name="T0"/>
                  <a:gd fmla="*/ 261 h 264" name="T1"/>
                  <a:gd fmla="*/ 50 w 286" name="T2"/>
                  <a:gd fmla="*/ 223 h 264" name="T3"/>
                  <a:gd fmla="*/ 50 w 286" name="T4"/>
                  <a:gd fmla="*/ 41 h 264" name="T5"/>
                  <a:gd fmla="*/ 141 w 286" name="T6"/>
                  <a:gd fmla="*/ 4 h 264" name="T7"/>
                  <a:gd fmla="*/ 232 w 286" name="T8"/>
                  <a:gd fmla="*/ 41 h 264" name="T9"/>
                  <a:gd fmla="*/ 232 w 286" name="T10"/>
                  <a:gd fmla="*/ 223 h 264" name="T11"/>
                  <a:gd fmla="*/ 141 w 286" name="T12"/>
                  <a:gd fmla="*/ 261 h 264" name="T13"/>
                  <a:gd fmla="*/ 141 w 286" name="T14"/>
                  <a:gd fmla="*/ 0 h 264" name="T15"/>
                  <a:gd fmla="*/ 48 w 286" name="T16"/>
                  <a:gd fmla="*/ 39 h 264" name="T17"/>
                  <a:gd fmla="*/ 9 w 286" name="T18"/>
                  <a:gd fmla="*/ 132 h 264" name="T19"/>
                  <a:gd fmla="*/ 48 w 286" name="T20"/>
                  <a:gd fmla="*/ 226 h 264" name="T21"/>
                  <a:gd fmla="*/ 141 w 286" name="T22"/>
                  <a:gd fmla="*/ 264 h 264" name="T23"/>
                  <a:gd fmla="*/ 141 w 286" name="T24"/>
                  <a:gd fmla="*/ 264 h 264" name="T25"/>
                  <a:gd fmla="*/ 235 w 286" name="T26"/>
                  <a:gd fmla="*/ 226 h 264" name="T27"/>
                  <a:gd fmla="*/ 235 w 286" name="T28"/>
                  <a:gd fmla="*/ 39 h 264" name="T29"/>
                  <a:gd fmla="*/ 141 w 286" name="T30"/>
                  <a:gd fmla="*/ 0 h 26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64" w="286">
                    <a:moveTo>
                      <a:pt x="141" y="261"/>
                    </a:moveTo>
                    <a:cubicBezTo>
                      <a:pt x="107" y="261"/>
                      <a:pt x="75" y="248"/>
                      <a:pt x="50" y="223"/>
                    </a:cubicBezTo>
                    <a:cubicBezTo>
                      <a:pt x="0" y="173"/>
                      <a:pt x="0" y="92"/>
                      <a:pt x="50" y="41"/>
                    </a:cubicBezTo>
                    <a:cubicBezTo>
                      <a:pt x="75" y="17"/>
                      <a:pt x="107" y="4"/>
                      <a:pt x="141" y="4"/>
                    </a:cubicBezTo>
                    <a:cubicBezTo>
                      <a:pt x="176" y="4"/>
                      <a:pt x="208" y="17"/>
                      <a:pt x="232" y="41"/>
                    </a:cubicBezTo>
                    <a:cubicBezTo>
                      <a:pt x="283" y="92"/>
                      <a:pt x="283" y="173"/>
                      <a:pt x="232" y="223"/>
                    </a:cubicBezTo>
                    <a:cubicBezTo>
                      <a:pt x="208" y="248"/>
                      <a:pt x="176" y="261"/>
                      <a:pt x="141" y="261"/>
                    </a:cubicBezTo>
                    <a:moveTo>
                      <a:pt x="141" y="0"/>
                    </a:moveTo>
                    <a:cubicBezTo>
                      <a:pt x="106" y="0"/>
                      <a:pt x="73" y="14"/>
                      <a:pt x="48" y="39"/>
                    </a:cubicBezTo>
                    <a:cubicBezTo>
                      <a:pt x="23" y="64"/>
                      <a:pt x="9" y="97"/>
                      <a:pt x="9" y="132"/>
                    </a:cubicBezTo>
                    <a:cubicBezTo>
                      <a:pt x="9" y="168"/>
                      <a:pt x="23" y="201"/>
                      <a:pt x="48" y="226"/>
                    </a:cubicBezTo>
                    <a:cubicBezTo>
                      <a:pt x="73" y="251"/>
                      <a:pt x="106" y="264"/>
                      <a:pt x="141" y="264"/>
                    </a:cubicBezTo>
                    <a:cubicBezTo>
                      <a:pt x="141" y="264"/>
                      <a:pt x="141" y="264"/>
                      <a:pt x="141" y="264"/>
                    </a:cubicBezTo>
                    <a:cubicBezTo>
                      <a:pt x="177" y="264"/>
                      <a:pt x="210" y="251"/>
                      <a:pt x="235" y="226"/>
                    </a:cubicBezTo>
                    <a:cubicBezTo>
                      <a:pt x="286" y="174"/>
                      <a:pt x="286" y="91"/>
                      <a:pt x="235" y="39"/>
                    </a:cubicBezTo>
                    <a:cubicBezTo>
                      <a:pt x="210" y="14"/>
                      <a:pt x="177" y="0"/>
                      <a:pt x="141" y="0"/>
                    </a:cubicBezTo>
                  </a:path>
                </a:pathLst>
              </a:custGeom>
              <a:solidFill>
                <a:schemeClr val="bg1">
                  <a:alpha val="50000"/>
                </a:schemeClr>
              </a:solidFill>
              <a:ln>
                <a:noFill/>
              </a:ln>
            </p:spPr>
            <p:txBody>
              <a:bodyPr anchor="t" anchorCtr="0" bIns="45720" compatLnSpc="1" lIns="91440" numCol="1" rIns="91440" tIns="45720" vert="horz" wrap="square">
                <a:prstTxWarp prst="textNoShape">
                  <a:avLst/>
                </a:prstTxWarp>
              </a:bodyPr>
              <a:lstStyle/>
              <a:p>
                <a:endParaRPr lang="id-ID"/>
              </a:p>
            </p:txBody>
          </p:sp>
          <p:sp>
            <p:nvSpPr>
              <p:cNvPr id="37" name="Freeform 27"/>
              <p:cNvSpPr/>
              <p:nvPr/>
            </p:nvSpPr>
            <p:spPr bwMode="auto">
              <a:xfrm>
                <a:off x="3033715" y="1967706"/>
                <a:ext cx="973139" cy="889000"/>
              </a:xfrm>
              <a:custGeom>
                <a:gdLst>
                  <a:gd fmla="*/ 110 w 220" name="T0"/>
                  <a:gd fmla="*/ 0 h 201" name="T1"/>
                  <a:gd fmla="*/ 39 w 220" name="T2"/>
                  <a:gd fmla="*/ 30 h 201" name="T3"/>
                  <a:gd fmla="*/ 39 w 220" name="T4"/>
                  <a:gd fmla="*/ 171 h 201" name="T5"/>
                  <a:gd fmla="*/ 110 w 220" name="T6"/>
                  <a:gd fmla="*/ 201 h 201" name="T7"/>
                  <a:gd fmla="*/ 181 w 220" name="T8"/>
                  <a:gd fmla="*/ 171 h 201" name="T9"/>
                  <a:gd fmla="*/ 181 w 220" name="T10"/>
                  <a:gd fmla="*/ 30 h 201" name="T11"/>
                  <a:gd fmla="*/ 110 w 220" name="T12"/>
                  <a:gd fmla="*/ 0 h 201" name="T13"/>
                </a:gdLst>
                <a:cxnLst>
                  <a:cxn ang="0">
                    <a:pos x="T0" y="T1"/>
                  </a:cxn>
                  <a:cxn ang="0">
                    <a:pos x="T2" y="T3"/>
                  </a:cxn>
                  <a:cxn ang="0">
                    <a:pos x="T4" y="T5"/>
                  </a:cxn>
                  <a:cxn ang="0">
                    <a:pos x="T6" y="T7"/>
                  </a:cxn>
                  <a:cxn ang="0">
                    <a:pos x="T8" y="T9"/>
                  </a:cxn>
                  <a:cxn ang="0">
                    <a:pos x="T10" y="T11"/>
                  </a:cxn>
                  <a:cxn ang="0">
                    <a:pos x="T12" y="T13"/>
                  </a:cxn>
                </a:cxnLst>
                <a:rect b="b" l="0" r="r" t="0"/>
                <a:pathLst>
                  <a:path h="201" w="220">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solidFill>
                <a:schemeClr val="bg1">
                  <a:alpha val="20000"/>
                </a:schemeClr>
              </a:solidFill>
              <a:ln>
                <a:noFill/>
              </a:ln>
            </p:spPr>
            <p:txBody>
              <a:bodyPr anchor="t" anchorCtr="0" bIns="45720" compatLnSpc="1" lIns="91440" numCol="1" rIns="91440" tIns="45720" vert="horz" wrap="square">
                <a:prstTxWarp prst="textNoShape">
                  <a:avLst/>
                </a:prstTxWarp>
              </a:bodyPr>
              <a:lstStyle/>
              <a:p>
                <a:endParaRPr lang="id-ID"/>
              </a:p>
            </p:txBody>
          </p:sp>
        </p:grpSp>
        <p:grpSp>
          <p:nvGrpSpPr>
            <p:cNvPr id="48" name="Group 47"/>
            <p:cNvGrpSpPr/>
            <p:nvPr/>
          </p:nvGrpSpPr>
          <p:grpSpPr>
            <a:xfrm>
              <a:off x="7154242" y="2883757"/>
              <a:ext cx="690024" cy="561455"/>
              <a:chOff x="10074275" y="4479132"/>
              <a:chExt cx="464344" cy="377825"/>
            </a:xfrm>
            <a:solidFill>
              <a:schemeClr val="bg1"/>
            </a:solidFill>
          </p:grpSpPr>
          <p:sp>
            <p:nvSpPr>
              <p:cNvPr id="49" name="AutoShape 5"/>
              <p:cNvSpPr/>
              <p:nvPr/>
            </p:nvSpPr>
            <p:spPr bwMode="auto">
              <a:xfrm>
                <a:off x="10393363" y="4595019"/>
                <a:ext cx="87313" cy="1166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0" name="AutoShape 6"/>
              <p:cNvSpPr/>
              <p:nvPr/>
            </p:nvSpPr>
            <p:spPr bwMode="auto">
              <a:xfrm>
                <a:off x="10074275" y="4479132"/>
                <a:ext cx="464344" cy="3778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5" name="Group 4"/>
          <p:cNvGrpSpPr/>
          <p:nvPr/>
        </p:nvGrpSpPr>
        <p:grpSpPr>
          <a:xfrm>
            <a:off x="3722175" y="2187840"/>
            <a:ext cx="2042636" cy="1888860"/>
            <a:chOff x="3722175" y="2187840"/>
            <a:chExt cx="2042636" cy="1888860"/>
          </a:xfrm>
        </p:grpSpPr>
        <p:grpSp>
          <p:nvGrpSpPr>
            <p:cNvPr id="28" name="Group 27"/>
            <p:cNvGrpSpPr/>
            <p:nvPr/>
          </p:nvGrpSpPr>
          <p:grpSpPr>
            <a:xfrm>
              <a:off x="3722175" y="2187840"/>
              <a:ext cx="2042636" cy="1888860"/>
              <a:chOff x="2894013" y="1827213"/>
              <a:chExt cx="1265238" cy="1169988"/>
            </a:xfrm>
          </p:grpSpPr>
          <p:sp>
            <p:nvSpPr>
              <p:cNvPr id="29" name="Freeform 25"/>
              <p:cNvSpPr>
                <a:spLocks noEditPoints="1"/>
              </p:cNvSpPr>
              <p:nvPr/>
            </p:nvSpPr>
            <p:spPr bwMode="auto">
              <a:xfrm>
                <a:off x="3000378" y="1893890"/>
                <a:ext cx="1039814" cy="1041401"/>
              </a:xfrm>
              <a:prstGeom prst="ellipse">
                <a:avLst/>
              </a:prstGeom>
              <a:solidFill>
                <a:schemeClr val="bg1">
                  <a:alpha val="20000"/>
                </a:schemeClr>
              </a:solidFill>
              <a:ln>
                <a:noFill/>
              </a:ln>
            </p:spPr>
            <p:txBody>
              <a:bodyPr anchor="t" anchorCtr="0" bIns="45720" compatLnSpc="1" lIns="91440" numCol="1" rIns="91440" tIns="45720" vert="horz" wrap="square">
                <a:prstTxWarp prst="textNoShape">
                  <a:avLst/>
                </a:prstTxWarp>
              </a:bodyPr>
              <a:lstStyle/>
              <a:p>
                <a:endParaRPr lang="id-ID"/>
              </a:p>
            </p:txBody>
          </p:sp>
          <p:sp>
            <p:nvSpPr>
              <p:cNvPr id="30" name="Freeform 26"/>
              <p:cNvSpPr>
                <a:spLocks noEditPoints="1"/>
              </p:cNvSpPr>
              <p:nvPr/>
            </p:nvSpPr>
            <p:spPr bwMode="auto">
              <a:xfrm>
                <a:off x="2894013" y="1827213"/>
                <a:ext cx="1265238" cy="1169988"/>
              </a:xfrm>
              <a:custGeom>
                <a:gdLst>
                  <a:gd fmla="*/ 141 w 286" name="T0"/>
                  <a:gd fmla="*/ 261 h 264" name="T1"/>
                  <a:gd fmla="*/ 50 w 286" name="T2"/>
                  <a:gd fmla="*/ 223 h 264" name="T3"/>
                  <a:gd fmla="*/ 50 w 286" name="T4"/>
                  <a:gd fmla="*/ 41 h 264" name="T5"/>
                  <a:gd fmla="*/ 141 w 286" name="T6"/>
                  <a:gd fmla="*/ 4 h 264" name="T7"/>
                  <a:gd fmla="*/ 232 w 286" name="T8"/>
                  <a:gd fmla="*/ 41 h 264" name="T9"/>
                  <a:gd fmla="*/ 232 w 286" name="T10"/>
                  <a:gd fmla="*/ 223 h 264" name="T11"/>
                  <a:gd fmla="*/ 141 w 286" name="T12"/>
                  <a:gd fmla="*/ 261 h 264" name="T13"/>
                  <a:gd fmla="*/ 141 w 286" name="T14"/>
                  <a:gd fmla="*/ 0 h 264" name="T15"/>
                  <a:gd fmla="*/ 48 w 286" name="T16"/>
                  <a:gd fmla="*/ 39 h 264" name="T17"/>
                  <a:gd fmla="*/ 9 w 286" name="T18"/>
                  <a:gd fmla="*/ 132 h 264" name="T19"/>
                  <a:gd fmla="*/ 48 w 286" name="T20"/>
                  <a:gd fmla="*/ 226 h 264" name="T21"/>
                  <a:gd fmla="*/ 141 w 286" name="T22"/>
                  <a:gd fmla="*/ 264 h 264" name="T23"/>
                  <a:gd fmla="*/ 141 w 286" name="T24"/>
                  <a:gd fmla="*/ 264 h 264" name="T25"/>
                  <a:gd fmla="*/ 235 w 286" name="T26"/>
                  <a:gd fmla="*/ 226 h 264" name="T27"/>
                  <a:gd fmla="*/ 235 w 286" name="T28"/>
                  <a:gd fmla="*/ 39 h 264" name="T29"/>
                  <a:gd fmla="*/ 141 w 286" name="T30"/>
                  <a:gd fmla="*/ 0 h 26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64" w="286">
                    <a:moveTo>
                      <a:pt x="141" y="261"/>
                    </a:moveTo>
                    <a:cubicBezTo>
                      <a:pt x="107" y="261"/>
                      <a:pt x="75" y="248"/>
                      <a:pt x="50" y="223"/>
                    </a:cubicBezTo>
                    <a:cubicBezTo>
                      <a:pt x="0" y="173"/>
                      <a:pt x="0" y="92"/>
                      <a:pt x="50" y="41"/>
                    </a:cubicBezTo>
                    <a:cubicBezTo>
                      <a:pt x="75" y="17"/>
                      <a:pt x="107" y="4"/>
                      <a:pt x="141" y="4"/>
                    </a:cubicBezTo>
                    <a:cubicBezTo>
                      <a:pt x="176" y="4"/>
                      <a:pt x="208" y="17"/>
                      <a:pt x="232" y="41"/>
                    </a:cubicBezTo>
                    <a:cubicBezTo>
                      <a:pt x="283" y="92"/>
                      <a:pt x="283" y="173"/>
                      <a:pt x="232" y="223"/>
                    </a:cubicBezTo>
                    <a:cubicBezTo>
                      <a:pt x="208" y="248"/>
                      <a:pt x="176" y="261"/>
                      <a:pt x="141" y="261"/>
                    </a:cubicBezTo>
                    <a:moveTo>
                      <a:pt x="141" y="0"/>
                    </a:moveTo>
                    <a:cubicBezTo>
                      <a:pt x="106" y="0"/>
                      <a:pt x="73" y="14"/>
                      <a:pt x="48" y="39"/>
                    </a:cubicBezTo>
                    <a:cubicBezTo>
                      <a:pt x="23" y="64"/>
                      <a:pt x="9" y="97"/>
                      <a:pt x="9" y="132"/>
                    </a:cubicBezTo>
                    <a:cubicBezTo>
                      <a:pt x="9" y="168"/>
                      <a:pt x="23" y="201"/>
                      <a:pt x="48" y="226"/>
                    </a:cubicBezTo>
                    <a:cubicBezTo>
                      <a:pt x="73" y="251"/>
                      <a:pt x="106" y="264"/>
                      <a:pt x="141" y="264"/>
                    </a:cubicBezTo>
                    <a:cubicBezTo>
                      <a:pt x="141" y="264"/>
                      <a:pt x="141" y="264"/>
                      <a:pt x="141" y="264"/>
                    </a:cubicBezTo>
                    <a:cubicBezTo>
                      <a:pt x="177" y="264"/>
                      <a:pt x="210" y="251"/>
                      <a:pt x="235" y="226"/>
                    </a:cubicBezTo>
                    <a:cubicBezTo>
                      <a:pt x="286" y="174"/>
                      <a:pt x="286" y="91"/>
                      <a:pt x="235" y="39"/>
                    </a:cubicBezTo>
                    <a:cubicBezTo>
                      <a:pt x="210" y="14"/>
                      <a:pt x="177" y="0"/>
                      <a:pt x="141" y="0"/>
                    </a:cubicBezTo>
                  </a:path>
                </a:pathLst>
              </a:custGeom>
              <a:solidFill>
                <a:schemeClr val="bg1">
                  <a:alpha val="50000"/>
                </a:schemeClr>
              </a:solidFill>
              <a:ln>
                <a:noFill/>
              </a:ln>
            </p:spPr>
            <p:txBody>
              <a:bodyPr anchor="t" anchorCtr="0" bIns="45720" compatLnSpc="1" lIns="91440" numCol="1" rIns="91440" tIns="45720" vert="horz" wrap="square">
                <a:prstTxWarp prst="textNoShape">
                  <a:avLst/>
                </a:prstTxWarp>
              </a:bodyPr>
              <a:lstStyle/>
              <a:p>
                <a:endParaRPr lang="id-ID"/>
              </a:p>
            </p:txBody>
          </p:sp>
          <p:sp>
            <p:nvSpPr>
              <p:cNvPr id="31" name="Freeform 27"/>
              <p:cNvSpPr/>
              <p:nvPr/>
            </p:nvSpPr>
            <p:spPr bwMode="auto">
              <a:xfrm>
                <a:off x="3033715" y="1967706"/>
                <a:ext cx="973139" cy="889000"/>
              </a:xfrm>
              <a:custGeom>
                <a:gdLst>
                  <a:gd fmla="*/ 110 w 220" name="T0"/>
                  <a:gd fmla="*/ 0 h 201" name="T1"/>
                  <a:gd fmla="*/ 39 w 220" name="T2"/>
                  <a:gd fmla="*/ 30 h 201" name="T3"/>
                  <a:gd fmla="*/ 39 w 220" name="T4"/>
                  <a:gd fmla="*/ 171 h 201" name="T5"/>
                  <a:gd fmla="*/ 110 w 220" name="T6"/>
                  <a:gd fmla="*/ 201 h 201" name="T7"/>
                  <a:gd fmla="*/ 181 w 220" name="T8"/>
                  <a:gd fmla="*/ 171 h 201" name="T9"/>
                  <a:gd fmla="*/ 181 w 220" name="T10"/>
                  <a:gd fmla="*/ 30 h 201" name="T11"/>
                  <a:gd fmla="*/ 110 w 220" name="T12"/>
                  <a:gd fmla="*/ 0 h 201" name="T13"/>
                </a:gdLst>
                <a:cxnLst>
                  <a:cxn ang="0">
                    <a:pos x="T0" y="T1"/>
                  </a:cxn>
                  <a:cxn ang="0">
                    <a:pos x="T2" y="T3"/>
                  </a:cxn>
                  <a:cxn ang="0">
                    <a:pos x="T4" y="T5"/>
                  </a:cxn>
                  <a:cxn ang="0">
                    <a:pos x="T6" y="T7"/>
                  </a:cxn>
                  <a:cxn ang="0">
                    <a:pos x="T8" y="T9"/>
                  </a:cxn>
                  <a:cxn ang="0">
                    <a:pos x="T10" y="T11"/>
                  </a:cxn>
                  <a:cxn ang="0">
                    <a:pos x="T12" y="T13"/>
                  </a:cxn>
                </a:cxnLst>
                <a:rect b="b" l="0" r="r" t="0"/>
                <a:pathLst>
                  <a:path h="201" w="220">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solidFill>
                <a:schemeClr val="bg1">
                  <a:alpha val="20000"/>
                </a:schemeClr>
              </a:solidFill>
              <a:ln>
                <a:noFill/>
              </a:ln>
            </p:spPr>
            <p:txBody>
              <a:bodyPr anchor="t" anchorCtr="0" bIns="45720" compatLnSpc="1" lIns="91440" numCol="1" rIns="91440" tIns="45720" vert="horz" wrap="square">
                <a:prstTxWarp prst="textNoShape">
                  <a:avLst/>
                </a:prstTxWarp>
              </a:bodyPr>
              <a:lstStyle/>
              <a:p>
                <a:endParaRPr lang="id-ID"/>
              </a:p>
            </p:txBody>
          </p:sp>
        </p:grpSp>
        <p:grpSp>
          <p:nvGrpSpPr>
            <p:cNvPr id="51" name="Group 50"/>
            <p:cNvGrpSpPr/>
            <p:nvPr/>
          </p:nvGrpSpPr>
          <p:grpSpPr>
            <a:xfrm>
              <a:off x="4387643" y="2840705"/>
              <a:ext cx="691203" cy="647560"/>
              <a:chOff x="5368132" y="3540125"/>
              <a:chExt cx="465138" cy="435769"/>
            </a:xfrm>
            <a:solidFill>
              <a:schemeClr val="bg1"/>
            </a:solidFill>
          </p:grpSpPr>
          <p:sp>
            <p:nvSpPr>
              <p:cNvPr id="52" name="AutoShape 110"/>
              <p:cNvSpPr/>
              <p:nvPr/>
            </p:nvSpPr>
            <p:spPr bwMode="auto">
              <a:xfrm>
                <a:off x="5426869" y="3598069"/>
                <a:ext cx="347663" cy="2325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3" name="AutoShape 111"/>
              <p:cNvSpPr/>
              <p:nvPr/>
            </p:nvSpPr>
            <p:spPr bwMode="auto">
              <a:xfrm>
                <a:off x="5368132" y="3540125"/>
                <a:ext cx="465138"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10" name="Group 9"/>
          <p:cNvGrpSpPr/>
          <p:nvPr/>
        </p:nvGrpSpPr>
        <p:grpSpPr>
          <a:xfrm>
            <a:off x="9115452" y="2187840"/>
            <a:ext cx="2042636" cy="1888860"/>
            <a:chOff x="9115452" y="2187840"/>
            <a:chExt cx="2042636" cy="1888860"/>
          </a:xfrm>
        </p:grpSpPr>
        <p:grpSp>
          <p:nvGrpSpPr>
            <p:cNvPr id="40" name="Group 39"/>
            <p:cNvGrpSpPr/>
            <p:nvPr/>
          </p:nvGrpSpPr>
          <p:grpSpPr>
            <a:xfrm>
              <a:off x="9115452" y="2187840"/>
              <a:ext cx="2042636" cy="1888860"/>
              <a:chOff x="2894013" y="1827213"/>
              <a:chExt cx="1265238" cy="1169988"/>
            </a:xfrm>
          </p:grpSpPr>
          <p:sp>
            <p:nvSpPr>
              <p:cNvPr id="41" name="Freeform 25"/>
              <p:cNvSpPr>
                <a:spLocks noEditPoints="1"/>
              </p:cNvSpPr>
              <p:nvPr/>
            </p:nvSpPr>
            <p:spPr bwMode="auto">
              <a:xfrm>
                <a:off x="3000378" y="1893890"/>
                <a:ext cx="1039814" cy="1041401"/>
              </a:xfrm>
              <a:prstGeom prst="ellipse">
                <a:avLst/>
              </a:prstGeom>
              <a:solidFill>
                <a:schemeClr val="bg1">
                  <a:alpha val="20000"/>
                </a:schemeClr>
              </a:solidFill>
              <a:ln>
                <a:noFill/>
              </a:ln>
            </p:spPr>
            <p:txBody>
              <a:bodyPr anchor="t" anchorCtr="0" bIns="45720" compatLnSpc="1" lIns="91440" numCol="1" rIns="91440" tIns="45720" vert="horz" wrap="square">
                <a:prstTxWarp prst="textNoShape">
                  <a:avLst/>
                </a:prstTxWarp>
              </a:bodyPr>
              <a:lstStyle/>
              <a:p>
                <a:endParaRPr lang="id-ID"/>
              </a:p>
            </p:txBody>
          </p:sp>
          <p:sp>
            <p:nvSpPr>
              <p:cNvPr id="42" name="Freeform 26"/>
              <p:cNvSpPr>
                <a:spLocks noEditPoints="1"/>
              </p:cNvSpPr>
              <p:nvPr/>
            </p:nvSpPr>
            <p:spPr bwMode="auto">
              <a:xfrm>
                <a:off x="2894013" y="1827213"/>
                <a:ext cx="1265238" cy="1169988"/>
              </a:xfrm>
              <a:custGeom>
                <a:gdLst>
                  <a:gd fmla="*/ 141 w 286" name="T0"/>
                  <a:gd fmla="*/ 261 h 264" name="T1"/>
                  <a:gd fmla="*/ 50 w 286" name="T2"/>
                  <a:gd fmla="*/ 223 h 264" name="T3"/>
                  <a:gd fmla="*/ 50 w 286" name="T4"/>
                  <a:gd fmla="*/ 41 h 264" name="T5"/>
                  <a:gd fmla="*/ 141 w 286" name="T6"/>
                  <a:gd fmla="*/ 4 h 264" name="T7"/>
                  <a:gd fmla="*/ 232 w 286" name="T8"/>
                  <a:gd fmla="*/ 41 h 264" name="T9"/>
                  <a:gd fmla="*/ 232 w 286" name="T10"/>
                  <a:gd fmla="*/ 223 h 264" name="T11"/>
                  <a:gd fmla="*/ 141 w 286" name="T12"/>
                  <a:gd fmla="*/ 261 h 264" name="T13"/>
                  <a:gd fmla="*/ 141 w 286" name="T14"/>
                  <a:gd fmla="*/ 0 h 264" name="T15"/>
                  <a:gd fmla="*/ 48 w 286" name="T16"/>
                  <a:gd fmla="*/ 39 h 264" name="T17"/>
                  <a:gd fmla="*/ 9 w 286" name="T18"/>
                  <a:gd fmla="*/ 132 h 264" name="T19"/>
                  <a:gd fmla="*/ 48 w 286" name="T20"/>
                  <a:gd fmla="*/ 226 h 264" name="T21"/>
                  <a:gd fmla="*/ 141 w 286" name="T22"/>
                  <a:gd fmla="*/ 264 h 264" name="T23"/>
                  <a:gd fmla="*/ 141 w 286" name="T24"/>
                  <a:gd fmla="*/ 264 h 264" name="T25"/>
                  <a:gd fmla="*/ 235 w 286" name="T26"/>
                  <a:gd fmla="*/ 226 h 264" name="T27"/>
                  <a:gd fmla="*/ 235 w 286" name="T28"/>
                  <a:gd fmla="*/ 39 h 264" name="T29"/>
                  <a:gd fmla="*/ 141 w 286" name="T30"/>
                  <a:gd fmla="*/ 0 h 26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64" w="286">
                    <a:moveTo>
                      <a:pt x="141" y="261"/>
                    </a:moveTo>
                    <a:cubicBezTo>
                      <a:pt x="107" y="261"/>
                      <a:pt x="75" y="248"/>
                      <a:pt x="50" y="223"/>
                    </a:cubicBezTo>
                    <a:cubicBezTo>
                      <a:pt x="0" y="173"/>
                      <a:pt x="0" y="92"/>
                      <a:pt x="50" y="41"/>
                    </a:cubicBezTo>
                    <a:cubicBezTo>
                      <a:pt x="75" y="17"/>
                      <a:pt x="107" y="4"/>
                      <a:pt x="141" y="4"/>
                    </a:cubicBezTo>
                    <a:cubicBezTo>
                      <a:pt x="176" y="4"/>
                      <a:pt x="208" y="17"/>
                      <a:pt x="232" y="41"/>
                    </a:cubicBezTo>
                    <a:cubicBezTo>
                      <a:pt x="283" y="92"/>
                      <a:pt x="283" y="173"/>
                      <a:pt x="232" y="223"/>
                    </a:cubicBezTo>
                    <a:cubicBezTo>
                      <a:pt x="208" y="248"/>
                      <a:pt x="176" y="261"/>
                      <a:pt x="141" y="261"/>
                    </a:cubicBezTo>
                    <a:moveTo>
                      <a:pt x="141" y="0"/>
                    </a:moveTo>
                    <a:cubicBezTo>
                      <a:pt x="106" y="0"/>
                      <a:pt x="73" y="14"/>
                      <a:pt x="48" y="39"/>
                    </a:cubicBezTo>
                    <a:cubicBezTo>
                      <a:pt x="23" y="64"/>
                      <a:pt x="9" y="97"/>
                      <a:pt x="9" y="132"/>
                    </a:cubicBezTo>
                    <a:cubicBezTo>
                      <a:pt x="9" y="168"/>
                      <a:pt x="23" y="201"/>
                      <a:pt x="48" y="226"/>
                    </a:cubicBezTo>
                    <a:cubicBezTo>
                      <a:pt x="73" y="251"/>
                      <a:pt x="106" y="264"/>
                      <a:pt x="141" y="264"/>
                    </a:cubicBezTo>
                    <a:cubicBezTo>
                      <a:pt x="141" y="264"/>
                      <a:pt x="141" y="264"/>
                      <a:pt x="141" y="264"/>
                    </a:cubicBezTo>
                    <a:cubicBezTo>
                      <a:pt x="177" y="264"/>
                      <a:pt x="210" y="251"/>
                      <a:pt x="235" y="226"/>
                    </a:cubicBezTo>
                    <a:cubicBezTo>
                      <a:pt x="286" y="174"/>
                      <a:pt x="286" y="91"/>
                      <a:pt x="235" y="39"/>
                    </a:cubicBezTo>
                    <a:cubicBezTo>
                      <a:pt x="210" y="14"/>
                      <a:pt x="177" y="0"/>
                      <a:pt x="141" y="0"/>
                    </a:cubicBezTo>
                  </a:path>
                </a:pathLst>
              </a:custGeom>
              <a:solidFill>
                <a:schemeClr val="bg1">
                  <a:alpha val="50000"/>
                </a:schemeClr>
              </a:solidFill>
              <a:ln>
                <a:noFill/>
              </a:ln>
            </p:spPr>
            <p:txBody>
              <a:bodyPr anchor="t" anchorCtr="0" bIns="45720" compatLnSpc="1" lIns="91440" numCol="1" rIns="91440" tIns="45720" vert="horz" wrap="square">
                <a:prstTxWarp prst="textNoShape">
                  <a:avLst/>
                </a:prstTxWarp>
              </a:bodyPr>
              <a:lstStyle/>
              <a:p>
                <a:endParaRPr lang="id-ID"/>
              </a:p>
            </p:txBody>
          </p:sp>
          <p:sp>
            <p:nvSpPr>
              <p:cNvPr id="43" name="Freeform 27"/>
              <p:cNvSpPr/>
              <p:nvPr/>
            </p:nvSpPr>
            <p:spPr bwMode="auto">
              <a:xfrm>
                <a:off x="3033715" y="1967706"/>
                <a:ext cx="973139" cy="889000"/>
              </a:xfrm>
              <a:custGeom>
                <a:gdLst>
                  <a:gd fmla="*/ 110 w 220" name="T0"/>
                  <a:gd fmla="*/ 0 h 201" name="T1"/>
                  <a:gd fmla="*/ 39 w 220" name="T2"/>
                  <a:gd fmla="*/ 30 h 201" name="T3"/>
                  <a:gd fmla="*/ 39 w 220" name="T4"/>
                  <a:gd fmla="*/ 171 h 201" name="T5"/>
                  <a:gd fmla="*/ 110 w 220" name="T6"/>
                  <a:gd fmla="*/ 201 h 201" name="T7"/>
                  <a:gd fmla="*/ 181 w 220" name="T8"/>
                  <a:gd fmla="*/ 171 h 201" name="T9"/>
                  <a:gd fmla="*/ 181 w 220" name="T10"/>
                  <a:gd fmla="*/ 30 h 201" name="T11"/>
                  <a:gd fmla="*/ 110 w 220" name="T12"/>
                  <a:gd fmla="*/ 0 h 201" name="T13"/>
                </a:gdLst>
                <a:cxnLst>
                  <a:cxn ang="0">
                    <a:pos x="T0" y="T1"/>
                  </a:cxn>
                  <a:cxn ang="0">
                    <a:pos x="T2" y="T3"/>
                  </a:cxn>
                  <a:cxn ang="0">
                    <a:pos x="T4" y="T5"/>
                  </a:cxn>
                  <a:cxn ang="0">
                    <a:pos x="T6" y="T7"/>
                  </a:cxn>
                  <a:cxn ang="0">
                    <a:pos x="T8" y="T9"/>
                  </a:cxn>
                  <a:cxn ang="0">
                    <a:pos x="T10" y="T11"/>
                  </a:cxn>
                  <a:cxn ang="0">
                    <a:pos x="T12" y="T13"/>
                  </a:cxn>
                </a:cxnLst>
                <a:rect b="b" l="0" r="r" t="0"/>
                <a:pathLst>
                  <a:path h="201" w="220">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solidFill>
                <a:schemeClr val="bg1">
                  <a:alpha val="20000"/>
                </a:schemeClr>
              </a:solidFill>
              <a:ln>
                <a:noFill/>
              </a:ln>
            </p:spPr>
            <p:txBody>
              <a:bodyPr anchor="t" anchorCtr="0" bIns="45720" compatLnSpc="1" lIns="91440" numCol="1" rIns="91440" tIns="45720" vert="horz" wrap="square">
                <a:prstTxWarp prst="textNoShape">
                  <a:avLst/>
                </a:prstTxWarp>
              </a:bodyPr>
              <a:lstStyle/>
              <a:p>
                <a:endParaRPr lang="id-ID"/>
              </a:p>
            </p:txBody>
          </p:sp>
        </p:grpSp>
        <p:sp>
          <p:nvSpPr>
            <p:cNvPr id="54" name="AutoShape 117"/>
            <p:cNvSpPr/>
            <p:nvPr/>
          </p:nvSpPr>
          <p:spPr bwMode="auto">
            <a:xfrm>
              <a:off x="9781510" y="2905579"/>
              <a:ext cx="690024" cy="517812"/>
            </a:xfrm>
            <a:custGeom>
              <a:gdLst>
                <a:gd fmla="+- 0 10799 1" name="T0"/>
                <a:gd fmla="*/ T0 w 21596" name="T1"/>
                <a:gd fmla="*/ 10800 h 21600" name="T2"/>
                <a:gd fmla="+- 0 10799 1" name="T3"/>
                <a:gd fmla="*/ T3 w 21596" name="T4"/>
                <a:gd fmla="*/ 10800 h 21600" name="T5"/>
                <a:gd fmla="+- 0 10799 1" name="T6"/>
                <a:gd fmla="*/ T6 w 21596" name="T7"/>
                <a:gd fmla="*/ 10800 h 21600" name="T8"/>
                <a:gd fmla="+- 0 10799 1" name="T9"/>
                <a:gd fmla="*/ T9 w 21596" name="T10"/>
                <a:gd fmla="*/ 10800 h 21600" name="T11"/>
              </a:gdLst>
              <a:cxnLst>
                <a:cxn ang="0">
                  <a:pos x="T1" y="T2"/>
                </a:cxn>
                <a:cxn ang="0">
                  <a:pos x="T4" y="T5"/>
                </a:cxn>
                <a:cxn ang="0">
                  <a:pos x="T7" y="T8"/>
                </a:cxn>
                <a:cxn ang="0">
                  <a:pos x="T10" y="T11"/>
                </a:cxn>
              </a:cxnLst>
              <a:rect b="b" l="0" r="r" t="0"/>
              <a:pathLst>
                <a:path h="21600" w="21596">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nvGrpSpPr>
          <p:cNvPr id="3" name="Group 2"/>
          <p:cNvGrpSpPr/>
          <p:nvPr/>
        </p:nvGrpSpPr>
        <p:grpSpPr>
          <a:xfrm>
            <a:off x="1031951" y="2187840"/>
            <a:ext cx="2042636" cy="1888860"/>
            <a:chOff x="1031951" y="2187840"/>
            <a:chExt cx="2042636" cy="1888860"/>
          </a:xfrm>
        </p:grpSpPr>
        <p:grpSp>
          <p:nvGrpSpPr>
            <p:cNvPr id="4" name="Group 3"/>
            <p:cNvGrpSpPr/>
            <p:nvPr/>
          </p:nvGrpSpPr>
          <p:grpSpPr>
            <a:xfrm>
              <a:off x="1031951" y="2187840"/>
              <a:ext cx="2042636" cy="1888860"/>
              <a:chOff x="2894013" y="1827213"/>
              <a:chExt cx="1265238" cy="1169988"/>
            </a:xfrm>
          </p:grpSpPr>
          <p:sp>
            <p:nvSpPr>
              <p:cNvPr id="6" name="Freeform 25"/>
              <p:cNvSpPr>
                <a:spLocks noEditPoints="1"/>
              </p:cNvSpPr>
              <p:nvPr/>
            </p:nvSpPr>
            <p:spPr bwMode="auto">
              <a:xfrm>
                <a:off x="3000378" y="1893890"/>
                <a:ext cx="1039814" cy="1041401"/>
              </a:xfrm>
              <a:prstGeom prst="ellipse">
                <a:avLst/>
              </a:prstGeom>
              <a:solidFill>
                <a:schemeClr val="bg1">
                  <a:alpha val="20000"/>
                </a:schemeClr>
              </a:solidFill>
              <a:ln>
                <a:noFill/>
              </a:ln>
            </p:spPr>
            <p:txBody>
              <a:bodyPr anchor="t" anchorCtr="0" bIns="45720" compatLnSpc="1" lIns="91440" numCol="1" rIns="91440" tIns="45720" vert="horz" wrap="square">
                <a:prstTxWarp prst="textNoShape">
                  <a:avLst/>
                </a:prstTxWarp>
              </a:bodyPr>
              <a:lstStyle/>
              <a:p>
                <a:endParaRPr lang="id-ID"/>
              </a:p>
            </p:txBody>
          </p:sp>
          <p:sp>
            <p:nvSpPr>
              <p:cNvPr id="7" name="Freeform 26"/>
              <p:cNvSpPr>
                <a:spLocks noEditPoints="1"/>
              </p:cNvSpPr>
              <p:nvPr/>
            </p:nvSpPr>
            <p:spPr bwMode="auto">
              <a:xfrm>
                <a:off x="2894013" y="1827213"/>
                <a:ext cx="1265238" cy="1169988"/>
              </a:xfrm>
              <a:custGeom>
                <a:gdLst>
                  <a:gd fmla="*/ 141 w 286" name="T0"/>
                  <a:gd fmla="*/ 261 h 264" name="T1"/>
                  <a:gd fmla="*/ 50 w 286" name="T2"/>
                  <a:gd fmla="*/ 223 h 264" name="T3"/>
                  <a:gd fmla="*/ 50 w 286" name="T4"/>
                  <a:gd fmla="*/ 41 h 264" name="T5"/>
                  <a:gd fmla="*/ 141 w 286" name="T6"/>
                  <a:gd fmla="*/ 4 h 264" name="T7"/>
                  <a:gd fmla="*/ 232 w 286" name="T8"/>
                  <a:gd fmla="*/ 41 h 264" name="T9"/>
                  <a:gd fmla="*/ 232 w 286" name="T10"/>
                  <a:gd fmla="*/ 223 h 264" name="T11"/>
                  <a:gd fmla="*/ 141 w 286" name="T12"/>
                  <a:gd fmla="*/ 261 h 264" name="T13"/>
                  <a:gd fmla="*/ 141 w 286" name="T14"/>
                  <a:gd fmla="*/ 0 h 264" name="T15"/>
                  <a:gd fmla="*/ 48 w 286" name="T16"/>
                  <a:gd fmla="*/ 39 h 264" name="T17"/>
                  <a:gd fmla="*/ 9 w 286" name="T18"/>
                  <a:gd fmla="*/ 132 h 264" name="T19"/>
                  <a:gd fmla="*/ 48 w 286" name="T20"/>
                  <a:gd fmla="*/ 226 h 264" name="T21"/>
                  <a:gd fmla="*/ 141 w 286" name="T22"/>
                  <a:gd fmla="*/ 264 h 264" name="T23"/>
                  <a:gd fmla="*/ 141 w 286" name="T24"/>
                  <a:gd fmla="*/ 264 h 264" name="T25"/>
                  <a:gd fmla="*/ 235 w 286" name="T26"/>
                  <a:gd fmla="*/ 226 h 264" name="T27"/>
                  <a:gd fmla="*/ 235 w 286" name="T28"/>
                  <a:gd fmla="*/ 39 h 264" name="T29"/>
                  <a:gd fmla="*/ 141 w 286" name="T30"/>
                  <a:gd fmla="*/ 0 h 26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64" w="286">
                    <a:moveTo>
                      <a:pt x="141" y="261"/>
                    </a:moveTo>
                    <a:cubicBezTo>
                      <a:pt x="107" y="261"/>
                      <a:pt x="75" y="248"/>
                      <a:pt x="50" y="223"/>
                    </a:cubicBezTo>
                    <a:cubicBezTo>
                      <a:pt x="0" y="173"/>
                      <a:pt x="0" y="92"/>
                      <a:pt x="50" y="41"/>
                    </a:cubicBezTo>
                    <a:cubicBezTo>
                      <a:pt x="75" y="17"/>
                      <a:pt x="107" y="4"/>
                      <a:pt x="141" y="4"/>
                    </a:cubicBezTo>
                    <a:cubicBezTo>
                      <a:pt x="176" y="4"/>
                      <a:pt x="208" y="17"/>
                      <a:pt x="232" y="41"/>
                    </a:cubicBezTo>
                    <a:cubicBezTo>
                      <a:pt x="283" y="92"/>
                      <a:pt x="283" y="173"/>
                      <a:pt x="232" y="223"/>
                    </a:cubicBezTo>
                    <a:cubicBezTo>
                      <a:pt x="208" y="248"/>
                      <a:pt x="176" y="261"/>
                      <a:pt x="141" y="261"/>
                    </a:cubicBezTo>
                    <a:moveTo>
                      <a:pt x="141" y="0"/>
                    </a:moveTo>
                    <a:cubicBezTo>
                      <a:pt x="106" y="0"/>
                      <a:pt x="73" y="14"/>
                      <a:pt x="48" y="39"/>
                    </a:cubicBezTo>
                    <a:cubicBezTo>
                      <a:pt x="23" y="64"/>
                      <a:pt x="9" y="97"/>
                      <a:pt x="9" y="132"/>
                    </a:cubicBezTo>
                    <a:cubicBezTo>
                      <a:pt x="9" y="168"/>
                      <a:pt x="23" y="201"/>
                      <a:pt x="48" y="226"/>
                    </a:cubicBezTo>
                    <a:cubicBezTo>
                      <a:pt x="73" y="251"/>
                      <a:pt x="106" y="264"/>
                      <a:pt x="141" y="264"/>
                    </a:cubicBezTo>
                    <a:cubicBezTo>
                      <a:pt x="141" y="264"/>
                      <a:pt x="141" y="264"/>
                      <a:pt x="141" y="264"/>
                    </a:cubicBezTo>
                    <a:cubicBezTo>
                      <a:pt x="177" y="264"/>
                      <a:pt x="210" y="251"/>
                      <a:pt x="235" y="226"/>
                    </a:cubicBezTo>
                    <a:cubicBezTo>
                      <a:pt x="286" y="174"/>
                      <a:pt x="286" y="91"/>
                      <a:pt x="235" y="39"/>
                    </a:cubicBezTo>
                    <a:cubicBezTo>
                      <a:pt x="210" y="14"/>
                      <a:pt x="177" y="0"/>
                      <a:pt x="141" y="0"/>
                    </a:cubicBezTo>
                  </a:path>
                </a:pathLst>
              </a:custGeom>
              <a:solidFill>
                <a:schemeClr val="bg1">
                  <a:alpha val="50000"/>
                </a:schemeClr>
              </a:solidFill>
              <a:ln>
                <a:noFill/>
              </a:ln>
            </p:spPr>
            <p:txBody>
              <a:bodyPr anchor="t" anchorCtr="0" bIns="45720" compatLnSpc="1" lIns="91440" numCol="1" rIns="91440" tIns="45720" vert="horz" wrap="square">
                <a:prstTxWarp prst="textNoShape">
                  <a:avLst/>
                </a:prstTxWarp>
              </a:bodyPr>
              <a:lstStyle/>
              <a:p>
                <a:endParaRPr lang="id-ID"/>
              </a:p>
            </p:txBody>
          </p:sp>
          <p:sp>
            <p:nvSpPr>
              <p:cNvPr id="8" name="Freeform 27"/>
              <p:cNvSpPr/>
              <p:nvPr/>
            </p:nvSpPr>
            <p:spPr bwMode="auto">
              <a:xfrm>
                <a:off x="3033716" y="1967706"/>
                <a:ext cx="973139" cy="889000"/>
              </a:xfrm>
              <a:custGeom>
                <a:gdLst>
                  <a:gd fmla="*/ 110 w 220" name="T0"/>
                  <a:gd fmla="*/ 0 h 201" name="T1"/>
                  <a:gd fmla="*/ 39 w 220" name="T2"/>
                  <a:gd fmla="*/ 30 h 201" name="T3"/>
                  <a:gd fmla="*/ 39 w 220" name="T4"/>
                  <a:gd fmla="*/ 171 h 201" name="T5"/>
                  <a:gd fmla="*/ 110 w 220" name="T6"/>
                  <a:gd fmla="*/ 201 h 201" name="T7"/>
                  <a:gd fmla="*/ 181 w 220" name="T8"/>
                  <a:gd fmla="*/ 171 h 201" name="T9"/>
                  <a:gd fmla="*/ 181 w 220" name="T10"/>
                  <a:gd fmla="*/ 30 h 201" name="T11"/>
                  <a:gd fmla="*/ 110 w 220" name="T12"/>
                  <a:gd fmla="*/ 0 h 201" name="T13"/>
                </a:gdLst>
                <a:cxnLst>
                  <a:cxn ang="0">
                    <a:pos x="T0" y="T1"/>
                  </a:cxn>
                  <a:cxn ang="0">
                    <a:pos x="T2" y="T3"/>
                  </a:cxn>
                  <a:cxn ang="0">
                    <a:pos x="T4" y="T5"/>
                  </a:cxn>
                  <a:cxn ang="0">
                    <a:pos x="T6" y="T7"/>
                  </a:cxn>
                  <a:cxn ang="0">
                    <a:pos x="T8" y="T9"/>
                  </a:cxn>
                  <a:cxn ang="0">
                    <a:pos x="T10" y="T11"/>
                  </a:cxn>
                  <a:cxn ang="0">
                    <a:pos x="T12" y="T13"/>
                  </a:cxn>
                </a:cxnLst>
                <a:rect b="b" l="0" r="r" t="0"/>
                <a:pathLst>
                  <a:path h="201" w="220">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solidFill>
                <a:schemeClr val="bg1">
                  <a:alpha val="20000"/>
                </a:schemeClr>
              </a:solidFill>
              <a:ln>
                <a:noFill/>
              </a:ln>
            </p:spPr>
            <p:txBody>
              <a:bodyPr anchor="t" anchorCtr="0" bIns="45720" compatLnSpc="1" lIns="91440" numCol="1" rIns="91440" tIns="45720" vert="horz" wrap="square">
                <a:prstTxWarp prst="textNoShape">
                  <a:avLst/>
                </a:prstTxWarp>
              </a:bodyPr>
              <a:lstStyle/>
              <a:p>
                <a:endParaRPr lang="id-ID"/>
              </a:p>
            </p:txBody>
          </p:sp>
        </p:grpSp>
        <p:grpSp>
          <p:nvGrpSpPr>
            <p:cNvPr id="55" name="Group 54"/>
            <p:cNvGrpSpPr/>
            <p:nvPr/>
          </p:nvGrpSpPr>
          <p:grpSpPr>
            <a:xfrm>
              <a:off x="1698009" y="2894963"/>
              <a:ext cx="690023" cy="539044"/>
              <a:chOff x="2581275" y="1710532"/>
              <a:chExt cx="464344" cy="362744"/>
            </a:xfrm>
            <a:solidFill>
              <a:schemeClr val="bg1"/>
            </a:solidFill>
          </p:grpSpPr>
          <p:sp>
            <p:nvSpPr>
              <p:cNvPr id="56" name="AutoShape 140"/>
              <p:cNvSpPr/>
              <p:nvPr/>
            </p:nvSpPr>
            <p:spPr bwMode="auto">
              <a:xfrm>
                <a:off x="2639219" y="1768475"/>
                <a:ext cx="290513" cy="235744"/>
              </a:xfrm>
              <a:custGeom>
                <a:gdLst>
                  <a:gd fmla="+- 0 10800 376" name="T0"/>
                  <a:gd fmla="*/ T0 w 20848" name="T1"/>
                  <a:gd fmla="*/ 10800 h 21600" name="T2"/>
                  <a:gd fmla="+- 0 10800 376" name="T3"/>
                  <a:gd fmla="*/ T3 w 20848" name="T4"/>
                  <a:gd fmla="*/ 10800 h 21600" name="T5"/>
                  <a:gd fmla="+- 0 10800 376" name="T6"/>
                  <a:gd fmla="*/ T6 w 20848" name="T7"/>
                  <a:gd fmla="*/ 10800 h 21600" name="T8"/>
                  <a:gd fmla="+- 0 10800 376" name="T9"/>
                  <a:gd fmla="*/ T9 w 20848" name="T10"/>
                  <a:gd fmla="*/ 10800 h 21600" name="T11"/>
                </a:gdLst>
                <a:cxnLst>
                  <a:cxn ang="0">
                    <a:pos x="T1" y="T2"/>
                  </a:cxn>
                  <a:cxn ang="0">
                    <a:pos x="T4" y="T5"/>
                  </a:cxn>
                  <a:cxn ang="0">
                    <a:pos x="T7" y="T8"/>
                  </a:cxn>
                  <a:cxn ang="0">
                    <a:pos x="T10" y="T11"/>
                  </a:cxn>
                </a:cxnLst>
                <a:rect b="b" l="0" r="r" t="0"/>
                <a:pathLst>
                  <a:path h="21600" w="20848">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7" name="AutoShape 141"/>
              <p:cNvSpPr/>
              <p:nvPr/>
            </p:nvSpPr>
            <p:spPr bwMode="auto">
              <a:xfrm>
                <a:off x="2581275" y="1710532"/>
                <a:ext cx="464344" cy="362744"/>
              </a:xfrm>
              <a:custGeom>
                <a:gdLst>
                  <a:gd fmla="+- 0 10800 252" name="T0"/>
                  <a:gd fmla="*/ T0 w 21096" name="T1"/>
                  <a:gd fmla="*/ 10800 h 21600" name="T2"/>
                  <a:gd fmla="+- 0 10800 252" name="T3"/>
                  <a:gd fmla="*/ T3 w 21096" name="T4"/>
                  <a:gd fmla="*/ 10800 h 21600" name="T5"/>
                  <a:gd fmla="+- 0 10800 252" name="T6"/>
                  <a:gd fmla="*/ T6 w 21096" name="T7"/>
                  <a:gd fmla="*/ 10800 h 21600" name="T8"/>
                  <a:gd fmla="+- 0 10800 252" name="T9"/>
                  <a:gd fmla="*/ T9 w 21096" name="T10"/>
                  <a:gd fmla="*/ 10800 h 21600" name="T11"/>
                </a:gdLst>
                <a:cxnLst>
                  <a:cxn ang="0">
                    <a:pos x="T1" y="T2"/>
                  </a:cxn>
                  <a:cxn ang="0">
                    <a:pos x="T4" y="T5"/>
                  </a:cxn>
                  <a:cxn ang="0">
                    <a:pos x="T7" y="T8"/>
                  </a:cxn>
                  <a:cxn ang="0">
                    <a:pos x="T10" y="T11"/>
                  </a:cxn>
                </a:cxnLst>
                <a:rect b="b" l="0" r="r" t="0"/>
                <a:pathLst>
                  <a:path h="21600" w="21096">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8" name="AutoShape 142"/>
              <p:cNvSpPr/>
              <p:nvPr/>
            </p:nvSpPr>
            <p:spPr bwMode="auto">
              <a:xfrm>
                <a:off x="2944019" y="1783557"/>
                <a:ext cx="43656" cy="428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9" name="AutoShape 143"/>
              <p:cNvSpPr/>
              <p:nvPr/>
            </p:nvSpPr>
            <p:spPr bwMode="auto">
              <a:xfrm>
                <a:off x="2929732" y="1971675"/>
                <a:ext cx="57944" cy="150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60" name="AutoShape 144"/>
              <p:cNvSpPr/>
              <p:nvPr/>
            </p:nvSpPr>
            <p:spPr bwMode="auto">
              <a:xfrm>
                <a:off x="2944019" y="1928019"/>
                <a:ext cx="58738" cy="150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61" name="AutoShape 145"/>
              <p:cNvSpPr/>
              <p:nvPr/>
            </p:nvSpPr>
            <p:spPr bwMode="auto">
              <a:xfrm>
                <a:off x="2944019" y="1885157"/>
                <a:ext cx="58738"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62" name="AutoShape 146"/>
              <p:cNvSpPr/>
              <p:nvPr/>
            </p:nvSpPr>
            <p:spPr bwMode="auto">
              <a:xfrm>
                <a:off x="2697957" y="1826419"/>
                <a:ext cx="86519" cy="61119"/>
              </a:xfrm>
              <a:custGeom>
                <a:gdLst>
                  <a:gd fmla="+- 0 10822 44" name="T0"/>
                  <a:gd fmla="*/ T0 w 21556" name="T1"/>
                  <a:gd fmla="+- 0 10826 53" name="T2"/>
                  <a:gd fmla="*/ 10826 h 21547" name="T3"/>
                  <a:gd fmla="+- 0 10822 44" name="T4"/>
                  <a:gd fmla="*/ T4 w 21556" name="T5"/>
                  <a:gd fmla="+- 0 10826 53" name="T6"/>
                  <a:gd fmla="*/ 10826 h 21547" name="T7"/>
                  <a:gd fmla="+- 0 10822 44" name="T8"/>
                  <a:gd fmla="*/ T8 w 21556" name="T9"/>
                  <a:gd fmla="+- 0 10826 53" name="T10"/>
                  <a:gd fmla="*/ 10826 h 21547" name="T11"/>
                  <a:gd fmla="+- 0 10822 44" name="T12"/>
                  <a:gd fmla="*/ T12 w 21556" name="T13"/>
                  <a:gd fmla="+- 0 10826 53" name="T14"/>
                  <a:gd fmla="*/ 10826 h 21547" name="T15"/>
                </a:gdLst>
                <a:cxnLst>
                  <a:cxn ang="0">
                    <a:pos x="T1" y="T3"/>
                  </a:cxn>
                  <a:cxn ang="0">
                    <a:pos x="T5" y="T7"/>
                  </a:cxn>
                  <a:cxn ang="0">
                    <a:pos x="T9" y="T11"/>
                  </a:cxn>
                  <a:cxn ang="0">
                    <a:pos x="T13" y="T15"/>
                  </a:cxn>
                </a:cxnLst>
                <a:rect b="b" l="0" r="r" t="0"/>
                <a:pathLst>
                  <a:path h="21547" w="21556">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spTree>
    <p:extLst>
      <p:ext uri="{BB962C8B-B14F-4D97-AF65-F5344CB8AC3E}">
        <p14:creationId val="1757365838"/>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6"/>
                                        </p:tgtEl>
                                        <p:attrNameLst>
                                          <p:attrName>style.visibility</p:attrName>
                                        </p:attrNameLst>
                                      </p:cBhvr>
                                      <p:to>
                                        <p:strVal val="visible"/>
                                      </p:to>
                                    </p:set>
                                    <p:animEffect filter="fade" transition="in">
                                      <p:cBhvr>
                                        <p:cTn dur="500" id="7"/>
                                        <p:tgtEl>
                                          <p:spTgt spid="46"/>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p:cTn dur="500" fill="hold" id="11"/>
                                        <p:tgtEl>
                                          <p:spTgt spid="3"/>
                                        </p:tgtEl>
                                        <p:attrNameLst>
                                          <p:attrName>ppt_w</p:attrName>
                                        </p:attrNameLst>
                                      </p:cBhvr>
                                      <p:tavLst>
                                        <p:tav tm="0">
                                          <p:val>
                                            <p:fltVal val="0"/>
                                          </p:val>
                                        </p:tav>
                                        <p:tav tm="100000">
                                          <p:val>
                                            <p:strVal val="#ppt_w"/>
                                          </p:val>
                                        </p:tav>
                                      </p:tavLst>
                                    </p:anim>
                                    <p:anim calcmode="lin" valueType="num">
                                      <p:cBhvr>
                                        <p:cTn dur="500" fill="hold" id="12"/>
                                        <p:tgtEl>
                                          <p:spTgt spid="3"/>
                                        </p:tgtEl>
                                        <p:attrNameLst>
                                          <p:attrName>ppt_h</p:attrName>
                                        </p:attrNameLst>
                                      </p:cBhvr>
                                      <p:tavLst>
                                        <p:tav tm="0">
                                          <p:val>
                                            <p:fltVal val="0"/>
                                          </p:val>
                                        </p:tav>
                                        <p:tav tm="100000">
                                          <p:val>
                                            <p:strVal val="#ppt_h"/>
                                          </p:val>
                                        </p:tav>
                                      </p:tavLst>
                                    </p:anim>
                                    <p:animEffect filter="fade" transition="in">
                                      <p:cBhvr>
                                        <p:cTn dur="500" id="13"/>
                                        <p:tgtEl>
                                          <p:spTgt spid="3"/>
                                        </p:tgtEl>
                                      </p:cBhvr>
                                    </p:animEffect>
                                  </p:childTnLst>
                                </p:cTn>
                              </p:par>
                            </p:childTnLst>
                          </p:cTn>
                        </p:par>
                        <p:par>
                          <p:cTn fill="hold" id="14" nodeType="afterGroup">
                            <p:stCondLst>
                              <p:cond delay="1000"/>
                            </p:stCondLst>
                            <p:childTnLst>
                              <p:par>
                                <p:cTn fill="hold" grpId="0" id="15" nodeType="afterEffect" presetClass="entr" presetID="10" presetSubtype="0">
                                  <p:stCondLst>
                                    <p:cond delay="0"/>
                                  </p:stCondLst>
                                  <p:childTnLst>
                                    <p:set>
                                      <p:cBhvr>
                                        <p:cTn dur="1" fill="hold" id="16">
                                          <p:stCondLst>
                                            <p:cond delay="0"/>
                                          </p:stCondLst>
                                        </p:cTn>
                                        <p:tgtEl>
                                          <p:spTgt spid="11"/>
                                        </p:tgtEl>
                                        <p:attrNameLst>
                                          <p:attrName>style.visibility</p:attrName>
                                        </p:attrNameLst>
                                      </p:cBhvr>
                                      <p:to>
                                        <p:strVal val="visible"/>
                                      </p:to>
                                    </p:set>
                                    <p:animEffect filter="fade" transition="in">
                                      <p:cBhvr>
                                        <p:cTn dur="500" id="17"/>
                                        <p:tgtEl>
                                          <p:spTgt spid="11"/>
                                        </p:tgtEl>
                                      </p:cBhvr>
                                    </p:animEffect>
                                  </p:childTnLst>
                                </p:cTn>
                              </p:par>
                              <p:par>
                                <p:cTn fill="hold" grpId="0" id="18" nodeType="withEffect" presetClass="entr" presetID="10" presetSubtype="0">
                                  <p:stCondLst>
                                    <p:cond delay="0"/>
                                  </p:stCondLst>
                                  <p:childTnLst>
                                    <p:set>
                                      <p:cBhvr>
                                        <p:cTn dur="1" fill="hold" id="19">
                                          <p:stCondLst>
                                            <p:cond delay="0"/>
                                          </p:stCondLst>
                                        </p:cTn>
                                        <p:tgtEl>
                                          <p:spTgt spid="12"/>
                                        </p:tgtEl>
                                        <p:attrNameLst>
                                          <p:attrName>style.visibility</p:attrName>
                                        </p:attrNameLst>
                                      </p:cBhvr>
                                      <p:to>
                                        <p:strVal val="visible"/>
                                      </p:to>
                                    </p:set>
                                    <p:animEffect filter="fade" transition="in">
                                      <p:cBhvr>
                                        <p:cTn dur="500" id="20"/>
                                        <p:tgtEl>
                                          <p:spTgt spid="12"/>
                                        </p:tgtEl>
                                      </p:cBhvr>
                                    </p:animEffect>
                                  </p:childTnLst>
                                </p:cTn>
                              </p:par>
                            </p:childTnLst>
                          </p:cTn>
                        </p:par>
                        <p:par>
                          <p:cTn fill="hold" id="21" nodeType="afterGroup">
                            <p:stCondLst>
                              <p:cond delay="1500"/>
                            </p:stCondLst>
                            <p:childTnLst>
                              <p:par>
                                <p:cTn fill="hold" id="22" nodeType="afterEffect" presetClass="entr" presetID="53" presetSubtype="0">
                                  <p:stCondLst>
                                    <p:cond delay="0"/>
                                  </p:stCondLst>
                                  <p:childTnLst>
                                    <p:set>
                                      <p:cBhvr>
                                        <p:cTn dur="1" fill="hold" id="23">
                                          <p:stCondLst>
                                            <p:cond delay="0"/>
                                          </p:stCondLst>
                                        </p:cTn>
                                        <p:tgtEl>
                                          <p:spTgt spid="5"/>
                                        </p:tgtEl>
                                        <p:attrNameLst>
                                          <p:attrName>style.visibility</p:attrName>
                                        </p:attrNameLst>
                                      </p:cBhvr>
                                      <p:to>
                                        <p:strVal val="visible"/>
                                      </p:to>
                                    </p:set>
                                    <p:anim calcmode="lin" valueType="num">
                                      <p:cBhvr>
                                        <p:cTn dur="500" fill="hold" id="24"/>
                                        <p:tgtEl>
                                          <p:spTgt spid="5"/>
                                        </p:tgtEl>
                                        <p:attrNameLst>
                                          <p:attrName>ppt_w</p:attrName>
                                        </p:attrNameLst>
                                      </p:cBhvr>
                                      <p:tavLst>
                                        <p:tav tm="0">
                                          <p:val>
                                            <p:fltVal val="0"/>
                                          </p:val>
                                        </p:tav>
                                        <p:tav tm="100000">
                                          <p:val>
                                            <p:strVal val="#ppt_w"/>
                                          </p:val>
                                        </p:tav>
                                      </p:tavLst>
                                    </p:anim>
                                    <p:anim calcmode="lin" valueType="num">
                                      <p:cBhvr>
                                        <p:cTn dur="500" fill="hold" id="25"/>
                                        <p:tgtEl>
                                          <p:spTgt spid="5"/>
                                        </p:tgtEl>
                                        <p:attrNameLst>
                                          <p:attrName>ppt_h</p:attrName>
                                        </p:attrNameLst>
                                      </p:cBhvr>
                                      <p:tavLst>
                                        <p:tav tm="0">
                                          <p:val>
                                            <p:fltVal val="0"/>
                                          </p:val>
                                        </p:tav>
                                        <p:tav tm="100000">
                                          <p:val>
                                            <p:strVal val="#ppt_h"/>
                                          </p:val>
                                        </p:tav>
                                      </p:tavLst>
                                    </p:anim>
                                    <p:animEffect filter="fade" transition="in">
                                      <p:cBhvr>
                                        <p:cTn dur="500" id="26"/>
                                        <p:tgtEl>
                                          <p:spTgt spid="5"/>
                                        </p:tgtEl>
                                      </p:cBhvr>
                                    </p:animEffect>
                                  </p:childTnLst>
                                </p:cTn>
                              </p:par>
                            </p:childTnLst>
                          </p:cTn>
                        </p:par>
                        <p:par>
                          <p:cTn fill="hold" id="27" nodeType="afterGroup">
                            <p:stCondLst>
                              <p:cond delay="2000"/>
                            </p:stCondLst>
                            <p:childTnLst>
                              <p:par>
                                <p:cTn fill="hold" grpId="0" id="28" nodeType="afterEffect" presetClass="entr" presetID="10" presetSubtype="0">
                                  <p:stCondLst>
                                    <p:cond delay="0"/>
                                  </p:stCondLst>
                                  <p:childTnLst>
                                    <p:set>
                                      <p:cBhvr>
                                        <p:cTn dur="1" fill="hold" id="29">
                                          <p:stCondLst>
                                            <p:cond delay="0"/>
                                          </p:stCondLst>
                                        </p:cTn>
                                        <p:tgtEl>
                                          <p:spTgt spid="33"/>
                                        </p:tgtEl>
                                        <p:attrNameLst>
                                          <p:attrName>style.visibility</p:attrName>
                                        </p:attrNameLst>
                                      </p:cBhvr>
                                      <p:to>
                                        <p:strVal val="visible"/>
                                      </p:to>
                                    </p:set>
                                    <p:animEffect filter="fade" transition="in">
                                      <p:cBhvr>
                                        <p:cTn dur="500" id="30"/>
                                        <p:tgtEl>
                                          <p:spTgt spid="33"/>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32"/>
                                        </p:tgtEl>
                                        <p:attrNameLst>
                                          <p:attrName>style.visibility</p:attrName>
                                        </p:attrNameLst>
                                      </p:cBhvr>
                                      <p:to>
                                        <p:strVal val="visible"/>
                                      </p:to>
                                    </p:set>
                                    <p:animEffect filter="fade" transition="in">
                                      <p:cBhvr>
                                        <p:cTn dur="500" id="33"/>
                                        <p:tgtEl>
                                          <p:spTgt spid="32"/>
                                        </p:tgtEl>
                                      </p:cBhvr>
                                    </p:animEffect>
                                  </p:childTnLst>
                                </p:cTn>
                              </p:par>
                            </p:childTnLst>
                          </p:cTn>
                        </p:par>
                        <p:par>
                          <p:cTn fill="hold" id="34" nodeType="afterGroup">
                            <p:stCondLst>
                              <p:cond delay="2500"/>
                            </p:stCondLst>
                            <p:childTnLst>
                              <p:par>
                                <p:cTn fill="hold" id="35" nodeType="afterEffect" presetClass="entr" presetID="53" presetSubtype="0">
                                  <p:stCondLst>
                                    <p:cond delay="0"/>
                                  </p:stCondLst>
                                  <p:childTnLst>
                                    <p:set>
                                      <p:cBhvr>
                                        <p:cTn dur="1" fill="hold" id="36">
                                          <p:stCondLst>
                                            <p:cond delay="0"/>
                                          </p:stCondLst>
                                        </p:cTn>
                                        <p:tgtEl>
                                          <p:spTgt spid="9"/>
                                        </p:tgtEl>
                                        <p:attrNameLst>
                                          <p:attrName>style.visibility</p:attrName>
                                        </p:attrNameLst>
                                      </p:cBhvr>
                                      <p:to>
                                        <p:strVal val="visible"/>
                                      </p:to>
                                    </p:set>
                                    <p:anim calcmode="lin" valueType="num">
                                      <p:cBhvr>
                                        <p:cTn dur="500" fill="hold" id="37"/>
                                        <p:tgtEl>
                                          <p:spTgt spid="9"/>
                                        </p:tgtEl>
                                        <p:attrNameLst>
                                          <p:attrName>ppt_w</p:attrName>
                                        </p:attrNameLst>
                                      </p:cBhvr>
                                      <p:tavLst>
                                        <p:tav tm="0">
                                          <p:val>
                                            <p:fltVal val="0"/>
                                          </p:val>
                                        </p:tav>
                                        <p:tav tm="100000">
                                          <p:val>
                                            <p:strVal val="#ppt_w"/>
                                          </p:val>
                                        </p:tav>
                                      </p:tavLst>
                                    </p:anim>
                                    <p:anim calcmode="lin" valueType="num">
                                      <p:cBhvr>
                                        <p:cTn dur="500" fill="hold" id="38"/>
                                        <p:tgtEl>
                                          <p:spTgt spid="9"/>
                                        </p:tgtEl>
                                        <p:attrNameLst>
                                          <p:attrName>ppt_h</p:attrName>
                                        </p:attrNameLst>
                                      </p:cBhvr>
                                      <p:tavLst>
                                        <p:tav tm="0">
                                          <p:val>
                                            <p:fltVal val="0"/>
                                          </p:val>
                                        </p:tav>
                                        <p:tav tm="100000">
                                          <p:val>
                                            <p:strVal val="#ppt_h"/>
                                          </p:val>
                                        </p:tav>
                                      </p:tavLst>
                                    </p:anim>
                                    <p:animEffect filter="fade" transition="in">
                                      <p:cBhvr>
                                        <p:cTn dur="500" id="39"/>
                                        <p:tgtEl>
                                          <p:spTgt spid="9"/>
                                        </p:tgtEl>
                                      </p:cBhvr>
                                    </p:animEffect>
                                  </p:childTnLst>
                                </p:cTn>
                              </p:par>
                            </p:childTnLst>
                          </p:cTn>
                        </p:par>
                        <p:par>
                          <p:cTn fill="hold" id="40" nodeType="afterGroup">
                            <p:stCondLst>
                              <p:cond delay="3000"/>
                            </p:stCondLst>
                            <p:childTnLst>
                              <p:par>
                                <p:cTn fill="hold" grpId="0" id="41" nodeType="afterEffect" presetClass="entr" presetID="10" presetSubtype="0">
                                  <p:stCondLst>
                                    <p:cond delay="0"/>
                                  </p:stCondLst>
                                  <p:childTnLst>
                                    <p:set>
                                      <p:cBhvr>
                                        <p:cTn dur="1" fill="hold" id="42">
                                          <p:stCondLst>
                                            <p:cond delay="0"/>
                                          </p:stCondLst>
                                        </p:cTn>
                                        <p:tgtEl>
                                          <p:spTgt spid="39"/>
                                        </p:tgtEl>
                                        <p:attrNameLst>
                                          <p:attrName>style.visibility</p:attrName>
                                        </p:attrNameLst>
                                      </p:cBhvr>
                                      <p:to>
                                        <p:strVal val="visible"/>
                                      </p:to>
                                    </p:set>
                                    <p:animEffect filter="fade" transition="in">
                                      <p:cBhvr>
                                        <p:cTn dur="500" id="43"/>
                                        <p:tgtEl>
                                          <p:spTgt spid="39"/>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38"/>
                                        </p:tgtEl>
                                        <p:attrNameLst>
                                          <p:attrName>style.visibility</p:attrName>
                                        </p:attrNameLst>
                                      </p:cBhvr>
                                      <p:to>
                                        <p:strVal val="visible"/>
                                      </p:to>
                                    </p:set>
                                    <p:animEffect filter="fade" transition="in">
                                      <p:cBhvr>
                                        <p:cTn dur="500" id="46"/>
                                        <p:tgtEl>
                                          <p:spTgt spid="38"/>
                                        </p:tgtEl>
                                      </p:cBhvr>
                                    </p:animEffect>
                                  </p:childTnLst>
                                </p:cTn>
                              </p:par>
                            </p:childTnLst>
                          </p:cTn>
                        </p:par>
                        <p:par>
                          <p:cTn fill="hold" id="47" nodeType="afterGroup">
                            <p:stCondLst>
                              <p:cond delay="3500"/>
                            </p:stCondLst>
                            <p:childTnLst>
                              <p:par>
                                <p:cTn fill="hold" id="48" nodeType="afterEffect" presetClass="entr" presetID="53" presetSubtype="0">
                                  <p:stCondLst>
                                    <p:cond delay="0"/>
                                  </p:stCondLst>
                                  <p:childTnLst>
                                    <p:set>
                                      <p:cBhvr>
                                        <p:cTn dur="1" fill="hold" id="49">
                                          <p:stCondLst>
                                            <p:cond delay="0"/>
                                          </p:stCondLst>
                                        </p:cTn>
                                        <p:tgtEl>
                                          <p:spTgt spid="10"/>
                                        </p:tgtEl>
                                        <p:attrNameLst>
                                          <p:attrName>style.visibility</p:attrName>
                                        </p:attrNameLst>
                                      </p:cBhvr>
                                      <p:to>
                                        <p:strVal val="visible"/>
                                      </p:to>
                                    </p:set>
                                    <p:anim calcmode="lin" valueType="num">
                                      <p:cBhvr>
                                        <p:cTn dur="500" fill="hold" id="50"/>
                                        <p:tgtEl>
                                          <p:spTgt spid="10"/>
                                        </p:tgtEl>
                                        <p:attrNameLst>
                                          <p:attrName>ppt_w</p:attrName>
                                        </p:attrNameLst>
                                      </p:cBhvr>
                                      <p:tavLst>
                                        <p:tav tm="0">
                                          <p:val>
                                            <p:fltVal val="0"/>
                                          </p:val>
                                        </p:tav>
                                        <p:tav tm="100000">
                                          <p:val>
                                            <p:strVal val="#ppt_w"/>
                                          </p:val>
                                        </p:tav>
                                      </p:tavLst>
                                    </p:anim>
                                    <p:anim calcmode="lin" valueType="num">
                                      <p:cBhvr>
                                        <p:cTn dur="500" fill="hold" id="51"/>
                                        <p:tgtEl>
                                          <p:spTgt spid="10"/>
                                        </p:tgtEl>
                                        <p:attrNameLst>
                                          <p:attrName>ppt_h</p:attrName>
                                        </p:attrNameLst>
                                      </p:cBhvr>
                                      <p:tavLst>
                                        <p:tav tm="0">
                                          <p:val>
                                            <p:fltVal val="0"/>
                                          </p:val>
                                        </p:tav>
                                        <p:tav tm="100000">
                                          <p:val>
                                            <p:strVal val="#ppt_h"/>
                                          </p:val>
                                        </p:tav>
                                      </p:tavLst>
                                    </p:anim>
                                    <p:animEffect filter="fade" transition="in">
                                      <p:cBhvr>
                                        <p:cTn dur="500" id="52"/>
                                        <p:tgtEl>
                                          <p:spTgt spid="10"/>
                                        </p:tgtEl>
                                      </p:cBhvr>
                                    </p:animEffect>
                                  </p:childTnLst>
                                </p:cTn>
                              </p:par>
                            </p:childTnLst>
                          </p:cTn>
                        </p:par>
                        <p:par>
                          <p:cTn fill="hold" id="53" nodeType="afterGroup">
                            <p:stCondLst>
                              <p:cond delay="4000"/>
                            </p:stCondLst>
                            <p:childTnLst>
                              <p:par>
                                <p:cTn fill="hold" grpId="0" id="54" nodeType="afterEffect" presetClass="entr" presetID="10" presetSubtype="0">
                                  <p:stCondLst>
                                    <p:cond delay="0"/>
                                  </p:stCondLst>
                                  <p:childTnLst>
                                    <p:set>
                                      <p:cBhvr>
                                        <p:cTn dur="1" fill="hold" id="55">
                                          <p:stCondLst>
                                            <p:cond delay="0"/>
                                          </p:stCondLst>
                                        </p:cTn>
                                        <p:tgtEl>
                                          <p:spTgt spid="45"/>
                                        </p:tgtEl>
                                        <p:attrNameLst>
                                          <p:attrName>style.visibility</p:attrName>
                                        </p:attrNameLst>
                                      </p:cBhvr>
                                      <p:to>
                                        <p:strVal val="visible"/>
                                      </p:to>
                                    </p:set>
                                    <p:animEffect filter="fade" transition="in">
                                      <p:cBhvr>
                                        <p:cTn dur="500" id="56"/>
                                        <p:tgtEl>
                                          <p:spTgt spid="45"/>
                                        </p:tgtEl>
                                      </p:cBhvr>
                                    </p:animEffect>
                                  </p:childTnLst>
                                </p:cTn>
                              </p:par>
                              <p:par>
                                <p:cTn fill="hold" grpId="0" id="57" nodeType="withEffect" presetClass="entr" presetID="10" presetSubtype="0">
                                  <p:stCondLst>
                                    <p:cond delay="0"/>
                                  </p:stCondLst>
                                  <p:childTnLst>
                                    <p:set>
                                      <p:cBhvr>
                                        <p:cTn dur="1" fill="hold" id="58">
                                          <p:stCondLst>
                                            <p:cond delay="0"/>
                                          </p:stCondLst>
                                        </p:cTn>
                                        <p:tgtEl>
                                          <p:spTgt spid="44"/>
                                        </p:tgtEl>
                                        <p:attrNameLst>
                                          <p:attrName>style.visibility</p:attrName>
                                        </p:attrNameLst>
                                      </p:cBhvr>
                                      <p:to>
                                        <p:strVal val="visible"/>
                                      </p:to>
                                    </p:set>
                                    <p:animEffect filter="fade" transition="in">
                                      <p:cBhvr>
                                        <p:cTn dur="500" id="59"/>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32"/>
      <p:bldP grpId="0" spid="33"/>
      <p:bldP grpId="0" spid="38"/>
      <p:bldP grpId="0" spid="39"/>
      <p:bldP grpId="0" spid="44"/>
      <p:bldP grpId="0" spid="45"/>
      <p:bldP grpId="0" spid="46"/>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1" name="Straight Connector 30"/>
          <p:cNvCxnSpPr>
            <a:stCxn id="4" idx="2"/>
          </p:cNvCxnSpPr>
          <p:nvPr/>
        </p:nvCxnSpPr>
        <p:spPr>
          <a:xfrm flipH="1" flipV="1">
            <a:off x="1697525" y="2192340"/>
            <a:ext cx="3574501" cy="1"/>
          </a:xfrm>
          <a:prstGeom prst="line">
            <a:avLst/>
          </a:prstGeom>
          <a:ln w="22225">
            <a:solidFill>
              <a:schemeClr val="bg1">
                <a:alpha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6"/>
          </p:cNvCxnSpPr>
          <p:nvPr/>
        </p:nvCxnSpPr>
        <p:spPr>
          <a:xfrm flipV="1">
            <a:off x="6919102" y="2183697"/>
            <a:ext cx="3574499" cy="8644"/>
          </a:xfrm>
          <a:prstGeom prst="line">
            <a:avLst/>
          </a:prstGeom>
          <a:ln w="22225">
            <a:solidFill>
              <a:schemeClr val="bg1">
                <a:alpha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Circle Stage Diagram</a:t>
            </a:r>
          </a:p>
        </p:txBody>
      </p:sp>
      <p:cxnSp>
        <p:nvCxnSpPr>
          <p:cNvPr id="3" name="Straight Connector 2"/>
          <p:cNvCxnSpPr/>
          <p:nvPr/>
        </p:nvCxnSpPr>
        <p:spPr>
          <a:xfrm>
            <a:off x="0" y="4163313"/>
            <a:ext cx="12192000" cy="0"/>
          </a:xfrm>
          <a:prstGeom prst="line">
            <a:avLst/>
          </a:prstGeom>
          <a:ln w="22225">
            <a:solidFill>
              <a:schemeClr val="bg1">
                <a:alpha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5272026" y="1368803"/>
            <a:ext cx="1647076" cy="164707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cxnSp>
        <p:nvCxnSpPr>
          <p:cNvPr id="30" name="Straight Connector 29"/>
          <p:cNvCxnSpPr>
            <a:stCxn id="9" idx="0"/>
          </p:cNvCxnSpPr>
          <p:nvPr/>
        </p:nvCxnSpPr>
        <p:spPr>
          <a:xfrm flipH="1" flipV="1">
            <a:off x="1697526" y="2183697"/>
            <a:ext cx="0" cy="1514521"/>
          </a:xfrm>
          <a:prstGeom prst="line">
            <a:avLst/>
          </a:prstGeom>
          <a:ln w="22225">
            <a:solidFill>
              <a:schemeClr val="bg1">
                <a:alpha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10493601" y="2183697"/>
            <a:ext cx="0" cy="1514521"/>
          </a:xfrm>
          <a:prstGeom prst="line">
            <a:avLst/>
          </a:prstGeom>
          <a:ln w="22225">
            <a:solidFill>
              <a:schemeClr val="bg1">
                <a:alpha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1041743" y="5061786"/>
            <a:ext cx="1311578" cy="1014424"/>
            <a:chOff x="1497770" y="4609707"/>
            <a:chExt cx="1311578" cy="1014424"/>
          </a:xfrm>
        </p:grpSpPr>
        <p:sp>
          <p:nvSpPr>
            <p:cNvPr id="52" name="TextBox 51"/>
            <p:cNvSpPr txBox="1"/>
            <p:nvPr/>
          </p:nvSpPr>
          <p:spPr>
            <a:xfrm>
              <a:off x="1717626" y="4609707"/>
              <a:ext cx="871855" cy="579120"/>
            </a:xfrm>
            <a:prstGeom prst="rect">
              <a:avLst/>
            </a:prstGeom>
            <a:noFill/>
          </p:spPr>
          <p:txBody>
            <a:bodyPr rtlCol="0" wrap="none">
              <a:spAutoFit/>
            </a:bodyPr>
            <a:lstStyle/>
            <a:p>
              <a:pPr algn="ctr"/>
              <a:r>
                <a:rPr b="1" lang="en-US" sz="3200">
                  <a:solidFill>
                    <a:schemeClr val="bg1"/>
                  </a:solidFill>
                  <a:latin typeface="+mj-lt"/>
                </a:rPr>
                <a:t>50+</a:t>
              </a:r>
            </a:p>
          </p:txBody>
        </p:sp>
        <p:sp>
          <p:nvSpPr>
            <p:cNvPr id="54" name="TextBox 53"/>
            <p:cNvSpPr txBox="1"/>
            <p:nvPr/>
          </p:nvSpPr>
          <p:spPr>
            <a:xfrm>
              <a:off x="1504113" y="5285577"/>
              <a:ext cx="1298892" cy="335280"/>
            </a:xfrm>
            <a:prstGeom prst="rect">
              <a:avLst/>
            </a:prstGeom>
            <a:noFill/>
          </p:spPr>
          <p:txBody>
            <a:bodyPr rtlCol="0" wrap="none">
              <a:spAutoFit/>
            </a:bodyPr>
            <a:lstStyle/>
            <a:p>
              <a:pPr algn="ctr"/>
              <a:r>
                <a:rPr lang="en-US" sz="1600">
                  <a:solidFill>
                    <a:schemeClr val="bg1">
                      <a:lumMod val="95000"/>
                    </a:schemeClr>
                  </a:solidFill>
                </a:rPr>
                <a:t>Unique Slides</a:t>
              </a:r>
            </a:p>
          </p:txBody>
        </p:sp>
      </p:grpSp>
      <p:grpSp>
        <p:nvGrpSpPr>
          <p:cNvPr id="55" name="Group 54"/>
          <p:cNvGrpSpPr/>
          <p:nvPr/>
        </p:nvGrpSpPr>
        <p:grpSpPr>
          <a:xfrm>
            <a:off x="3153158" y="5061786"/>
            <a:ext cx="1297856" cy="1014424"/>
            <a:chOff x="1504628" y="4609707"/>
            <a:chExt cx="1297856" cy="1014424"/>
          </a:xfrm>
        </p:grpSpPr>
        <p:sp>
          <p:nvSpPr>
            <p:cNvPr id="56" name="TextBox 55"/>
            <p:cNvSpPr txBox="1"/>
            <p:nvPr/>
          </p:nvSpPr>
          <p:spPr>
            <a:xfrm>
              <a:off x="1935113" y="4609707"/>
              <a:ext cx="436880" cy="640080"/>
            </a:xfrm>
            <a:prstGeom prst="rect">
              <a:avLst/>
            </a:prstGeom>
            <a:noFill/>
          </p:spPr>
          <p:txBody>
            <a:bodyPr rtlCol="0" wrap="none">
              <a:spAutoFit/>
            </a:bodyPr>
            <a:lstStyle/>
            <a:p>
              <a:pPr algn="ctr"/>
              <a:r>
                <a:rPr b="1" lang="en-US" sz="3600">
                  <a:solidFill>
                    <a:schemeClr val="bg1"/>
                  </a:solidFill>
                  <a:latin typeface="+mj-lt"/>
                </a:rPr>
                <a:t>7</a:t>
              </a:r>
            </a:p>
          </p:txBody>
        </p:sp>
        <p:sp>
          <p:nvSpPr>
            <p:cNvPr id="58" name="TextBox 57"/>
            <p:cNvSpPr txBox="1"/>
            <p:nvPr/>
          </p:nvSpPr>
          <p:spPr>
            <a:xfrm>
              <a:off x="1510906" y="5285577"/>
              <a:ext cx="1285299" cy="335280"/>
            </a:xfrm>
            <a:prstGeom prst="rect">
              <a:avLst/>
            </a:prstGeom>
            <a:noFill/>
          </p:spPr>
          <p:txBody>
            <a:bodyPr rtlCol="0" wrap="none">
              <a:spAutoFit/>
            </a:bodyPr>
            <a:lstStyle/>
            <a:p>
              <a:pPr algn="ctr"/>
              <a:r>
                <a:rPr lang="en-US" sz="1600">
                  <a:solidFill>
                    <a:schemeClr val="bg1">
                      <a:lumMod val="95000"/>
                    </a:schemeClr>
                  </a:solidFill>
                </a:rPr>
                <a:t>Version Color</a:t>
              </a:r>
            </a:p>
          </p:txBody>
        </p:sp>
      </p:grpSp>
      <p:grpSp>
        <p:nvGrpSpPr>
          <p:cNvPr id="59" name="Group 58"/>
          <p:cNvGrpSpPr/>
          <p:nvPr/>
        </p:nvGrpSpPr>
        <p:grpSpPr>
          <a:xfrm>
            <a:off x="5369893" y="5061786"/>
            <a:ext cx="1539204" cy="1014424"/>
            <a:chOff x="1383950" y="4609707"/>
            <a:chExt cx="1539204" cy="1014424"/>
          </a:xfrm>
        </p:grpSpPr>
        <p:sp>
          <p:nvSpPr>
            <p:cNvPr id="60" name="TextBox 59"/>
            <p:cNvSpPr txBox="1"/>
            <p:nvPr/>
          </p:nvSpPr>
          <p:spPr>
            <a:xfrm>
              <a:off x="1348531" y="4609707"/>
              <a:ext cx="1610042" cy="701040"/>
            </a:xfrm>
            <a:prstGeom prst="rect">
              <a:avLst/>
            </a:prstGeom>
            <a:noFill/>
          </p:spPr>
          <p:txBody>
            <a:bodyPr rtlCol="0" wrap="none">
              <a:spAutoFit/>
            </a:bodyPr>
            <a:lstStyle/>
            <a:p>
              <a:pPr algn="ctr"/>
              <a:r>
                <a:rPr b="1" lang="en-US" sz="4000">
                  <a:solidFill>
                    <a:schemeClr val="bg1"/>
                  </a:solidFill>
                  <a:latin typeface="+mj-lt"/>
                </a:rPr>
                <a:t>4000+</a:t>
              </a:r>
            </a:p>
          </p:txBody>
        </p:sp>
        <p:sp>
          <p:nvSpPr>
            <p:cNvPr id="62" name="TextBox 61"/>
            <p:cNvSpPr txBox="1"/>
            <p:nvPr/>
          </p:nvSpPr>
          <p:spPr>
            <a:xfrm>
              <a:off x="1604074" y="5285577"/>
              <a:ext cx="1098967" cy="335280"/>
            </a:xfrm>
            <a:prstGeom prst="rect">
              <a:avLst/>
            </a:prstGeom>
            <a:noFill/>
          </p:spPr>
          <p:txBody>
            <a:bodyPr rtlCol="0" wrap="none">
              <a:spAutoFit/>
            </a:bodyPr>
            <a:lstStyle/>
            <a:p>
              <a:pPr algn="ctr"/>
              <a:r>
                <a:rPr lang="en-US" sz="1600">
                  <a:solidFill>
                    <a:schemeClr val="bg1">
                      <a:lumMod val="95000"/>
                    </a:schemeClr>
                  </a:solidFill>
                </a:rPr>
                <a:t>Total Slides</a:t>
              </a:r>
            </a:p>
          </p:txBody>
        </p:sp>
      </p:grpSp>
      <p:grpSp>
        <p:nvGrpSpPr>
          <p:cNvPr id="63" name="Group 62"/>
          <p:cNvGrpSpPr/>
          <p:nvPr/>
        </p:nvGrpSpPr>
        <p:grpSpPr>
          <a:xfrm>
            <a:off x="7811005" y="5061786"/>
            <a:ext cx="1291444" cy="1014424"/>
            <a:chOff x="1507834" y="4609707"/>
            <a:chExt cx="1291444" cy="1014424"/>
          </a:xfrm>
        </p:grpSpPr>
        <p:sp>
          <p:nvSpPr>
            <p:cNvPr id="64" name="TextBox 63"/>
            <p:cNvSpPr txBox="1"/>
            <p:nvPr/>
          </p:nvSpPr>
          <p:spPr>
            <a:xfrm>
              <a:off x="1935112" y="4609707"/>
              <a:ext cx="436880" cy="640080"/>
            </a:xfrm>
            <a:prstGeom prst="rect">
              <a:avLst/>
            </a:prstGeom>
            <a:noFill/>
          </p:spPr>
          <p:txBody>
            <a:bodyPr rtlCol="0" wrap="none">
              <a:spAutoFit/>
            </a:bodyPr>
            <a:lstStyle/>
            <a:p>
              <a:pPr algn="ctr"/>
              <a:r>
                <a:rPr b="1" lang="en-US" sz="3600">
                  <a:solidFill>
                    <a:schemeClr val="bg1"/>
                  </a:solidFill>
                  <a:latin typeface="+mj-lt"/>
                </a:rPr>
                <a:t>2</a:t>
              </a:r>
            </a:p>
          </p:txBody>
        </p:sp>
        <p:sp>
          <p:nvSpPr>
            <p:cNvPr id="66" name="TextBox 65"/>
            <p:cNvSpPr txBox="1"/>
            <p:nvPr/>
          </p:nvSpPr>
          <p:spPr>
            <a:xfrm>
              <a:off x="1514081" y="5285577"/>
              <a:ext cx="1278949" cy="335280"/>
            </a:xfrm>
            <a:prstGeom prst="rect">
              <a:avLst/>
            </a:prstGeom>
            <a:noFill/>
          </p:spPr>
          <p:txBody>
            <a:bodyPr rtlCol="0" wrap="none">
              <a:spAutoFit/>
            </a:bodyPr>
            <a:lstStyle/>
            <a:p>
              <a:pPr algn="ctr"/>
              <a:r>
                <a:rPr lang="en-US" sz="1600">
                  <a:solidFill>
                    <a:schemeClr val="bg1">
                      <a:lumMod val="95000"/>
                    </a:schemeClr>
                  </a:solidFill>
                </a:rPr>
                <a:t>Version Wide</a:t>
              </a:r>
            </a:p>
          </p:txBody>
        </p:sp>
      </p:grpSp>
      <p:grpSp>
        <p:nvGrpSpPr>
          <p:cNvPr id="67" name="Group 66"/>
          <p:cNvGrpSpPr/>
          <p:nvPr/>
        </p:nvGrpSpPr>
        <p:grpSpPr>
          <a:xfrm>
            <a:off x="9719356" y="5061786"/>
            <a:ext cx="1548501" cy="1014424"/>
            <a:chOff x="1379307" y="4609707"/>
            <a:chExt cx="1548501" cy="1014424"/>
          </a:xfrm>
        </p:grpSpPr>
        <p:sp>
          <p:nvSpPr>
            <p:cNvPr id="68" name="TextBox 67"/>
            <p:cNvSpPr txBox="1"/>
            <p:nvPr/>
          </p:nvSpPr>
          <p:spPr>
            <a:xfrm>
              <a:off x="1701750" y="4609707"/>
              <a:ext cx="903605" cy="579120"/>
            </a:xfrm>
            <a:prstGeom prst="rect">
              <a:avLst/>
            </a:prstGeom>
            <a:noFill/>
          </p:spPr>
          <p:txBody>
            <a:bodyPr rtlCol="0" wrap="none">
              <a:spAutoFit/>
            </a:bodyPr>
            <a:lstStyle/>
            <a:p>
              <a:pPr algn="ctr"/>
              <a:r>
                <a:rPr b="1" lang="en-US" sz="3200">
                  <a:solidFill>
                    <a:schemeClr val="bg1"/>
                  </a:solidFill>
                  <a:latin typeface="+mj-lt"/>
                </a:rPr>
                <a:t>Full</a:t>
              </a:r>
            </a:p>
          </p:txBody>
        </p:sp>
        <p:sp>
          <p:nvSpPr>
            <p:cNvPr id="70" name="TextBox 69"/>
            <p:cNvSpPr txBox="1"/>
            <p:nvPr/>
          </p:nvSpPr>
          <p:spPr>
            <a:xfrm>
              <a:off x="1387530" y="5285577"/>
              <a:ext cx="1532056" cy="335280"/>
            </a:xfrm>
            <a:prstGeom prst="rect">
              <a:avLst/>
            </a:prstGeom>
            <a:noFill/>
          </p:spPr>
          <p:txBody>
            <a:bodyPr rtlCol="0" wrap="none">
              <a:spAutoFit/>
            </a:bodyPr>
            <a:lstStyle/>
            <a:p>
              <a:pPr algn="ctr"/>
              <a:r>
                <a:rPr lang="en-US" sz="1600">
                  <a:solidFill>
                    <a:schemeClr val="bg1">
                      <a:lumMod val="95000"/>
                    </a:schemeClr>
                  </a:solidFill>
                </a:rPr>
                <a:t>Cool Animations</a:t>
              </a:r>
            </a:p>
          </p:txBody>
        </p:sp>
      </p:grpSp>
      <p:grpSp>
        <p:nvGrpSpPr>
          <p:cNvPr id="8" name="Group 7"/>
          <p:cNvGrpSpPr/>
          <p:nvPr/>
        </p:nvGrpSpPr>
        <p:grpSpPr>
          <a:xfrm>
            <a:off x="7831147" y="3581145"/>
            <a:ext cx="1158307" cy="1158306"/>
            <a:chOff x="7831147" y="3581145"/>
            <a:chExt cx="1158307" cy="1158306"/>
          </a:xfrm>
        </p:grpSpPr>
        <p:sp>
          <p:nvSpPr>
            <p:cNvPr id="13" name="Oval 12"/>
            <p:cNvSpPr/>
            <p:nvPr/>
          </p:nvSpPr>
          <p:spPr>
            <a:xfrm>
              <a:off x="7831147" y="3581145"/>
              <a:ext cx="1158307" cy="1158306"/>
            </a:xfrm>
            <a:prstGeom prst="ellipse">
              <a:avLst/>
            </a:prstGeom>
            <a:solidFill>
              <a:schemeClr val="bg1">
                <a:alpha val="36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grpSp>
          <p:nvGrpSpPr>
            <p:cNvPr id="71" name="Group 70"/>
            <p:cNvGrpSpPr/>
            <p:nvPr/>
          </p:nvGrpSpPr>
          <p:grpSpPr>
            <a:xfrm>
              <a:off x="8113858" y="3862541"/>
              <a:ext cx="590012" cy="591021"/>
              <a:chOff x="7275629" y="3973834"/>
              <a:chExt cx="464344" cy="465138"/>
            </a:xfrm>
            <a:solidFill>
              <a:schemeClr val="bg1"/>
            </a:solidFill>
          </p:grpSpPr>
          <p:sp>
            <p:nvSpPr>
              <p:cNvPr id="72" name="AutoShape 37"/>
              <p:cNvSpPr/>
              <p:nvPr/>
            </p:nvSpPr>
            <p:spPr bwMode="auto">
              <a:xfrm>
                <a:off x="7275629" y="4017490"/>
                <a:ext cx="423069" cy="421482"/>
              </a:xfrm>
              <a:custGeom>
                <a:gdLst>
                  <a:gd fmla="+- 0 10849 98" name="T0"/>
                  <a:gd fmla="*/ T0 w 21502" name="T1"/>
                  <a:gd fmla="*/ 10800 h 21600" name="T2"/>
                  <a:gd fmla="+- 0 10849 98" name="T3"/>
                  <a:gd fmla="*/ T3 w 21502" name="T4"/>
                  <a:gd fmla="*/ 10800 h 21600" name="T5"/>
                  <a:gd fmla="+- 0 10849 98" name="T6"/>
                  <a:gd fmla="*/ T6 w 21502" name="T7"/>
                  <a:gd fmla="*/ 10800 h 21600" name="T8"/>
                  <a:gd fmla="+- 0 10849 98" name="T9"/>
                  <a:gd fmla="*/ T9 w 21502" name="T10"/>
                  <a:gd fmla="*/ 10800 h 21600" name="T11"/>
                </a:gdLst>
                <a:cxnLst>
                  <a:cxn ang="0">
                    <a:pos x="T1" y="T2"/>
                  </a:cxn>
                  <a:cxn ang="0">
                    <a:pos x="T4" y="T5"/>
                  </a:cxn>
                  <a:cxn ang="0">
                    <a:pos x="T7" y="T8"/>
                  </a:cxn>
                  <a:cxn ang="0">
                    <a:pos x="T10" y="T11"/>
                  </a:cxn>
                </a:cxnLst>
                <a:rect b="b" l="0" r="r" t="0"/>
                <a:pathLst>
                  <a:path h="21600" w="21502">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73" name="AutoShape 38"/>
              <p:cNvSpPr/>
              <p:nvPr/>
            </p:nvSpPr>
            <p:spPr bwMode="auto">
              <a:xfrm>
                <a:off x="7478829" y="4206403"/>
                <a:ext cx="72231" cy="730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74" name="AutoShape 39"/>
              <p:cNvSpPr/>
              <p:nvPr/>
            </p:nvSpPr>
            <p:spPr bwMode="auto">
              <a:xfrm>
                <a:off x="7667742" y="3973834"/>
                <a:ext cx="72231" cy="730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75" name="AutoShape 40"/>
              <p:cNvSpPr/>
              <p:nvPr/>
            </p:nvSpPr>
            <p:spPr bwMode="auto">
              <a:xfrm>
                <a:off x="7391517" y="4192115"/>
                <a:ext cx="57944" cy="579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76" name="AutoShape 41"/>
              <p:cNvSpPr/>
              <p:nvPr/>
            </p:nvSpPr>
            <p:spPr bwMode="auto">
              <a:xfrm>
                <a:off x="7449460" y="4293715"/>
                <a:ext cx="29369" cy="28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77" name="AutoShape 42"/>
              <p:cNvSpPr/>
              <p:nvPr/>
            </p:nvSpPr>
            <p:spPr bwMode="auto">
              <a:xfrm>
                <a:off x="7682029" y="4075434"/>
                <a:ext cx="28575" cy="293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7" name="Group 6"/>
          <p:cNvGrpSpPr/>
          <p:nvPr/>
        </p:nvGrpSpPr>
        <p:grpSpPr>
          <a:xfrm>
            <a:off x="5415965" y="3486751"/>
            <a:ext cx="1378377" cy="1378375"/>
            <a:chOff x="5415965" y="3486751"/>
            <a:chExt cx="1378377" cy="1378375"/>
          </a:xfrm>
        </p:grpSpPr>
        <p:sp>
          <p:nvSpPr>
            <p:cNvPr id="11" name="Oval 10"/>
            <p:cNvSpPr/>
            <p:nvPr/>
          </p:nvSpPr>
          <p:spPr>
            <a:xfrm>
              <a:off x="5415965" y="3486751"/>
              <a:ext cx="1378377" cy="1378375"/>
            </a:xfrm>
            <a:prstGeom prst="ellipse">
              <a:avLst/>
            </a:prstGeom>
            <a:solidFill>
              <a:schemeClr val="bg1">
                <a:alpha val="5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grpSp>
          <p:nvGrpSpPr>
            <p:cNvPr id="78" name="Group 77"/>
            <p:cNvGrpSpPr/>
            <p:nvPr/>
          </p:nvGrpSpPr>
          <p:grpSpPr>
            <a:xfrm>
              <a:off x="5754591" y="3877372"/>
              <a:ext cx="702512" cy="591021"/>
              <a:chOff x="5356342" y="3093565"/>
              <a:chExt cx="465138" cy="391319"/>
            </a:xfrm>
            <a:solidFill>
              <a:schemeClr val="bg1"/>
            </a:solidFill>
          </p:grpSpPr>
          <p:sp>
            <p:nvSpPr>
              <p:cNvPr id="79" name="AutoShape 120"/>
              <p:cNvSpPr/>
              <p:nvPr/>
            </p:nvSpPr>
            <p:spPr bwMode="auto">
              <a:xfrm>
                <a:off x="5473023" y="3195165"/>
                <a:ext cx="231775" cy="231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80" name="AutoShape 121"/>
              <p:cNvSpPr/>
              <p:nvPr/>
            </p:nvSpPr>
            <p:spPr bwMode="auto">
              <a:xfrm>
                <a:off x="5530967" y="3253109"/>
                <a:ext cx="65088" cy="650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81" name="AutoShape 122"/>
              <p:cNvSpPr/>
              <p:nvPr/>
            </p:nvSpPr>
            <p:spPr bwMode="auto">
              <a:xfrm>
                <a:off x="5356342" y="3093565"/>
                <a:ext cx="465138" cy="39131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6" name="Group 5"/>
          <p:cNvGrpSpPr/>
          <p:nvPr/>
        </p:nvGrpSpPr>
        <p:grpSpPr>
          <a:xfrm>
            <a:off x="3176506" y="3581145"/>
            <a:ext cx="1158307" cy="1158306"/>
            <a:chOff x="3176506" y="3581145"/>
            <a:chExt cx="1158307" cy="1158306"/>
          </a:xfrm>
        </p:grpSpPr>
        <p:sp>
          <p:nvSpPr>
            <p:cNvPr id="49" name="Oval 48"/>
            <p:cNvSpPr/>
            <p:nvPr/>
          </p:nvSpPr>
          <p:spPr>
            <a:xfrm>
              <a:off x="3176506" y="3581145"/>
              <a:ext cx="1158307" cy="1158306"/>
            </a:xfrm>
            <a:prstGeom prst="ellipse">
              <a:avLst/>
            </a:prstGeom>
            <a:solidFill>
              <a:schemeClr val="bg1">
                <a:alpha val="3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grpSp>
          <p:nvGrpSpPr>
            <p:cNvPr id="82" name="Group 81"/>
            <p:cNvGrpSpPr/>
            <p:nvPr/>
          </p:nvGrpSpPr>
          <p:grpSpPr>
            <a:xfrm>
              <a:off x="3455560" y="3914713"/>
              <a:ext cx="590012" cy="460915"/>
              <a:chOff x="2581275" y="1710532"/>
              <a:chExt cx="464344" cy="362744"/>
            </a:xfrm>
            <a:solidFill>
              <a:schemeClr val="bg1"/>
            </a:solidFill>
          </p:grpSpPr>
          <p:sp>
            <p:nvSpPr>
              <p:cNvPr id="83" name="AutoShape 140"/>
              <p:cNvSpPr/>
              <p:nvPr/>
            </p:nvSpPr>
            <p:spPr bwMode="auto">
              <a:xfrm>
                <a:off x="2639219" y="1768475"/>
                <a:ext cx="290513" cy="235744"/>
              </a:xfrm>
              <a:custGeom>
                <a:gdLst>
                  <a:gd fmla="+- 0 10800 376" name="T0"/>
                  <a:gd fmla="*/ T0 w 20848" name="T1"/>
                  <a:gd fmla="*/ 10800 h 21600" name="T2"/>
                  <a:gd fmla="+- 0 10800 376" name="T3"/>
                  <a:gd fmla="*/ T3 w 20848" name="T4"/>
                  <a:gd fmla="*/ 10800 h 21600" name="T5"/>
                  <a:gd fmla="+- 0 10800 376" name="T6"/>
                  <a:gd fmla="*/ T6 w 20848" name="T7"/>
                  <a:gd fmla="*/ 10800 h 21600" name="T8"/>
                  <a:gd fmla="+- 0 10800 376" name="T9"/>
                  <a:gd fmla="*/ T9 w 20848" name="T10"/>
                  <a:gd fmla="*/ 10800 h 21600" name="T11"/>
                </a:gdLst>
                <a:cxnLst>
                  <a:cxn ang="0">
                    <a:pos x="T1" y="T2"/>
                  </a:cxn>
                  <a:cxn ang="0">
                    <a:pos x="T4" y="T5"/>
                  </a:cxn>
                  <a:cxn ang="0">
                    <a:pos x="T7" y="T8"/>
                  </a:cxn>
                  <a:cxn ang="0">
                    <a:pos x="T10" y="T11"/>
                  </a:cxn>
                </a:cxnLst>
                <a:rect b="b" l="0" r="r" t="0"/>
                <a:pathLst>
                  <a:path h="21600" w="20848">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84" name="AutoShape 141"/>
              <p:cNvSpPr/>
              <p:nvPr/>
            </p:nvSpPr>
            <p:spPr bwMode="auto">
              <a:xfrm>
                <a:off x="2581275" y="1710532"/>
                <a:ext cx="464344" cy="362744"/>
              </a:xfrm>
              <a:custGeom>
                <a:gdLst>
                  <a:gd fmla="+- 0 10800 252" name="T0"/>
                  <a:gd fmla="*/ T0 w 21096" name="T1"/>
                  <a:gd fmla="*/ 10800 h 21600" name="T2"/>
                  <a:gd fmla="+- 0 10800 252" name="T3"/>
                  <a:gd fmla="*/ T3 w 21096" name="T4"/>
                  <a:gd fmla="*/ 10800 h 21600" name="T5"/>
                  <a:gd fmla="+- 0 10800 252" name="T6"/>
                  <a:gd fmla="*/ T6 w 21096" name="T7"/>
                  <a:gd fmla="*/ 10800 h 21600" name="T8"/>
                  <a:gd fmla="+- 0 10800 252" name="T9"/>
                  <a:gd fmla="*/ T9 w 21096" name="T10"/>
                  <a:gd fmla="*/ 10800 h 21600" name="T11"/>
                </a:gdLst>
                <a:cxnLst>
                  <a:cxn ang="0">
                    <a:pos x="T1" y="T2"/>
                  </a:cxn>
                  <a:cxn ang="0">
                    <a:pos x="T4" y="T5"/>
                  </a:cxn>
                  <a:cxn ang="0">
                    <a:pos x="T7" y="T8"/>
                  </a:cxn>
                  <a:cxn ang="0">
                    <a:pos x="T10" y="T11"/>
                  </a:cxn>
                </a:cxnLst>
                <a:rect b="b" l="0" r="r" t="0"/>
                <a:pathLst>
                  <a:path h="21600" w="21096">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85" name="AutoShape 142"/>
              <p:cNvSpPr/>
              <p:nvPr/>
            </p:nvSpPr>
            <p:spPr bwMode="auto">
              <a:xfrm>
                <a:off x="2944019" y="1783557"/>
                <a:ext cx="43656" cy="428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86" name="AutoShape 143"/>
              <p:cNvSpPr/>
              <p:nvPr/>
            </p:nvSpPr>
            <p:spPr bwMode="auto">
              <a:xfrm>
                <a:off x="2929732" y="1971675"/>
                <a:ext cx="57944" cy="150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87" name="AutoShape 144"/>
              <p:cNvSpPr/>
              <p:nvPr/>
            </p:nvSpPr>
            <p:spPr bwMode="auto">
              <a:xfrm>
                <a:off x="2944019" y="1928019"/>
                <a:ext cx="58738" cy="150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88" name="AutoShape 145"/>
              <p:cNvSpPr/>
              <p:nvPr/>
            </p:nvSpPr>
            <p:spPr bwMode="auto">
              <a:xfrm>
                <a:off x="2944019" y="1885157"/>
                <a:ext cx="58738"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89" name="AutoShape 146"/>
              <p:cNvSpPr/>
              <p:nvPr/>
            </p:nvSpPr>
            <p:spPr bwMode="auto">
              <a:xfrm>
                <a:off x="2697957" y="1826419"/>
                <a:ext cx="86519" cy="61119"/>
              </a:xfrm>
              <a:custGeom>
                <a:gdLst>
                  <a:gd fmla="+- 0 10822 44" name="T0"/>
                  <a:gd fmla="*/ T0 w 21556" name="T1"/>
                  <a:gd fmla="+- 0 10826 53" name="T2"/>
                  <a:gd fmla="*/ 10826 h 21547" name="T3"/>
                  <a:gd fmla="+- 0 10822 44" name="T4"/>
                  <a:gd fmla="*/ T4 w 21556" name="T5"/>
                  <a:gd fmla="+- 0 10826 53" name="T6"/>
                  <a:gd fmla="*/ 10826 h 21547" name="T7"/>
                  <a:gd fmla="+- 0 10822 44" name="T8"/>
                  <a:gd fmla="*/ T8 w 21556" name="T9"/>
                  <a:gd fmla="+- 0 10826 53" name="T10"/>
                  <a:gd fmla="*/ 10826 h 21547" name="T11"/>
                  <a:gd fmla="+- 0 10822 44" name="T12"/>
                  <a:gd fmla="*/ T12 w 21556" name="T13"/>
                  <a:gd fmla="+- 0 10826 53" name="T14"/>
                  <a:gd fmla="*/ 10826 h 21547" name="T15"/>
                </a:gdLst>
                <a:cxnLst>
                  <a:cxn ang="0">
                    <a:pos x="T1" y="T3"/>
                  </a:cxn>
                  <a:cxn ang="0">
                    <a:pos x="T5" y="T7"/>
                  </a:cxn>
                  <a:cxn ang="0">
                    <a:pos x="T9" y="T11"/>
                  </a:cxn>
                  <a:cxn ang="0">
                    <a:pos x="T13" y="T15"/>
                  </a:cxn>
                </a:cxnLst>
                <a:rect b="b" l="0" r="r" t="0"/>
                <a:pathLst>
                  <a:path h="21547" w="21556">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5" name="Group 4"/>
          <p:cNvGrpSpPr/>
          <p:nvPr/>
        </p:nvGrpSpPr>
        <p:grpSpPr>
          <a:xfrm>
            <a:off x="1232430" y="3698218"/>
            <a:ext cx="930191" cy="930190"/>
            <a:chOff x="1232430" y="3698218"/>
            <a:chExt cx="930191" cy="930190"/>
          </a:xfrm>
        </p:grpSpPr>
        <p:sp>
          <p:nvSpPr>
            <p:cNvPr id="9" name="Oval 8"/>
            <p:cNvSpPr/>
            <p:nvPr/>
          </p:nvSpPr>
          <p:spPr>
            <a:xfrm>
              <a:off x="1232430" y="3698218"/>
              <a:ext cx="930191" cy="930190"/>
            </a:xfrm>
            <a:prstGeom prst="ellipse">
              <a:avLst/>
            </a:prstGeom>
            <a:solidFill>
              <a:schemeClr val="bg1">
                <a:alpha val="2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grpSp>
          <p:nvGrpSpPr>
            <p:cNvPr id="90" name="Group 89"/>
            <p:cNvGrpSpPr/>
            <p:nvPr/>
          </p:nvGrpSpPr>
          <p:grpSpPr>
            <a:xfrm>
              <a:off x="1471794" y="3989426"/>
              <a:ext cx="459514" cy="402958"/>
              <a:chOff x="1640798" y="2149003"/>
              <a:chExt cx="464344" cy="407194"/>
            </a:xfrm>
            <a:solidFill>
              <a:schemeClr val="bg1"/>
            </a:solidFill>
          </p:grpSpPr>
          <p:sp>
            <p:nvSpPr>
              <p:cNvPr id="91" name="AutoShape 147"/>
              <p:cNvSpPr/>
              <p:nvPr/>
            </p:nvSpPr>
            <p:spPr bwMode="auto">
              <a:xfrm>
                <a:off x="1640798" y="2149003"/>
                <a:ext cx="464344" cy="407194"/>
              </a:xfrm>
              <a:custGeom>
                <a:gdLst>
                  <a:gd fmla="+- 0 10800 597" name="T0"/>
                  <a:gd fmla="*/ T0 w 20407" name="T1"/>
                  <a:gd fmla="+- 0 11028 672" name="T2"/>
                  <a:gd fmla="*/ 11028 h 20712" name="T3"/>
                  <a:gd fmla="+- 0 10800 597" name="T4"/>
                  <a:gd fmla="*/ T4 w 20407" name="T5"/>
                  <a:gd fmla="+- 0 11028 672" name="T6"/>
                  <a:gd fmla="*/ 11028 h 20712" name="T7"/>
                  <a:gd fmla="+- 0 10800 597" name="T8"/>
                  <a:gd fmla="*/ T8 w 20407" name="T9"/>
                  <a:gd fmla="+- 0 11028 672" name="T10"/>
                  <a:gd fmla="*/ 11028 h 20712" name="T11"/>
                  <a:gd fmla="+- 0 10800 597" name="T12"/>
                  <a:gd fmla="*/ T12 w 20407" name="T13"/>
                  <a:gd fmla="+- 0 11028 672" name="T14"/>
                  <a:gd fmla="*/ 11028 h 20712" name="T15"/>
                </a:gdLst>
                <a:cxnLst>
                  <a:cxn ang="0">
                    <a:pos x="T1" y="T3"/>
                  </a:cxn>
                  <a:cxn ang="0">
                    <a:pos x="T5" y="T7"/>
                  </a:cxn>
                  <a:cxn ang="0">
                    <a:pos x="T9" y="T11"/>
                  </a:cxn>
                  <a:cxn ang="0">
                    <a:pos x="T13" y="T15"/>
                  </a:cxn>
                </a:cxnLst>
                <a:rect b="b" l="0" r="r" t="0"/>
                <a:pathLst>
                  <a:path h="20712" w="20407">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92" name="AutoShape 148"/>
              <p:cNvSpPr/>
              <p:nvPr/>
            </p:nvSpPr>
            <p:spPr bwMode="auto">
              <a:xfrm>
                <a:off x="1713029" y="2222028"/>
                <a:ext cx="69056" cy="6905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10" name="Group 9"/>
          <p:cNvGrpSpPr/>
          <p:nvPr/>
        </p:nvGrpSpPr>
        <p:grpSpPr>
          <a:xfrm>
            <a:off x="10029380" y="3698218"/>
            <a:ext cx="930191" cy="930190"/>
            <a:chOff x="10029380" y="3698218"/>
            <a:chExt cx="930191" cy="930190"/>
          </a:xfrm>
        </p:grpSpPr>
        <p:sp>
          <p:nvSpPr>
            <p:cNvPr id="14" name="Oval 13"/>
            <p:cNvSpPr/>
            <p:nvPr/>
          </p:nvSpPr>
          <p:spPr>
            <a:xfrm>
              <a:off x="10029380" y="3698218"/>
              <a:ext cx="930191" cy="930190"/>
            </a:xfrm>
            <a:prstGeom prst="ellipse">
              <a:avLst/>
            </a:prstGeom>
            <a:solidFill>
              <a:schemeClr val="bg1">
                <a:alpha val="2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93" name="AutoShape 149"/>
            <p:cNvSpPr/>
            <p:nvPr/>
          </p:nvSpPr>
          <p:spPr bwMode="auto">
            <a:xfrm>
              <a:off x="10287049" y="3994800"/>
              <a:ext cx="459514" cy="33069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sp>
        <p:nvSpPr>
          <p:cNvPr id="94" name="Freeform 26"/>
          <p:cNvSpPr/>
          <p:nvPr/>
        </p:nvSpPr>
        <p:spPr bwMode="auto">
          <a:xfrm>
            <a:off x="5792991" y="1824339"/>
            <a:ext cx="693008" cy="718715"/>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lang="en-US"/>
          </a:p>
        </p:txBody>
      </p:sp>
    </p:spTree>
    <p:extLst>
      <p:ext uri="{BB962C8B-B14F-4D97-AF65-F5344CB8AC3E}">
        <p14:creationId val="1715461646"/>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par>
                          <p:cTn fill="hold" id="10" nodeType="afterGroup">
                            <p:stCondLst>
                              <p:cond delay="500"/>
                            </p:stCondLst>
                            <p:childTnLst>
                              <p:par>
                                <p:cTn fill="hold" id="11" nodeType="afterEffect" presetClass="entr" presetID="22" presetSubtype="2">
                                  <p:stCondLst>
                                    <p:cond delay="0"/>
                                  </p:stCondLst>
                                  <p:childTnLst>
                                    <p:set>
                                      <p:cBhvr>
                                        <p:cTn dur="1" fill="hold" id="12">
                                          <p:stCondLst>
                                            <p:cond delay="0"/>
                                          </p:stCondLst>
                                        </p:cTn>
                                        <p:tgtEl>
                                          <p:spTgt spid="31"/>
                                        </p:tgtEl>
                                        <p:attrNameLst>
                                          <p:attrName>style.visibility</p:attrName>
                                        </p:attrNameLst>
                                      </p:cBhvr>
                                      <p:to>
                                        <p:strVal val="visible"/>
                                      </p:to>
                                    </p:set>
                                    <p:animEffect filter="wipe(right)" transition="in">
                                      <p:cBhvr>
                                        <p:cTn dur="500" id="13"/>
                                        <p:tgtEl>
                                          <p:spTgt spid="31"/>
                                        </p:tgtEl>
                                      </p:cBhvr>
                                    </p:animEffect>
                                  </p:childTnLst>
                                </p:cTn>
                              </p:par>
                              <p:par>
                                <p:cTn fill="hold" id="14" nodeType="withEffect" presetClass="entr" presetID="22" presetSubtype="8">
                                  <p:stCondLst>
                                    <p:cond delay="0"/>
                                  </p:stCondLst>
                                  <p:childTnLst>
                                    <p:set>
                                      <p:cBhvr>
                                        <p:cTn dur="1" fill="hold" id="15">
                                          <p:stCondLst>
                                            <p:cond delay="0"/>
                                          </p:stCondLst>
                                        </p:cTn>
                                        <p:tgtEl>
                                          <p:spTgt spid="33"/>
                                        </p:tgtEl>
                                        <p:attrNameLst>
                                          <p:attrName>style.visibility</p:attrName>
                                        </p:attrNameLst>
                                      </p:cBhvr>
                                      <p:to>
                                        <p:strVal val="visible"/>
                                      </p:to>
                                    </p:set>
                                    <p:animEffect filter="wipe(left)" transition="in">
                                      <p:cBhvr>
                                        <p:cTn dur="500" id="16"/>
                                        <p:tgtEl>
                                          <p:spTgt spid="33"/>
                                        </p:tgtEl>
                                      </p:cBhvr>
                                    </p:animEffect>
                                  </p:childTnLst>
                                </p:cTn>
                              </p:par>
                            </p:childTnLst>
                          </p:cTn>
                        </p:par>
                        <p:par>
                          <p:cTn fill="hold" id="17" nodeType="afterGroup">
                            <p:stCondLst>
                              <p:cond delay="1000"/>
                            </p:stCondLst>
                            <p:childTnLst>
                              <p:par>
                                <p:cTn fill="hold" id="18" nodeType="afterEffect" presetClass="entr" presetID="22" presetSubtype="1">
                                  <p:stCondLst>
                                    <p:cond delay="0"/>
                                  </p:stCondLst>
                                  <p:childTnLst>
                                    <p:set>
                                      <p:cBhvr>
                                        <p:cTn dur="1" fill="hold" id="19">
                                          <p:stCondLst>
                                            <p:cond delay="0"/>
                                          </p:stCondLst>
                                        </p:cTn>
                                        <p:tgtEl>
                                          <p:spTgt spid="30"/>
                                        </p:tgtEl>
                                        <p:attrNameLst>
                                          <p:attrName>style.visibility</p:attrName>
                                        </p:attrNameLst>
                                      </p:cBhvr>
                                      <p:to>
                                        <p:strVal val="visible"/>
                                      </p:to>
                                    </p:set>
                                    <p:animEffect filter="wipe(up)" transition="in">
                                      <p:cBhvr>
                                        <p:cTn dur="500" id="20"/>
                                        <p:tgtEl>
                                          <p:spTgt spid="30"/>
                                        </p:tgtEl>
                                      </p:cBhvr>
                                    </p:animEffect>
                                  </p:childTnLst>
                                </p:cTn>
                              </p:par>
                              <p:par>
                                <p:cTn fill="hold" id="21" nodeType="withEffect" presetClass="entr" presetID="22" presetSubtype="1">
                                  <p:stCondLst>
                                    <p:cond delay="0"/>
                                  </p:stCondLst>
                                  <p:childTnLst>
                                    <p:set>
                                      <p:cBhvr>
                                        <p:cTn dur="1" fill="hold" id="22">
                                          <p:stCondLst>
                                            <p:cond delay="0"/>
                                          </p:stCondLst>
                                        </p:cTn>
                                        <p:tgtEl>
                                          <p:spTgt spid="32"/>
                                        </p:tgtEl>
                                        <p:attrNameLst>
                                          <p:attrName>style.visibility</p:attrName>
                                        </p:attrNameLst>
                                      </p:cBhvr>
                                      <p:to>
                                        <p:strVal val="visible"/>
                                      </p:to>
                                    </p:set>
                                    <p:animEffect filter="wipe(up)" transition="in">
                                      <p:cBhvr>
                                        <p:cTn dur="500" id="23"/>
                                        <p:tgtEl>
                                          <p:spTgt spid="32"/>
                                        </p:tgtEl>
                                      </p:cBhvr>
                                    </p:animEffect>
                                  </p:childTnLst>
                                </p:cTn>
                              </p:par>
                            </p:childTnLst>
                          </p:cTn>
                        </p:par>
                        <p:par>
                          <p:cTn fill="hold" id="24" nodeType="afterGroup">
                            <p:stCondLst>
                              <p:cond delay="1500"/>
                            </p:stCondLst>
                            <p:childTnLst>
                              <p:par>
                                <p:cTn fill="hold" id="25" nodeType="afterEffect" presetClass="entr" presetID="53" presetSubtype="0">
                                  <p:stCondLst>
                                    <p:cond delay="0"/>
                                  </p:stCondLst>
                                  <p:childTnLst>
                                    <p:set>
                                      <p:cBhvr>
                                        <p:cTn dur="1" fill="hold" id="26">
                                          <p:stCondLst>
                                            <p:cond delay="0"/>
                                          </p:stCondLst>
                                        </p:cTn>
                                        <p:tgtEl>
                                          <p:spTgt spid="5"/>
                                        </p:tgtEl>
                                        <p:attrNameLst>
                                          <p:attrName>style.visibility</p:attrName>
                                        </p:attrNameLst>
                                      </p:cBhvr>
                                      <p:to>
                                        <p:strVal val="visible"/>
                                      </p:to>
                                    </p:set>
                                    <p:anim calcmode="lin" valueType="num">
                                      <p:cBhvr>
                                        <p:cTn dur="500" fill="hold" id="27"/>
                                        <p:tgtEl>
                                          <p:spTgt spid="5"/>
                                        </p:tgtEl>
                                        <p:attrNameLst>
                                          <p:attrName>ppt_w</p:attrName>
                                        </p:attrNameLst>
                                      </p:cBhvr>
                                      <p:tavLst>
                                        <p:tav tm="0">
                                          <p:val>
                                            <p:fltVal val="0"/>
                                          </p:val>
                                        </p:tav>
                                        <p:tav tm="100000">
                                          <p:val>
                                            <p:strVal val="#ppt_w"/>
                                          </p:val>
                                        </p:tav>
                                      </p:tavLst>
                                    </p:anim>
                                    <p:anim calcmode="lin" valueType="num">
                                      <p:cBhvr>
                                        <p:cTn dur="500" fill="hold" id="28"/>
                                        <p:tgtEl>
                                          <p:spTgt spid="5"/>
                                        </p:tgtEl>
                                        <p:attrNameLst>
                                          <p:attrName>ppt_h</p:attrName>
                                        </p:attrNameLst>
                                      </p:cBhvr>
                                      <p:tavLst>
                                        <p:tav tm="0">
                                          <p:val>
                                            <p:fltVal val="0"/>
                                          </p:val>
                                        </p:tav>
                                        <p:tav tm="100000">
                                          <p:val>
                                            <p:strVal val="#ppt_h"/>
                                          </p:val>
                                        </p:tav>
                                      </p:tavLst>
                                    </p:anim>
                                    <p:animEffect filter="fade" transition="in">
                                      <p:cBhvr>
                                        <p:cTn dur="500" id="29"/>
                                        <p:tgtEl>
                                          <p:spTgt spid="5"/>
                                        </p:tgtEl>
                                      </p:cBhvr>
                                    </p:animEffect>
                                  </p:childTnLst>
                                </p:cTn>
                              </p:par>
                              <p:par>
                                <p:cTn fill="hold" id="30" nodeType="withEffect" presetClass="entr" presetID="53" presetSubtype="0">
                                  <p:stCondLst>
                                    <p:cond delay="0"/>
                                  </p:stCondLst>
                                  <p:childTnLst>
                                    <p:set>
                                      <p:cBhvr>
                                        <p:cTn dur="1" fill="hold" id="31">
                                          <p:stCondLst>
                                            <p:cond delay="0"/>
                                          </p:stCondLst>
                                        </p:cTn>
                                        <p:tgtEl>
                                          <p:spTgt spid="10"/>
                                        </p:tgtEl>
                                        <p:attrNameLst>
                                          <p:attrName>style.visibility</p:attrName>
                                        </p:attrNameLst>
                                      </p:cBhvr>
                                      <p:to>
                                        <p:strVal val="visible"/>
                                      </p:to>
                                    </p:set>
                                    <p:anim calcmode="lin" valueType="num">
                                      <p:cBhvr>
                                        <p:cTn dur="500" fill="hold" id="32"/>
                                        <p:tgtEl>
                                          <p:spTgt spid="10"/>
                                        </p:tgtEl>
                                        <p:attrNameLst>
                                          <p:attrName>ppt_w</p:attrName>
                                        </p:attrNameLst>
                                      </p:cBhvr>
                                      <p:tavLst>
                                        <p:tav tm="0">
                                          <p:val>
                                            <p:fltVal val="0"/>
                                          </p:val>
                                        </p:tav>
                                        <p:tav tm="100000">
                                          <p:val>
                                            <p:strVal val="#ppt_w"/>
                                          </p:val>
                                        </p:tav>
                                      </p:tavLst>
                                    </p:anim>
                                    <p:anim calcmode="lin" valueType="num">
                                      <p:cBhvr>
                                        <p:cTn dur="500" fill="hold" id="33"/>
                                        <p:tgtEl>
                                          <p:spTgt spid="10"/>
                                        </p:tgtEl>
                                        <p:attrNameLst>
                                          <p:attrName>ppt_h</p:attrName>
                                        </p:attrNameLst>
                                      </p:cBhvr>
                                      <p:tavLst>
                                        <p:tav tm="0">
                                          <p:val>
                                            <p:fltVal val="0"/>
                                          </p:val>
                                        </p:tav>
                                        <p:tav tm="100000">
                                          <p:val>
                                            <p:strVal val="#ppt_h"/>
                                          </p:val>
                                        </p:tav>
                                      </p:tavLst>
                                    </p:anim>
                                    <p:animEffect filter="fade" transition="in">
                                      <p:cBhvr>
                                        <p:cTn dur="500" id="34"/>
                                        <p:tgtEl>
                                          <p:spTgt spid="10"/>
                                        </p:tgtEl>
                                      </p:cBhvr>
                                    </p:animEffect>
                                  </p:childTnLst>
                                </p:cTn>
                              </p:par>
                            </p:childTnLst>
                          </p:cTn>
                        </p:par>
                        <p:par>
                          <p:cTn fill="hold" id="35" nodeType="afterGroup">
                            <p:stCondLst>
                              <p:cond delay="2000"/>
                            </p:stCondLst>
                            <p:childTnLst>
                              <p:par>
                                <p:cTn fill="hold" id="36" nodeType="afterEffect" presetClass="entr" presetID="53" presetSubtype="0">
                                  <p:stCondLst>
                                    <p:cond delay="0"/>
                                  </p:stCondLst>
                                  <p:childTnLst>
                                    <p:set>
                                      <p:cBhvr>
                                        <p:cTn dur="1" fill="hold" id="37">
                                          <p:stCondLst>
                                            <p:cond delay="0"/>
                                          </p:stCondLst>
                                        </p:cTn>
                                        <p:tgtEl>
                                          <p:spTgt spid="6"/>
                                        </p:tgtEl>
                                        <p:attrNameLst>
                                          <p:attrName>style.visibility</p:attrName>
                                        </p:attrNameLst>
                                      </p:cBhvr>
                                      <p:to>
                                        <p:strVal val="visible"/>
                                      </p:to>
                                    </p:set>
                                    <p:anim calcmode="lin" valueType="num">
                                      <p:cBhvr>
                                        <p:cTn dur="500" fill="hold" id="38"/>
                                        <p:tgtEl>
                                          <p:spTgt spid="6"/>
                                        </p:tgtEl>
                                        <p:attrNameLst>
                                          <p:attrName>ppt_w</p:attrName>
                                        </p:attrNameLst>
                                      </p:cBhvr>
                                      <p:tavLst>
                                        <p:tav tm="0">
                                          <p:val>
                                            <p:fltVal val="0"/>
                                          </p:val>
                                        </p:tav>
                                        <p:tav tm="100000">
                                          <p:val>
                                            <p:strVal val="#ppt_w"/>
                                          </p:val>
                                        </p:tav>
                                      </p:tavLst>
                                    </p:anim>
                                    <p:anim calcmode="lin" valueType="num">
                                      <p:cBhvr>
                                        <p:cTn dur="500" fill="hold" id="39"/>
                                        <p:tgtEl>
                                          <p:spTgt spid="6"/>
                                        </p:tgtEl>
                                        <p:attrNameLst>
                                          <p:attrName>ppt_h</p:attrName>
                                        </p:attrNameLst>
                                      </p:cBhvr>
                                      <p:tavLst>
                                        <p:tav tm="0">
                                          <p:val>
                                            <p:fltVal val="0"/>
                                          </p:val>
                                        </p:tav>
                                        <p:tav tm="100000">
                                          <p:val>
                                            <p:strVal val="#ppt_h"/>
                                          </p:val>
                                        </p:tav>
                                      </p:tavLst>
                                    </p:anim>
                                    <p:animEffect filter="fade" transition="in">
                                      <p:cBhvr>
                                        <p:cTn dur="500" id="40"/>
                                        <p:tgtEl>
                                          <p:spTgt spid="6"/>
                                        </p:tgtEl>
                                      </p:cBhvr>
                                    </p:animEffect>
                                  </p:childTnLst>
                                </p:cTn>
                              </p:par>
                              <p:par>
                                <p:cTn fill="hold" id="41" nodeType="withEffect" presetClass="entr" presetID="53" presetSubtype="0">
                                  <p:stCondLst>
                                    <p:cond delay="0"/>
                                  </p:stCondLst>
                                  <p:childTnLst>
                                    <p:set>
                                      <p:cBhvr>
                                        <p:cTn dur="1" fill="hold" id="42">
                                          <p:stCondLst>
                                            <p:cond delay="0"/>
                                          </p:stCondLst>
                                        </p:cTn>
                                        <p:tgtEl>
                                          <p:spTgt spid="8"/>
                                        </p:tgtEl>
                                        <p:attrNameLst>
                                          <p:attrName>style.visibility</p:attrName>
                                        </p:attrNameLst>
                                      </p:cBhvr>
                                      <p:to>
                                        <p:strVal val="visible"/>
                                      </p:to>
                                    </p:set>
                                    <p:anim calcmode="lin" valueType="num">
                                      <p:cBhvr>
                                        <p:cTn dur="500" fill="hold" id="43"/>
                                        <p:tgtEl>
                                          <p:spTgt spid="8"/>
                                        </p:tgtEl>
                                        <p:attrNameLst>
                                          <p:attrName>ppt_w</p:attrName>
                                        </p:attrNameLst>
                                      </p:cBhvr>
                                      <p:tavLst>
                                        <p:tav tm="0">
                                          <p:val>
                                            <p:fltVal val="0"/>
                                          </p:val>
                                        </p:tav>
                                        <p:tav tm="100000">
                                          <p:val>
                                            <p:strVal val="#ppt_w"/>
                                          </p:val>
                                        </p:tav>
                                      </p:tavLst>
                                    </p:anim>
                                    <p:anim calcmode="lin" valueType="num">
                                      <p:cBhvr>
                                        <p:cTn dur="500" fill="hold" id="44"/>
                                        <p:tgtEl>
                                          <p:spTgt spid="8"/>
                                        </p:tgtEl>
                                        <p:attrNameLst>
                                          <p:attrName>ppt_h</p:attrName>
                                        </p:attrNameLst>
                                      </p:cBhvr>
                                      <p:tavLst>
                                        <p:tav tm="0">
                                          <p:val>
                                            <p:fltVal val="0"/>
                                          </p:val>
                                        </p:tav>
                                        <p:tav tm="100000">
                                          <p:val>
                                            <p:strVal val="#ppt_h"/>
                                          </p:val>
                                        </p:tav>
                                      </p:tavLst>
                                    </p:anim>
                                    <p:animEffect filter="fade" transition="in">
                                      <p:cBhvr>
                                        <p:cTn dur="500" id="45"/>
                                        <p:tgtEl>
                                          <p:spTgt spid="8"/>
                                        </p:tgtEl>
                                      </p:cBhvr>
                                    </p:animEffect>
                                  </p:childTnLst>
                                </p:cTn>
                              </p:par>
                            </p:childTnLst>
                          </p:cTn>
                        </p:par>
                        <p:par>
                          <p:cTn fill="hold" id="46" nodeType="afterGroup">
                            <p:stCondLst>
                              <p:cond delay="2500"/>
                            </p:stCondLst>
                            <p:childTnLst>
                              <p:par>
                                <p:cTn fill="hold" id="47" nodeType="afterEffect" presetClass="entr" presetID="53" presetSubtype="0">
                                  <p:stCondLst>
                                    <p:cond delay="0"/>
                                  </p:stCondLst>
                                  <p:childTnLst>
                                    <p:set>
                                      <p:cBhvr>
                                        <p:cTn dur="1" fill="hold" id="48">
                                          <p:stCondLst>
                                            <p:cond delay="0"/>
                                          </p:stCondLst>
                                        </p:cTn>
                                        <p:tgtEl>
                                          <p:spTgt spid="7"/>
                                        </p:tgtEl>
                                        <p:attrNameLst>
                                          <p:attrName>style.visibility</p:attrName>
                                        </p:attrNameLst>
                                      </p:cBhvr>
                                      <p:to>
                                        <p:strVal val="visible"/>
                                      </p:to>
                                    </p:set>
                                    <p:anim calcmode="lin" valueType="num">
                                      <p:cBhvr>
                                        <p:cTn dur="500" fill="hold" id="49"/>
                                        <p:tgtEl>
                                          <p:spTgt spid="7"/>
                                        </p:tgtEl>
                                        <p:attrNameLst>
                                          <p:attrName>ppt_w</p:attrName>
                                        </p:attrNameLst>
                                      </p:cBhvr>
                                      <p:tavLst>
                                        <p:tav tm="0">
                                          <p:val>
                                            <p:fltVal val="0"/>
                                          </p:val>
                                        </p:tav>
                                        <p:tav tm="100000">
                                          <p:val>
                                            <p:strVal val="#ppt_w"/>
                                          </p:val>
                                        </p:tav>
                                      </p:tavLst>
                                    </p:anim>
                                    <p:anim calcmode="lin" valueType="num">
                                      <p:cBhvr>
                                        <p:cTn dur="500" fill="hold" id="50"/>
                                        <p:tgtEl>
                                          <p:spTgt spid="7"/>
                                        </p:tgtEl>
                                        <p:attrNameLst>
                                          <p:attrName>ppt_h</p:attrName>
                                        </p:attrNameLst>
                                      </p:cBhvr>
                                      <p:tavLst>
                                        <p:tav tm="0">
                                          <p:val>
                                            <p:fltVal val="0"/>
                                          </p:val>
                                        </p:tav>
                                        <p:tav tm="100000">
                                          <p:val>
                                            <p:strVal val="#ppt_h"/>
                                          </p:val>
                                        </p:tav>
                                      </p:tavLst>
                                    </p:anim>
                                    <p:animEffect filter="fade" transition="in">
                                      <p:cBhvr>
                                        <p:cTn dur="500" id="51"/>
                                        <p:tgtEl>
                                          <p:spTgt spid="7"/>
                                        </p:tgtEl>
                                      </p:cBhvr>
                                    </p:animEffect>
                                  </p:childTnLst>
                                </p:cTn>
                              </p:par>
                            </p:childTnLst>
                          </p:cTn>
                        </p:par>
                        <p:par>
                          <p:cTn fill="hold" id="52" nodeType="afterGroup">
                            <p:stCondLst>
                              <p:cond delay="3000"/>
                            </p:stCondLst>
                            <p:childTnLst>
                              <p:par>
                                <p:cTn fill="hold" id="53" nodeType="afterEffect" presetClass="entr" presetID="16" presetSubtype="37">
                                  <p:stCondLst>
                                    <p:cond delay="0"/>
                                  </p:stCondLst>
                                  <p:childTnLst>
                                    <p:set>
                                      <p:cBhvr>
                                        <p:cTn dur="1" fill="hold" id="54">
                                          <p:stCondLst>
                                            <p:cond delay="0"/>
                                          </p:stCondLst>
                                        </p:cTn>
                                        <p:tgtEl>
                                          <p:spTgt spid="3"/>
                                        </p:tgtEl>
                                        <p:attrNameLst>
                                          <p:attrName>style.visibility</p:attrName>
                                        </p:attrNameLst>
                                      </p:cBhvr>
                                      <p:to>
                                        <p:strVal val="visible"/>
                                      </p:to>
                                    </p:set>
                                    <p:animEffect filter="barn(outVertical)" transition="in">
                                      <p:cBhvr>
                                        <p:cTn dur="500" id="55"/>
                                        <p:tgtEl>
                                          <p:spTgt spid="3"/>
                                        </p:tgtEl>
                                      </p:cBhvr>
                                    </p:animEffect>
                                  </p:childTnLst>
                                </p:cTn>
                              </p:par>
                            </p:childTnLst>
                          </p:cTn>
                        </p:par>
                        <p:par>
                          <p:cTn fill="hold" id="56" nodeType="afterGroup">
                            <p:stCondLst>
                              <p:cond delay="3500"/>
                            </p:stCondLst>
                            <p:childTnLst>
                              <p:par>
                                <p:cTn fill="hold" id="57" nodeType="afterEffect" presetClass="entr" presetID="42" presetSubtype="0">
                                  <p:stCondLst>
                                    <p:cond delay="0"/>
                                  </p:stCondLst>
                                  <p:childTnLst>
                                    <p:set>
                                      <p:cBhvr>
                                        <p:cTn dur="1" fill="hold" id="58">
                                          <p:stCondLst>
                                            <p:cond delay="0"/>
                                          </p:stCondLst>
                                        </p:cTn>
                                        <p:tgtEl>
                                          <p:spTgt spid="51"/>
                                        </p:tgtEl>
                                        <p:attrNameLst>
                                          <p:attrName>style.visibility</p:attrName>
                                        </p:attrNameLst>
                                      </p:cBhvr>
                                      <p:to>
                                        <p:strVal val="visible"/>
                                      </p:to>
                                    </p:set>
                                    <p:animEffect filter="fade" transition="in">
                                      <p:cBhvr>
                                        <p:cTn dur="1000" id="59"/>
                                        <p:tgtEl>
                                          <p:spTgt spid="51"/>
                                        </p:tgtEl>
                                      </p:cBhvr>
                                    </p:animEffect>
                                    <p:anim calcmode="lin" valueType="num">
                                      <p:cBhvr>
                                        <p:cTn dur="1000" fill="hold" id="60"/>
                                        <p:tgtEl>
                                          <p:spTgt spid="51"/>
                                        </p:tgtEl>
                                        <p:attrNameLst>
                                          <p:attrName>ppt_x</p:attrName>
                                        </p:attrNameLst>
                                      </p:cBhvr>
                                      <p:tavLst>
                                        <p:tav tm="0">
                                          <p:val>
                                            <p:strVal val="#ppt_x"/>
                                          </p:val>
                                        </p:tav>
                                        <p:tav tm="100000">
                                          <p:val>
                                            <p:strVal val="#ppt_x"/>
                                          </p:val>
                                        </p:tav>
                                      </p:tavLst>
                                    </p:anim>
                                    <p:anim calcmode="lin" valueType="num">
                                      <p:cBhvr>
                                        <p:cTn dur="1000" fill="hold" id="61"/>
                                        <p:tgtEl>
                                          <p:spTgt spid="51"/>
                                        </p:tgtEl>
                                        <p:attrNameLst>
                                          <p:attrName>ppt_y</p:attrName>
                                        </p:attrNameLst>
                                      </p:cBhvr>
                                      <p:tavLst>
                                        <p:tav tm="0">
                                          <p:val>
                                            <p:strVal val="#ppt_y+.1"/>
                                          </p:val>
                                        </p:tav>
                                        <p:tav tm="100000">
                                          <p:val>
                                            <p:strVal val="#ppt_y"/>
                                          </p:val>
                                        </p:tav>
                                      </p:tavLst>
                                    </p:anim>
                                  </p:childTnLst>
                                </p:cTn>
                              </p:par>
                              <p:par>
                                <p:cTn fill="hold" id="62" nodeType="withEffect" presetClass="entr" presetID="42" presetSubtype="0">
                                  <p:stCondLst>
                                    <p:cond delay="0"/>
                                  </p:stCondLst>
                                  <p:childTnLst>
                                    <p:set>
                                      <p:cBhvr>
                                        <p:cTn dur="1" fill="hold" id="63">
                                          <p:stCondLst>
                                            <p:cond delay="0"/>
                                          </p:stCondLst>
                                        </p:cTn>
                                        <p:tgtEl>
                                          <p:spTgt spid="67"/>
                                        </p:tgtEl>
                                        <p:attrNameLst>
                                          <p:attrName>style.visibility</p:attrName>
                                        </p:attrNameLst>
                                      </p:cBhvr>
                                      <p:to>
                                        <p:strVal val="visible"/>
                                      </p:to>
                                    </p:set>
                                    <p:animEffect filter="fade" transition="in">
                                      <p:cBhvr>
                                        <p:cTn dur="1000" id="64"/>
                                        <p:tgtEl>
                                          <p:spTgt spid="67"/>
                                        </p:tgtEl>
                                      </p:cBhvr>
                                    </p:animEffect>
                                    <p:anim calcmode="lin" valueType="num">
                                      <p:cBhvr>
                                        <p:cTn dur="1000" fill="hold" id="65"/>
                                        <p:tgtEl>
                                          <p:spTgt spid="67"/>
                                        </p:tgtEl>
                                        <p:attrNameLst>
                                          <p:attrName>ppt_x</p:attrName>
                                        </p:attrNameLst>
                                      </p:cBhvr>
                                      <p:tavLst>
                                        <p:tav tm="0">
                                          <p:val>
                                            <p:strVal val="#ppt_x"/>
                                          </p:val>
                                        </p:tav>
                                        <p:tav tm="100000">
                                          <p:val>
                                            <p:strVal val="#ppt_x"/>
                                          </p:val>
                                        </p:tav>
                                      </p:tavLst>
                                    </p:anim>
                                    <p:anim calcmode="lin" valueType="num">
                                      <p:cBhvr>
                                        <p:cTn dur="1000" fill="hold" id="66"/>
                                        <p:tgtEl>
                                          <p:spTgt spid="67"/>
                                        </p:tgtEl>
                                        <p:attrNameLst>
                                          <p:attrName>ppt_y</p:attrName>
                                        </p:attrNameLst>
                                      </p:cBhvr>
                                      <p:tavLst>
                                        <p:tav tm="0">
                                          <p:val>
                                            <p:strVal val="#ppt_y+.1"/>
                                          </p:val>
                                        </p:tav>
                                        <p:tav tm="100000">
                                          <p:val>
                                            <p:strVal val="#ppt_y"/>
                                          </p:val>
                                        </p:tav>
                                      </p:tavLst>
                                    </p:anim>
                                  </p:childTnLst>
                                </p:cTn>
                              </p:par>
                            </p:childTnLst>
                          </p:cTn>
                        </p:par>
                        <p:par>
                          <p:cTn fill="hold" id="67" nodeType="afterGroup">
                            <p:stCondLst>
                              <p:cond delay="4500"/>
                            </p:stCondLst>
                            <p:childTnLst>
                              <p:par>
                                <p:cTn fill="hold" id="68" nodeType="afterEffect" presetClass="entr" presetID="42" presetSubtype="0">
                                  <p:stCondLst>
                                    <p:cond delay="0"/>
                                  </p:stCondLst>
                                  <p:childTnLst>
                                    <p:set>
                                      <p:cBhvr>
                                        <p:cTn dur="1" fill="hold" id="69">
                                          <p:stCondLst>
                                            <p:cond delay="0"/>
                                          </p:stCondLst>
                                        </p:cTn>
                                        <p:tgtEl>
                                          <p:spTgt spid="63"/>
                                        </p:tgtEl>
                                        <p:attrNameLst>
                                          <p:attrName>style.visibility</p:attrName>
                                        </p:attrNameLst>
                                      </p:cBhvr>
                                      <p:to>
                                        <p:strVal val="visible"/>
                                      </p:to>
                                    </p:set>
                                    <p:animEffect filter="fade" transition="in">
                                      <p:cBhvr>
                                        <p:cTn dur="1000" id="70"/>
                                        <p:tgtEl>
                                          <p:spTgt spid="63"/>
                                        </p:tgtEl>
                                      </p:cBhvr>
                                    </p:animEffect>
                                    <p:anim calcmode="lin" valueType="num">
                                      <p:cBhvr>
                                        <p:cTn dur="1000" fill="hold" id="71"/>
                                        <p:tgtEl>
                                          <p:spTgt spid="63"/>
                                        </p:tgtEl>
                                        <p:attrNameLst>
                                          <p:attrName>ppt_x</p:attrName>
                                        </p:attrNameLst>
                                      </p:cBhvr>
                                      <p:tavLst>
                                        <p:tav tm="0">
                                          <p:val>
                                            <p:strVal val="#ppt_x"/>
                                          </p:val>
                                        </p:tav>
                                        <p:tav tm="100000">
                                          <p:val>
                                            <p:strVal val="#ppt_x"/>
                                          </p:val>
                                        </p:tav>
                                      </p:tavLst>
                                    </p:anim>
                                    <p:anim calcmode="lin" valueType="num">
                                      <p:cBhvr>
                                        <p:cTn dur="1000" fill="hold" id="72"/>
                                        <p:tgtEl>
                                          <p:spTgt spid="63"/>
                                        </p:tgtEl>
                                        <p:attrNameLst>
                                          <p:attrName>ppt_y</p:attrName>
                                        </p:attrNameLst>
                                      </p:cBhvr>
                                      <p:tavLst>
                                        <p:tav tm="0">
                                          <p:val>
                                            <p:strVal val="#ppt_y+.1"/>
                                          </p:val>
                                        </p:tav>
                                        <p:tav tm="100000">
                                          <p:val>
                                            <p:strVal val="#ppt_y"/>
                                          </p:val>
                                        </p:tav>
                                      </p:tavLst>
                                    </p:anim>
                                  </p:childTnLst>
                                </p:cTn>
                              </p:par>
                              <p:par>
                                <p:cTn fill="hold" id="73" nodeType="withEffect" presetClass="entr" presetID="42" presetSubtype="0">
                                  <p:stCondLst>
                                    <p:cond delay="0"/>
                                  </p:stCondLst>
                                  <p:childTnLst>
                                    <p:set>
                                      <p:cBhvr>
                                        <p:cTn dur="1" fill="hold" id="74">
                                          <p:stCondLst>
                                            <p:cond delay="0"/>
                                          </p:stCondLst>
                                        </p:cTn>
                                        <p:tgtEl>
                                          <p:spTgt spid="55"/>
                                        </p:tgtEl>
                                        <p:attrNameLst>
                                          <p:attrName>style.visibility</p:attrName>
                                        </p:attrNameLst>
                                      </p:cBhvr>
                                      <p:to>
                                        <p:strVal val="visible"/>
                                      </p:to>
                                    </p:set>
                                    <p:animEffect filter="fade" transition="in">
                                      <p:cBhvr>
                                        <p:cTn dur="1000" id="75"/>
                                        <p:tgtEl>
                                          <p:spTgt spid="55"/>
                                        </p:tgtEl>
                                      </p:cBhvr>
                                    </p:animEffect>
                                    <p:anim calcmode="lin" valueType="num">
                                      <p:cBhvr>
                                        <p:cTn dur="1000" fill="hold" id="76"/>
                                        <p:tgtEl>
                                          <p:spTgt spid="55"/>
                                        </p:tgtEl>
                                        <p:attrNameLst>
                                          <p:attrName>ppt_x</p:attrName>
                                        </p:attrNameLst>
                                      </p:cBhvr>
                                      <p:tavLst>
                                        <p:tav tm="0">
                                          <p:val>
                                            <p:strVal val="#ppt_x"/>
                                          </p:val>
                                        </p:tav>
                                        <p:tav tm="100000">
                                          <p:val>
                                            <p:strVal val="#ppt_x"/>
                                          </p:val>
                                        </p:tav>
                                      </p:tavLst>
                                    </p:anim>
                                    <p:anim calcmode="lin" valueType="num">
                                      <p:cBhvr>
                                        <p:cTn dur="1000" fill="hold" id="77"/>
                                        <p:tgtEl>
                                          <p:spTgt spid="55"/>
                                        </p:tgtEl>
                                        <p:attrNameLst>
                                          <p:attrName>ppt_y</p:attrName>
                                        </p:attrNameLst>
                                      </p:cBhvr>
                                      <p:tavLst>
                                        <p:tav tm="0">
                                          <p:val>
                                            <p:strVal val="#ppt_y+.1"/>
                                          </p:val>
                                        </p:tav>
                                        <p:tav tm="100000">
                                          <p:val>
                                            <p:strVal val="#ppt_y"/>
                                          </p:val>
                                        </p:tav>
                                      </p:tavLst>
                                    </p:anim>
                                  </p:childTnLst>
                                </p:cTn>
                              </p:par>
                            </p:childTnLst>
                          </p:cTn>
                        </p:par>
                        <p:par>
                          <p:cTn fill="hold" id="78" nodeType="afterGroup">
                            <p:stCondLst>
                              <p:cond delay="5500"/>
                            </p:stCondLst>
                            <p:childTnLst>
                              <p:par>
                                <p:cTn fill="hold" id="79" nodeType="afterEffect" presetClass="entr" presetID="42" presetSubtype="0">
                                  <p:stCondLst>
                                    <p:cond delay="0"/>
                                  </p:stCondLst>
                                  <p:childTnLst>
                                    <p:set>
                                      <p:cBhvr>
                                        <p:cTn dur="1" fill="hold" id="80">
                                          <p:stCondLst>
                                            <p:cond delay="0"/>
                                          </p:stCondLst>
                                        </p:cTn>
                                        <p:tgtEl>
                                          <p:spTgt spid="59"/>
                                        </p:tgtEl>
                                        <p:attrNameLst>
                                          <p:attrName>style.visibility</p:attrName>
                                        </p:attrNameLst>
                                      </p:cBhvr>
                                      <p:to>
                                        <p:strVal val="visible"/>
                                      </p:to>
                                    </p:set>
                                    <p:animEffect filter="fade" transition="in">
                                      <p:cBhvr>
                                        <p:cTn dur="1000" id="81"/>
                                        <p:tgtEl>
                                          <p:spTgt spid="59"/>
                                        </p:tgtEl>
                                      </p:cBhvr>
                                    </p:animEffect>
                                    <p:anim calcmode="lin" valueType="num">
                                      <p:cBhvr>
                                        <p:cTn dur="1000" fill="hold" id="82"/>
                                        <p:tgtEl>
                                          <p:spTgt spid="59"/>
                                        </p:tgtEl>
                                        <p:attrNameLst>
                                          <p:attrName>ppt_x</p:attrName>
                                        </p:attrNameLst>
                                      </p:cBhvr>
                                      <p:tavLst>
                                        <p:tav tm="0">
                                          <p:val>
                                            <p:strVal val="#ppt_x"/>
                                          </p:val>
                                        </p:tav>
                                        <p:tav tm="100000">
                                          <p:val>
                                            <p:strVal val="#ppt_x"/>
                                          </p:val>
                                        </p:tav>
                                      </p:tavLst>
                                    </p:anim>
                                    <p:anim calcmode="lin" valueType="num">
                                      <p:cBhvr>
                                        <p:cTn dur="1000" fill="hold" id="83"/>
                                        <p:tgtEl>
                                          <p:spTgt spid="59"/>
                                        </p:tgtEl>
                                        <p:attrNameLst>
                                          <p:attrName>ppt_y</p:attrName>
                                        </p:attrNameLst>
                                      </p:cBhvr>
                                      <p:tavLst>
                                        <p:tav tm="0">
                                          <p:val>
                                            <p:strVal val="#ppt_y+.1"/>
                                          </p:val>
                                        </p:tav>
                                        <p:tav tm="100000">
                                          <p:val>
                                            <p:strVal val="#ppt_y"/>
                                          </p:val>
                                        </p:tav>
                                      </p:tavLst>
                                    </p:anim>
                                  </p:childTnLst>
                                </p:cTn>
                              </p:par>
                            </p:childTnLst>
                          </p:cTn>
                        </p:par>
                        <p:par>
                          <p:cTn fill="hold" id="84" nodeType="afterGroup">
                            <p:stCondLst>
                              <p:cond delay="6500"/>
                            </p:stCondLst>
                            <p:childTnLst>
                              <p:par>
                                <p:cTn fill="hold" grpId="0" id="85" nodeType="afterEffect" presetClass="entr" presetID="22" presetSubtype="8">
                                  <p:stCondLst>
                                    <p:cond delay="0"/>
                                  </p:stCondLst>
                                  <p:childTnLst>
                                    <p:set>
                                      <p:cBhvr>
                                        <p:cTn dur="1" fill="hold" id="86">
                                          <p:stCondLst>
                                            <p:cond delay="0"/>
                                          </p:stCondLst>
                                        </p:cTn>
                                        <p:tgtEl>
                                          <p:spTgt spid="94"/>
                                        </p:tgtEl>
                                        <p:attrNameLst>
                                          <p:attrName>style.visibility</p:attrName>
                                        </p:attrNameLst>
                                      </p:cBhvr>
                                      <p:to>
                                        <p:strVal val="visible"/>
                                      </p:to>
                                    </p:set>
                                    <p:animEffect filter="wipe(left)" transition="in">
                                      <p:cBhvr>
                                        <p:cTn dur="500" id="87"/>
                                        <p:tgtEl>
                                          <p:spTgt spid="9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94"/>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Development Process Layout</a:t>
            </a:r>
          </a:p>
        </p:txBody>
      </p:sp>
      <p:grpSp>
        <p:nvGrpSpPr>
          <p:cNvPr id="19" name="Group 18"/>
          <p:cNvGrpSpPr/>
          <p:nvPr/>
        </p:nvGrpSpPr>
        <p:grpSpPr>
          <a:xfrm>
            <a:off x="950590" y="2749149"/>
            <a:ext cx="2037785" cy="383781"/>
            <a:chOff x="950590" y="2840590"/>
            <a:chExt cx="2037785" cy="383781"/>
          </a:xfrm>
          <a:solidFill>
            <a:schemeClr val="bg1">
              <a:alpha val="70000"/>
            </a:schemeClr>
          </a:solidFill>
        </p:grpSpPr>
        <p:sp>
          <p:nvSpPr>
            <p:cNvPr id="6" name="AutoShape 7"/>
            <p:cNvSpPr/>
            <p:nvPr/>
          </p:nvSpPr>
          <p:spPr bwMode="auto">
            <a:xfrm>
              <a:off x="950590" y="2840590"/>
              <a:ext cx="2037785" cy="383781"/>
            </a:xfrm>
            <a:custGeom>
              <a:gdLst>
                <a:gd fmla="*/ 826294 w 21600" name="T0"/>
                <a:gd fmla="*/ 86519 h 21600" name="T1"/>
                <a:gd fmla="*/ 826294 w 21600" name="T2"/>
                <a:gd fmla="*/ 86519 h 21600" name="T3"/>
                <a:gd fmla="*/ 826294 w 21600" name="T4"/>
                <a:gd fmla="*/ 86519 h 21600" name="T5"/>
                <a:gd fmla="*/ 826294 w 21600" name="T6"/>
                <a:gd fmla="*/ 86519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20666" y="21599"/>
                  </a:moveTo>
                  <a:lnTo>
                    <a:pt x="0" y="21599"/>
                  </a:lnTo>
                  <a:lnTo>
                    <a:pt x="933" y="10700"/>
                  </a:lnTo>
                  <a:lnTo>
                    <a:pt x="0" y="0"/>
                  </a:lnTo>
                  <a:lnTo>
                    <a:pt x="20666" y="0"/>
                  </a:lnTo>
                  <a:lnTo>
                    <a:pt x="21599" y="10700"/>
                  </a:lnTo>
                  <a:lnTo>
                    <a:pt x="20666" y="21599"/>
                  </a:lnTo>
                  <a:close/>
                </a:path>
              </a:pathLst>
            </a:custGeom>
            <a:grpFill/>
            <a:ln>
              <a:noFill/>
            </a:ln>
            <a:effectLst/>
            <a:extLst/>
          </p:spPr>
          <p:txBody>
            <a:bodyPr bIns="0" lIns="0" rIns="0" tIns="0"/>
            <a:lstStyle>
              <a:defPPr>
                <a:defRPr lang="es-ES"/>
              </a:defPPr>
              <a:lvl1pPr algn="l" fontAlgn="base" hangingPunct="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1pPr>
              <a:lvl2pPr algn="l" fontAlgn="base" hangingPunct="0" marL="4572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2pPr>
              <a:lvl3pPr algn="l" fontAlgn="base" hangingPunct="0" marL="9144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3pPr>
              <a:lvl4pPr algn="l" fontAlgn="base" hangingPunct="0" marL="13716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4pPr>
              <a:lvl5pPr algn="l" fontAlgn="base" hangingPunct="0" marL="18288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5pPr>
              <a:lvl6pPr algn="l" defTabSz="914400" eaLnBrk="1" hangingPunct="1" latinLnBrk="0" marL="22860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6pPr>
              <a:lvl7pPr algn="l" defTabSz="914400" eaLnBrk="1" hangingPunct="1" latinLnBrk="0" marL="27432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7pPr>
              <a:lvl8pPr algn="l" defTabSz="914400" eaLnBrk="1" hangingPunct="1" latinLnBrk="0" marL="32004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8pPr>
              <a:lvl9pPr algn="l" defTabSz="914400" eaLnBrk="1" hangingPunct="1" latinLnBrk="0" marL="36576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9pPr>
            </a:lstStyle>
            <a:p>
              <a:endParaRPr lang="en-US"/>
            </a:p>
          </p:txBody>
        </p:sp>
        <p:sp>
          <p:nvSpPr>
            <p:cNvPr id="11" name="AutoShape 12"/>
            <p:cNvSpPr/>
            <p:nvPr/>
          </p:nvSpPr>
          <p:spPr bwMode="auto">
            <a:xfrm>
              <a:off x="1919566" y="2980527"/>
              <a:ext cx="105706" cy="107663"/>
            </a:xfrm>
            <a:custGeom>
              <a:gdLst>
                <a:gd fmla="*/ 42860 w 19679" name="T0"/>
                <a:gd fmla="*/ 47918 h 19679" name="T1"/>
                <a:gd fmla="*/ 42860 w 19679" name="T2"/>
                <a:gd fmla="*/ 47918 h 19679" name="T3"/>
                <a:gd fmla="*/ 42860 w 19679" name="T4"/>
                <a:gd fmla="*/ 47918 h 19679" name="T5"/>
                <a:gd fmla="*/ 42860 w 19679" name="T6"/>
                <a:gd fmla="*/ 47918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bIns="0" lIns="0" rIns="0" tIns="0"/>
            <a:lstStyle>
              <a:defPPr>
                <a:defRPr lang="es-ES"/>
              </a:defPPr>
              <a:lvl1pPr algn="l" fontAlgn="base" hangingPunct="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1pPr>
              <a:lvl2pPr algn="l" fontAlgn="base" hangingPunct="0" marL="4572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2pPr>
              <a:lvl3pPr algn="l" fontAlgn="base" hangingPunct="0" marL="9144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3pPr>
              <a:lvl4pPr algn="l" fontAlgn="base" hangingPunct="0" marL="13716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4pPr>
              <a:lvl5pPr algn="l" fontAlgn="base" hangingPunct="0" marL="18288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5pPr>
              <a:lvl6pPr algn="l" defTabSz="914400" eaLnBrk="1" hangingPunct="1" latinLnBrk="0" marL="22860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6pPr>
              <a:lvl7pPr algn="l" defTabSz="914400" eaLnBrk="1" hangingPunct="1" latinLnBrk="0" marL="27432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7pPr>
              <a:lvl8pPr algn="l" defTabSz="914400" eaLnBrk="1" hangingPunct="1" latinLnBrk="0" marL="32004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8pPr>
              <a:lvl9pPr algn="l" defTabSz="914400" eaLnBrk="1" hangingPunct="1" latinLnBrk="0" marL="36576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9pPr>
            </a:lstStyle>
            <a:p>
              <a:endParaRPr lang="en-US"/>
            </a:p>
          </p:txBody>
        </p:sp>
      </p:grpSp>
      <p:grpSp>
        <p:nvGrpSpPr>
          <p:cNvPr id="20" name="Group 19"/>
          <p:cNvGrpSpPr/>
          <p:nvPr/>
        </p:nvGrpSpPr>
        <p:grpSpPr>
          <a:xfrm>
            <a:off x="3019696" y="2749149"/>
            <a:ext cx="2037784" cy="383781"/>
            <a:chOff x="3019696" y="2840590"/>
            <a:chExt cx="2037784" cy="383781"/>
          </a:xfrm>
          <a:solidFill>
            <a:schemeClr val="bg1">
              <a:alpha val="60000"/>
            </a:schemeClr>
          </a:solidFill>
        </p:grpSpPr>
        <p:sp>
          <p:nvSpPr>
            <p:cNvPr id="7" name="AutoShape 8"/>
            <p:cNvSpPr/>
            <p:nvPr/>
          </p:nvSpPr>
          <p:spPr bwMode="auto">
            <a:xfrm>
              <a:off x="3019696" y="2840590"/>
              <a:ext cx="2037784" cy="383781"/>
            </a:xfrm>
            <a:custGeom>
              <a:gdLst>
                <a:gd fmla="*/ 826294 w 21600" name="T0"/>
                <a:gd fmla="*/ 86519 h 21600" name="T1"/>
                <a:gd fmla="*/ 826294 w 21600" name="T2"/>
                <a:gd fmla="*/ 86519 h 21600" name="T3"/>
                <a:gd fmla="*/ 826294 w 21600" name="T4"/>
                <a:gd fmla="*/ 86519 h 21600" name="T5"/>
                <a:gd fmla="*/ 826294 w 21600" name="T6"/>
                <a:gd fmla="*/ 86519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20666" y="21599"/>
                  </a:moveTo>
                  <a:lnTo>
                    <a:pt x="0" y="21599"/>
                  </a:lnTo>
                  <a:lnTo>
                    <a:pt x="933" y="10700"/>
                  </a:lnTo>
                  <a:lnTo>
                    <a:pt x="0" y="0"/>
                  </a:lnTo>
                  <a:lnTo>
                    <a:pt x="20666" y="0"/>
                  </a:lnTo>
                  <a:lnTo>
                    <a:pt x="21599" y="10700"/>
                  </a:lnTo>
                  <a:lnTo>
                    <a:pt x="20666" y="21599"/>
                  </a:lnTo>
                  <a:close/>
                </a:path>
              </a:pathLst>
            </a:custGeom>
            <a:grpFill/>
            <a:ln>
              <a:noFill/>
            </a:ln>
            <a:effectLst/>
            <a:extLst/>
          </p:spPr>
          <p:txBody>
            <a:bodyPr bIns="0" lIns="0" rIns="0" tIns="0"/>
            <a:lstStyle>
              <a:defPPr>
                <a:defRPr lang="es-ES"/>
              </a:defPPr>
              <a:lvl1pPr algn="l" fontAlgn="base" hangingPunct="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1pPr>
              <a:lvl2pPr algn="l" fontAlgn="base" hangingPunct="0" marL="4572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2pPr>
              <a:lvl3pPr algn="l" fontAlgn="base" hangingPunct="0" marL="9144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3pPr>
              <a:lvl4pPr algn="l" fontAlgn="base" hangingPunct="0" marL="13716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4pPr>
              <a:lvl5pPr algn="l" fontAlgn="base" hangingPunct="0" marL="18288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5pPr>
              <a:lvl6pPr algn="l" defTabSz="914400" eaLnBrk="1" hangingPunct="1" latinLnBrk="0" marL="22860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6pPr>
              <a:lvl7pPr algn="l" defTabSz="914400" eaLnBrk="1" hangingPunct="1" latinLnBrk="0" marL="27432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7pPr>
              <a:lvl8pPr algn="l" defTabSz="914400" eaLnBrk="1" hangingPunct="1" latinLnBrk="0" marL="32004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8pPr>
              <a:lvl9pPr algn="l" defTabSz="914400" eaLnBrk="1" hangingPunct="1" latinLnBrk="0" marL="36576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9pPr>
            </a:lstStyle>
            <a:p>
              <a:endParaRPr lang="en-US"/>
            </a:p>
          </p:txBody>
        </p:sp>
        <p:sp>
          <p:nvSpPr>
            <p:cNvPr id="12" name="AutoShape 13"/>
            <p:cNvSpPr/>
            <p:nvPr/>
          </p:nvSpPr>
          <p:spPr bwMode="auto">
            <a:xfrm>
              <a:off x="3986714" y="2980527"/>
              <a:ext cx="101791" cy="107663"/>
            </a:xfrm>
            <a:custGeom>
              <a:gdLst>
                <a:gd fmla="*/ 41273 w 19679" name="T0"/>
                <a:gd fmla="*/ 47918 h 19679" name="T1"/>
                <a:gd fmla="*/ 41273 w 19679" name="T2"/>
                <a:gd fmla="*/ 47918 h 19679" name="T3"/>
                <a:gd fmla="*/ 41273 w 19679" name="T4"/>
                <a:gd fmla="*/ 47918 h 19679" name="T5"/>
                <a:gd fmla="*/ 41273 w 19679" name="T6"/>
                <a:gd fmla="*/ 47918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bIns="0" lIns="0" rIns="0" tIns="0"/>
            <a:lstStyle>
              <a:defPPr>
                <a:defRPr lang="es-ES"/>
              </a:defPPr>
              <a:lvl1pPr algn="l" fontAlgn="base" hangingPunct="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1pPr>
              <a:lvl2pPr algn="l" fontAlgn="base" hangingPunct="0" marL="4572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2pPr>
              <a:lvl3pPr algn="l" fontAlgn="base" hangingPunct="0" marL="9144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3pPr>
              <a:lvl4pPr algn="l" fontAlgn="base" hangingPunct="0" marL="13716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4pPr>
              <a:lvl5pPr algn="l" fontAlgn="base" hangingPunct="0" marL="18288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5pPr>
              <a:lvl6pPr algn="l" defTabSz="914400" eaLnBrk="1" hangingPunct="1" latinLnBrk="0" marL="22860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6pPr>
              <a:lvl7pPr algn="l" defTabSz="914400" eaLnBrk="1" hangingPunct="1" latinLnBrk="0" marL="27432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7pPr>
              <a:lvl8pPr algn="l" defTabSz="914400" eaLnBrk="1" hangingPunct="1" latinLnBrk="0" marL="32004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8pPr>
              <a:lvl9pPr algn="l" defTabSz="914400" eaLnBrk="1" hangingPunct="1" latinLnBrk="0" marL="36576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9pPr>
            </a:lstStyle>
            <a:p>
              <a:endParaRPr lang="en-US"/>
            </a:p>
          </p:txBody>
        </p:sp>
      </p:grpSp>
      <p:grpSp>
        <p:nvGrpSpPr>
          <p:cNvPr id="21" name="Group 20"/>
          <p:cNvGrpSpPr/>
          <p:nvPr/>
        </p:nvGrpSpPr>
        <p:grpSpPr>
          <a:xfrm>
            <a:off x="5086843" y="2749149"/>
            <a:ext cx="2037784" cy="383781"/>
            <a:chOff x="5086843" y="2840590"/>
            <a:chExt cx="2037784" cy="383781"/>
          </a:xfrm>
          <a:solidFill>
            <a:schemeClr val="bg1">
              <a:alpha val="50000"/>
            </a:schemeClr>
          </a:solidFill>
        </p:grpSpPr>
        <p:sp>
          <p:nvSpPr>
            <p:cNvPr id="8" name="AutoShape 9"/>
            <p:cNvSpPr/>
            <p:nvPr/>
          </p:nvSpPr>
          <p:spPr bwMode="auto">
            <a:xfrm>
              <a:off x="5086843" y="2840590"/>
              <a:ext cx="2037784" cy="383781"/>
            </a:xfrm>
            <a:custGeom>
              <a:gdLst>
                <a:gd fmla="*/ 826294 w 21600" name="T0"/>
                <a:gd fmla="*/ 86519 h 21600" name="T1"/>
                <a:gd fmla="*/ 826294 w 21600" name="T2"/>
                <a:gd fmla="*/ 86519 h 21600" name="T3"/>
                <a:gd fmla="*/ 826294 w 21600" name="T4"/>
                <a:gd fmla="*/ 86519 h 21600" name="T5"/>
                <a:gd fmla="*/ 826294 w 21600" name="T6"/>
                <a:gd fmla="*/ 86519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20666" y="21599"/>
                  </a:moveTo>
                  <a:lnTo>
                    <a:pt x="0" y="21599"/>
                  </a:lnTo>
                  <a:lnTo>
                    <a:pt x="933" y="10700"/>
                  </a:lnTo>
                  <a:lnTo>
                    <a:pt x="0" y="0"/>
                  </a:lnTo>
                  <a:lnTo>
                    <a:pt x="20666" y="0"/>
                  </a:lnTo>
                  <a:lnTo>
                    <a:pt x="21599" y="10700"/>
                  </a:lnTo>
                  <a:lnTo>
                    <a:pt x="20666" y="21599"/>
                  </a:lnTo>
                  <a:close/>
                </a:path>
              </a:pathLst>
            </a:custGeom>
            <a:grpFill/>
            <a:ln>
              <a:noFill/>
            </a:ln>
            <a:effectLst/>
            <a:extLst/>
          </p:spPr>
          <p:txBody>
            <a:bodyPr bIns="0" lIns="0" rIns="0" tIns="0"/>
            <a:lstStyle>
              <a:defPPr>
                <a:defRPr lang="es-ES"/>
              </a:defPPr>
              <a:lvl1pPr algn="l" fontAlgn="base" hangingPunct="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1pPr>
              <a:lvl2pPr algn="l" fontAlgn="base" hangingPunct="0" marL="4572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2pPr>
              <a:lvl3pPr algn="l" fontAlgn="base" hangingPunct="0" marL="9144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3pPr>
              <a:lvl4pPr algn="l" fontAlgn="base" hangingPunct="0" marL="13716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4pPr>
              <a:lvl5pPr algn="l" fontAlgn="base" hangingPunct="0" marL="18288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5pPr>
              <a:lvl6pPr algn="l" defTabSz="914400" eaLnBrk="1" hangingPunct="1" latinLnBrk="0" marL="22860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6pPr>
              <a:lvl7pPr algn="l" defTabSz="914400" eaLnBrk="1" hangingPunct="1" latinLnBrk="0" marL="27432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7pPr>
              <a:lvl8pPr algn="l" defTabSz="914400" eaLnBrk="1" hangingPunct="1" latinLnBrk="0" marL="32004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8pPr>
              <a:lvl9pPr algn="l" defTabSz="914400" eaLnBrk="1" hangingPunct="1" latinLnBrk="0" marL="36576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9pPr>
            </a:lstStyle>
            <a:p>
              <a:endParaRPr lang="en-US"/>
            </a:p>
          </p:txBody>
        </p:sp>
        <p:sp>
          <p:nvSpPr>
            <p:cNvPr id="13" name="AutoShape 14"/>
            <p:cNvSpPr/>
            <p:nvPr/>
          </p:nvSpPr>
          <p:spPr bwMode="auto">
            <a:xfrm>
              <a:off x="6049946" y="2980527"/>
              <a:ext cx="107663" cy="107663"/>
            </a:xfrm>
            <a:custGeom>
              <a:gdLst>
                <a:gd fmla="*/ 43654 w 19679" name="T0"/>
                <a:gd fmla="*/ 47918 h 19679" name="T1"/>
                <a:gd fmla="*/ 43654 w 19679" name="T2"/>
                <a:gd fmla="*/ 47918 h 19679" name="T3"/>
                <a:gd fmla="*/ 43654 w 19679" name="T4"/>
                <a:gd fmla="*/ 47918 h 19679" name="T5"/>
                <a:gd fmla="*/ 43654 w 19679" name="T6"/>
                <a:gd fmla="*/ 47918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bIns="0" lIns="0" rIns="0" tIns="0"/>
            <a:lstStyle>
              <a:defPPr>
                <a:defRPr lang="es-ES"/>
              </a:defPPr>
              <a:lvl1pPr algn="l" fontAlgn="base" hangingPunct="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1pPr>
              <a:lvl2pPr algn="l" fontAlgn="base" hangingPunct="0" marL="4572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2pPr>
              <a:lvl3pPr algn="l" fontAlgn="base" hangingPunct="0" marL="9144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3pPr>
              <a:lvl4pPr algn="l" fontAlgn="base" hangingPunct="0" marL="13716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4pPr>
              <a:lvl5pPr algn="l" fontAlgn="base" hangingPunct="0" marL="18288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5pPr>
              <a:lvl6pPr algn="l" defTabSz="914400" eaLnBrk="1" hangingPunct="1" latinLnBrk="0" marL="22860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6pPr>
              <a:lvl7pPr algn="l" defTabSz="914400" eaLnBrk="1" hangingPunct="1" latinLnBrk="0" marL="27432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7pPr>
              <a:lvl8pPr algn="l" defTabSz="914400" eaLnBrk="1" hangingPunct="1" latinLnBrk="0" marL="32004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8pPr>
              <a:lvl9pPr algn="l" defTabSz="914400" eaLnBrk="1" hangingPunct="1" latinLnBrk="0" marL="36576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9pPr>
            </a:lstStyle>
            <a:p>
              <a:endParaRPr lang="en-US"/>
            </a:p>
          </p:txBody>
        </p:sp>
      </p:grpSp>
      <p:grpSp>
        <p:nvGrpSpPr>
          <p:cNvPr id="22" name="Group 21"/>
          <p:cNvGrpSpPr/>
          <p:nvPr/>
        </p:nvGrpSpPr>
        <p:grpSpPr>
          <a:xfrm>
            <a:off x="7155947" y="2749149"/>
            <a:ext cx="2031912" cy="383781"/>
            <a:chOff x="7155947" y="2840590"/>
            <a:chExt cx="2031912" cy="383781"/>
          </a:xfrm>
          <a:solidFill>
            <a:schemeClr val="bg1">
              <a:alpha val="40000"/>
            </a:schemeClr>
          </a:solidFill>
        </p:grpSpPr>
        <p:sp>
          <p:nvSpPr>
            <p:cNvPr id="9" name="AutoShape 10"/>
            <p:cNvSpPr/>
            <p:nvPr/>
          </p:nvSpPr>
          <p:spPr bwMode="auto">
            <a:xfrm>
              <a:off x="7155947" y="2840590"/>
              <a:ext cx="2031912" cy="383781"/>
            </a:xfrm>
            <a:custGeom>
              <a:gdLst>
                <a:gd fmla="*/ 823913 w 21600" name="T0"/>
                <a:gd fmla="*/ 86519 h 21600" name="T1"/>
                <a:gd fmla="*/ 823913 w 21600" name="T2"/>
                <a:gd fmla="*/ 86519 h 21600" name="T3"/>
                <a:gd fmla="*/ 823913 w 21600" name="T4"/>
                <a:gd fmla="*/ 86519 h 21600" name="T5"/>
                <a:gd fmla="*/ 823913 w 21600" name="T6"/>
                <a:gd fmla="*/ 86519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20663" y="21599"/>
                  </a:moveTo>
                  <a:lnTo>
                    <a:pt x="0" y="21599"/>
                  </a:lnTo>
                  <a:lnTo>
                    <a:pt x="936" y="10700"/>
                  </a:lnTo>
                  <a:lnTo>
                    <a:pt x="0" y="0"/>
                  </a:lnTo>
                  <a:lnTo>
                    <a:pt x="20663" y="0"/>
                  </a:lnTo>
                  <a:lnTo>
                    <a:pt x="21599" y="10700"/>
                  </a:lnTo>
                  <a:lnTo>
                    <a:pt x="20663" y="21599"/>
                  </a:lnTo>
                  <a:close/>
                </a:path>
              </a:pathLst>
            </a:custGeom>
            <a:grpFill/>
            <a:ln>
              <a:noFill/>
            </a:ln>
            <a:effectLst/>
            <a:extLst/>
          </p:spPr>
          <p:txBody>
            <a:bodyPr bIns="0" lIns="0" rIns="0" tIns="0"/>
            <a:lstStyle>
              <a:defPPr>
                <a:defRPr lang="es-ES"/>
              </a:defPPr>
              <a:lvl1pPr algn="l" fontAlgn="base" hangingPunct="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1pPr>
              <a:lvl2pPr algn="l" fontAlgn="base" hangingPunct="0" marL="4572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2pPr>
              <a:lvl3pPr algn="l" fontAlgn="base" hangingPunct="0" marL="9144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3pPr>
              <a:lvl4pPr algn="l" fontAlgn="base" hangingPunct="0" marL="13716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4pPr>
              <a:lvl5pPr algn="l" fontAlgn="base" hangingPunct="0" marL="18288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5pPr>
              <a:lvl6pPr algn="l" defTabSz="914400" eaLnBrk="1" hangingPunct="1" latinLnBrk="0" marL="22860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6pPr>
              <a:lvl7pPr algn="l" defTabSz="914400" eaLnBrk="1" hangingPunct="1" latinLnBrk="0" marL="27432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7pPr>
              <a:lvl8pPr algn="l" defTabSz="914400" eaLnBrk="1" hangingPunct="1" latinLnBrk="0" marL="32004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8pPr>
              <a:lvl9pPr algn="l" defTabSz="914400" eaLnBrk="1" hangingPunct="1" latinLnBrk="0" marL="36576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9pPr>
            </a:lstStyle>
            <a:p>
              <a:endParaRPr lang="en-US"/>
            </a:p>
          </p:txBody>
        </p:sp>
        <p:sp>
          <p:nvSpPr>
            <p:cNvPr id="14" name="AutoShape 15"/>
            <p:cNvSpPr/>
            <p:nvPr/>
          </p:nvSpPr>
          <p:spPr bwMode="auto">
            <a:xfrm>
              <a:off x="8117093" y="2980527"/>
              <a:ext cx="107663" cy="107663"/>
            </a:xfrm>
            <a:custGeom>
              <a:gdLst>
                <a:gd fmla="*/ 43654 w 19679" name="T0"/>
                <a:gd fmla="*/ 47918 h 19679" name="T1"/>
                <a:gd fmla="*/ 43654 w 19679" name="T2"/>
                <a:gd fmla="*/ 47918 h 19679" name="T3"/>
                <a:gd fmla="*/ 43654 w 19679" name="T4"/>
                <a:gd fmla="*/ 47918 h 19679" name="T5"/>
                <a:gd fmla="*/ 43654 w 19679" name="T6"/>
                <a:gd fmla="*/ 47918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bIns="0" lIns="0" rIns="0" tIns="0"/>
            <a:lstStyle>
              <a:defPPr>
                <a:defRPr lang="es-ES"/>
              </a:defPPr>
              <a:lvl1pPr algn="l" fontAlgn="base" hangingPunct="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1pPr>
              <a:lvl2pPr algn="l" fontAlgn="base" hangingPunct="0" marL="4572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2pPr>
              <a:lvl3pPr algn="l" fontAlgn="base" hangingPunct="0" marL="9144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3pPr>
              <a:lvl4pPr algn="l" fontAlgn="base" hangingPunct="0" marL="13716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4pPr>
              <a:lvl5pPr algn="l" fontAlgn="base" hangingPunct="0" marL="18288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5pPr>
              <a:lvl6pPr algn="l" defTabSz="914400" eaLnBrk="1" hangingPunct="1" latinLnBrk="0" marL="22860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6pPr>
              <a:lvl7pPr algn="l" defTabSz="914400" eaLnBrk="1" hangingPunct="1" latinLnBrk="0" marL="27432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7pPr>
              <a:lvl8pPr algn="l" defTabSz="914400" eaLnBrk="1" hangingPunct="1" latinLnBrk="0" marL="32004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8pPr>
              <a:lvl9pPr algn="l" defTabSz="914400" eaLnBrk="1" hangingPunct="1" latinLnBrk="0" marL="36576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9pPr>
            </a:lstStyle>
            <a:p>
              <a:endParaRPr lang="en-US"/>
            </a:p>
          </p:txBody>
        </p:sp>
      </p:grpSp>
      <p:grpSp>
        <p:nvGrpSpPr>
          <p:cNvPr id="23" name="Group 22"/>
          <p:cNvGrpSpPr/>
          <p:nvPr/>
        </p:nvGrpSpPr>
        <p:grpSpPr>
          <a:xfrm>
            <a:off x="9219180" y="2749149"/>
            <a:ext cx="2037785" cy="383781"/>
            <a:chOff x="9219180" y="2840590"/>
            <a:chExt cx="2037785" cy="383781"/>
          </a:xfrm>
          <a:solidFill>
            <a:schemeClr val="bg1">
              <a:alpha val="30000"/>
            </a:schemeClr>
          </a:solidFill>
        </p:grpSpPr>
        <p:sp>
          <p:nvSpPr>
            <p:cNvPr id="10" name="AutoShape 11"/>
            <p:cNvSpPr/>
            <p:nvPr/>
          </p:nvSpPr>
          <p:spPr bwMode="auto">
            <a:xfrm>
              <a:off x="9219180" y="2840590"/>
              <a:ext cx="2037785" cy="383781"/>
            </a:xfrm>
            <a:custGeom>
              <a:gdLst>
                <a:gd fmla="*/ 826294 w 21600" name="T0"/>
                <a:gd fmla="*/ 86519 h 21600" name="T1"/>
                <a:gd fmla="*/ 826294 w 21600" name="T2"/>
                <a:gd fmla="*/ 86519 h 21600" name="T3"/>
                <a:gd fmla="*/ 826294 w 21600" name="T4"/>
                <a:gd fmla="*/ 86519 h 21600" name="T5"/>
                <a:gd fmla="*/ 826294 w 21600" name="T6"/>
                <a:gd fmla="*/ 86519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20666" y="21599"/>
                  </a:moveTo>
                  <a:lnTo>
                    <a:pt x="0" y="21599"/>
                  </a:lnTo>
                  <a:lnTo>
                    <a:pt x="933" y="10700"/>
                  </a:lnTo>
                  <a:lnTo>
                    <a:pt x="0" y="0"/>
                  </a:lnTo>
                  <a:lnTo>
                    <a:pt x="20666" y="0"/>
                  </a:lnTo>
                  <a:lnTo>
                    <a:pt x="21599" y="10700"/>
                  </a:lnTo>
                  <a:lnTo>
                    <a:pt x="20666" y="21599"/>
                  </a:lnTo>
                  <a:close/>
                </a:path>
              </a:pathLst>
            </a:custGeom>
            <a:grpFill/>
            <a:ln>
              <a:noFill/>
            </a:ln>
            <a:effectLst/>
            <a:extLst/>
          </p:spPr>
          <p:txBody>
            <a:bodyPr bIns="0" lIns="0" rIns="0" tIns="0"/>
            <a:lstStyle>
              <a:defPPr>
                <a:defRPr lang="es-ES"/>
              </a:defPPr>
              <a:lvl1pPr algn="l" fontAlgn="base" hangingPunct="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1pPr>
              <a:lvl2pPr algn="l" fontAlgn="base" hangingPunct="0" marL="4572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2pPr>
              <a:lvl3pPr algn="l" fontAlgn="base" hangingPunct="0" marL="9144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3pPr>
              <a:lvl4pPr algn="l" fontAlgn="base" hangingPunct="0" marL="13716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4pPr>
              <a:lvl5pPr algn="l" fontAlgn="base" hangingPunct="0" marL="18288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5pPr>
              <a:lvl6pPr algn="l" defTabSz="914400" eaLnBrk="1" hangingPunct="1" latinLnBrk="0" marL="22860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6pPr>
              <a:lvl7pPr algn="l" defTabSz="914400" eaLnBrk="1" hangingPunct="1" latinLnBrk="0" marL="27432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7pPr>
              <a:lvl8pPr algn="l" defTabSz="914400" eaLnBrk="1" hangingPunct="1" latinLnBrk="0" marL="32004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8pPr>
              <a:lvl9pPr algn="l" defTabSz="914400" eaLnBrk="1" hangingPunct="1" latinLnBrk="0" marL="36576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9pPr>
            </a:lstStyle>
            <a:p>
              <a:endParaRPr lang="en-US"/>
            </a:p>
          </p:txBody>
        </p:sp>
        <p:sp>
          <p:nvSpPr>
            <p:cNvPr id="15" name="AutoShape 16"/>
            <p:cNvSpPr/>
            <p:nvPr/>
          </p:nvSpPr>
          <p:spPr bwMode="auto">
            <a:xfrm>
              <a:off x="10188156" y="2980527"/>
              <a:ext cx="105706" cy="107663"/>
            </a:xfrm>
            <a:custGeom>
              <a:gdLst>
                <a:gd fmla="*/ 42860 w 19679" name="T0"/>
                <a:gd fmla="*/ 47918 h 19679" name="T1"/>
                <a:gd fmla="*/ 42860 w 19679" name="T2"/>
                <a:gd fmla="*/ 47918 h 19679" name="T3"/>
                <a:gd fmla="*/ 42860 w 19679" name="T4"/>
                <a:gd fmla="*/ 47918 h 19679" name="T5"/>
                <a:gd fmla="*/ 42860 w 19679" name="T6"/>
                <a:gd fmla="*/ 47918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bIns="0" lIns="0" rIns="0" tIns="0"/>
            <a:lstStyle>
              <a:defPPr>
                <a:defRPr lang="es-ES"/>
              </a:defPPr>
              <a:lvl1pPr algn="l" fontAlgn="base" hangingPunct="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1pPr>
              <a:lvl2pPr algn="l" fontAlgn="base" hangingPunct="0" marL="4572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2pPr>
              <a:lvl3pPr algn="l" fontAlgn="base" hangingPunct="0" marL="9144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3pPr>
              <a:lvl4pPr algn="l" fontAlgn="base" hangingPunct="0" marL="13716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4pPr>
              <a:lvl5pPr algn="l" fontAlgn="base" hangingPunct="0" marL="18288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5pPr>
              <a:lvl6pPr algn="l" defTabSz="914400" eaLnBrk="1" hangingPunct="1" latinLnBrk="0" marL="22860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6pPr>
              <a:lvl7pPr algn="l" defTabSz="914400" eaLnBrk="1" hangingPunct="1" latinLnBrk="0" marL="27432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7pPr>
              <a:lvl8pPr algn="l" defTabSz="914400" eaLnBrk="1" hangingPunct="1" latinLnBrk="0" marL="32004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8pPr>
              <a:lvl9pPr algn="l" defTabSz="914400" eaLnBrk="1" hangingPunct="1" latinLnBrk="0" marL="36576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9pPr>
            </a:lstStyle>
            <a:p>
              <a:endParaRPr lang="en-US"/>
            </a:p>
          </p:txBody>
        </p:sp>
      </p:grpSp>
      <p:cxnSp>
        <p:nvCxnSpPr>
          <p:cNvPr id="90" name="Straight Connector 89"/>
          <p:cNvCxnSpPr/>
          <p:nvPr/>
        </p:nvCxnSpPr>
        <p:spPr>
          <a:xfrm flipH="1">
            <a:off x="1969482" y="2941039"/>
            <a:ext cx="0" cy="1226287"/>
          </a:xfrm>
          <a:prstGeom prst="line">
            <a:avLst/>
          </a:prstGeom>
          <a:ln>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039567" y="2939874"/>
            <a:ext cx="1352" cy="122080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6103777" y="2935363"/>
            <a:ext cx="0" cy="1225311"/>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8165538" y="2942917"/>
            <a:ext cx="0" cy="1224409"/>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10238072" y="2942917"/>
            <a:ext cx="0" cy="1224409"/>
          </a:xfrm>
          <a:prstGeom prst="line">
            <a:avLst/>
          </a:prstGeom>
          <a:ln>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nvGrpSpPr>
          <p:cNvPr id="137" name="Group 136"/>
          <p:cNvGrpSpPr/>
          <p:nvPr/>
        </p:nvGrpSpPr>
        <p:grpSpPr>
          <a:xfrm>
            <a:off x="9797121" y="2942644"/>
            <a:ext cx="875236" cy="875236"/>
            <a:chOff x="9797121" y="3034085"/>
            <a:chExt cx="875236" cy="875236"/>
          </a:xfrm>
          <a:solidFill>
            <a:schemeClr val="bg1">
              <a:alpha val="30000"/>
            </a:schemeClr>
          </a:solidFill>
        </p:grpSpPr>
        <p:sp>
          <p:nvSpPr>
            <p:cNvPr id="100" name="Oval 99"/>
            <p:cNvSpPr/>
            <p:nvPr/>
          </p:nvSpPr>
          <p:spPr>
            <a:xfrm>
              <a:off x="9797121" y="3034085"/>
              <a:ext cx="875236" cy="875236"/>
            </a:xfrm>
            <a:prstGeom prst="ellipse">
              <a:avLst/>
            </a:prstGeom>
            <a:grp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118" name="Group 117"/>
            <p:cNvGrpSpPr/>
            <p:nvPr/>
          </p:nvGrpSpPr>
          <p:grpSpPr>
            <a:xfrm>
              <a:off x="9935791" y="3233723"/>
              <a:ext cx="622180" cy="506252"/>
              <a:chOff x="10074275" y="4479132"/>
              <a:chExt cx="464344" cy="377825"/>
            </a:xfrm>
            <a:grpFill/>
          </p:grpSpPr>
          <p:sp>
            <p:nvSpPr>
              <p:cNvPr id="119" name="AutoShape 5"/>
              <p:cNvSpPr/>
              <p:nvPr/>
            </p:nvSpPr>
            <p:spPr bwMode="auto">
              <a:xfrm>
                <a:off x="10393363" y="4595019"/>
                <a:ext cx="87313" cy="1166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120" name="AutoShape 6"/>
              <p:cNvSpPr/>
              <p:nvPr/>
            </p:nvSpPr>
            <p:spPr bwMode="auto">
              <a:xfrm>
                <a:off x="10074275" y="4479132"/>
                <a:ext cx="464344" cy="3778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136" name="Group 135"/>
          <p:cNvGrpSpPr/>
          <p:nvPr/>
        </p:nvGrpSpPr>
        <p:grpSpPr>
          <a:xfrm>
            <a:off x="7729114" y="2919168"/>
            <a:ext cx="875236" cy="875236"/>
            <a:chOff x="7729114" y="3010609"/>
            <a:chExt cx="875236" cy="875236"/>
          </a:xfrm>
          <a:solidFill>
            <a:schemeClr val="bg1">
              <a:alpha val="40000"/>
            </a:schemeClr>
          </a:solidFill>
        </p:grpSpPr>
        <p:sp>
          <p:nvSpPr>
            <p:cNvPr id="99" name="Oval 98"/>
            <p:cNvSpPr/>
            <p:nvPr/>
          </p:nvSpPr>
          <p:spPr>
            <a:xfrm>
              <a:off x="7729114" y="3010609"/>
              <a:ext cx="875236" cy="875236"/>
            </a:xfrm>
            <a:prstGeom prst="ellipse">
              <a:avLst/>
            </a:prstGeom>
            <a:grpFill/>
            <a:ln>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121" name="Group 120"/>
            <p:cNvGrpSpPr/>
            <p:nvPr/>
          </p:nvGrpSpPr>
          <p:grpSpPr>
            <a:xfrm>
              <a:off x="7871767" y="3208647"/>
              <a:ext cx="575050" cy="502432"/>
              <a:chOff x="6357938" y="3535363"/>
              <a:chExt cx="465138" cy="406400"/>
            </a:xfrm>
            <a:grpFill/>
          </p:grpSpPr>
          <p:sp>
            <p:nvSpPr>
              <p:cNvPr id="122" name="AutoShape 43"/>
              <p:cNvSpPr/>
              <p:nvPr/>
            </p:nvSpPr>
            <p:spPr bwMode="auto">
              <a:xfrm>
                <a:off x="6357938" y="3535363"/>
                <a:ext cx="465138" cy="3341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123" name="AutoShape 44"/>
              <p:cNvSpPr/>
              <p:nvPr/>
            </p:nvSpPr>
            <p:spPr bwMode="auto">
              <a:xfrm>
                <a:off x="6779419" y="3680619"/>
                <a:ext cx="28575" cy="1595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124" name="AutoShape 45"/>
              <p:cNvSpPr/>
              <p:nvPr/>
            </p:nvSpPr>
            <p:spPr bwMode="auto">
              <a:xfrm>
                <a:off x="6764338" y="3854450"/>
                <a:ext cx="58738" cy="873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135" name="Group 134"/>
          <p:cNvGrpSpPr/>
          <p:nvPr/>
        </p:nvGrpSpPr>
        <p:grpSpPr>
          <a:xfrm>
            <a:off x="5658720" y="2915835"/>
            <a:ext cx="875236" cy="875236"/>
            <a:chOff x="5658720" y="3007276"/>
            <a:chExt cx="875236" cy="875236"/>
          </a:xfrm>
          <a:solidFill>
            <a:schemeClr val="bg1">
              <a:alpha val="50000"/>
            </a:schemeClr>
          </a:solidFill>
        </p:grpSpPr>
        <p:sp>
          <p:nvSpPr>
            <p:cNvPr id="98" name="Oval 97"/>
            <p:cNvSpPr/>
            <p:nvPr/>
          </p:nvSpPr>
          <p:spPr>
            <a:xfrm>
              <a:off x="5658720" y="3007276"/>
              <a:ext cx="875236" cy="875236"/>
            </a:xfrm>
            <a:prstGeom prst="ellipse">
              <a:avLst/>
            </a:prstGeom>
            <a:grp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25" name="AutoShape 112"/>
            <p:cNvSpPr/>
            <p:nvPr/>
          </p:nvSpPr>
          <p:spPr bwMode="auto">
            <a:xfrm>
              <a:off x="5854230" y="3205922"/>
              <a:ext cx="464344" cy="465138"/>
            </a:xfrm>
            <a:custGeom>
              <a:gdLst>
                <a:gd fmla="*/ 10510 w 21020" name="T0"/>
                <a:gd fmla="*/ 10800 h 21600" name="T1"/>
                <a:gd fmla="*/ 10510 w 21020" name="T2"/>
                <a:gd fmla="*/ 10800 h 21600" name="T3"/>
                <a:gd fmla="*/ 10510 w 21020" name="T4"/>
                <a:gd fmla="*/ 10800 h 21600" name="T5"/>
                <a:gd fmla="*/ 10510 w 21020" name="T6"/>
                <a:gd fmla="*/ 10800 h 21600" name="T7"/>
              </a:gdLst>
              <a:cxnLst>
                <a:cxn ang="0">
                  <a:pos x="T0" y="T1"/>
                </a:cxn>
                <a:cxn ang="0">
                  <a:pos x="T2" y="T3"/>
                </a:cxn>
                <a:cxn ang="0">
                  <a:pos x="T4" y="T5"/>
                </a:cxn>
                <a:cxn ang="0">
                  <a:pos x="T6" y="T7"/>
                </a:cxn>
              </a:cxnLst>
              <a:rect b="b" l="0" r="r" t="0"/>
              <a:pathLst>
                <a:path h="21600" w="2102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nvGrpSpPr>
          <p:cNvPr id="133" name="Group 132"/>
          <p:cNvGrpSpPr/>
          <p:nvPr/>
        </p:nvGrpSpPr>
        <p:grpSpPr>
          <a:xfrm>
            <a:off x="1528437" y="2942917"/>
            <a:ext cx="875236" cy="875236"/>
            <a:chOff x="1528437" y="3034358"/>
            <a:chExt cx="875236" cy="875236"/>
          </a:xfrm>
          <a:solidFill>
            <a:schemeClr val="bg1">
              <a:alpha val="70000"/>
            </a:schemeClr>
          </a:solidFill>
        </p:grpSpPr>
        <p:sp>
          <p:nvSpPr>
            <p:cNvPr id="96" name="Oval 95"/>
            <p:cNvSpPr/>
            <p:nvPr/>
          </p:nvSpPr>
          <p:spPr>
            <a:xfrm>
              <a:off x="1528437" y="3034358"/>
              <a:ext cx="875236" cy="875236"/>
            </a:xfrm>
            <a:prstGeom prst="ellipse">
              <a:avLst/>
            </a:prstGeom>
            <a:grp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126" name="Group 125"/>
            <p:cNvGrpSpPr/>
            <p:nvPr/>
          </p:nvGrpSpPr>
          <p:grpSpPr>
            <a:xfrm>
              <a:off x="1789200" y="3205922"/>
              <a:ext cx="390909" cy="569832"/>
              <a:chOff x="3582988" y="3510757"/>
              <a:chExt cx="319088" cy="465138"/>
            </a:xfrm>
            <a:grpFill/>
          </p:grpSpPr>
          <p:sp>
            <p:nvSpPr>
              <p:cNvPr id="127" name="AutoShape 113"/>
              <p:cNvSpPr/>
              <p:nvPr/>
            </p:nvSpPr>
            <p:spPr bwMode="auto">
              <a:xfrm>
                <a:off x="3582988" y="3510757"/>
                <a:ext cx="319088"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128" name="AutoShape 114"/>
              <p:cNvSpPr/>
              <p:nvPr/>
            </p:nvSpPr>
            <p:spPr bwMode="auto">
              <a:xfrm>
                <a:off x="3655219" y="3583782"/>
                <a:ext cx="94456" cy="944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134" name="Group 133"/>
          <p:cNvGrpSpPr/>
          <p:nvPr/>
        </p:nvGrpSpPr>
        <p:grpSpPr>
          <a:xfrm>
            <a:off x="3598875" y="2935363"/>
            <a:ext cx="875236" cy="875236"/>
            <a:chOff x="3598875" y="3026804"/>
            <a:chExt cx="875236" cy="875236"/>
          </a:xfrm>
          <a:solidFill>
            <a:schemeClr val="bg1">
              <a:alpha val="60000"/>
            </a:schemeClr>
          </a:solidFill>
        </p:grpSpPr>
        <p:sp>
          <p:nvSpPr>
            <p:cNvPr id="97" name="Oval 96"/>
            <p:cNvSpPr/>
            <p:nvPr/>
          </p:nvSpPr>
          <p:spPr>
            <a:xfrm>
              <a:off x="3598875" y="3026804"/>
              <a:ext cx="875236" cy="875236"/>
            </a:xfrm>
            <a:prstGeom prst="ellipse">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129" name="Group 128"/>
            <p:cNvGrpSpPr/>
            <p:nvPr/>
          </p:nvGrpSpPr>
          <p:grpSpPr>
            <a:xfrm>
              <a:off x="3804511" y="3258666"/>
              <a:ext cx="464344" cy="464344"/>
              <a:chOff x="4439444" y="1652588"/>
              <a:chExt cx="464344" cy="464344"/>
            </a:xfrm>
            <a:grpFill/>
          </p:grpSpPr>
          <p:sp>
            <p:nvSpPr>
              <p:cNvPr id="130" name="AutoShape 136"/>
              <p:cNvSpPr/>
              <p:nvPr/>
            </p:nvSpPr>
            <p:spPr bwMode="auto">
              <a:xfrm>
                <a:off x="4686300" y="1710532"/>
                <a:ext cx="152400" cy="1524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131" name="AutoShape 137"/>
              <p:cNvSpPr/>
              <p:nvPr/>
            </p:nvSpPr>
            <p:spPr bwMode="auto">
              <a:xfrm>
                <a:off x="4439444" y="1652588"/>
                <a:ext cx="464344" cy="464344"/>
              </a:xfrm>
              <a:custGeom>
                <a:gdLst>
                  <a:gd fmla="+- 0 10819 195" name="T0"/>
                  <a:gd fmla="*/ T0 w 21248" name="T1"/>
                  <a:gd fmla="*/ 10800 h 21600" name="T2"/>
                  <a:gd fmla="+- 0 10819 195" name="T3"/>
                  <a:gd fmla="*/ T3 w 21248" name="T4"/>
                  <a:gd fmla="*/ 10800 h 21600" name="T5"/>
                  <a:gd fmla="+- 0 10819 195" name="T6"/>
                  <a:gd fmla="*/ T6 w 21248" name="T7"/>
                  <a:gd fmla="*/ 10800 h 21600" name="T8"/>
                  <a:gd fmla="+- 0 10819 195" name="T9"/>
                  <a:gd fmla="*/ T9 w 21248" name="T10"/>
                  <a:gd fmla="*/ 10800 h 21600" name="T11"/>
                </a:gdLst>
                <a:cxnLst>
                  <a:cxn ang="0">
                    <a:pos x="T1" y="T2"/>
                  </a:cxn>
                  <a:cxn ang="0">
                    <a:pos x="T4" y="T5"/>
                  </a:cxn>
                  <a:cxn ang="0">
                    <a:pos x="T7" y="T8"/>
                  </a:cxn>
                  <a:cxn ang="0">
                    <a:pos x="T10" y="T11"/>
                  </a:cxn>
                </a:cxnLst>
                <a:rect b="b" l="0" r="r" t="0"/>
                <a:pathLst>
                  <a:path h="21600" w="21248">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132" name="AutoShape 138"/>
              <p:cNvSpPr/>
              <p:nvPr/>
            </p:nvSpPr>
            <p:spPr bwMode="auto">
              <a:xfrm>
                <a:off x="4686300" y="1652588"/>
                <a:ext cx="217488" cy="2174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sp>
        <p:nvSpPr>
          <p:cNvPr id="138" name="TextBox 137"/>
          <p:cNvSpPr txBox="1"/>
          <p:nvPr/>
        </p:nvSpPr>
        <p:spPr>
          <a:xfrm>
            <a:off x="1048871" y="4893516"/>
            <a:ext cx="1842247" cy="335280"/>
          </a:xfrm>
          <a:prstGeom prst="rect">
            <a:avLst/>
          </a:prstGeom>
          <a:noFill/>
        </p:spPr>
        <p:txBody>
          <a:bodyPr rtlCol="0" wrap="square">
            <a:spAutoFit/>
          </a:bodyPr>
          <a:lstStyle/>
          <a:p>
            <a:pPr algn="ctr"/>
            <a:r>
              <a:rPr b="1" lang="en-US" sz="1600">
                <a:solidFill>
                  <a:schemeClr val="bg1"/>
                </a:solidFill>
                <a:latin typeface="+mj-lt"/>
                <a:ea charset="0" panose="02000000000000000000" pitchFamily="2" typeface="Roboto Condensed"/>
              </a:rPr>
              <a:t>Find Ideas</a:t>
            </a:r>
          </a:p>
        </p:txBody>
      </p:sp>
      <p:sp>
        <p:nvSpPr>
          <p:cNvPr id="139" name="TextBox 138"/>
          <p:cNvSpPr txBox="1"/>
          <p:nvPr/>
        </p:nvSpPr>
        <p:spPr>
          <a:xfrm>
            <a:off x="1048871" y="5163712"/>
            <a:ext cx="1842247" cy="731520"/>
          </a:xfrm>
          <a:prstGeom prst="rect">
            <a:avLst/>
          </a:prstGeom>
          <a:noFill/>
        </p:spPr>
        <p:txBody>
          <a:bodyPr rtlCol="0" wrap="square">
            <a:spAutoFit/>
          </a:bodyPr>
          <a:lstStyle/>
          <a:p>
            <a:pPr algn="ctr"/>
            <a:r>
              <a:rPr lang="en-US" sz="1400">
                <a:solidFill>
                  <a:schemeClr val="bg1">
                    <a:lumMod val="95000"/>
                  </a:schemeClr>
                </a:solidFill>
                <a:cs charset="0" panose="020b0604020202020204" pitchFamily="34" typeface="Arial"/>
              </a:rPr>
              <a:t>Lorem ipsum dolor sit amet, consect dolor sit amet ta.</a:t>
            </a:r>
          </a:p>
        </p:txBody>
      </p:sp>
      <p:sp>
        <p:nvSpPr>
          <p:cNvPr id="142" name="TextBox 141"/>
          <p:cNvSpPr txBox="1"/>
          <p:nvPr/>
        </p:nvSpPr>
        <p:spPr>
          <a:xfrm>
            <a:off x="3117164" y="4893516"/>
            <a:ext cx="1842247" cy="335280"/>
          </a:xfrm>
          <a:prstGeom prst="rect">
            <a:avLst/>
          </a:prstGeom>
          <a:noFill/>
        </p:spPr>
        <p:txBody>
          <a:bodyPr rtlCol="0" wrap="square">
            <a:spAutoFit/>
          </a:bodyPr>
          <a:lstStyle/>
          <a:p>
            <a:pPr algn="ctr"/>
            <a:r>
              <a:rPr b="1" lang="en-US" sz="1600">
                <a:solidFill>
                  <a:schemeClr val="bg1"/>
                </a:solidFill>
                <a:latin typeface="+mj-lt"/>
                <a:ea charset="0" panose="02000000000000000000" pitchFamily="2" typeface="Roboto Condensed"/>
              </a:rPr>
              <a:t>Build Plan</a:t>
            </a:r>
          </a:p>
        </p:txBody>
      </p:sp>
      <p:sp>
        <p:nvSpPr>
          <p:cNvPr id="143" name="TextBox 142"/>
          <p:cNvSpPr txBox="1"/>
          <p:nvPr/>
        </p:nvSpPr>
        <p:spPr>
          <a:xfrm>
            <a:off x="3117164" y="5163712"/>
            <a:ext cx="1842247" cy="731520"/>
          </a:xfrm>
          <a:prstGeom prst="rect">
            <a:avLst/>
          </a:prstGeom>
          <a:noFill/>
        </p:spPr>
        <p:txBody>
          <a:bodyPr rtlCol="0" wrap="square">
            <a:spAutoFit/>
          </a:bodyPr>
          <a:lstStyle/>
          <a:p>
            <a:pPr algn="ctr"/>
            <a:r>
              <a:rPr lang="en-US" sz="1400">
                <a:solidFill>
                  <a:schemeClr val="bg1">
                    <a:lumMod val="95000"/>
                  </a:schemeClr>
                </a:solidFill>
                <a:cs charset="0" panose="020b0604020202020204" pitchFamily="34" typeface="Arial"/>
              </a:rPr>
              <a:t>Lorem ipsum dolor sit amet, consect dolor sit amet ta.</a:t>
            </a:r>
          </a:p>
        </p:txBody>
      </p:sp>
      <p:sp>
        <p:nvSpPr>
          <p:cNvPr id="144" name="TextBox 143"/>
          <p:cNvSpPr txBox="1"/>
          <p:nvPr/>
        </p:nvSpPr>
        <p:spPr>
          <a:xfrm>
            <a:off x="5202755" y="4893516"/>
            <a:ext cx="1842247" cy="335280"/>
          </a:xfrm>
          <a:prstGeom prst="rect">
            <a:avLst/>
          </a:prstGeom>
          <a:noFill/>
        </p:spPr>
        <p:txBody>
          <a:bodyPr rtlCol="0" wrap="square">
            <a:spAutoFit/>
          </a:bodyPr>
          <a:lstStyle/>
          <a:p>
            <a:pPr algn="ctr"/>
            <a:r>
              <a:rPr b="1" lang="en-US" sz="1600">
                <a:solidFill>
                  <a:schemeClr val="bg1"/>
                </a:solidFill>
                <a:latin typeface="+mj-lt"/>
                <a:ea charset="0" panose="02000000000000000000" pitchFamily="2" typeface="Roboto Condensed"/>
              </a:rPr>
              <a:t>Do It</a:t>
            </a:r>
          </a:p>
        </p:txBody>
      </p:sp>
      <p:sp>
        <p:nvSpPr>
          <p:cNvPr id="145" name="TextBox 144"/>
          <p:cNvSpPr txBox="1"/>
          <p:nvPr/>
        </p:nvSpPr>
        <p:spPr>
          <a:xfrm>
            <a:off x="5202755" y="5163712"/>
            <a:ext cx="1842247" cy="731520"/>
          </a:xfrm>
          <a:prstGeom prst="rect">
            <a:avLst/>
          </a:prstGeom>
          <a:noFill/>
        </p:spPr>
        <p:txBody>
          <a:bodyPr rtlCol="0" wrap="square">
            <a:spAutoFit/>
          </a:bodyPr>
          <a:lstStyle/>
          <a:p>
            <a:pPr algn="ctr"/>
            <a:r>
              <a:rPr lang="en-US" sz="1400">
                <a:solidFill>
                  <a:schemeClr val="bg1">
                    <a:lumMod val="95000"/>
                  </a:schemeClr>
                </a:solidFill>
                <a:cs charset="0" panose="020b0604020202020204" pitchFamily="34" typeface="Arial"/>
              </a:rPr>
              <a:t>Lorem ipsum dolor sit amet, consect dolor sit amet ta.</a:t>
            </a:r>
          </a:p>
        </p:txBody>
      </p:sp>
      <p:sp>
        <p:nvSpPr>
          <p:cNvPr id="146" name="TextBox 145"/>
          <p:cNvSpPr txBox="1"/>
          <p:nvPr/>
        </p:nvSpPr>
        <p:spPr>
          <a:xfrm>
            <a:off x="7295931" y="4893516"/>
            <a:ext cx="1842247" cy="335280"/>
          </a:xfrm>
          <a:prstGeom prst="rect">
            <a:avLst/>
          </a:prstGeom>
          <a:noFill/>
        </p:spPr>
        <p:txBody>
          <a:bodyPr rtlCol="0" wrap="square">
            <a:spAutoFit/>
          </a:bodyPr>
          <a:lstStyle/>
          <a:p>
            <a:pPr algn="ctr"/>
            <a:r>
              <a:rPr b="1" lang="en-US" sz="1600">
                <a:solidFill>
                  <a:schemeClr val="bg1"/>
                </a:solidFill>
                <a:latin typeface="+mj-lt"/>
                <a:ea charset="0" panose="02000000000000000000" pitchFamily="2" typeface="Roboto Condensed"/>
              </a:rPr>
              <a:t>Marketing</a:t>
            </a:r>
          </a:p>
        </p:txBody>
      </p:sp>
      <p:sp>
        <p:nvSpPr>
          <p:cNvPr id="147" name="TextBox 146"/>
          <p:cNvSpPr txBox="1"/>
          <p:nvPr/>
        </p:nvSpPr>
        <p:spPr>
          <a:xfrm>
            <a:off x="7295931" y="5163712"/>
            <a:ext cx="1842247" cy="731520"/>
          </a:xfrm>
          <a:prstGeom prst="rect">
            <a:avLst/>
          </a:prstGeom>
          <a:noFill/>
        </p:spPr>
        <p:txBody>
          <a:bodyPr rtlCol="0" wrap="square">
            <a:spAutoFit/>
          </a:bodyPr>
          <a:lstStyle/>
          <a:p>
            <a:pPr algn="ctr"/>
            <a:r>
              <a:rPr lang="en-US" sz="1400">
                <a:solidFill>
                  <a:schemeClr val="bg1">
                    <a:lumMod val="95000"/>
                  </a:schemeClr>
                </a:solidFill>
                <a:cs charset="0" panose="020b0604020202020204" pitchFamily="34" typeface="Arial"/>
              </a:rPr>
              <a:t>Lorem ipsum dolor sit amet, consect dolor sit amet ta.</a:t>
            </a:r>
          </a:p>
        </p:txBody>
      </p:sp>
      <p:sp>
        <p:nvSpPr>
          <p:cNvPr id="148" name="TextBox 147"/>
          <p:cNvSpPr txBox="1"/>
          <p:nvPr/>
        </p:nvSpPr>
        <p:spPr>
          <a:xfrm>
            <a:off x="9361645" y="4893516"/>
            <a:ext cx="1842247" cy="335280"/>
          </a:xfrm>
          <a:prstGeom prst="rect">
            <a:avLst/>
          </a:prstGeom>
          <a:noFill/>
        </p:spPr>
        <p:txBody>
          <a:bodyPr rtlCol="0" wrap="square">
            <a:spAutoFit/>
          </a:bodyPr>
          <a:lstStyle/>
          <a:p>
            <a:pPr algn="ctr"/>
            <a:r>
              <a:rPr b="1" lang="en-US" sz="1600">
                <a:solidFill>
                  <a:schemeClr val="bg1"/>
                </a:solidFill>
                <a:latin typeface="+mj-lt"/>
                <a:ea charset="0" panose="02000000000000000000" pitchFamily="2" typeface="Roboto Condensed"/>
              </a:rPr>
              <a:t>Expansion</a:t>
            </a:r>
          </a:p>
        </p:txBody>
      </p:sp>
      <p:sp>
        <p:nvSpPr>
          <p:cNvPr id="149" name="TextBox 148"/>
          <p:cNvSpPr txBox="1"/>
          <p:nvPr/>
        </p:nvSpPr>
        <p:spPr>
          <a:xfrm>
            <a:off x="9361645" y="5163712"/>
            <a:ext cx="1842247" cy="731520"/>
          </a:xfrm>
          <a:prstGeom prst="rect">
            <a:avLst/>
          </a:prstGeom>
          <a:noFill/>
        </p:spPr>
        <p:txBody>
          <a:bodyPr rtlCol="0" wrap="square">
            <a:spAutoFit/>
          </a:bodyPr>
          <a:lstStyle/>
          <a:p>
            <a:pPr algn="ctr"/>
            <a:r>
              <a:rPr lang="en-US" sz="1400">
                <a:solidFill>
                  <a:schemeClr val="bg1">
                    <a:lumMod val="95000"/>
                  </a:schemeClr>
                </a:solidFill>
                <a:cs charset="0" panose="020b0604020202020204" pitchFamily="34" typeface="Arial"/>
              </a:rPr>
              <a:t>Lorem ipsum dolor sit amet, consect dolor sit amet ta.</a:t>
            </a:r>
          </a:p>
        </p:txBody>
      </p:sp>
      <p:grpSp>
        <p:nvGrpSpPr>
          <p:cNvPr id="4" name="Group 3"/>
          <p:cNvGrpSpPr/>
          <p:nvPr/>
        </p:nvGrpSpPr>
        <p:grpSpPr>
          <a:xfrm>
            <a:off x="1604979" y="1643446"/>
            <a:ext cx="750027" cy="863270"/>
            <a:chOff x="1604979" y="1734887"/>
            <a:chExt cx="750027" cy="863270"/>
          </a:xfrm>
        </p:grpSpPr>
        <p:sp>
          <p:nvSpPr>
            <p:cNvPr id="34" name="AutoShape 72"/>
            <p:cNvSpPr/>
            <p:nvPr/>
          </p:nvSpPr>
          <p:spPr bwMode="auto">
            <a:xfrm>
              <a:off x="1604979" y="1734887"/>
              <a:ext cx="750027" cy="863270"/>
            </a:xfrm>
            <a:custGeom>
              <a:gdLst>
                <a:gd fmla="*/ 304801 w 21600" name="T0"/>
                <a:gd fmla="*/ 350451 h 21600" name="T1"/>
                <a:gd fmla="*/ 304801 w 21600" name="T2"/>
                <a:gd fmla="*/ 350451 h 21600" name="T3"/>
                <a:gd fmla="*/ 304801 w 21600" name="T4"/>
                <a:gd fmla="*/ 350451 h 21600" name="T5"/>
                <a:gd fmla="*/ 304801 w 21600" name="T6"/>
                <a:gd fmla="*/ 350451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0" y="9446"/>
                  </a:moveTo>
                  <a:cubicBezTo>
                    <a:pt x="0" y="4245"/>
                    <a:pt x="4826" y="0"/>
                    <a:pt x="10860" y="0"/>
                  </a:cubicBezTo>
                  <a:cubicBezTo>
                    <a:pt x="16773" y="0"/>
                    <a:pt x="21600" y="4245"/>
                    <a:pt x="21600" y="9446"/>
                  </a:cubicBezTo>
                  <a:cubicBezTo>
                    <a:pt x="21600" y="13957"/>
                    <a:pt x="17678" y="17725"/>
                    <a:pt x="12489" y="18415"/>
                  </a:cubicBezTo>
                  <a:cubicBezTo>
                    <a:pt x="10618" y="21599"/>
                    <a:pt x="10618" y="21599"/>
                    <a:pt x="10618" y="21599"/>
                  </a:cubicBezTo>
                  <a:cubicBezTo>
                    <a:pt x="8929" y="18415"/>
                    <a:pt x="8929" y="18415"/>
                    <a:pt x="8929" y="18415"/>
                  </a:cubicBezTo>
                  <a:cubicBezTo>
                    <a:pt x="3801" y="17566"/>
                    <a:pt x="0" y="13798"/>
                    <a:pt x="0" y="9446"/>
                  </a:cubicBezTo>
                  <a:close/>
                </a:path>
              </a:pathLst>
            </a:custGeom>
            <a:solidFill>
              <a:schemeClr val="bg1">
                <a:alpha val="70000"/>
              </a:schemeClr>
            </a:solidFill>
            <a:ln>
              <a:noFill/>
            </a:ln>
            <a:effectLst/>
            <a:extLst/>
          </p:spPr>
          <p:txBody>
            <a:bodyPr bIns="0" lIns="0" rIns="0" tIns="0"/>
            <a:lstStyle>
              <a:defPPr>
                <a:defRPr lang="es-ES"/>
              </a:defPPr>
              <a:lvl1pPr algn="l" fontAlgn="base" hangingPunct="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1pPr>
              <a:lvl2pPr algn="l" fontAlgn="base" hangingPunct="0" marL="4572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2pPr>
              <a:lvl3pPr algn="l" fontAlgn="base" hangingPunct="0" marL="9144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3pPr>
              <a:lvl4pPr algn="l" fontAlgn="base" hangingPunct="0" marL="13716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4pPr>
              <a:lvl5pPr algn="l" fontAlgn="base" hangingPunct="0" marL="18288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5pPr>
              <a:lvl6pPr algn="l" defTabSz="914400" eaLnBrk="1" hangingPunct="1" latinLnBrk="0" marL="22860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6pPr>
              <a:lvl7pPr algn="l" defTabSz="914400" eaLnBrk="1" hangingPunct="1" latinLnBrk="0" marL="27432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7pPr>
              <a:lvl8pPr algn="l" defTabSz="914400" eaLnBrk="1" hangingPunct="1" latinLnBrk="0" marL="32004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8pPr>
              <a:lvl9pPr algn="l" defTabSz="914400" eaLnBrk="1" hangingPunct="1" latinLnBrk="0" marL="36576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9pPr>
            </a:lstStyle>
            <a:p>
              <a:endParaRPr lang="en-US"/>
            </a:p>
          </p:txBody>
        </p:sp>
        <p:sp>
          <p:nvSpPr>
            <p:cNvPr id="3" name="TextBox 2"/>
            <p:cNvSpPr txBox="1"/>
            <p:nvPr/>
          </p:nvSpPr>
          <p:spPr>
            <a:xfrm>
              <a:off x="1670546" y="1929733"/>
              <a:ext cx="646430" cy="365760"/>
            </a:xfrm>
            <a:prstGeom prst="rect">
              <a:avLst/>
            </a:prstGeom>
            <a:noFill/>
          </p:spPr>
          <p:txBody>
            <a:bodyPr rtlCol="0" wrap="none">
              <a:spAutoFit/>
            </a:bodyPr>
            <a:lstStyle/>
            <a:p>
              <a:pPr algn="ctr"/>
              <a:r>
                <a:rPr lang="en-US">
                  <a:solidFill>
                    <a:schemeClr val="bg1"/>
                  </a:solidFill>
                </a:rPr>
                <a:t>2011</a:t>
              </a:r>
            </a:p>
          </p:txBody>
        </p:sp>
      </p:grpSp>
      <p:grpSp>
        <p:nvGrpSpPr>
          <p:cNvPr id="5" name="Group 4"/>
          <p:cNvGrpSpPr/>
          <p:nvPr/>
        </p:nvGrpSpPr>
        <p:grpSpPr>
          <a:xfrm>
            <a:off x="3672628" y="1638773"/>
            <a:ext cx="751916" cy="863270"/>
            <a:chOff x="3672628" y="1730214"/>
            <a:chExt cx="751916" cy="863270"/>
          </a:xfrm>
        </p:grpSpPr>
        <p:sp>
          <p:nvSpPr>
            <p:cNvPr id="32" name="AutoShape 75"/>
            <p:cNvSpPr/>
            <p:nvPr/>
          </p:nvSpPr>
          <p:spPr bwMode="auto">
            <a:xfrm>
              <a:off x="3672628" y="1730214"/>
              <a:ext cx="751916" cy="863270"/>
            </a:xfrm>
            <a:custGeom>
              <a:gdLst>
                <a:gd fmla="*/ 304801 w 21600" name="T0"/>
                <a:gd fmla="*/ 350451 h 21600" name="T1"/>
                <a:gd fmla="*/ 304801 w 21600" name="T2"/>
                <a:gd fmla="*/ 350451 h 21600" name="T3"/>
                <a:gd fmla="*/ 304801 w 21600" name="T4"/>
                <a:gd fmla="*/ 350451 h 21600" name="T5"/>
                <a:gd fmla="*/ 304801 w 21600" name="T6"/>
                <a:gd fmla="*/ 350451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0" y="9446"/>
                  </a:moveTo>
                  <a:cubicBezTo>
                    <a:pt x="0" y="4245"/>
                    <a:pt x="4826" y="0"/>
                    <a:pt x="10860" y="0"/>
                  </a:cubicBezTo>
                  <a:cubicBezTo>
                    <a:pt x="16773" y="0"/>
                    <a:pt x="21600" y="4245"/>
                    <a:pt x="21600" y="9446"/>
                  </a:cubicBezTo>
                  <a:cubicBezTo>
                    <a:pt x="21600" y="13957"/>
                    <a:pt x="17678" y="17725"/>
                    <a:pt x="12489" y="18415"/>
                  </a:cubicBezTo>
                  <a:cubicBezTo>
                    <a:pt x="10618" y="21599"/>
                    <a:pt x="10618" y="21599"/>
                    <a:pt x="10618" y="21599"/>
                  </a:cubicBezTo>
                  <a:cubicBezTo>
                    <a:pt x="8929" y="18415"/>
                    <a:pt x="8929" y="18415"/>
                    <a:pt x="8929" y="18415"/>
                  </a:cubicBezTo>
                  <a:cubicBezTo>
                    <a:pt x="3801" y="17566"/>
                    <a:pt x="0" y="13798"/>
                    <a:pt x="0" y="9446"/>
                  </a:cubicBezTo>
                  <a:close/>
                </a:path>
              </a:pathLst>
            </a:custGeom>
            <a:solidFill>
              <a:schemeClr val="bg1">
                <a:alpha val="60000"/>
              </a:schemeClr>
            </a:solidFill>
            <a:ln>
              <a:noFill/>
            </a:ln>
            <a:effectLst/>
            <a:extLst/>
          </p:spPr>
          <p:txBody>
            <a:bodyPr bIns="0" lIns="0" rIns="0" tIns="0"/>
            <a:lstStyle>
              <a:defPPr>
                <a:defRPr lang="es-ES"/>
              </a:defPPr>
              <a:lvl1pPr algn="l" fontAlgn="base" hangingPunct="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1pPr>
              <a:lvl2pPr algn="l" fontAlgn="base" hangingPunct="0" marL="4572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2pPr>
              <a:lvl3pPr algn="l" fontAlgn="base" hangingPunct="0" marL="9144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3pPr>
              <a:lvl4pPr algn="l" fontAlgn="base" hangingPunct="0" marL="13716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4pPr>
              <a:lvl5pPr algn="l" fontAlgn="base" hangingPunct="0" marL="18288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5pPr>
              <a:lvl6pPr algn="l" defTabSz="914400" eaLnBrk="1" hangingPunct="1" latinLnBrk="0" marL="22860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6pPr>
              <a:lvl7pPr algn="l" defTabSz="914400" eaLnBrk="1" hangingPunct="1" latinLnBrk="0" marL="27432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7pPr>
              <a:lvl8pPr algn="l" defTabSz="914400" eaLnBrk="1" hangingPunct="1" latinLnBrk="0" marL="32004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8pPr>
              <a:lvl9pPr algn="l" defTabSz="914400" eaLnBrk="1" hangingPunct="1" latinLnBrk="0" marL="36576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9pPr>
            </a:lstStyle>
            <a:p>
              <a:endParaRPr lang="en-US"/>
            </a:p>
          </p:txBody>
        </p:sp>
        <p:sp>
          <p:nvSpPr>
            <p:cNvPr id="59" name="TextBox 58"/>
            <p:cNvSpPr txBox="1"/>
            <p:nvPr/>
          </p:nvSpPr>
          <p:spPr>
            <a:xfrm>
              <a:off x="3714310" y="1929140"/>
              <a:ext cx="646430" cy="365760"/>
            </a:xfrm>
            <a:prstGeom prst="rect">
              <a:avLst/>
            </a:prstGeom>
            <a:noFill/>
          </p:spPr>
          <p:txBody>
            <a:bodyPr rtlCol="0" wrap="none">
              <a:spAutoFit/>
            </a:bodyPr>
            <a:lstStyle/>
            <a:p>
              <a:pPr algn="ctr"/>
              <a:r>
                <a:rPr lang="en-US">
                  <a:solidFill>
                    <a:schemeClr val="bg1"/>
                  </a:solidFill>
                </a:rPr>
                <a:t>2012</a:t>
              </a:r>
            </a:p>
          </p:txBody>
        </p:sp>
      </p:grpSp>
      <p:grpSp>
        <p:nvGrpSpPr>
          <p:cNvPr id="16" name="Group 15"/>
          <p:cNvGrpSpPr/>
          <p:nvPr/>
        </p:nvGrpSpPr>
        <p:grpSpPr>
          <a:xfrm>
            <a:off x="5720042" y="1643446"/>
            <a:ext cx="751916" cy="863270"/>
            <a:chOff x="5720042" y="1734887"/>
            <a:chExt cx="751916" cy="863270"/>
          </a:xfrm>
        </p:grpSpPr>
        <p:sp>
          <p:nvSpPr>
            <p:cNvPr id="30" name="AutoShape 78"/>
            <p:cNvSpPr/>
            <p:nvPr/>
          </p:nvSpPr>
          <p:spPr bwMode="auto">
            <a:xfrm>
              <a:off x="5720042" y="1734887"/>
              <a:ext cx="751916" cy="863270"/>
            </a:xfrm>
            <a:custGeom>
              <a:gdLst>
                <a:gd fmla="*/ 304801 w 21600" name="T0"/>
                <a:gd fmla="*/ 350451 h 21600" name="T1"/>
                <a:gd fmla="*/ 304801 w 21600" name="T2"/>
                <a:gd fmla="*/ 350451 h 21600" name="T3"/>
                <a:gd fmla="*/ 304801 w 21600" name="T4"/>
                <a:gd fmla="*/ 350451 h 21600" name="T5"/>
                <a:gd fmla="*/ 304801 w 21600" name="T6"/>
                <a:gd fmla="*/ 350451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0" y="9446"/>
                  </a:moveTo>
                  <a:cubicBezTo>
                    <a:pt x="0" y="4245"/>
                    <a:pt x="4826" y="0"/>
                    <a:pt x="10860" y="0"/>
                  </a:cubicBezTo>
                  <a:cubicBezTo>
                    <a:pt x="16773" y="0"/>
                    <a:pt x="21600" y="4245"/>
                    <a:pt x="21600" y="9446"/>
                  </a:cubicBezTo>
                  <a:cubicBezTo>
                    <a:pt x="21600" y="13957"/>
                    <a:pt x="17678" y="17725"/>
                    <a:pt x="12489" y="18415"/>
                  </a:cubicBezTo>
                  <a:cubicBezTo>
                    <a:pt x="10618" y="21599"/>
                    <a:pt x="10618" y="21599"/>
                    <a:pt x="10618" y="21599"/>
                  </a:cubicBezTo>
                  <a:cubicBezTo>
                    <a:pt x="8929" y="18415"/>
                    <a:pt x="8929" y="18415"/>
                    <a:pt x="8929" y="18415"/>
                  </a:cubicBezTo>
                  <a:cubicBezTo>
                    <a:pt x="3801" y="17566"/>
                    <a:pt x="0" y="13798"/>
                    <a:pt x="0" y="9446"/>
                  </a:cubicBezTo>
                  <a:close/>
                </a:path>
              </a:pathLst>
            </a:custGeom>
            <a:solidFill>
              <a:schemeClr val="bg1">
                <a:alpha val="50000"/>
              </a:schemeClr>
            </a:solidFill>
            <a:ln>
              <a:noFill/>
            </a:ln>
            <a:effectLst/>
            <a:extLst/>
          </p:spPr>
          <p:txBody>
            <a:bodyPr bIns="0" lIns="0" rIns="0" tIns="0"/>
            <a:lstStyle>
              <a:defPPr>
                <a:defRPr lang="es-ES"/>
              </a:defPPr>
              <a:lvl1pPr algn="l" fontAlgn="base" hangingPunct="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1pPr>
              <a:lvl2pPr algn="l" fontAlgn="base" hangingPunct="0" marL="4572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2pPr>
              <a:lvl3pPr algn="l" fontAlgn="base" hangingPunct="0" marL="9144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3pPr>
              <a:lvl4pPr algn="l" fontAlgn="base" hangingPunct="0" marL="13716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4pPr>
              <a:lvl5pPr algn="l" fontAlgn="base" hangingPunct="0" marL="18288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5pPr>
              <a:lvl6pPr algn="l" defTabSz="914400" eaLnBrk="1" hangingPunct="1" latinLnBrk="0" marL="22860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6pPr>
              <a:lvl7pPr algn="l" defTabSz="914400" eaLnBrk="1" hangingPunct="1" latinLnBrk="0" marL="27432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7pPr>
              <a:lvl8pPr algn="l" defTabSz="914400" eaLnBrk="1" hangingPunct="1" latinLnBrk="0" marL="32004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8pPr>
              <a:lvl9pPr algn="l" defTabSz="914400" eaLnBrk="1" hangingPunct="1" latinLnBrk="0" marL="36576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9pPr>
            </a:lstStyle>
            <a:p>
              <a:endParaRPr lang="en-US"/>
            </a:p>
          </p:txBody>
        </p:sp>
        <p:sp>
          <p:nvSpPr>
            <p:cNvPr id="60" name="TextBox 59"/>
            <p:cNvSpPr txBox="1"/>
            <p:nvPr/>
          </p:nvSpPr>
          <p:spPr>
            <a:xfrm>
              <a:off x="5780562" y="1929140"/>
              <a:ext cx="646430" cy="365760"/>
            </a:xfrm>
            <a:prstGeom prst="rect">
              <a:avLst/>
            </a:prstGeom>
            <a:noFill/>
          </p:spPr>
          <p:txBody>
            <a:bodyPr rtlCol="0" wrap="none">
              <a:spAutoFit/>
            </a:bodyPr>
            <a:lstStyle/>
            <a:p>
              <a:pPr algn="ctr"/>
              <a:r>
                <a:rPr lang="en-US">
                  <a:solidFill>
                    <a:schemeClr val="bg1"/>
                  </a:solidFill>
                </a:rPr>
                <a:t>2013</a:t>
              </a:r>
            </a:p>
          </p:txBody>
        </p:sp>
      </p:grpSp>
      <p:grpSp>
        <p:nvGrpSpPr>
          <p:cNvPr id="17" name="Group 16"/>
          <p:cNvGrpSpPr/>
          <p:nvPr/>
        </p:nvGrpSpPr>
        <p:grpSpPr>
          <a:xfrm>
            <a:off x="7789580" y="1675101"/>
            <a:ext cx="751916" cy="863270"/>
            <a:chOff x="7789580" y="1766542"/>
            <a:chExt cx="751916" cy="863270"/>
          </a:xfrm>
        </p:grpSpPr>
        <p:sp>
          <p:nvSpPr>
            <p:cNvPr id="28" name="AutoShape 81"/>
            <p:cNvSpPr/>
            <p:nvPr/>
          </p:nvSpPr>
          <p:spPr bwMode="auto">
            <a:xfrm>
              <a:off x="7789580" y="1766542"/>
              <a:ext cx="751916" cy="863270"/>
            </a:xfrm>
            <a:custGeom>
              <a:gdLst>
                <a:gd fmla="*/ 304801 w 21600" name="T0"/>
                <a:gd fmla="*/ 350451 h 21600" name="T1"/>
                <a:gd fmla="*/ 304801 w 21600" name="T2"/>
                <a:gd fmla="*/ 350451 h 21600" name="T3"/>
                <a:gd fmla="*/ 304801 w 21600" name="T4"/>
                <a:gd fmla="*/ 350451 h 21600" name="T5"/>
                <a:gd fmla="*/ 304801 w 21600" name="T6"/>
                <a:gd fmla="*/ 350451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0" y="9446"/>
                  </a:moveTo>
                  <a:cubicBezTo>
                    <a:pt x="0" y="4245"/>
                    <a:pt x="4826" y="0"/>
                    <a:pt x="10860" y="0"/>
                  </a:cubicBezTo>
                  <a:cubicBezTo>
                    <a:pt x="16773" y="0"/>
                    <a:pt x="21600" y="4245"/>
                    <a:pt x="21600" y="9446"/>
                  </a:cubicBezTo>
                  <a:cubicBezTo>
                    <a:pt x="21600" y="13957"/>
                    <a:pt x="17678" y="17725"/>
                    <a:pt x="12489" y="18415"/>
                  </a:cubicBezTo>
                  <a:cubicBezTo>
                    <a:pt x="10618" y="21599"/>
                    <a:pt x="10618" y="21599"/>
                    <a:pt x="10618" y="21599"/>
                  </a:cubicBezTo>
                  <a:cubicBezTo>
                    <a:pt x="8929" y="18415"/>
                    <a:pt x="8929" y="18415"/>
                    <a:pt x="8929" y="18415"/>
                  </a:cubicBezTo>
                  <a:cubicBezTo>
                    <a:pt x="3801" y="17566"/>
                    <a:pt x="0" y="13798"/>
                    <a:pt x="0" y="9446"/>
                  </a:cubicBezTo>
                  <a:close/>
                </a:path>
              </a:pathLst>
            </a:custGeom>
            <a:solidFill>
              <a:schemeClr val="bg1">
                <a:alpha val="40000"/>
              </a:schemeClr>
            </a:solidFill>
            <a:ln>
              <a:noFill/>
            </a:ln>
            <a:effectLst/>
            <a:extLst/>
          </p:spPr>
          <p:txBody>
            <a:bodyPr bIns="0" lIns="0" rIns="0" tIns="0"/>
            <a:lstStyle>
              <a:defPPr>
                <a:defRPr lang="es-ES"/>
              </a:defPPr>
              <a:lvl1pPr algn="l" fontAlgn="base" hangingPunct="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1pPr>
              <a:lvl2pPr algn="l" fontAlgn="base" hangingPunct="0" marL="4572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2pPr>
              <a:lvl3pPr algn="l" fontAlgn="base" hangingPunct="0" marL="9144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3pPr>
              <a:lvl4pPr algn="l" fontAlgn="base" hangingPunct="0" marL="13716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4pPr>
              <a:lvl5pPr algn="l" fontAlgn="base" hangingPunct="0" marL="18288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5pPr>
              <a:lvl6pPr algn="l" defTabSz="914400" eaLnBrk="1" hangingPunct="1" latinLnBrk="0" marL="22860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6pPr>
              <a:lvl7pPr algn="l" defTabSz="914400" eaLnBrk="1" hangingPunct="1" latinLnBrk="0" marL="27432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7pPr>
              <a:lvl8pPr algn="l" defTabSz="914400" eaLnBrk="1" hangingPunct="1" latinLnBrk="0" marL="32004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8pPr>
              <a:lvl9pPr algn="l" defTabSz="914400" eaLnBrk="1" hangingPunct="1" latinLnBrk="0" marL="36576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9pPr>
            </a:lstStyle>
            <a:p>
              <a:endParaRPr lang="en-US"/>
            </a:p>
          </p:txBody>
        </p:sp>
        <p:sp>
          <p:nvSpPr>
            <p:cNvPr id="61" name="TextBox 60"/>
            <p:cNvSpPr txBox="1"/>
            <p:nvPr/>
          </p:nvSpPr>
          <p:spPr>
            <a:xfrm>
              <a:off x="7848700" y="1929140"/>
              <a:ext cx="646430" cy="365760"/>
            </a:xfrm>
            <a:prstGeom prst="rect">
              <a:avLst/>
            </a:prstGeom>
            <a:noFill/>
          </p:spPr>
          <p:txBody>
            <a:bodyPr rtlCol="0" wrap="none">
              <a:spAutoFit/>
            </a:bodyPr>
            <a:lstStyle/>
            <a:p>
              <a:pPr algn="ctr"/>
              <a:r>
                <a:rPr lang="en-US">
                  <a:solidFill>
                    <a:schemeClr val="bg1"/>
                  </a:solidFill>
                </a:rPr>
                <a:t>2014</a:t>
              </a:r>
            </a:p>
          </p:txBody>
        </p:sp>
      </p:grpSp>
      <p:grpSp>
        <p:nvGrpSpPr>
          <p:cNvPr id="18" name="Group 17"/>
          <p:cNvGrpSpPr/>
          <p:nvPr/>
        </p:nvGrpSpPr>
        <p:grpSpPr>
          <a:xfrm>
            <a:off x="9871868" y="1670723"/>
            <a:ext cx="750026" cy="863270"/>
            <a:chOff x="9871868" y="1762164"/>
            <a:chExt cx="750026" cy="863270"/>
          </a:xfrm>
        </p:grpSpPr>
        <p:sp>
          <p:nvSpPr>
            <p:cNvPr id="26" name="AutoShape 84"/>
            <p:cNvSpPr/>
            <p:nvPr/>
          </p:nvSpPr>
          <p:spPr bwMode="auto">
            <a:xfrm>
              <a:off x="9871868" y="1762164"/>
              <a:ext cx="750026" cy="863270"/>
            </a:xfrm>
            <a:custGeom>
              <a:gdLst>
                <a:gd fmla="*/ 304801 w 21600" name="T0"/>
                <a:gd fmla="*/ 350451 h 21600" name="T1"/>
                <a:gd fmla="*/ 304801 w 21600" name="T2"/>
                <a:gd fmla="*/ 350451 h 21600" name="T3"/>
                <a:gd fmla="*/ 304801 w 21600" name="T4"/>
                <a:gd fmla="*/ 350451 h 21600" name="T5"/>
                <a:gd fmla="*/ 304801 w 21600" name="T6"/>
                <a:gd fmla="*/ 350451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0" y="9446"/>
                  </a:moveTo>
                  <a:cubicBezTo>
                    <a:pt x="0" y="4245"/>
                    <a:pt x="4826" y="0"/>
                    <a:pt x="10860" y="0"/>
                  </a:cubicBezTo>
                  <a:cubicBezTo>
                    <a:pt x="16773" y="0"/>
                    <a:pt x="21600" y="4245"/>
                    <a:pt x="21600" y="9446"/>
                  </a:cubicBezTo>
                  <a:cubicBezTo>
                    <a:pt x="21600" y="13957"/>
                    <a:pt x="17678" y="17725"/>
                    <a:pt x="12489" y="18415"/>
                  </a:cubicBezTo>
                  <a:cubicBezTo>
                    <a:pt x="10618" y="21599"/>
                    <a:pt x="10618" y="21599"/>
                    <a:pt x="10618" y="21599"/>
                  </a:cubicBezTo>
                  <a:cubicBezTo>
                    <a:pt x="8929" y="18415"/>
                    <a:pt x="8929" y="18415"/>
                    <a:pt x="8929" y="18415"/>
                  </a:cubicBezTo>
                  <a:cubicBezTo>
                    <a:pt x="3801" y="17566"/>
                    <a:pt x="0" y="13798"/>
                    <a:pt x="0" y="9446"/>
                  </a:cubicBezTo>
                  <a:close/>
                </a:path>
              </a:pathLst>
            </a:custGeom>
            <a:solidFill>
              <a:schemeClr val="bg1">
                <a:alpha val="30000"/>
              </a:schemeClr>
            </a:solidFill>
            <a:ln>
              <a:noFill/>
            </a:ln>
            <a:effectLst/>
            <a:extLst/>
          </p:spPr>
          <p:txBody>
            <a:bodyPr bIns="0" lIns="0" rIns="0" tIns="0"/>
            <a:lstStyle>
              <a:defPPr>
                <a:defRPr lang="es-ES"/>
              </a:defPPr>
              <a:lvl1pPr algn="l" fontAlgn="base" hangingPunct="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1pPr>
              <a:lvl2pPr algn="l" fontAlgn="base" hangingPunct="0" marL="4572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2pPr>
              <a:lvl3pPr algn="l" fontAlgn="base" hangingPunct="0" marL="9144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3pPr>
              <a:lvl4pPr algn="l" fontAlgn="base" hangingPunct="0" marL="13716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4pPr>
              <a:lvl5pPr algn="l" fontAlgn="base" hangingPunct="0" marL="18288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5pPr>
              <a:lvl6pPr algn="l" defTabSz="914400" eaLnBrk="1" hangingPunct="1" latinLnBrk="0" marL="22860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6pPr>
              <a:lvl7pPr algn="l" defTabSz="914400" eaLnBrk="1" hangingPunct="1" latinLnBrk="0" marL="27432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7pPr>
              <a:lvl8pPr algn="l" defTabSz="914400" eaLnBrk="1" hangingPunct="1" latinLnBrk="0" marL="32004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8pPr>
              <a:lvl9pPr algn="l" defTabSz="914400" eaLnBrk="1" hangingPunct="1" latinLnBrk="0" marL="36576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9pPr>
            </a:lstStyle>
            <a:p>
              <a:endParaRPr lang="en-US"/>
            </a:p>
          </p:txBody>
        </p:sp>
        <p:sp>
          <p:nvSpPr>
            <p:cNvPr id="62" name="TextBox 61"/>
            <p:cNvSpPr txBox="1"/>
            <p:nvPr/>
          </p:nvSpPr>
          <p:spPr>
            <a:xfrm>
              <a:off x="9935605" y="1929140"/>
              <a:ext cx="646430" cy="365760"/>
            </a:xfrm>
            <a:prstGeom prst="rect">
              <a:avLst/>
            </a:prstGeom>
            <a:noFill/>
          </p:spPr>
          <p:txBody>
            <a:bodyPr rtlCol="0" wrap="none">
              <a:spAutoFit/>
            </a:bodyPr>
            <a:lstStyle/>
            <a:p>
              <a:pPr algn="ctr"/>
              <a:r>
                <a:rPr lang="en-US">
                  <a:solidFill>
                    <a:schemeClr val="bg1"/>
                  </a:solidFill>
                </a:rPr>
                <a:t>2015</a:t>
              </a:r>
            </a:p>
          </p:txBody>
        </p:sp>
      </p:grpSp>
    </p:spTree>
    <p:extLst>
      <p:ext uri="{BB962C8B-B14F-4D97-AF65-F5344CB8AC3E}">
        <p14:creationId val="1968313970"/>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additive="base">
                                        <p:cTn dur="500" fill="hold" id="7"/>
                                        <p:tgtEl>
                                          <p:spTgt spid="23"/>
                                        </p:tgtEl>
                                        <p:attrNameLst>
                                          <p:attrName>ppt_x</p:attrName>
                                        </p:attrNameLst>
                                      </p:cBhvr>
                                      <p:tavLst>
                                        <p:tav tm="0">
                                          <p:val>
                                            <p:strVal val="0-#ppt_w/2"/>
                                          </p:val>
                                        </p:tav>
                                        <p:tav tm="100000">
                                          <p:val>
                                            <p:strVal val="#ppt_x"/>
                                          </p:val>
                                        </p:tav>
                                      </p:tavLst>
                                    </p:anim>
                                    <p:anim calcmode="lin" valueType="num">
                                      <p:cBhvr additive="base">
                                        <p:cTn dur="500" fill="hold" id="8"/>
                                        <p:tgtEl>
                                          <p:spTgt spid="23"/>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250"/>
                                  </p:stCondLst>
                                  <p:childTnLst>
                                    <p:set>
                                      <p:cBhvr>
                                        <p:cTn dur="1" fill="hold" id="10">
                                          <p:stCondLst>
                                            <p:cond delay="0"/>
                                          </p:stCondLst>
                                        </p:cTn>
                                        <p:tgtEl>
                                          <p:spTgt spid="22"/>
                                        </p:tgtEl>
                                        <p:attrNameLst>
                                          <p:attrName>style.visibility</p:attrName>
                                        </p:attrNameLst>
                                      </p:cBhvr>
                                      <p:to>
                                        <p:strVal val="visible"/>
                                      </p:to>
                                    </p:set>
                                    <p:anim calcmode="lin" valueType="num">
                                      <p:cBhvr additive="base">
                                        <p:cTn dur="500" fill="hold" id="11"/>
                                        <p:tgtEl>
                                          <p:spTgt spid="22"/>
                                        </p:tgtEl>
                                        <p:attrNameLst>
                                          <p:attrName>ppt_x</p:attrName>
                                        </p:attrNameLst>
                                      </p:cBhvr>
                                      <p:tavLst>
                                        <p:tav tm="0">
                                          <p:val>
                                            <p:strVal val="0-#ppt_w/2"/>
                                          </p:val>
                                        </p:tav>
                                        <p:tav tm="100000">
                                          <p:val>
                                            <p:strVal val="#ppt_x"/>
                                          </p:val>
                                        </p:tav>
                                      </p:tavLst>
                                    </p:anim>
                                    <p:anim calcmode="lin" valueType="num">
                                      <p:cBhvr additive="base">
                                        <p:cTn dur="500" fill="hold" id="12"/>
                                        <p:tgtEl>
                                          <p:spTgt spid="22"/>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500"/>
                                  </p:stCondLst>
                                  <p:childTnLst>
                                    <p:set>
                                      <p:cBhvr>
                                        <p:cTn dur="1" fill="hold" id="14">
                                          <p:stCondLst>
                                            <p:cond delay="0"/>
                                          </p:stCondLst>
                                        </p:cTn>
                                        <p:tgtEl>
                                          <p:spTgt spid="21"/>
                                        </p:tgtEl>
                                        <p:attrNameLst>
                                          <p:attrName>style.visibility</p:attrName>
                                        </p:attrNameLst>
                                      </p:cBhvr>
                                      <p:to>
                                        <p:strVal val="visible"/>
                                      </p:to>
                                    </p:set>
                                    <p:anim calcmode="lin" valueType="num">
                                      <p:cBhvr additive="base">
                                        <p:cTn dur="500" fill="hold" id="15"/>
                                        <p:tgtEl>
                                          <p:spTgt spid="21"/>
                                        </p:tgtEl>
                                        <p:attrNameLst>
                                          <p:attrName>ppt_x</p:attrName>
                                        </p:attrNameLst>
                                      </p:cBhvr>
                                      <p:tavLst>
                                        <p:tav tm="0">
                                          <p:val>
                                            <p:strVal val="0-#ppt_w/2"/>
                                          </p:val>
                                        </p:tav>
                                        <p:tav tm="100000">
                                          <p:val>
                                            <p:strVal val="#ppt_x"/>
                                          </p:val>
                                        </p:tav>
                                      </p:tavLst>
                                    </p:anim>
                                    <p:anim calcmode="lin" valueType="num">
                                      <p:cBhvr additive="base">
                                        <p:cTn dur="500" fill="hold" id="16"/>
                                        <p:tgtEl>
                                          <p:spTgt spid="21"/>
                                        </p:tgtEl>
                                        <p:attrNameLst>
                                          <p:attrName>ppt_y</p:attrName>
                                        </p:attrNameLst>
                                      </p:cBhvr>
                                      <p:tavLst>
                                        <p:tav tm="0">
                                          <p:val>
                                            <p:strVal val="#ppt_y"/>
                                          </p:val>
                                        </p:tav>
                                        <p:tav tm="100000">
                                          <p:val>
                                            <p:strVal val="#ppt_y"/>
                                          </p:val>
                                        </p:tav>
                                      </p:tavLst>
                                    </p:anim>
                                  </p:childTnLst>
                                </p:cTn>
                              </p:par>
                              <p:par>
                                <p:cTn fill="hold" id="17" nodeType="withEffect" presetClass="entr" presetID="2" presetSubtype="8">
                                  <p:stCondLst>
                                    <p:cond delay="750"/>
                                  </p:stCondLst>
                                  <p:childTnLst>
                                    <p:set>
                                      <p:cBhvr>
                                        <p:cTn dur="1" fill="hold" id="18">
                                          <p:stCondLst>
                                            <p:cond delay="0"/>
                                          </p:stCondLst>
                                        </p:cTn>
                                        <p:tgtEl>
                                          <p:spTgt spid="20"/>
                                        </p:tgtEl>
                                        <p:attrNameLst>
                                          <p:attrName>style.visibility</p:attrName>
                                        </p:attrNameLst>
                                      </p:cBhvr>
                                      <p:to>
                                        <p:strVal val="visible"/>
                                      </p:to>
                                    </p:set>
                                    <p:anim calcmode="lin" valueType="num">
                                      <p:cBhvr additive="base">
                                        <p:cTn dur="500" fill="hold" id="19"/>
                                        <p:tgtEl>
                                          <p:spTgt spid="20"/>
                                        </p:tgtEl>
                                        <p:attrNameLst>
                                          <p:attrName>ppt_x</p:attrName>
                                        </p:attrNameLst>
                                      </p:cBhvr>
                                      <p:tavLst>
                                        <p:tav tm="0">
                                          <p:val>
                                            <p:strVal val="0-#ppt_w/2"/>
                                          </p:val>
                                        </p:tav>
                                        <p:tav tm="100000">
                                          <p:val>
                                            <p:strVal val="#ppt_x"/>
                                          </p:val>
                                        </p:tav>
                                      </p:tavLst>
                                    </p:anim>
                                    <p:anim calcmode="lin" valueType="num">
                                      <p:cBhvr additive="base">
                                        <p:cTn dur="500" fill="hold" id="20"/>
                                        <p:tgtEl>
                                          <p:spTgt spid="20"/>
                                        </p:tgtEl>
                                        <p:attrNameLst>
                                          <p:attrName>ppt_y</p:attrName>
                                        </p:attrNameLst>
                                      </p:cBhvr>
                                      <p:tavLst>
                                        <p:tav tm="0">
                                          <p:val>
                                            <p:strVal val="#ppt_y"/>
                                          </p:val>
                                        </p:tav>
                                        <p:tav tm="100000">
                                          <p:val>
                                            <p:strVal val="#ppt_y"/>
                                          </p:val>
                                        </p:tav>
                                      </p:tavLst>
                                    </p:anim>
                                  </p:childTnLst>
                                </p:cTn>
                              </p:par>
                              <p:par>
                                <p:cTn fill="hold" id="21" nodeType="withEffect" presetClass="entr" presetID="2" presetSubtype="8">
                                  <p:stCondLst>
                                    <p:cond delay="1000"/>
                                  </p:stCondLst>
                                  <p:childTnLst>
                                    <p:set>
                                      <p:cBhvr>
                                        <p:cTn dur="1" fill="hold" id="22">
                                          <p:stCondLst>
                                            <p:cond delay="0"/>
                                          </p:stCondLst>
                                        </p:cTn>
                                        <p:tgtEl>
                                          <p:spTgt spid="19"/>
                                        </p:tgtEl>
                                        <p:attrNameLst>
                                          <p:attrName>style.visibility</p:attrName>
                                        </p:attrNameLst>
                                      </p:cBhvr>
                                      <p:to>
                                        <p:strVal val="visible"/>
                                      </p:to>
                                    </p:set>
                                    <p:anim calcmode="lin" valueType="num">
                                      <p:cBhvr additive="base">
                                        <p:cTn dur="500" fill="hold" id="23"/>
                                        <p:tgtEl>
                                          <p:spTgt spid="19"/>
                                        </p:tgtEl>
                                        <p:attrNameLst>
                                          <p:attrName>ppt_x</p:attrName>
                                        </p:attrNameLst>
                                      </p:cBhvr>
                                      <p:tavLst>
                                        <p:tav tm="0">
                                          <p:val>
                                            <p:strVal val="0-#ppt_w/2"/>
                                          </p:val>
                                        </p:tav>
                                        <p:tav tm="100000">
                                          <p:val>
                                            <p:strVal val="#ppt_x"/>
                                          </p:val>
                                        </p:tav>
                                      </p:tavLst>
                                    </p:anim>
                                    <p:anim calcmode="lin" valueType="num">
                                      <p:cBhvr additive="base">
                                        <p:cTn dur="500" fill="hold" id="24"/>
                                        <p:tgtEl>
                                          <p:spTgt spid="19"/>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1500"/>
                            </p:stCondLst>
                            <p:childTnLst>
                              <p:par>
                                <p:cTn fill="hold" id="26" nodeType="afterEffect" presetClass="entr" presetID="10" presetSubtype="0">
                                  <p:stCondLst>
                                    <p:cond delay="0"/>
                                  </p:stCondLst>
                                  <p:childTnLst>
                                    <p:set>
                                      <p:cBhvr>
                                        <p:cTn dur="1" fill="hold" id="27">
                                          <p:stCondLst>
                                            <p:cond delay="0"/>
                                          </p:stCondLst>
                                        </p:cTn>
                                        <p:tgtEl>
                                          <p:spTgt spid="133"/>
                                        </p:tgtEl>
                                        <p:attrNameLst>
                                          <p:attrName>style.visibility</p:attrName>
                                        </p:attrNameLst>
                                      </p:cBhvr>
                                      <p:to>
                                        <p:strVal val="visible"/>
                                      </p:to>
                                    </p:set>
                                    <p:animEffect filter="fade" transition="in">
                                      <p:cBhvr>
                                        <p:cTn dur="500" id="28"/>
                                        <p:tgtEl>
                                          <p:spTgt spid="133"/>
                                        </p:tgtEl>
                                      </p:cBhvr>
                                    </p:animEffect>
                                  </p:childTnLst>
                                </p:cTn>
                              </p:par>
                              <p:par>
                                <p:cTn fill="hold" id="29" nodeType="withEffect" presetClass="entr" presetID="42" presetSubtype="0">
                                  <p:stCondLst>
                                    <p:cond delay="0"/>
                                  </p:stCondLst>
                                  <p:childTnLst>
                                    <p:set>
                                      <p:cBhvr>
                                        <p:cTn dur="1" fill="hold" id="30">
                                          <p:stCondLst>
                                            <p:cond delay="0"/>
                                          </p:stCondLst>
                                        </p:cTn>
                                        <p:tgtEl>
                                          <p:spTgt spid="4"/>
                                        </p:tgtEl>
                                        <p:attrNameLst>
                                          <p:attrName>style.visibility</p:attrName>
                                        </p:attrNameLst>
                                      </p:cBhvr>
                                      <p:to>
                                        <p:strVal val="visible"/>
                                      </p:to>
                                    </p:set>
                                    <p:animEffect filter="fade" transition="in">
                                      <p:cBhvr>
                                        <p:cTn dur="1500" id="31"/>
                                        <p:tgtEl>
                                          <p:spTgt spid="4"/>
                                        </p:tgtEl>
                                      </p:cBhvr>
                                    </p:animEffect>
                                    <p:anim calcmode="lin" valueType="num">
                                      <p:cBhvr>
                                        <p:cTn dur="1500" fill="hold" id="32"/>
                                        <p:tgtEl>
                                          <p:spTgt spid="4"/>
                                        </p:tgtEl>
                                        <p:attrNameLst>
                                          <p:attrName>ppt_x</p:attrName>
                                        </p:attrNameLst>
                                      </p:cBhvr>
                                      <p:tavLst>
                                        <p:tav tm="0">
                                          <p:val>
                                            <p:strVal val="#ppt_x"/>
                                          </p:val>
                                        </p:tav>
                                        <p:tav tm="100000">
                                          <p:val>
                                            <p:strVal val="#ppt_x"/>
                                          </p:val>
                                        </p:tav>
                                      </p:tavLst>
                                    </p:anim>
                                    <p:anim calcmode="lin" valueType="num">
                                      <p:cBhvr>
                                        <p:cTn dur="1500" fill="hold" id="33"/>
                                        <p:tgtEl>
                                          <p:spTgt spid="4"/>
                                        </p:tgtEl>
                                        <p:attrNameLst>
                                          <p:attrName>ppt_y</p:attrName>
                                        </p:attrNameLst>
                                      </p:cBhvr>
                                      <p:tavLst>
                                        <p:tav tm="0">
                                          <p:val>
                                            <p:strVal val="#ppt_y+.1"/>
                                          </p:val>
                                        </p:tav>
                                        <p:tav tm="100000">
                                          <p:val>
                                            <p:strVal val="#ppt_y"/>
                                          </p:val>
                                        </p:tav>
                                      </p:tavLst>
                                    </p:anim>
                                  </p:childTnLst>
                                </p:cTn>
                              </p:par>
                              <p:par>
                                <p:cTn fill="hold" id="34" nodeType="withEffect" presetClass="entr" presetID="22" presetSubtype="1">
                                  <p:stCondLst>
                                    <p:cond delay="250"/>
                                  </p:stCondLst>
                                  <p:childTnLst>
                                    <p:set>
                                      <p:cBhvr>
                                        <p:cTn dur="1" fill="hold" id="35">
                                          <p:stCondLst>
                                            <p:cond delay="0"/>
                                          </p:stCondLst>
                                        </p:cTn>
                                        <p:tgtEl>
                                          <p:spTgt spid="90"/>
                                        </p:tgtEl>
                                        <p:attrNameLst>
                                          <p:attrName>style.visibility</p:attrName>
                                        </p:attrNameLst>
                                      </p:cBhvr>
                                      <p:to>
                                        <p:strVal val="visible"/>
                                      </p:to>
                                    </p:set>
                                    <p:animEffect filter="wipe(up)" transition="in">
                                      <p:cBhvr>
                                        <p:cTn dur="1000" id="36"/>
                                        <p:tgtEl>
                                          <p:spTgt spid="90"/>
                                        </p:tgtEl>
                                      </p:cBhvr>
                                    </p:animEffect>
                                  </p:childTnLst>
                                </p:cTn>
                              </p:par>
                              <p:par>
                                <p:cTn accel="50000" decel="50000" fill="hold" id="37" nodeType="withEffect" presetClass="path" presetID="42" presetSubtype="0">
                                  <p:stCondLst>
                                    <p:cond delay="250"/>
                                  </p:stCondLst>
                                  <p:childTnLst>
                                    <p:animMotion origin="layout" path="M 2.08333E-06 -4.07407E-06 L -0.00052 0.1294" pathEditMode="relative" ptsTypes="AA" rAng="0">
                                      <p:cBhvr>
                                        <p:cTn dur="2000" fill="hold" id="38"/>
                                        <p:tgtEl>
                                          <p:spTgt spid="133"/>
                                        </p:tgtEl>
                                        <p:attrNameLst>
                                          <p:attrName>ppt_x</p:attrName>
                                          <p:attrName>ppt_y</p:attrName>
                                        </p:attrNameLst>
                                      </p:cBhvr>
                                      <p:rCtr x="-26" y="6458"/>
                                    </p:animMotion>
                                  </p:childTnLst>
                                </p:cTn>
                              </p:par>
                              <p:par>
                                <p:cTn fill="hold" id="39" nodeType="withEffect" presetClass="entr" presetID="10" presetSubtype="0">
                                  <p:stCondLst>
                                    <p:cond delay="250"/>
                                  </p:stCondLst>
                                  <p:childTnLst>
                                    <p:set>
                                      <p:cBhvr>
                                        <p:cTn dur="1" fill="hold" id="40">
                                          <p:stCondLst>
                                            <p:cond delay="0"/>
                                          </p:stCondLst>
                                        </p:cTn>
                                        <p:tgtEl>
                                          <p:spTgt spid="134"/>
                                        </p:tgtEl>
                                        <p:attrNameLst>
                                          <p:attrName>style.visibility</p:attrName>
                                        </p:attrNameLst>
                                      </p:cBhvr>
                                      <p:to>
                                        <p:strVal val="visible"/>
                                      </p:to>
                                    </p:set>
                                    <p:animEffect filter="fade" transition="in">
                                      <p:cBhvr>
                                        <p:cTn dur="500" id="41"/>
                                        <p:tgtEl>
                                          <p:spTgt spid="134"/>
                                        </p:tgtEl>
                                      </p:cBhvr>
                                    </p:animEffect>
                                  </p:childTnLst>
                                </p:cTn>
                              </p:par>
                              <p:par>
                                <p:cTn fill="hold" id="42" nodeType="withEffect" presetClass="entr" presetID="42" presetSubtype="0">
                                  <p:stCondLst>
                                    <p:cond delay="250"/>
                                  </p:stCondLst>
                                  <p:childTnLst>
                                    <p:set>
                                      <p:cBhvr>
                                        <p:cTn dur="1" fill="hold" id="43">
                                          <p:stCondLst>
                                            <p:cond delay="0"/>
                                          </p:stCondLst>
                                        </p:cTn>
                                        <p:tgtEl>
                                          <p:spTgt spid="5"/>
                                        </p:tgtEl>
                                        <p:attrNameLst>
                                          <p:attrName>style.visibility</p:attrName>
                                        </p:attrNameLst>
                                      </p:cBhvr>
                                      <p:to>
                                        <p:strVal val="visible"/>
                                      </p:to>
                                    </p:set>
                                    <p:animEffect filter="fade" transition="in">
                                      <p:cBhvr>
                                        <p:cTn dur="1500" id="44"/>
                                        <p:tgtEl>
                                          <p:spTgt spid="5"/>
                                        </p:tgtEl>
                                      </p:cBhvr>
                                    </p:animEffect>
                                    <p:anim calcmode="lin" valueType="num">
                                      <p:cBhvr>
                                        <p:cTn dur="1500" fill="hold" id="45"/>
                                        <p:tgtEl>
                                          <p:spTgt spid="5"/>
                                        </p:tgtEl>
                                        <p:attrNameLst>
                                          <p:attrName>ppt_x</p:attrName>
                                        </p:attrNameLst>
                                      </p:cBhvr>
                                      <p:tavLst>
                                        <p:tav tm="0">
                                          <p:val>
                                            <p:strVal val="#ppt_x"/>
                                          </p:val>
                                        </p:tav>
                                        <p:tav tm="100000">
                                          <p:val>
                                            <p:strVal val="#ppt_x"/>
                                          </p:val>
                                        </p:tav>
                                      </p:tavLst>
                                    </p:anim>
                                    <p:anim calcmode="lin" valueType="num">
                                      <p:cBhvr>
                                        <p:cTn dur="1500" fill="hold" id="46"/>
                                        <p:tgtEl>
                                          <p:spTgt spid="5"/>
                                        </p:tgtEl>
                                        <p:attrNameLst>
                                          <p:attrName>ppt_y</p:attrName>
                                        </p:attrNameLst>
                                      </p:cBhvr>
                                      <p:tavLst>
                                        <p:tav tm="0">
                                          <p:val>
                                            <p:strVal val="#ppt_y+.1"/>
                                          </p:val>
                                        </p:tav>
                                        <p:tav tm="100000">
                                          <p:val>
                                            <p:strVal val="#ppt_y"/>
                                          </p:val>
                                        </p:tav>
                                      </p:tavLst>
                                    </p:anim>
                                  </p:childTnLst>
                                </p:cTn>
                              </p:par>
                              <p:par>
                                <p:cTn fill="hold" id="47" nodeType="withEffect" presetClass="entr" presetID="22" presetSubtype="1">
                                  <p:stCondLst>
                                    <p:cond delay="250"/>
                                  </p:stCondLst>
                                  <p:childTnLst>
                                    <p:set>
                                      <p:cBhvr>
                                        <p:cTn dur="1" fill="hold" id="48">
                                          <p:stCondLst>
                                            <p:cond delay="0"/>
                                          </p:stCondLst>
                                        </p:cTn>
                                        <p:tgtEl>
                                          <p:spTgt spid="91"/>
                                        </p:tgtEl>
                                        <p:attrNameLst>
                                          <p:attrName>style.visibility</p:attrName>
                                        </p:attrNameLst>
                                      </p:cBhvr>
                                      <p:to>
                                        <p:strVal val="visible"/>
                                      </p:to>
                                    </p:set>
                                    <p:animEffect filter="wipe(up)" transition="in">
                                      <p:cBhvr>
                                        <p:cTn dur="1000" id="49"/>
                                        <p:tgtEl>
                                          <p:spTgt spid="91"/>
                                        </p:tgtEl>
                                      </p:cBhvr>
                                    </p:animEffect>
                                  </p:childTnLst>
                                </p:cTn>
                              </p:par>
                              <p:par>
                                <p:cTn accel="50000" decel="50000" fill="hold" id="50" nodeType="withEffect" presetClass="path" presetID="42" presetSubtype="0">
                                  <p:stCondLst>
                                    <p:cond delay="250"/>
                                  </p:stCondLst>
                                  <p:childTnLst>
                                    <p:animMotion origin="layout" path="M 4.16667E-07 3.33333E-06 L 0.0013 0.12986" pathEditMode="relative" ptsTypes="AA" rAng="0">
                                      <p:cBhvr>
                                        <p:cTn dur="2000" fill="hold" id="51"/>
                                        <p:tgtEl>
                                          <p:spTgt spid="134"/>
                                        </p:tgtEl>
                                        <p:attrNameLst>
                                          <p:attrName>ppt_x</p:attrName>
                                          <p:attrName>ppt_y</p:attrName>
                                        </p:attrNameLst>
                                      </p:cBhvr>
                                      <p:rCtr x="65" y="6481"/>
                                    </p:animMotion>
                                  </p:childTnLst>
                                </p:cTn>
                              </p:par>
                              <p:par>
                                <p:cTn fill="hold" id="52" nodeType="withEffect" presetClass="entr" presetID="10" presetSubtype="0">
                                  <p:stCondLst>
                                    <p:cond delay="500"/>
                                  </p:stCondLst>
                                  <p:childTnLst>
                                    <p:set>
                                      <p:cBhvr>
                                        <p:cTn dur="1" fill="hold" id="53">
                                          <p:stCondLst>
                                            <p:cond delay="0"/>
                                          </p:stCondLst>
                                        </p:cTn>
                                        <p:tgtEl>
                                          <p:spTgt spid="135"/>
                                        </p:tgtEl>
                                        <p:attrNameLst>
                                          <p:attrName>style.visibility</p:attrName>
                                        </p:attrNameLst>
                                      </p:cBhvr>
                                      <p:to>
                                        <p:strVal val="visible"/>
                                      </p:to>
                                    </p:set>
                                    <p:animEffect filter="fade" transition="in">
                                      <p:cBhvr>
                                        <p:cTn dur="500" id="54"/>
                                        <p:tgtEl>
                                          <p:spTgt spid="135"/>
                                        </p:tgtEl>
                                      </p:cBhvr>
                                    </p:animEffect>
                                  </p:childTnLst>
                                </p:cTn>
                              </p:par>
                              <p:par>
                                <p:cTn fill="hold" id="55" nodeType="withEffect" presetClass="entr" presetID="22" presetSubtype="1">
                                  <p:stCondLst>
                                    <p:cond delay="500"/>
                                  </p:stCondLst>
                                  <p:childTnLst>
                                    <p:set>
                                      <p:cBhvr>
                                        <p:cTn dur="1" fill="hold" id="56">
                                          <p:stCondLst>
                                            <p:cond delay="0"/>
                                          </p:stCondLst>
                                        </p:cTn>
                                        <p:tgtEl>
                                          <p:spTgt spid="92"/>
                                        </p:tgtEl>
                                        <p:attrNameLst>
                                          <p:attrName>style.visibility</p:attrName>
                                        </p:attrNameLst>
                                      </p:cBhvr>
                                      <p:to>
                                        <p:strVal val="visible"/>
                                      </p:to>
                                    </p:set>
                                    <p:animEffect filter="wipe(up)" transition="in">
                                      <p:cBhvr>
                                        <p:cTn dur="1000" id="57"/>
                                        <p:tgtEl>
                                          <p:spTgt spid="92"/>
                                        </p:tgtEl>
                                      </p:cBhvr>
                                    </p:animEffect>
                                  </p:childTnLst>
                                </p:cTn>
                              </p:par>
                              <p:par>
                                <p:cTn accel="50000" decel="50000" fill="hold" id="58" nodeType="withEffect" presetClass="path" presetID="42" presetSubtype="0">
                                  <p:stCondLst>
                                    <p:cond delay="500"/>
                                  </p:stCondLst>
                                  <p:childTnLst>
                                    <p:animMotion origin="layout" path="M 0 1.11111E-06 L 0.00117 0.13333" pathEditMode="relative" ptsTypes="AA" rAng="0">
                                      <p:cBhvr>
                                        <p:cTn dur="2000" fill="hold" id="59"/>
                                        <p:tgtEl>
                                          <p:spTgt spid="135"/>
                                        </p:tgtEl>
                                        <p:attrNameLst>
                                          <p:attrName>ppt_x</p:attrName>
                                          <p:attrName>ppt_y</p:attrName>
                                        </p:attrNameLst>
                                      </p:cBhvr>
                                      <p:rCtr x="52" y="6667"/>
                                    </p:animMotion>
                                  </p:childTnLst>
                                </p:cTn>
                              </p:par>
                              <p:par>
                                <p:cTn fill="hold" id="60" nodeType="withEffect" presetClass="entr" presetID="10" presetSubtype="0">
                                  <p:stCondLst>
                                    <p:cond delay="750"/>
                                  </p:stCondLst>
                                  <p:childTnLst>
                                    <p:set>
                                      <p:cBhvr>
                                        <p:cTn dur="1" fill="hold" id="61">
                                          <p:stCondLst>
                                            <p:cond delay="0"/>
                                          </p:stCondLst>
                                        </p:cTn>
                                        <p:tgtEl>
                                          <p:spTgt spid="136"/>
                                        </p:tgtEl>
                                        <p:attrNameLst>
                                          <p:attrName>style.visibility</p:attrName>
                                        </p:attrNameLst>
                                      </p:cBhvr>
                                      <p:to>
                                        <p:strVal val="visible"/>
                                      </p:to>
                                    </p:set>
                                    <p:animEffect filter="fade" transition="in">
                                      <p:cBhvr>
                                        <p:cTn dur="500" id="62"/>
                                        <p:tgtEl>
                                          <p:spTgt spid="136"/>
                                        </p:tgtEl>
                                      </p:cBhvr>
                                    </p:animEffect>
                                  </p:childTnLst>
                                </p:cTn>
                              </p:par>
                              <p:par>
                                <p:cTn fill="hold" id="63" nodeType="withEffect" presetClass="entr" presetID="42" presetSubtype="0">
                                  <p:stCondLst>
                                    <p:cond delay="750"/>
                                  </p:stCondLst>
                                  <p:childTnLst>
                                    <p:set>
                                      <p:cBhvr>
                                        <p:cTn dur="1" fill="hold" id="64">
                                          <p:stCondLst>
                                            <p:cond delay="0"/>
                                          </p:stCondLst>
                                        </p:cTn>
                                        <p:tgtEl>
                                          <p:spTgt spid="17"/>
                                        </p:tgtEl>
                                        <p:attrNameLst>
                                          <p:attrName>style.visibility</p:attrName>
                                        </p:attrNameLst>
                                      </p:cBhvr>
                                      <p:to>
                                        <p:strVal val="visible"/>
                                      </p:to>
                                    </p:set>
                                    <p:animEffect filter="fade" transition="in">
                                      <p:cBhvr>
                                        <p:cTn dur="1500" id="65"/>
                                        <p:tgtEl>
                                          <p:spTgt spid="17"/>
                                        </p:tgtEl>
                                      </p:cBhvr>
                                    </p:animEffect>
                                    <p:anim calcmode="lin" valueType="num">
                                      <p:cBhvr>
                                        <p:cTn dur="1500" fill="hold" id="66"/>
                                        <p:tgtEl>
                                          <p:spTgt spid="17"/>
                                        </p:tgtEl>
                                        <p:attrNameLst>
                                          <p:attrName>ppt_x</p:attrName>
                                        </p:attrNameLst>
                                      </p:cBhvr>
                                      <p:tavLst>
                                        <p:tav tm="0">
                                          <p:val>
                                            <p:strVal val="#ppt_x"/>
                                          </p:val>
                                        </p:tav>
                                        <p:tav tm="100000">
                                          <p:val>
                                            <p:strVal val="#ppt_x"/>
                                          </p:val>
                                        </p:tav>
                                      </p:tavLst>
                                    </p:anim>
                                    <p:anim calcmode="lin" valueType="num">
                                      <p:cBhvr>
                                        <p:cTn dur="1500" fill="hold" id="67"/>
                                        <p:tgtEl>
                                          <p:spTgt spid="17"/>
                                        </p:tgtEl>
                                        <p:attrNameLst>
                                          <p:attrName>ppt_y</p:attrName>
                                        </p:attrNameLst>
                                      </p:cBhvr>
                                      <p:tavLst>
                                        <p:tav tm="0">
                                          <p:val>
                                            <p:strVal val="#ppt_y+.1"/>
                                          </p:val>
                                        </p:tav>
                                        <p:tav tm="100000">
                                          <p:val>
                                            <p:strVal val="#ppt_y"/>
                                          </p:val>
                                        </p:tav>
                                      </p:tavLst>
                                    </p:anim>
                                  </p:childTnLst>
                                </p:cTn>
                              </p:par>
                              <p:par>
                                <p:cTn fill="hold" id="68" nodeType="withEffect" presetClass="entr" presetID="42" presetSubtype="0">
                                  <p:stCondLst>
                                    <p:cond delay="750"/>
                                  </p:stCondLst>
                                  <p:childTnLst>
                                    <p:set>
                                      <p:cBhvr>
                                        <p:cTn dur="1" fill="hold" id="69">
                                          <p:stCondLst>
                                            <p:cond delay="0"/>
                                          </p:stCondLst>
                                        </p:cTn>
                                        <p:tgtEl>
                                          <p:spTgt spid="16"/>
                                        </p:tgtEl>
                                        <p:attrNameLst>
                                          <p:attrName>style.visibility</p:attrName>
                                        </p:attrNameLst>
                                      </p:cBhvr>
                                      <p:to>
                                        <p:strVal val="visible"/>
                                      </p:to>
                                    </p:set>
                                    <p:animEffect filter="fade" transition="in">
                                      <p:cBhvr>
                                        <p:cTn dur="1500" id="70"/>
                                        <p:tgtEl>
                                          <p:spTgt spid="16"/>
                                        </p:tgtEl>
                                      </p:cBhvr>
                                    </p:animEffect>
                                    <p:anim calcmode="lin" valueType="num">
                                      <p:cBhvr>
                                        <p:cTn dur="1500" fill="hold" id="71"/>
                                        <p:tgtEl>
                                          <p:spTgt spid="16"/>
                                        </p:tgtEl>
                                        <p:attrNameLst>
                                          <p:attrName>ppt_x</p:attrName>
                                        </p:attrNameLst>
                                      </p:cBhvr>
                                      <p:tavLst>
                                        <p:tav tm="0">
                                          <p:val>
                                            <p:strVal val="#ppt_x"/>
                                          </p:val>
                                        </p:tav>
                                        <p:tav tm="100000">
                                          <p:val>
                                            <p:strVal val="#ppt_x"/>
                                          </p:val>
                                        </p:tav>
                                      </p:tavLst>
                                    </p:anim>
                                    <p:anim calcmode="lin" valueType="num">
                                      <p:cBhvr>
                                        <p:cTn dur="1500" fill="hold" id="72"/>
                                        <p:tgtEl>
                                          <p:spTgt spid="16"/>
                                        </p:tgtEl>
                                        <p:attrNameLst>
                                          <p:attrName>ppt_y</p:attrName>
                                        </p:attrNameLst>
                                      </p:cBhvr>
                                      <p:tavLst>
                                        <p:tav tm="0">
                                          <p:val>
                                            <p:strVal val="#ppt_y+.1"/>
                                          </p:val>
                                        </p:tav>
                                        <p:tav tm="100000">
                                          <p:val>
                                            <p:strVal val="#ppt_y"/>
                                          </p:val>
                                        </p:tav>
                                      </p:tavLst>
                                    </p:anim>
                                  </p:childTnLst>
                                </p:cTn>
                              </p:par>
                              <p:par>
                                <p:cTn fill="hold" id="73" nodeType="withEffect" presetClass="entr" presetID="22" presetSubtype="1">
                                  <p:stCondLst>
                                    <p:cond delay="750"/>
                                  </p:stCondLst>
                                  <p:childTnLst>
                                    <p:set>
                                      <p:cBhvr>
                                        <p:cTn dur="1" fill="hold" id="74">
                                          <p:stCondLst>
                                            <p:cond delay="0"/>
                                          </p:stCondLst>
                                        </p:cTn>
                                        <p:tgtEl>
                                          <p:spTgt spid="93"/>
                                        </p:tgtEl>
                                        <p:attrNameLst>
                                          <p:attrName>style.visibility</p:attrName>
                                        </p:attrNameLst>
                                      </p:cBhvr>
                                      <p:to>
                                        <p:strVal val="visible"/>
                                      </p:to>
                                    </p:set>
                                    <p:animEffect filter="wipe(up)" transition="in">
                                      <p:cBhvr>
                                        <p:cTn dur="1000" id="75"/>
                                        <p:tgtEl>
                                          <p:spTgt spid="93"/>
                                        </p:tgtEl>
                                      </p:cBhvr>
                                    </p:animEffect>
                                  </p:childTnLst>
                                </p:cTn>
                              </p:par>
                              <p:par>
                                <p:cTn accel="50000" decel="50000" fill="hold" id="76" nodeType="withEffect" presetClass="path" presetID="42" presetSubtype="0">
                                  <p:stCondLst>
                                    <p:cond delay="750"/>
                                  </p:stCondLst>
                                  <p:childTnLst>
                                    <p:animMotion origin="layout" path="M -1.66667E-06 -1.85185E-06 L -1.66667E-06 0.13588" pathEditMode="relative" ptsTypes="AA" rAng="0">
                                      <p:cBhvr>
                                        <p:cTn dur="2000" fill="hold" id="77"/>
                                        <p:tgtEl>
                                          <p:spTgt spid="136"/>
                                        </p:tgtEl>
                                        <p:attrNameLst>
                                          <p:attrName>ppt_x</p:attrName>
                                          <p:attrName>ppt_y</p:attrName>
                                        </p:attrNameLst>
                                      </p:cBhvr>
                                      <p:rCtr x="0" y="6782"/>
                                    </p:animMotion>
                                  </p:childTnLst>
                                </p:cTn>
                              </p:par>
                              <p:par>
                                <p:cTn fill="hold" id="78" nodeType="withEffect" presetClass="entr" presetID="10" presetSubtype="0">
                                  <p:stCondLst>
                                    <p:cond delay="1000"/>
                                  </p:stCondLst>
                                  <p:childTnLst>
                                    <p:set>
                                      <p:cBhvr>
                                        <p:cTn dur="1" fill="hold" id="79">
                                          <p:stCondLst>
                                            <p:cond delay="0"/>
                                          </p:stCondLst>
                                        </p:cTn>
                                        <p:tgtEl>
                                          <p:spTgt spid="137"/>
                                        </p:tgtEl>
                                        <p:attrNameLst>
                                          <p:attrName>style.visibility</p:attrName>
                                        </p:attrNameLst>
                                      </p:cBhvr>
                                      <p:to>
                                        <p:strVal val="visible"/>
                                      </p:to>
                                    </p:set>
                                    <p:animEffect filter="fade" transition="in">
                                      <p:cBhvr>
                                        <p:cTn dur="500" id="80"/>
                                        <p:tgtEl>
                                          <p:spTgt spid="137"/>
                                        </p:tgtEl>
                                      </p:cBhvr>
                                    </p:animEffect>
                                  </p:childTnLst>
                                </p:cTn>
                              </p:par>
                              <p:par>
                                <p:cTn fill="hold" id="81" nodeType="withEffect" presetClass="entr" presetID="22" presetSubtype="1">
                                  <p:stCondLst>
                                    <p:cond delay="1000"/>
                                  </p:stCondLst>
                                  <p:childTnLst>
                                    <p:set>
                                      <p:cBhvr>
                                        <p:cTn dur="1" fill="hold" id="82">
                                          <p:stCondLst>
                                            <p:cond delay="0"/>
                                          </p:stCondLst>
                                        </p:cTn>
                                        <p:tgtEl>
                                          <p:spTgt spid="94"/>
                                        </p:tgtEl>
                                        <p:attrNameLst>
                                          <p:attrName>style.visibility</p:attrName>
                                        </p:attrNameLst>
                                      </p:cBhvr>
                                      <p:to>
                                        <p:strVal val="visible"/>
                                      </p:to>
                                    </p:set>
                                    <p:animEffect filter="wipe(up)" transition="in">
                                      <p:cBhvr>
                                        <p:cTn dur="1000" id="83"/>
                                        <p:tgtEl>
                                          <p:spTgt spid="94"/>
                                        </p:tgtEl>
                                      </p:cBhvr>
                                    </p:animEffect>
                                  </p:childTnLst>
                                </p:cTn>
                              </p:par>
                              <p:par>
                                <p:cTn accel="50000" decel="50000" fill="hold" id="84" nodeType="withEffect" presetClass="path" presetID="42" presetSubtype="0">
                                  <p:stCondLst>
                                    <p:cond delay="1000"/>
                                  </p:stCondLst>
                                  <p:childTnLst>
                                    <p:animMotion origin="layout" path="M -3.125E-06 -4.07407E-06 L -0.00065 0.13334" pathEditMode="relative" ptsTypes="AA" rAng="0">
                                      <p:cBhvr>
                                        <p:cTn dur="2000" fill="hold" id="85"/>
                                        <p:tgtEl>
                                          <p:spTgt spid="137"/>
                                        </p:tgtEl>
                                        <p:attrNameLst>
                                          <p:attrName>ppt_x</p:attrName>
                                          <p:attrName>ppt_y</p:attrName>
                                        </p:attrNameLst>
                                      </p:cBhvr>
                                      <p:rCtr x="-39" y="6667"/>
                                    </p:animMotion>
                                  </p:childTnLst>
                                </p:cTn>
                              </p:par>
                              <p:par>
                                <p:cTn fill="hold" id="86" nodeType="withEffect" presetClass="entr" presetID="42" presetSubtype="0">
                                  <p:stCondLst>
                                    <p:cond delay="1000"/>
                                  </p:stCondLst>
                                  <p:childTnLst>
                                    <p:set>
                                      <p:cBhvr>
                                        <p:cTn dur="1" fill="hold" id="87">
                                          <p:stCondLst>
                                            <p:cond delay="0"/>
                                          </p:stCondLst>
                                        </p:cTn>
                                        <p:tgtEl>
                                          <p:spTgt spid="18"/>
                                        </p:tgtEl>
                                        <p:attrNameLst>
                                          <p:attrName>style.visibility</p:attrName>
                                        </p:attrNameLst>
                                      </p:cBhvr>
                                      <p:to>
                                        <p:strVal val="visible"/>
                                      </p:to>
                                    </p:set>
                                    <p:animEffect filter="fade" transition="in">
                                      <p:cBhvr>
                                        <p:cTn dur="1500" id="88"/>
                                        <p:tgtEl>
                                          <p:spTgt spid="18"/>
                                        </p:tgtEl>
                                      </p:cBhvr>
                                    </p:animEffect>
                                    <p:anim calcmode="lin" valueType="num">
                                      <p:cBhvr>
                                        <p:cTn dur="1500" fill="hold" id="89"/>
                                        <p:tgtEl>
                                          <p:spTgt spid="18"/>
                                        </p:tgtEl>
                                        <p:attrNameLst>
                                          <p:attrName>ppt_x</p:attrName>
                                        </p:attrNameLst>
                                      </p:cBhvr>
                                      <p:tavLst>
                                        <p:tav tm="0">
                                          <p:val>
                                            <p:strVal val="#ppt_x"/>
                                          </p:val>
                                        </p:tav>
                                        <p:tav tm="100000">
                                          <p:val>
                                            <p:strVal val="#ppt_x"/>
                                          </p:val>
                                        </p:tav>
                                      </p:tavLst>
                                    </p:anim>
                                    <p:anim calcmode="lin" valueType="num">
                                      <p:cBhvr>
                                        <p:cTn dur="1500" fill="hold" id="90"/>
                                        <p:tgtEl>
                                          <p:spTgt spid="18"/>
                                        </p:tgtEl>
                                        <p:attrNameLst>
                                          <p:attrName>ppt_y</p:attrName>
                                        </p:attrNameLst>
                                      </p:cBhvr>
                                      <p:tavLst>
                                        <p:tav tm="0">
                                          <p:val>
                                            <p:strVal val="#ppt_y+.1"/>
                                          </p:val>
                                        </p:tav>
                                        <p:tav tm="100000">
                                          <p:val>
                                            <p:strVal val="#ppt_y"/>
                                          </p:val>
                                        </p:tav>
                                      </p:tavLst>
                                    </p:anim>
                                  </p:childTnLst>
                                </p:cTn>
                              </p:par>
                            </p:childTnLst>
                          </p:cTn>
                        </p:par>
                        <p:par>
                          <p:cTn fill="hold" id="91" nodeType="afterGroup">
                            <p:stCondLst>
                              <p:cond delay="4500"/>
                            </p:stCondLst>
                            <p:childTnLst>
                              <p:par>
                                <p:cTn fill="hold" grpId="0" id="92" nodeType="afterEffect" presetClass="entr" presetID="22" presetSubtype="8">
                                  <p:stCondLst>
                                    <p:cond delay="0"/>
                                  </p:stCondLst>
                                  <p:childTnLst>
                                    <p:set>
                                      <p:cBhvr>
                                        <p:cTn dur="1" fill="hold" id="93">
                                          <p:stCondLst>
                                            <p:cond delay="0"/>
                                          </p:stCondLst>
                                        </p:cTn>
                                        <p:tgtEl>
                                          <p:spTgt spid="138"/>
                                        </p:tgtEl>
                                        <p:attrNameLst>
                                          <p:attrName>style.visibility</p:attrName>
                                        </p:attrNameLst>
                                      </p:cBhvr>
                                      <p:to>
                                        <p:strVal val="visible"/>
                                      </p:to>
                                    </p:set>
                                    <p:animEffect filter="wipe(left)" transition="in">
                                      <p:cBhvr>
                                        <p:cTn dur="500" id="94"/>
                                        <p:tgtEl>
                                          <p:spTgt spid="138"/>
                                        </p:tgtEl>
                                      </p:cBhvr>
                                    </p:animEffect>
                                  </p:childTnLst>
                                </p:cTn>
                              </p:par>
                            </p:childTnLst>
                          </p:cTn>
                        </p:par>
                        <p:par>
                          <p:cTn fill="hold" id="95" nodeType="afterGroup">
                            <p:stCondLst>
                              <p:cond delay="5000"/>
                            </p:stCondLst>
                            <p:childTnLst>
                              <p:par>
                                <p:cTn fill="hold" grpId="0" id="96" nodeType="afterEffect" presetClass="entr" presetID="10" presetSubtype="0">
                                  <p:stCondLst>
                                    <p:cond delay="0"/>
                                  </p:stCondLst>
                                  <p:childTnLst>
                                    <p:set>
                                      <p:cBhvr>
                                        <p:cTn dur="1" fill="hold" id="97">
                                          <p:stCondLst>
                                            <p:cond delay="0"/>
                                          </p:stCondLst>
                                        </p:cTn>
                                        <p:tgtEl>
                                          <p:spTgt spid="139"/>
                                        </p:tgtEl>
                                        <p:attrNameLst>
                                          <p:attrName>style.visibility</p:attrName>
                                        </p:attrNameLst>
                                      </p:cBhvr>
                                      <p:to>
                                        <p:strVal val="visible"/>
                                      </p:to>
                                    </p:set>
                                    <p:animEffect filter="fade" transition="in">
                                      <p:cBhvr>
                                        <p:cTn dur="500" id="98"/>
                                        <p:tgtEl>
                                          <p:spTgt spid="139"/>
                                        </p:tgtEl>
                                      </p:cBhvr>
                                    </p:animEffect>
                                  </p:childTnLst>
                                </p:cTn>
                              </p:par>
                            </p:childTnLst>
                          </p:cTn>
                        </p:par>
                        <p:par>
                          <p:cTn fill="hold" id="99" nodeType="afterGroup">
                            <p:stCondLst>
                              <p:cond delay="5500"/>
                            </p:stCondLst>
                            <p:childTnLst>
                              <p:par>
                                <p:cTn fill="hold" grpId="0" id="100" nodeType="afterEffect" presetClass="entr" presetID="22" presetSubtype="8">
                                  <p:stCondLst>
                                    <p:cond delay="0"/>
                                  </p:stCondLst>
                                  <p:childTnLst>
                                    <p:set>
                                      <p:cBhvr>
                                        <p:cTn dur="1" fill="hold" id="101">
                                          <p:stCondLst>
                                            <p:cond delay="0"/>
                                          </p:stCondLst>
                                        </p:cTn>
                                        <p:tgtEl>
                                          <p:spTgt spid="142"/>
                                        </p:tgtEl>
                                        <p:attrNameLst>
                                          <p:attrName>style.visibility</p:attrName>
                                        </p:attrNameLst>
                                      </p:cBhvr>
                                      <p:to>
                                        <p:strVal val="visible"/>
                                      </p:to>
                                    </p:set>
                                    <p:animEffect filter="wipe(left)" transition="in">
                                      <p:cBhvr>
                                        <p:cTn dur="500" id="102"/>
                                        <p:tgtEl>
                                          <p:spTgt spid="142"/>
                                        </p:tgtEl>
                                      </p:cBhvr>
                                    </p:animEffect>
                                  </p:childTnLst>
                                </p:cTn>
                              </p:par>
                            </p:childTnLst>
                          </p:cTn>
                        </p:par>
                        <p:par>
                          <p:cTn fill="hold" id="103" nodeType="afterGroup">
                            <p:stCondLst>
                              <p:cond delay="6000"/>
                            </p:stCondLst>
                            <p:childTnLst>
                              <p:par>
                                <p:cTn fill="hold" grpId="0" id="104" nodeType="afterEffect" presetClass="entr" presetID="10" presetSubtype="0">
                                  <p:stCondLst>
                                    <p:cond delay="0"/>
                                  </p:stCondLst>
                                  <p:childTnLst>
                                    <p:set>
                                      <p:cBhvr>
                                        <p:cTn dur="1" fill="hold" id="105">
                                          <p:stCondLst>
                                            <p:cond delay="0"/>
                                          </p:stCondLst>
                                        </p:cTn>
                                        <p:tgtEl>
                                          <p:spTgt spid="143"/>
                                        </p:tgtEl>
                                        <p:attrNameLst>
                                          <p:attrName>style.visibility</p:attrName>
                                        </p:attrNameLst>
                                      </p:cBhvr>
                                      <p:to>
                                        <p:strVal val="visible"/>
                                      </p:to>
                                    </p:set>
                                    <p:animEffect filter="fade" transition="in">
                                      <p:cBhvr>
                                        <p:cTn dur="500" id="106"/>
                                        <p:tgtEl>
                                          <p:spTgt spid="143"/>
                                        </p:tgtEl>
                                      </p:cBhvr>
                                    </p:animEffect>
                                  </p:childTnLst>
                                </p:cTn>
                              </p:par>
                            </p:childTnLst>
                          </p:cTn>
                        </p:par>
                        <p:par>
                          <p:cTn fill="hold" id="107" nodeType="afterGroup">
                            <p:stCondLst>
                              <p:cond delay="6500"/>
                            </p:stCondLst>
                            <p:childTnLst>
                              <p:par>
                                <p:cTn fill="hold" grpId="0" id="108" nodeType="afterEffect" presetClass="entr" presetID="22" presetSubtype="8">
                                  <p:stCondLst>
                                    <p:cond delay="0"/>
                                  </p:stCondLst>
                                  <p:childTnLst>
                                    <p:set>
                                      <p:cBhvr>
                                        <p:cTn dur="1" fill="hold" id="109">
                                          <p:stCondLst>
                                            <p:cond delay="0"/>
                                          </p:stCondLst>
                                        </p:cTn>
                                        <p:tgtEl>
                                          <p:spTgt spid="144"/>
                                        </p:tgtEl>
                                        <p:attrNameLst>
                                          <p:attrName>style.visibility</p:attrName>
                                        </p:attrNameLst>
                                      </p:cBhvr>
                                      <p:to>
                                        <p:strVal val="visible"/>
                                      </p:to>
                                    </p:set>
                                    <p:animEffect filter="wipe(left)" transition="in">
                                      <p:cBhvr>
                                        <p:cTn dur="500" id="110"/>
                                        <p:tgtEl>
                                          <p:spTgt spid="144"/>
                                        </p:tgtEl>
                                      </p:cBhvr>
                                    </p:animEffect>
                                  </p:childTnLst>
                                </p:cTn>
                              </p:par>
                            </p:childTnLst>
                          </p:cTn>
                        </p:par>
                        <p:par>
                          <p:cTn fill="hold" id="111" nodeType="afterGroup">
                            <p:stCondLst>
                              <p:cond delay="7000"/>
                            </p:stCondLst>
                            <p:childTnLst>
                              <p:par>
                                <p:cTn fill="hold" grpId="0" id="112" nodeType="afterEffect" presetClass="entr" presetID="10" presetSubtype="0">
                                  <p:stCondLst>
                                    <p:cond delay="0"/>
                                  </p:stCondLst>
                                  <p:childTnLst>
                                    <p:set>
                                      <p:cBhvr>
                                        <p:cTn dur="1" fill="hold" id="113">
                                          <p:stCondLst>
                                            <p:cond delay="0"/>
                                          </p:stCondLst>
                                        </p:cTn>
                                        <p:tgtEl>
                                          <p:spTgt spid="145"/>
                                        </p:tgtEl>
                                        <p:attrNameLst>
                                          <p:attrName>style.visibility</p:attrName>
                                        </p:attrNameLst>
                                      </p:cBhvr>
                                      <p:to>
                                        <p:strVal val="visible"/>
                                      </p:to>
                                    </p:set>
                                    <p:animEffect filter="fade" transition="in">
                                      <p:cBhvr>
                                        <p:cTn dur="500" id="114"/>
                                        <p:tgtEl>
                                          <p:spTgt spid="145"/>
                                        </p:tgtEl>
                                      </p:cBhvr>
                                    </p:animEffect>
                                  </p:childTnLst>
                                </p:cTn>
                              </p:par>
                            </p:childTnLst>
                          </p:cTn>
                        </p:par>
                        <p:par>
                          <p:cTn fill="hold" id="115" nodeType="afterGroup">
                            <p:stCondLst>
                              <p:cond delay="7500"/>
                            </p:stCondLst>
                            <p:childTnLst>
                              <p:par>
                                <p:cTn fill="hold" grpId="0" id="116" nodeType="afterEffect" presetClass="entr" presetID="22" presetSubtype="8">
                                  <p:stCondLst>
                                    <p:cond delay="0"/>
                                  </p:stCondLst>
                                  <p:childTnLst>
                                    <p:set>
                                      <p:cBhvr>
                                        <p:cTn dur="1" fill="hold" id="117">
                                          <p:stCondLst>
                                            <p:cond delay="0"/>
                                          </p:stCondLst>
                                        </p:cTn>
                                        <p:tgtEl>
                                          <p:spTgt spid="146"/>
                                        </p:tgtEl>
                                        <p:attrNameLst>
                                          <p:attrName>style.visibility</p:attrName>
                                        </p:attrNameLst>
                                      </p:cBhvr>
                                      <p:to>
                                        <p:strVal val="visible"/>
                                      </p:to>
                                    </p:set>
                                    <p:animEffect filter="wipe(left)" transition="in">
                                      <p:cBhvr>
                                        <p:cTn dur="500" id="118"/>
                                        <p:tgtEl>
                                          <p:spTgt spid="146"/>
                                        </p:tgtEl>
                                      </p:cBhvr>
                                    </p:animEffect>
                                  </p:childTnLst>
                                </p:cTn>
                              </p:par>
                            </p:childTnLst>
                          </p:cTn>
                        </p:par>
                        <p:par>
                          <p:cTn fill="hold" id="119" nodeType="afterGroup">
                            <p:stCondLst>
                              <p:cond delay="8000"/>
                            </p:stCondLst>
                            <p:childTnLst>
                              <p:par>
                                <p:cTn fill="hold" grpId="0" id="120" nodeType="afterEffect" presetClass="entr" presetID="10" presetSubtype="0">
                                  <p:stCondLst>
                                    <p:cond delay="0"/>
                                  </p:stCondLst>
                                  <p:childTnLst>
                                    <p:set>
                                      <p:cBhvr>
                                        <p:cTn dur="1" fill="hold" id="121">
                                          <p:stCondLst>
                                            <p:cond delay="0"/>
                                          </p:stCondLst>
                                        </p:cTn>
                                        <p:tgtEl>
                                          <p:spTgt spid="147"/>
                                        </p:tgtEl>
                                        <p:attrNameLst>
                                          <p:attrName>style.visibility</p:attrName>
                                        </p:attrNameLst>
                                      </p:cBhvr>
                                      <p:to>
                                        <p:strVal val="visible"/>
                                      </p:to>
                                    </p:set>
                                    <p:animEffect filter="fade" transition="in">
                                      <p:cBhvr>
                                        <p:cTn dur="500" id="122"/>
                                        <p:tgtEl>
                                          <p:spTgt spid="147"/>
                                        </p:tgtEl>
                                      </p:cBhvr>
                                    </p:animEffect>
                                  </p:childTnLst>
                                </p:cTn>
                              </p:par>
                            </p:childTnLst>
                          </p:cTn>
                        </p:par>
                        <p:par>
                          <p:cTn fill="hold" id="123" nodeType="afterGroup">
                            <p:stCondLst>
                              <p:cond delay="8500"/>
                            </p:stCondLst>
                            <p:childTnLst>
                              <p:par>
                                <p:cTn fill="hold" grpId="0" id="124" nodeType="afterEffect" presetClass="entr" presetID="22" presetSubtype="8">
                                  <p:stCondLst>
                                    <p:cond delay="0"/>
                                  </p:stCondLst>
                                  <p:childTnLst>
                                    <p:set>
                                      <p:cBhvr>
                                        <p:cTn dur="1" fill="hold" id="125">
                                          <p:stCondLst>
                                            <p:cond delay="0"/>
                                          </p:stCondLst>
                                        </p:cTn>
                                        <p:tgtEl>
                                          <p:spTgt spid="148"/>
                                        </p:tgtEl>
                                        <p:attrNameLst>
                                          <p:attrName>style.visibility</p:attrName>
                                        </p:attrNameLst>
                                      </p:cBhvr>
                                      <p:to>
                                        <p:strVal val="visible"/>
                                      </p:to>
                                    </p:set>
                                    <p:animEffect filter="wipe(left)" transition="in">
                                      <p:cBhvr>
                                        <p:cTn dur="500" id="126"/>
                                        <p:tgtEl>
                                          <p:spTgt spid="148"/>
                                        </p:tgtEl>
                                      </p:cBhvr>
                                    </p:animEffect>
                                  </p:childTnLst>
                                </p:cTn>
                              </p:par>
                            </p:childTnLst>
                          </p:cTn>
                        </p:par>
                        <p:par>
                          <p:cTn fill="hold" id="127" nodeType="afterGroup">
                            <p:stCondLst>
                              <p:cond delay="9000"/>
                            </p:stCondLst>
                            <p:childTnLst>
                              <p:par>
                                <p:cTn fill="hold" grpId="0" id="128" nodeType="afterEffect" presetClass="entr" presetID="10" presetSubtype="0">
                                  <p:stCondLst>
                                    <p:cond delay="0"/>
                                  </p:stCondLst>
                                  <p:childTnLst>
                                    <p:set>
                                      <p:cBhvr>
                                        <p:cTn dur="1" fill="hold" id="129">
                                          <p:stCondLst>
                                            <p:cond delay="0"/>
                                          </p:stCondLst>
                                        </p:cTn>
                                        <p:tgtEl>
                                          <p:spTgt spid="149"/>
                                        </p:tgtEl>
                                        <p:attrNameLst>
                                          <p:attrName>style.visibility</p:attrName>
                                        </p:attrNameLst>
                                      </p:cBhvr>
                                      <p:to>
                                        <p:strVal val="visible"/>
                                      </p:to>
                                    </p:set>
                                    <p:animEffect filter="fade" transition="in">
                                      <p:cBhvr>
                                        <p:cTn dur="500" id="130"/>
                                        <p:tgtEl>
                                          <p:spTgt spid="1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8"/>
      <p:bldP grpId="0" spid="139"/>
      <p:bldP grpId="0" spid="142"/>
      <p:bldP grpId="0" spid="143"/>
      <p:bldP grpId="0" spid="144"/>
      <p:bldP grpId="0" spid="145"/>
      <p:bldP grpId="0" spid="146"/>
      <p:bldP grpId="0" spid="147"/>
      <p:bldP grpId="0" spid="148"/>
      <p:bldP grpId="0" spid="149"/>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Business Model Sample</a:t>
            </a:r>
          </a:p>
        </p:txBody>
      </p:sp>
      <p:grpSp>
        <p:nvGrpSpPr>
          <p:cNvPr id="38" name="Group 37"/>
          <p:cNvGrpSpPr/>
          <p:nvPr/>
        </p:nvGrpSpPr>
        <p:grpSpPr>
          <a:xfrm>
            <a:off x="4226621" y="2110154"/>
            <a:ext cx="3738758" cy="3376245"/>
            <a:chOff x="4226621" y="2426677"/>
            <a:chExt cx="3738758" cy="3376245"/>
          </a:xfrm>
        </p:grpSpPr>
        <p:grpSp>
          <p:nvGrpSpPr>
            <p:cNvPr id="23" name="Group 22"/>
            <p:cNvGrpSpPr/>
            <p:nvPr/>
          </p:nvGrpSpPr>
          <p:grpSpPr>
            <a:xfrm>
              <a:off x="4226621" y="2426677"/>
              <a:ext cx="3738758" cy="3376245"/>
              <a:chOff x="4032249" y="2085976"/>
              <a:chExt cx="4125913" cy="3725861"/>
            </a:xfrm>
            <a:effectLst>
              <a:outerShdw blurRad="342900" dir="5400000" dist="317500" rotWithShape="0" sx="90000" sy="-19000">
                <a:prstClr val="black">
                  <a:alpha val="24000"/>
                </a:prstClr>
              </a:outerShdw>
            </a:effectLst>
          </p:grpSpPr>
          <p:sp>
            <p:nvSpPr>
              <p:cNvPr id="16" name="Freeform 14"/>
              <p:cNvSpPr/>
              <p:nvPr/>
            </p:nvSpPr>
            <p:spPr bwMode="auto">
              <a:xfrm>
                <a:off x="4032249" y="3692525"/>
                <a:ext cx="3208338" cy="2119312"/>
              </a:xfrm>
              <a:custGeom>
                <a:gdLst>
                  <a:gd fmla="*/ 37 w 1723" name="T0"/>
                  <a:gd fmla="*/ 721 h 1138" name="T1"/>
                  <a:gd fmla="*/ 451 w 1723" name="T2"/>
                  <a:gd fmla="*/ 0 h 1138" name="T3"/>
                  <a:gd fmla="*/ 451 w 1723" name="T4"/>
                  <a:gd fmla="*/ 0 h 1138" name="T5"/>
                  <a:gd fmla="*/ 634 w 1723" name="T6"/>
                  <a:gd fmla="*/ 605 h 1138" name="T7"/>
                  <a:gd fmla="*/ 1330 w 1723" name="T8"/>
                  <a:gd fmla="*/ 579 h 1138" name="T9"/>
                  <a:gd fmla="*/ 1446 w 1723" name="T10"/>
                  <a:gd fmla="*/ 325 h 1138" name="T11"/>
                  <a:gd fmla="*/ 1277 w 1723" name="T12"/>
                  <a:gd fmla="*/ 32 h 1138" name="T13"/>
                  <a:gd fmla="*/ 1071 w 1723" name="T14"/>
                  <a:gd fmla="*/ 1138 h 1138" name="T15"/>
                  <a:gd fmla="*/ 1071 w 1723" name="T16"/>
                  <a:gd fmla="*/ 1138 h 1138" name="T17"/>
                  <a:gd fmla="*/ 279 w 1723" name="T18"/>
                  <a:gd fmla="*/ 1138 h 1138" name="T19"/>
                  <a:gd fmla="*/ 0 w 1723" name="T20"/>
                  <a:gd fmla="*/ 860 h 1138" name="T21"/>
                  <a:gd fmla="*/ 37 w 1723" name="T22"/>
                  <a:gd fmla="*/ 721 h 113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38" w="1723">
                    <a:moveTo>
                      <a:pt x="37" y="721"/>
                    </a:moveTo>
                    <a:cubicBezTo>
                      <a:pt x="451" y="0"/>
                      <a:pt x="451" y="0"/>
                      <a:pt x="451" y="0"/>
                    </a:cubicBezTo>
                    <a:cubicBezTo>
                      <a:pt x="451" y="0"/>
                      <a:pt x="451" y="0"/>
                      <a:pt x="451" y="0"/>
                    </a:cubicBezTo>
                    <a:cubicBezTo>
                      <a:pt x="342" y="265"/>
                      <a:pt x="450" y="484"/>
                      <a:pt x="634" y="605"/>
                    </a:cubicBezTo>
                    <a:cubicBezTo>
                      <a:pt x="828" y="733"/>
                      <a:pt x="1106" y="750"/>
                      <a:pt x="1330" y="579"/>
                    </a:cubicBezTo>
                    <a:cubicBezTo>
                      <a:pt x="1401" y="517"/>
                      <a:pt x="1446" y="426"/>
                      <a:pt x="1446" y="325"/>
                    </a:cubicBezTo>
                    <a:cubicBezTo>
                      <a:pt x="1446" y="196"/>
                      <a:pt x="1378" y="96"/>
                      <a:pt x="1277" y="32"/>
                    </a:cubicBezTo>
                    <a:cubicBezTo>
                      <a:pt x="1723" y="311"/>
                      <a:pt x="1648" y="1131"/>
                      <a:pt x="1071" y="1138"/>
                    </a:cubicBezTo>
                    <a:cubicBezTo>
                      <a:pt x="1071" y="1138"/>
                      <a:pt x="1071" y="1138"/>
                      <a:pt x="1071" y="1138"/>
                    </a:cubicBezTo>
                    <a:cubicBezTo>
                      <a:pt x="279" y="1138"/>
                      <a:pt x="279" y="1138"/>
                      <a:pt x="279" y="1138"/>
                    </a:cubicBezTo>
                    <a:cubicBezTo>
                      <a:pt x="125" y="1138"/>
                      <a:pt x="0" y="1014"/>
                      <a:pt x="0" y="860"/>
                    </a:cubicBezTo>
                    <a:cubicBezTo>
                      <a:pt x="0" y="809"/>
                      <a:pt x="13" y="762"/>
                      <a:pt x="37" y="721"/>
                    </a:cubicBezTo>
                    <a:close/>
                  </a:path>
                </a:pathLst>
              </a:custGeom>
              <a:solidFill>
                <a:schemeClr val="bg1">
                  <a:alpha val="4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7" name="Freeform 15"/>
              <p:cNvSpPr/>
              <p:nvPr/>
            </p:nvSpPr>
            <p:spPr bwMode="auto">
              <a:xfrm>
                <a:off x="4451349" y="2085976"/>
                <a:ext cx="2860675" cy="3284539"/>
              </a:xfrm>
              <a:custGeom>
                <a:gdLst>
                  <a:gd fmla="*/ 226 w 1537" name="T0"/>
                  <a:gd fmla="*/ 862 h 1764" name="T1"/>
                  <a:gd fmla="*/ 640 w 1537" name="T2"/>
                  <a:gd fmla="*/ 141 h 1764" name="T3"/>
                  <a:gd fmla="*/ 883 w 1537" name="T4"/>
                  <a:gd fmla="*/ 0 h 1764" name="T5"/>
                  <a:gd fmla="*/ 1123 w 1537" name="T6"/>
                  <a:gd fmla="*/ 136 h 1764" name="T7"/>
                  <a:gd fmla="*/ 1537 w 1537" name="T8"/>
                  <a:gd fmla="*/ 857 h 1764" name="T9"/>
                  <a:gd fmla="*/ 1537 w 1537" name="T10"/>
                  <a:gd fmla="*/ 857 h 1764" name="T11"/>
                  <a:gd fmla="*/ 545 w 1537" name="T12"/>
                  <a:gd fmla="*/ 1188 h 1764" name="T13"/>
                  <a:gd fmla="*/ 883 w 1537" name="T14"/>
                  <a:gd fmla="*/ 1525 h 1764" name="T15"/>
                  <a:gd fmla="*/ 1094 w 1537" name="T16"/>
                  <a:gd fmla="*/ 1451 h 1764" name="T17"/>
                  <a:gd fmla="*/ 226 w 1537" name="T18"/>
                  <a:gd fmla="*/ 863 h 1764" name="T19"/>
                  <a:gd fmla="*/ 226 w 1537" name="T20"/>
                  <a:gd fmla="*/ 862 h 176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764" w="1537">
                    <a:moveTo>
                      <a:pt x="226" y="862"/>
                    </a:moveTo>
                    <a:cubicBezTo>
                      <a:pt x="640" y="141"/>
                      <a:pt x="640" y="141"/>
                      <a:pt x="640" y="141"/>
                    </a:cubicBezTo>
                    <a:cubicBezTo>
                      <a:pt x="688" y="57"/>
                      <a:pt x="779" y="0"/>
                      <a:pt x="883" y="0"/>
                    </a:cubicBezTo>
                    <a:cubicBezTo>
                      <a:pt x="985" y="0"/>
                      <a:pt x="1074" y="55"/>
                      <a:pt x="1123" y="136"/>
                    </a:cubicBezTo>
                    <a:cubicBezTo>
                      <a:pt x="1537" y="857"/>
                      <a:pt x="1537" y="857"/>
                      <a:pt x="1537" y="857"/>
                    </a:cubicBezTo>
                    <a:cubicBezTo>
                      <a:pt x="1537" y="857"/>
                      <a:pt x="1537" y="857"/>
                      <a:pt x="1537" y="857"/>
                    </a:cubicBezTo>
                    <a:cubicBezTo>
                      <a:pt x="1244" y="356"/>
                      <a:pt x="545" y="671"/>
                      <a:pt x="545" y="1188"/>
                    </a:cubicBezTo>
                    <a:cubicBezTo>
                      <a:pt x="545" y="1374"/>
                      <a:pt x="696" y="1525"/>
                      <a:pt x="883" y="1525"/>
                    </a:cubicBezTo>
                    <a:cubicBezTo>
                      <a:pt x="963" y="1525"/>
                      <a:pt x="1036" y="1498"/>
                      <a:pt x="1094" y="1451"/>
                    </a:cubicBezTo>
                    <a:cubicBezTo>
                      <a:pt x="681" y="1764"/>
                      <a:pt x="0" y="1400"/>
                      <a:pt x="226" y="863"/>
                    </a:cubicBezTo>
                    <a:lnTo>
                      <a:pt x="226" y="862"/>
                    </a:lnTo>
                    <a:close/>
                  </a:path>
                </a:pathLst>
              </a:custGeom>
              <a:solidFill>
                <a:schemeClr val="bg1">
                  <a:alpha val="60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8" name="Freeform 16"/>
              <p:cNvSpPr/>
              <p:nvPr/>
            </p:nvSpPr>
            <p:spPr bwMode="auto">
              <a:xfrm>
                <a:off x="5465762" y="2749550"/>
                <a:ext cx="2692400" cy="3062287"/>
              </a:xfrm>
              <a:custGeom>
                <a:gdLst>
                  <a:gd fmla="*/ 992 w 1446" name="T0"/>
                  <a:gd fmla="*/ 501 h 1645" name="T1"/>
                  <a:gd fmla="*/ 1409 w 1446" name="T2"/>
                  <a:gd fmla="*/ 1228 h 1645" name="T3"/>
                  <a:gd fmla="*/ 1446 w 1446" name="T4"/>
                  <a:gd fmla="*/ 1367 h 1645" name="T5"/>
                  <a:gd fmla="*/ 1167 w 1446" name="T6"/>
                  <a:gd fmla="*/ 1645 h 1645" name="T7"/>
                  <a:gd fmla="*/ 294 w 1446" name="T8"/>
                  <a:gd fmla="*/ 1645 h 1645" name="T9"/>
                  <a:gd fmla="*/ 507 w 1446" name="T10"/>
                  <a:gd fmla="*/ 539 h 1645" name="T11"/>
                  <a:gd fmla="*/ 338 w 1446" name="T12"/>
                  <a:gd fmla="*/ 494 h 1645" name="T13"/>
                  <a:gd fmla="*/ 0 w 1446" name="T14"/>
                  <a:gd fmla="*/ 832 h 1645" name="T15"/>
                  <a:gd fmla="*/ 992 w 1446" name="T16"/>
                  <a:gd fmla="*/ 501 h 164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45" w="1446">
                    <a:moveTo>
                      <a:pt x="992" y="501"/>
                    </a:moveTo>
                    <a:cubicBezTo>
                      <a:pt x="1409" y="1228"/>
                      <a:pt x="1409" y="1228"/>
                      <a:pt x="1409" y="1228"/>
                    </a:cubicBezTo>
                    <a:cubicBezTo>
                      <a:pt x="1432" y="1269"/>
                      <a:pt x="1446" y="1316"/>
                      <a:pt x="1446" y="1367"/>
                    </a:cubicBezTo>
                    <a:cubicBezTo>
                      <a:pt x="1446" y="1521"/>
                      <a:pt x="1321" y="1645"/>
                      <a:pt x="1167" y="1645"/>
                    </a:cubicBezTo>
                    <a:cubicBezTo>
                      <a:pt x="294" y="1645"/>
                      <a:pt x="294" y="1645"/>
                      <a:pt x="294" y="1645"/>
                    </a:cubicBezTo>
                    <a:cubicBezTo>
                      <a:pt x="877" y="1645"/>
                      <a:pt x="955" y="819"/>
                      <a:pt x="507" y="539"/>
                    </a:cubicBezTo>
                    <a:cubicBezTo>
                      <a:pt x="457" y="510"/>
                      <a:pt x="399" y="494"/>
                      <a:pt x="338" y="494"/>
                    </a:cubicBezTo>
                    <a:cubicBezTo>
                      <a:pt x="151" y="494"/>
                      <a:pt x="0" y="645"/>
                      <a:pt x="0" y="832"/>
                    </a:cubicBezTo>
                    <a:cubicBezTo>
                      <a:pt x="0" y="315"/>
                      <a:pt x="699" y="0"/>
                      <a:pt x="992" y="501"/>
                    </a:cubicBezTo>
                    <a:close/>
                  </a:path>
                </a:pathLst>
              </a:custGeom>
              <a:solidFill>
                <a:schemeClr val="bg1">
                  <a:alpha val="30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19" name="Freeform 17"/>
              <p:cNvSpPr/>
              <p:nvPr/>
            </p:nvSpPr>
            <p:spPr bwMode="auto">
              <a:xfrm>
                <a:off x="5435600" y="2749550"/>
                <a:ext cx="1876425" cy="1549400"/>
              </a:xfrm>
              <a:custGeom>
                <a:gdLst>
                  <a:gd fmla="*/ 16 w 1008" name="T0"/>
                  <a:gd fmla="*/ 832 h 832" name="T1"/>
                  <a:gd fmla="*/ 1008 w 1008" name="T2"/>
                  <a:gd fmla="*/ 501 h 832" name="T3"/>
                  <a:gd fmla="*/ 16 w 1008" name="T4"/>
                  <a:gd fmla="*/ 832 h 832" name="T5"/>
                </a:gdLst>
                <a:cxnLst>
                  <a:cxn ang="0">
                    <a:pos x="T0" y="T1"/>
                  </a:cxn>
                  <a:cxn ang="0">
                    <a:pos x="T2" y="T3"/>
                  </a:cxn>
                  <a:cxn ang="0">
                    <a:pos x="T4" y="T5"/>
                  </a:cxn>
                </a:cxnLst>
                <a:rect b="b" l="0" r="r" t="0"/>
                <a:pathLst>
                  <a:path h="832" w="1007">
                    <a:moveTo>
                      <a:pt x="16" y="832"/>
                    </a:moveTo>
                    <a:cubicBezTo>
                      <a:pt x="16" y="315"/>
                      <a:pt x="715" y="0"/>
                      <a:pt x="1008" y="501"/>
                    </a:cubicBezTo>
                    <a:cubicBezTo>
                      <a:pt x="715" y="1"/>
                      <a:pt x="0" y="253"/>
                      <a:pt x="16" y="832"/>
                    </a:cubicBezTo>
                    <a:close/>
                  </a:path>
                </a:pathLst>
              </a:custGeom>
              <a:solidFill>
                <a:srgbClr val="7ECBF2"/>
              </a:solidFill>
              <a:ln>
                <a:noFill/>
              </a:ln>
              <a:effectLst>
                <a:outerShdw algn="tl" blurRad="127000" dir="2700000" dist="38100" rotWithShape="0">
                  <a:prstClr val="black">
                    <a:alpha val="70000"/>
                  </a:prstClr>
                </a:out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0" name="Freeform 18"/>
              <p:cNvSpPr/>
              <p:nvPr/>
            </p:nvSpPr>
            <p:spPr bwMode="auto">
              <a:xfrm>
                <a:off x="4486275" y="3670300"/>
                <a:ext cx="1747838" cy="1622425"/>
              </a:xfrm>
              <a:custGeom>
                <a:gdLst>
                  <a:gd fmla="*/ 939 w 939" name="T0"/>
                  <a:gd fmla="*/ 677 h 871" name="T1"/>
                  <a:gd fmla="*/ 214 w 939" name="T2"/>
                  <a:gd fmla="*/ 0 h 871" name="T3"/>
                  <a:gd fmla="*/ 939 w 939" name="T4"/>
                  <a:gd fmla="*/ 677 h 871" name="T5"/>
                </a:gdLst>
                <a:cxnLst>
                  <a:cxn ang="0">
                    <a:pos x="T0" y="T1"/>
                  </a:cxn>
                  <a:cxn ang="0">
                    <a:pos x="T2" y="T3"/>
                  </a:cxn>
                  <a:cxn ang="0">
                    <a:pos x="T4" y="T5"/>
                  </a:cxn>
                </a:cxnLst>
                <a:rect b="b" l="0" r="r" t="0"/>
                <a:pathLst>
                  <a:path h="871" w="939">
                    <a:moveTo>
                      <a:pt x="939" y="677"/>
                    </a:moveTo>
                    <a:cubicBezTo>
                      <a:pt x="419" y="871"/>
                      <a:pt x="0" y="457"/>
                      <a:pt x="214" y="0"/>
                    </a:cubicBezTo>
                    <a:cubicBezTo>
                      <a:pt x="37" y="499"/>
                      <a:pt x="468" y="810"/>
                      <a:pt x="939" y="677"/>
                    </a:cubicBezTo>
                    <a:close/>
                  </a:path>
                </a:pathLst>
              </a:custGeom>
              <a:solidFill>
                <a:srgbClr val="E2F7CA"/>
              </a:solidFill>
              <a:ln>
                <a:noFill/>
              </a:ln>
              <a:effectLst>
                <a:outerShdw blurRad="127000" dir="16200000" dist="38100" rotWithShape="0">
                  <a:prstClr val="black">
                    <a:alpha val="70000"/>
                  </a:prstClr>
                </a:out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1" name="Freeform 19"/>
              <p:cNvSpPr/>
              <p:nvPr/>
            </p:nvSpPr>
            <p:spPr bwMode="auto">
              <a:xfrm>
                <a:off x="6013450" y="3752850"/>
                <a:ext cx="1298575" cy="2058987"/>
              </a:xfrm>
              <a:custGeom>
                <a:gdLst>
                  <a:gd fmla="*/ 0 w 698" name="T0"/>
                  <a:gd fmla="*/ 1106 h 1106" name="T1"/>
                  <a:gd fmla="*/ 213 w 698" name="T2"/>
                  <a:gd fmla="*/ 0 h 1106" name="T3"/>
                  <a:gd fmla="*/ 0 w 698" name="T4"/>
                  <a:gd fmla="*/ 1106 h 1106" name="T5"/>
                </a:gdLst>
                <a:cxnLst>
                  <a:cxn ang="0">
                    <a:pos x="T0" y="T1"/>
                  </a:cxn>
                  <a:cxn ang="0">
                    <a:pos x="T2" y="T3"/>
                  </a:cxn>
                  <a:cxn ang="0">
                    <a:pos x="T4" y="T5"/>
                  </a:cxn>
                </a:cxnLst>
                <a:rect b="b" l="0" r="r" t="0"/>
                <a:pathLst>
                  <a:path h="1106" w="698">
                    <a:moveTo>
                      <a:pt x="0" y="1106"/>
                    </a:moveTo>
                    <a:cubicBezTo>
                      <a:pt x="583" y="1106"/>
                      <a:pt x="661" y="280"/>
                      <a:pt x="213" y="0"/>
                    </a:cubicBezTo>
                    <a:cubicBezTo>
                      <a:pt x="698" y="280"/>
                      <a:pt x="610" y="1106"/>
                      <a:pt x="0" y="1106"/>
                    </a:cubicBezTo>
                    <a:close/>
                  </a:path>
                </a:pathLst>
              </a:custGeom>
              <a:solidFill>
                <a:srgbClr val="FFDDC4"/>
              </a:solidFill>
              <a:ln>
                <a:noFill/>
              </a:ln>
              <a:effectLst>
                <a:outerShdw algn="tr" blurRad="127000" dir="8100000" dist="38100" rotWithShape="0">
                  <a:prstClr val="black">
                    <a:alpha val="70000"/>
                  </a:prstClr>
                </a:out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24" name="TextBox 23"/>
            <p:cNvSpPr txBox="1"/>
            <p:nvPr/>
          </p:nvSpPr>
          <p:spPr>
            <a:xfrm rot="18033840">
              <a:off x="4715375" y="3363557"/>
              <a:ext cx="1541854" cy="518160"/>
            </a:xfrm>
            <a:prstGeom prst="rect">
              <a:avLst/>
            </a:prstGeom>
            <a:noFill/>
          </p:spPr>
          <p:txBody>
            <a:bodyPr rtlCol="0" wrap="none">
              <a:spAutoFit/>
            </a:bodyPr>
            <a:lstStyle/>
            <a:p>
              <a:r>
                <a:rPr lang="en-US" sz="2800">
                  <a:solidFill>
                    <a:schemeClr val="bg1"/>
                  </a:solidFill>
                </a:rPr>
                <a:t>01 Lorem</a:t>
              </a:r>
            </a:p>
          </p:txBody>
        </p:sp>
        <p:sp>
          <p:nvSpPr>
            <p:cNvPr id="25" name="TextBox 24"/>
            <p:cNvSpPr txBox="1"/>
            <p:nvPr/>
          </p:nvSpPr>
          <p:spPr>
            <a:xfrm rot="3667932">
              <a:off x="6467475" y="4130522"/>
              <a:ext cx="1541854" cy="518160"/>
            </a:xfrm>
            <a:prstGeom prst="rect">
              <a:avLst/>
            </a:prstGeom>
            <a:noFill/>
          </p:spPr>
          <p:txBody>
            <a:bodyPr rtlCol="0" wrap="none">
              <a:spAutoFit/>
            </a:bodyPr>
            <a:lstStyle/>
            <a:p>
              <a:r>
                <a:rPr lang="en-US" sz="2800">
                  <a:solidFill>
                    <a:schemeClr val="bg1"/>
                  </a:solidFill>
                </a:rPr>
                <a:t>02 Lorem</a:t>
              </a:r>
            </a:p>
          </p:txBody>
        </p:sp>
        <p:sp>
          <p:nvSpPr>
            <p:cNvPr id="26" name="TextBox 25"/>
            <p:cNvSpPr txBox="1"/>
            <p:nvPr/>
          </p:nvSpPr>
          <p:spPr>
            <a:xfrm rot="10800000">
              <a:off x="4686387" y="5263502"/>
              <a:ext cx="1541854" cy="518160"/>
            </a:xfrm>
            <a:prstGeom prst="rect">
              <a:avLst/>
            </a:prstGeom>
            <a:noFill/>
          </p:spPr>
          <p:txBody>
            <a:bodyPr rtlCol="0" wrap="none">
              <a:spAutoFit/>
            </a:bodyPr>
            <a:lstStyle/>
            <a:p>
              <a:r>
                <a:rPr lang="en-US" sz="2800">
                  <a:solidFill>
                    <a:schemeClr val="bg1"/>
                  </a:solidFill>
                </a:rPr>
                <a:t>03 Lorem</a:t>
              </a:r>
            </a:p>
          </p:txBody>
        </p:sp>
        <p:grpSp>
          <p:nvGrpSpPr>
            <p:cNvPr id="27" name="Group 26"/>
            <p:cNvGrpSpPr/>
            <p:nvPr/>
          </p:nvGrpSpPr>
          <p:grpSpPr>
            <a:xfrm rot="13975806">
              <a:off x="4471868" y="5128068"/>
              <a:ext cx="319088" cy="465138"/>
              <a:chOff x="5429367" y="4908078"/>
              <a:chExt cx="319088" cy="465138"/>
            </a:xfrm>
            <a:solidFill>
              <a:schemeClr val="bg1"/>
            </a:solidFill>
          </p:grpSpPr>
          <p:sp>
            <p:nvSpPr>
              <p:cNvPr id="28" name="AutoShape 97"/>
              <p:cNvSpPr/>
              <p:nvPr/>
            </p:nvSpPr>
            <p:spPr bwMode="auto">
              <a:xfrm>
                <a:off x="5429367" y="4908078"/>
                <a:ext cx="319088"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29" name="AutoShape 98"/>
              <p:cNvSpPr/>
              <p:nvPr/>
            </p:nvSpPr>
            <p:spPr bwMode="auto">
              <a:xfrm>
                <a:off x="5559542" y="4951734"/>
                <a:ext cx="58738"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30" name="AutoShape 99"/>
              <p:cNvSpPr/>
              <p:nvPr/>
            </p:nvSpPr>
            <p:spPr bwMode="auto">
              <a:xfrm>
                <a:off x="5574623" y="5315272"/>
                <a:ext cx="28575"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nvGrpSpPr>
            <p:cNvPr id="31" name="Group 30"/>
            <p:cNvGrpSpPr/>
            <p:nvPr/>
          </p:nvGrpSpPr>
          <p:grpSpPr>
            <a:xfrm>
              <a:off x="5930117" y="2654671"/>
              <a:ext cx="319088" cy="465138"/>
              <a:chOff x="3582988" y="3510757"/>
              <a:chExt cx="319088" cy="465138"/>
            </a:xfrm>
            <a:solidFill>
              <a:schemeClr val="bg1"/>
            </a:solidFill>
          </p:grpSpPr>
          <p:sp>
            <p:nvSpPr>
              <p:cNvPr id="32" name="AutoShape 113"/>
              <p:cNvSpPr/>
              <p:nvPr/>
            </p:nvSpPr>
            <p:spPr bwMode="auto">
              <a:xfrm>
                <a:off x="3582988" y="3510757"/>
                <a:ext cx="319088"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33" name="AutoShape 114"/>
              <p:cNvSpPr/>
              <p:nvPr/>
            </p:nvSpPr>
            <p:spPr bwMode="auto">
              <a:xfrm>
                <a:off x="3655219" y="3583782"/>
                <a:ext cx="94456" cy="944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nvGrpSpPr>
            <p:cNvPr id="34" name="Group 33"/>
            <p:cNvGrpSpPr/>
            <p:nvPr/>
          </p:nvGrpSpPr>
          <p:grpSpPr>
            <a:xfrm rot="7811740">
              <a:off x="7278886" y="5179067"/>
              <a:ext cx="465138" cy="391319"/>
              <a:chOff x="5356342" y="3093565"/>
              <a:chExt cx="465138" cy="391319"/>
            </a:xfrm>
            <a:solidFill>
              <a:schemeClr val="bg1"/>
            </a:solidFill>
          </p:grpSpPr>
          <p:sp>
            <p:nvSpPr>
              <p:cNvPr id="35" name="AutoShape 120"/>
              <p:cNvSpPr/>
              <p:nvPr/>
            </p:nvSpPr>
            <p:spPr bwMode="auto">
              <a:xfrm>
                <a:off x="5473023" y="3195165"/>
                <a:ext cx="231775" cy="231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36" name="AutoShape 121"/>
              <p:cNvSpPr/>
              <p:nvPr/>
            </p:nvSpPr>
            <p:spPr bwMode="auto">
              <a:xfrm>
                <a:off x="5530967" y="3253109"/>
                <a:ext cx="65088" cy="650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37" name="AutoShape 122"/>
              <p:cNvSpPr/>
              <p:nvPr/>
            </p:nvSpPr>
            <p:spPr bwMode="auto">
              <a:xfrm>
                <a:off x="5356342" y="3093565"/>
                <a:ext cx="465138" cy="39131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39" name="Group 38"/>
          <p:cNvGrpSpPr/>
          <p:nvPr/>
        </p:nvGrpSpPr>
        <p:grpSpPr>
          <a:xfrm flipH="1">
            <a:off x="6871327" y="2649605"/>
            <a:ext cx="1480651" cy="769806"/>
            <a:chOff x="1392530" y="2481978"/>
            <a:chExt cx="3124464" cy="313657"/>
          </a:xfrm>
        </p:grpSpPr>
        <p:cxnSp>
          <p:nvCxnSpPr>
            <p:cNvPr id="40" name="Straight Connector 39"/>
            <p:cNvCxnSpPr/>
            <p:nvPr/>
          </p:nvCxnSpPr>
          <p:spPr>
            <a:xfrm flipH="1" flipV="1">
              <a:off x="3555062" y="2481981"/>
              <a:ext cx="961932" cy="313654"/>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1392530" y="2481978"/>
              <a:ext cx="2162533" cy="0"/>
            </a:xfrm>
            <a:prstGeom prst="line">
              <a:avLst/>
            </a:prstGeom>
            <a:ln>
              <a:solidFill>
                <a:schemeClr val="bg1">
                  <a:lumMod val="9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8479613" y="2464939"/>
            <a:ext cx="2806700" cy="365760"/>
          </a:xfrm>
          <a:prstGeom prst="rect">
            <a:avLst/>
          </a:prstGeom>
          <a:noFill/>
        </p:spPr>
        <p:txBody>
          <a:bodyPr rtlCol="0" wrap="square">
            <a:spAutoFit/>
          </a:bodyPr>
          <a:lstStyle/>
          <a:p>
            <a:r>
              <a:rPr b="1" lang="en-US">
                <a:solidFill>
                  <a:schemeClr val="bg1"/>
                </a:solidFill>
              </a:rPr>
              <a:t>Lorem ipsum dolor sit amet</a:t>
            </a:r>
          </a:p>
        </p:txBody>
      </p:sp>
      <p:sp>
        <p:nvSpPr>
          <p:cNvPr id="43" name="Rectangle 42"/>
          <p:cNvSpPr/>
          <p:nvPr/>
        </p:nvSpPr>
        <p:spPr>
          <a:xfrm>
            <a:off x="8479613" y="2802809"/>
            <a:ext cx="2806700" cy="731520"/>
          </a:xfrm>
          <a:prstGeom prst="rect">
            <a:avLst/>
          </a:prstGeom>
        </p:spPr>
        <p:txBody>
          <a:bodyPr wrap="square">
            <a:spAutoFit/>
          </a:bodyPr>
          <a:lstStyle/>
          <a:p>
            <a:r>
              <a:rPr lang="en-US" sz="1400">
                <a:solidFill>
                  <a:schemeClr val="bg1">
                    <a:lumMod val="95000"/>
                  </a:schemeClr>
                </a:solidFill>
              </a:rPr>
              <a:t>Lorem ipsum dolor sit amet dolor consectetur dolor sit tedo amet consec sit amet lorem.</a:t>
            </a:r>
          </a:p>
        </p:txBody>
      </p:sp>
      <p:cxnSp>
        <p:nvCxnSpPr>
          <p:cNvPr id="44" name="Straight Connector 43"/>
          <p:cNvCxnSpPr/>
          <p:nvPr/>
        </p:nvCxnSpPr>
        <p:spPr>
          <a:xfrm>
            <a:off x="3872753" y="2338148"/>
            <a:ext cx="1973466" cy="0"/>
          </a:xfrm>
          <a:prstGeom prst="line">
            <a:avLst/>
          </a:prstGeom>
          <a:ln>
            <a:solidFill>
              <a:schemeClr val="bg1">
                <a:lumMod val="9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940690" y="2141185"/>
            <a:ext cx="2803525" cy="365760"/>
          </a:xfrm>
          <a:prstGeom prst="rect">
            <a:avLst/>
          </a:prstGeom>
          <a:noFill/>
        </p:spPr>
        <p:txBody>
          <a:bodyPr rtlCol="0" wrap="square">
            <a:spAutoFit/>
          </a:bodyPr>
          <a:lstStyle/>
          <a:p>
            <a:pPr algn="r"/>
            <a:r>
              <a:rPr b="1" lang="en-US">
                <a:solidFill>
                  <a:schemeClr val="bg1"/>
                </a:solidFill>
              </a:rPr>
              <a:t>Lorem ipsum dolor sit amet</a:t>
            </a:r>
          </a:p>
        </p:txBody>
      </p:sp>
      <p:sp>
        <p:nvSpPr>
          <p:cNvPr id="47" name="Rectangle 46"/>
          <p:cNvSpPr/>
          <p:nvPr/>
        </p:nvSpPr>
        <p:spPr>
          <a:xfrm>
            <a:off x="940690" y="2505629"/>
            <a:ext cx="2803525" cy="731520"/>
          </a:xfrm>
          <a:prstGeom prst="rect">
            <a:avLst/>
          </a:prstGeom>
        </p:spPr>
        <p:txBody>
          <a:bodyPr wrap="square">
            <a:spAutoFit/>
          </a:bodyPr>
          <a:lstStyle/>
          <a:p>
            <a:pPr algn="r"/>
            <a:r>
              <a:rPr lang="en-US" sz="1400">
                <a:solidFill>
                  <a:schemeClr val="bg1">
                    <a:lumMod val="95000"/>
                  </a:schemeClr>
                </a:solidFill>
              </a:rPr>
              <a:t>Lorem ipsum dolor sit amet dolor consectetur dolor sit tedo amet consec sit amet lorem.</a:t>
            </a:r>
          </a:p>
        </p:txBody>
      </p:sp>
      <p:grpSp>
        <p:nvGrpSpPr>
          <p:cNvPr id="49" name="Group 48"/>
          <p:cNvGrpSpPr/>
          <p:nvPr/>
        </p:nvGrpSpPr>
        <p:grpSpPr>
          <a:xfrm>
            <a:off x="3877265" y="4246469"/>
            <a:ext cx="1174768" cy="598311"/>
            <a:chOff x="1392536" y="2481978"/>
            <a:chExt cx="3229538" cy="393200"/>
          </a:xfrm>
        </p:grpSpPr>
        <p:cxnSp>
          <p:nvCxnSpPr>
            <p:cNvPr id="50" name="Straight Connector 49"/>
            <p:cNvCxnSpPr/>
            <p:nvPr/>
          </p:nvCxnSpPr>
          <p:spPr>
            <a:xfrm flipH="1" flipV="1">
              <a:off x="2654765" y="2481978"/>
              <a:ext cx="1967309" cy="3932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1392536" y="2481978"/>
              <a:ext cx="1298690" cy="0"/>
            </a:xfrm>
            <a:prstGeom prst="line">
              <a:avLst/>
            </a:prstGeom>
            <a:ln>
              <a:solidFill>
                <a:schemeClr val="bg1">
                  <a:lumMod val="9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940690" y="4061794"/>
            <a:ext cx="2803525" cy="365760"/>
          </a:xfrm>
          <a:prstGeom prst="rect">
            <a:avLst/>
          </a:prstGeom>
          <a:noFill/>
        </p:spPr>
        <p:txBody>
          <a:bodyPr rtlCol="0" wrap="square">
            <a:spAutoFit/>
          </a:bodyPr>
          <a:lstStyle/>
          <a:p>
            <a:pPr algn="r"/>
            <a:r>
              <a:rPr b="1" lang="en-US">
                <a:solidFill>
                  <a:schemeClr val="bg1"/>
                </a:solidFill>
              </a:rPr>
              <a:t>Lorem ipsum dolor sit amet</a:t>
            </a:r>
          </a:p>
        </p:txBody>
      </p:sp>
      <p:sp>
        <p:nvSpPr>
          <p:cNvPr id="53" name="Rectangle 52"/>
          <p:cNvSpPr/>
          <p:nvPr/>
        </p:nvSpPr>
        <p:spPr>
          <a:xfrm>
            <a:off x="940690" y="4428704"/>
            <a:ext cx="2803525" cy="731520"/>
          </a:xfrm>
          <a:prstGeom prst="rect">
            <a:avLst/>
          </a:prstGeom>
        </p:spPr>
        <p:txBody>
          <a:bodyPr wrap="square">
            <a:spAutoFit/>
          </a:bodyPr>
          <a:lstStyle/>
          <a:p>
            <a:pPr algn="r"/>
            <a:r>
              <a:rPr lang="en-US" sz="1400">
                <a:solidFill>
                  <a:schemeClr val="bg1">
                    <a:lumMod val="95000"/>
                  </a:schemeClr>
                </a:solidFill>
              </a:rPr>
              <a:t>Lorem ipsum dolor sit amet dolor consectetur dolor sit tedo amet consec sit amet lorem.</a:t>
            </a:r>
          </a:p>
        </p:txBody>
      </p:sp>
      <p:sp>
        <p:nvSpPr>
          <p:cNvPr id="56" name="TextBox 55"/>
          <p:cNvSpPr txBox="1"/>
          <p:nvPr/>
        </p:nvSpPr>
        <p:spPr>
          <a:xfrm>
            <a:off x="8396469" y="4591957"/>
            <a:ext cx="3196677" cy="365760"/>
          </a:xfrm>
          <a:prstGeom prst="rect">
            <a:avLst/>
          </a:prstGeom>
          <a:noFill/>
        </p:spPr>
        <p:txBody>
          <a:bodyPr rtlCol="0" wrap="square">
            <a:spAutoFit/>
          </a:bodyPr>
          <a:lstStyle/>
          <a:p>
            <a:r>
              <a:rPr b="1" i="1" lang="en-US">
                <a:solidFill>
                  <a:schemeClr val="bg1"/>
                </a:solidFill>
              </a:rPr>
              <a:t>Business Model Sample</a:t>
            </a:r>
          </a:p>
        </p:txBody>
      </p:sp>
      <p:sp>
        <p:nvSpPr>
          <p:cNvPr id="57" name="Rectangle 56"/>
          <p:cNvSpPr/>
          <p:nvPr/>
        </p:nvSpPr>
        <p:spPr>
          <a:xfrm>
            <a:off x="8396469" y="4965159"/>
            <a:ext cx="3196677" cy="731520"/>
          </a:xfrm>
          <a:prstGeom prst="rect">
            <a:avLst/>
          </a:prstGeom>
        </p:spPr>
        <p:txBody>
          <a:bodyPr wrap="square">
            <a:spAutoFit/>
          </a:bodyPr>
          <a:lstStyle/>
          <a:p>
            <a:r>
              <a:rPr lang="en-US" sz="1400">
                <a:solidFill>
                  <a:schemeClr val="bg1">
                    <a:lumMod val="95000"/>
                  </a:schemeClr>
                </a:solidFill>
              </a:rPr>
              <a:t>Lorem ipsum dolor sit amet consectetur dolor sit tedo amet consec sit amet. Lorem ipsum dolor sit amet</a:t>
            </a:r>
          </a:p>
        </p:txBody>
      </p:sp>
    </p:spTree>
    <p:extLst>
      <p:ext uri="{BB962C8B-B14F-4D97-AF65-F5344CB8AC3E}">
        <p14:creationId val="3948404790"/>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8"/>
                                        </p:tgtEl>
                                        <p:attrNameLst>
                                          <p:attrName>style.visibility</p:attrName>
                                        </p:attrNameLst>
                                      </p:cBhvr>
                                      <p:to>
                                        <p:strVal val="visible"/>
                                      </p:to>
                                    </p:set>
                                    <p:anim calcmode="lin" valueType="num">
                                      <p:cBhvr>
                                        <p:cTn dur="500" fill="hold" id="7"/>
                                        <p:tgtEl>
                                          <p:spTgt spid="38"/>
                                        </p:tgtEl>
                                        <p:attrNameLst>
                                          <p:attrName>ppt_w</p:attrName>
                                        </p:attrNameLst>
                                      </p:cBhvr>
                                      <p:tavLst>
                                        <p:tav tm="0">
                                          <p:val>
                                            <p:fltVal val="0"/>
                                          </p:val>
                                        </p:tav>
                                        <p:tav tm="100000">
                                          <p:val>
                                            <p:strVal val="#ppt_w"/>
                                          </p:val>
                                        </p:tav>
                                      </p:tavLst>
                                    </p:anim>
                                    <p:anim calcmode="lin" valueType="num">
                                      <p:cBhvr>
                                        <p:cTn dur="500" fill="hold" id="8"/>
                                        <p:tgtEl>
                                          <p:spTgt spid="38"/>
                                        </p:tgtEl>
                                        <p:attrNameLst>
                                          <p:attrName>ppt_h</p:attrName>
                                        </p:attrNameLst>
                                      </p:cBhvr>
                                      <p:tavLst>
                                        <p:tav tm="0">
                                          <p:val>
                                            <p:fltVal val="0"/>
                                          </p:val>
                                        </p:tav>
                                        <p:tav tm="100000">
                                          <p:val>
                                            <p:strVal val="#ppt_h"/>
                                          </p:val>
                                        </p:tav>
                                      </p:tavLst>
                                    </p:anim>
                                    <p:animEffect filter="fade" transition="in">
                                      <p:cBhvr>
                                        <p:cTn dur="500" id="9"/>
                                        <p:tgtEl>
                                          <p:spTgt spid="38"/>
                                        </p:tgtEl>
                                      </p:cBhvr>
                                    </p:animEffect>
                                  </p:childTnLst>
                                </p:cTn>
                              </p:par>
                            </p:childTnLst>
                          </p:cTn>
                        </p:par>
                        <p:par>
                          <p:cTn fill="hold" id="10" nodeType="afterGroup">
                            <p:stCondLst>
                              <p:cond delay="500"/>
                            </p:stCondLst>
                            <p:childTnLst>
                              <p:par>
                                <p:cTn fill="hold" id="11" nodeType="afterEffect" presetClass="entr" presetID="22" presetSubtype="2">
                                  <p:stCondLst>
                                    <p:cond delay="0"/>
                                  </p:stCondLst>
                                  <p:childTnLst>
                                    <p:set>
                                      <p:cBhvr>
                                        <p:cTn dur="1" fill="hold" id="12">
                                          <p:stCondLst>
                                            <p:cond delay="0"/>
                                          </p:stCondLst>
                                        </p:cTn>
                                        <p:tgtEl>
                                          <p:spTgt spid="44"/>
                                        </p:tgtEl>
                                        <p:attrNameLst>
                                          <p:attrName>style.visibility</p:attrName>
                                        </p:attrNameLst>
                                      </p:cBhvr>
                                      <p:to>
                                        <p:strVal val="visible"/>
                                      </p:to>
                                    </p:set>
                                    <p:animEffect filter="wipe(right)" transition="in">
                                      <p:cBhvr>
                                        <p:cTn dur="500" id="13"/>
                                        <p:tgtEl>
                                          <p:spTgt spid="44"/>
                                        </p:tgtEl>
                                      </p:cBhvr>
                                    </p:animEffect>
                                  </p:childTnLst>
                                </p:cTn>
                              </p:par>
                            </p:childTnLst>
                          </p:cTn>
                        </p:par>
                        <p:par>
                          <p:cTn fill="hold" id="14" nodeType="afterGroup">
                            <p:stCondLst>
                              <p:cond delay="1000"/>
                            </p:stCondLst>
                            <p:childTnLst>
                              <p:par>
                                <p:cTn fill="hold" grpId="0" id="15" nodeType="afterEffect" presetClass="entr" presetID="22" presetSubtype="1">
                                  <p:stCondLst>
                                    <p:cond delay="0"/>
                                  </p:stCondLst>
                                  <p:childTnLst>
                                    <p:set>
                                      <p:cBhvr>
                                        <p:cTn dur="1" fill="hold" id="16">
                                          <p:stCondLst>
                                            <p:cond delay="0"/>
                                          </p:stCondLst>
                                        </p:cTn>
                                        <p:tgtEl>
                                          <p:spTgt spid="46"/>
                                        </p:tgtEl>
                                        <p:attrNameLst>
                                          <p:attrName>style.visibility</p:attrName>
                                        </p:attrNameLst>
                                      </p:cBhvr>
                                      <p:to>
                                        <p:strVal val="visible"/>
                                      </p:to>
                                    </p:set>
                                    <p:animEffect filter="wipe(up)" transition="in">
                                      <p:cBhvr>
                                        <p:cTn dur="500" id="17"/>
                                        <p:tgtEl>
                                          <p:spTgt spid="46"/>
                                        </p:tgtEl>
                                      </p:cBhvr>
                                    </p:animEffect>
                                  </p:childTnLst>
                                </p:cTn>
                              </p:par>
                            </p:childTnLst>
                          </p:cTn>
                        </p:par>
                        <p:par>
                          <p:cTn fill="hold" id="18" nodeType="afterGroup">
                            <p:stCondLst>
                              <p:cond delay="1500"/>
                            </p:stCondLst>
                            <p:childTnLst>
                              <p:par>
                                <p:cTn fill="hold" grpId="0" id="19" nodeType="afterEffect" presetClass="entr" presetID="10" presetSubtype="0">
                                  <p:stCondLst>
                                    <p:cond delay="0"/>
                                  </p:stCondLst>
                                  <p:childTnLst>
                                    <p:set>
                                      <p:cBhvr>
                                        <p:cTn dur="1" fill="hold" id="20">
                                          <p:stCondLst>
                                            <p:cond delay="0"/>
                                          </p:stCondLst>
                                        </p:cTn>
                                        <p:tgtEl>
                                          <p:spTgt spid="47"/>
                                        </p:tgtEl>
                                        <p:attrNameLst>
                                          <p:attrName>style.visibility</p:attrName>
                                        </p:attrNameLst>
                                      </p:cBhvr>
                                      <p:to>
                                        <p:strVal val="visible"/>
                                      </p:to>
                                    </p:set>
                                    <p:animEffect filter="fade" transition="in">
                                      <p:cBhvr>
                                        <p:cTn dur="500" id="21"/>
                                        <p:tgtEl>
                                          <p:spTgt spid="47"/>
                                        </p:tgtEl>
                                      </p:cBhvr>
                                    </p:animEffect>
                                  </p:childTnLst>
                                </p:cTn>
                              </p:par>
                            </p:childTnLst>
                          </p:cTn>
                        </p:par>
                        <p:par>
                          <p:cTn fill="hold" id="22" nodeType="afterGroup">
                            <p:stCondLst>
                              <p:cond delay="2000"/>
                            </p:stCondLst>
                            <p:childTnLst>
                              <p:par>
                                <p:cTn fill="hold" id="23" nodeType="afterEffect" presetClass="entr" presetID="22" presetSubtype="8">
                                  <p:stCondLst>
                                    <p:cond delay="0"/>
                                  </p:stCondLst>
                                  <p:childTnLst>
                                    <p:set>
                                      <p:cBhvr>
                                        <p:cTn dur="1" fill="hold" id="24">
                                          <p:stCondLst>
                                            <p:cond delay="0"/>
                                          </p:stCondLst>
                                        </p:cTn>
                                        <p:tgtEl>
                                          <p:spTgt spid="39"/>
                                        </p:tgtEl>
                                        <p:attrNameLst>
                                          <p:attrName>style.visibility</p:attrName>
                                        </p:attrNameLst>
                                      </p:cBhvr>
                                      <p:to>
                                        <p:strVal val="visible"/>
                                      </p:to>
                                    </p:set>
                                    <p:animEffect filter="wipe(left)" transition="in">
                                      <p:cBhvr>
                                        <p:cTn dur="500" id="25"/>
                                        <p:tgtEl>
                                          <p:spTgt spid="39"/>
                                        </p:tgtEl>
                                      </p:cBhvr>
                                    </p:animEffect>
                                  </p:childTnLst>
                                </p:cTn>
                              </p:par>
                            </p:childTnLst>
                          </p:cTn>
                        </p:par>
                        <p:par>
                          <p:cTn fill="hold" id="26" nodeType="afterGroup">
                            <p:stCondLst>
                              <p:cond delay="2500"/>
                            </p:stCondLst>
                            <p:childTnLst>
                              <p:par>
                                <p:cTn fill="hold" grpId="0" id="27" nodeType="afterEffect" presetClass="entr" presetID="22" presetSubtype="1">
                                  <p:stCondLst>
                                    <p:cond delay="0"/>
                                  </p:stCondLst>
                                  <p:childTnLst>
                                    <p:set>
                                      <p:cBhvr>
                                        <p:cTn dur="1" fill="hold" id="28">
                                          <p:stCondLst>
                                            <p:cond delay="0"/>
                                          </p:stCondLst>
                                        </p:cTn>
                                        <p:tgtEl>
                                          <p:spTgt spid="42"/>
                                        </p:tgtEl>
                                        <p:attrNameLst>
                                          <p:attrName>style.visibility</p:attrName>
                                        </p:attrNameLst>
                                      </p:cBhvr>
                                      <p:to>
                                        <p:strVal val="visible"/>
                                      </p:to>
                                    </p:set>
                                    <p:animEffect filter="wipe(up)" transition="in">
                                      <p:cBhvr>
                                        <p:cTn dur="500" id="29"/>
                                        <p:tgtEl>
                                          <p:spTgt spid="42"/>
                                        </p:tgtEl>
                                      </p:cBhvr>
                                    </p:animEffect>
                                  </p:childTnLst>
                                </p:cTn>
                              </p:par>
                            </p:childTnLst>
                          </p:cTn>
                        </p:par>
                        <p:par>
                          <p:cTn fill="hold" id="30" nodeType="afterGroup">
                            <p:stCondLst>
                              <p:cond delay="3000"/>
                            </p:stCondLst>
                            <p:childTnLst>
                              <p:par>
                                <p:cTn fill="hold" grpId="0" id="31" nodeType="afterEffect" presetClass="entr" presetID="10" presetSubtype="0">
                                  <p:stCondLst>
                                    <p:cond delay="0"/>
                                  </p:stCondLst>
                                  <p:childTnLst>
                                    <p:set>
                                      <p:cBhvr>
                                        <p:cTn dur="1" fill="hold" id="32">
                                          <p:stCondLst>
                                            <p:cond delay="0"/>
                                          </p:stCondLst>
                                        </p:cTn>
                                        <p:tgtEl>
                                          <p:spTgt spid="43"/>
                                        </p:tgtEl>
                                        <p:attrNameLst>
                                          <p:attrName>style.visibility</p:attrName>
                                        </p:attrNameLst>
                                      </p:cBhvr>
                                      <p:to>
                                        <p:strVal val="visible"/>
                                      </p:to>
                                    </p:set>
                                    <p:animEffect filter="fade" transition="in">
                                      <p:cBhvr>
                                        <p:cTn dur="500" id="33"/>
                                        <p:tgtEl>
                                          <p:spTgt spid="43"/>
                                        </p:tgtEl>
                                      </p:cBhvr>
                                    </p:animEffect>
                                  </p:childTnLst>
                                </p:cTn>
                              </p:par>
                            </p:childTnLst>
                          </p:cTn>
                        </p:par>
                        <p:par>
                          <p:cTn fill="hold" id="34" nodeType="afterGroup">
                            <p:stCondLst>
                              <p:cond delay="3500"/>
                            </p:stCondLst>
                            <p:childTnLst>
                              <p:par>
                                <p:cTn fill="hold" id="35" nodeType="afterEffect" presetClass="entr" presetID="22" presetSubtype="2">
                                  <p:stCondLst>
                                    <p:cond delay="0"/>
                                  </p:stCondLst>
                                  <p:childTnLst>
                                    <p:set>
                                      <p:cBhvr>
                                        <p:cTn dur="1" fill="hold" id="36">
                                          <p:stCondLst>
                                            <p:cond delay="0"/>
                                          </p:stCondLst>
                                        </p:cTn>
                                        <p:tgtEl>
                                          <p:spTgt spid="49"/>
                                        </p:tgtEl>
                                        <p:attrNameLst>
                                          <p:attrName>style.visibility</p:attrName>
                                        </p:attrNameLst>
                                      </p:cBhvr>
                                      <p:to>
                                        <p:strVal val="visible"/>
                                      </p:to>
                                    </p:set>
                                    <p:animEffect filter="wipe(right)" transition="in">
                                      <p:cBhvr>
                                        <p:cTn dur="500" id="37"/>
                                        <p:tgtEl>
                                          <p:spTgt spid="49"/>
                                        </p:tgtEl>
                                      </p:cBhvr>
                                    </p:animEffect>
                                  </p:childTnLst>
                                </p:cTn>
                              </p:par>
                            </p:childTnLst>
                          </p:cTn>
                        </p:par>
                        <p:par>
                          <p:cTn fill="hold" id="38" nodeType="afterGroup">
                            <p:stCondLst>
                              <p:cond delay="4000"/>
                            </p:stCondLst>
                            <p:childTnLst>
                              <p:par>
                                <p:cTn fill="hold" grpId="0" id="39" nodeType="afterEffect" presetClass="entr" presetID="22" presetSubtype="1">
                                  <p:stCondLst>
                                    <p:cond delay="0"/>
                                  </p:stCondLst>
                                  <p:childTnLst>
                                    <p:set>
                                      <p:cBhvr>
                                        <p:cTn dur="1" fill="hold" id="40">
                                          <p:stCondLst>
                                            <p:cond delay="0"/>
                                          </p:stCondLst>
                                        </p:cTn>
                                        <p:tgtEl>
                                          <p:spTgt spid="52"/>
                                        </p:tgtEl>
                                        <p:attrNameLst>
                                          <p:attrName>style.visibility</p:attrName>
                                        </p:attrNameLst>
                                      </p:cBhvr>
                                      <p:to>
                                        <p:strVal val="visible"/>
                                      </p:to>
                                    </p:set>
                                    <p:animEffect filter="wipe(up)" transition="in">
                                      <p:cBhvr>
                                        <p:cTn dur="500" id="41"/>
                                        <p:tgtEl>
                                          <p:spTgt spid="52"/>
                                        </p:tgtEl>
                                      </p:cBhvr>
                                    </p:animEffect>
                                  </p:childTnLst>
                                </p:cTn>
                              </p:par>
                            </p:childTnLst>
                          </p:cTn>
                        </p:par>
                        <p:par>
                          <p:cTn fill="hold" id="42" nodeType="afterGroup">
                            <p:stCondLst>
                              <p:cond delay="4500"/>
                            </p:stCondLst>
                            <p:childTnLst>
                              <p:par>
                                <p:cTn fill="hold" grpId="0" id="43" nodeType="afterEffect" presetClass="entr" presetID="10" presetSubtype="0">
                                  <p:stCondLst>
                                    <p:cond delay="0"/>
                                  </p:stCondLst>
                                  <p:childTnLst>
                                    <p:set>
                                      <p:cBhvr>
                                        <p:cTn dur="1" fill="hold" id="44">
                                          <p:stCondLst>
                                            <p:cond delay="0"/>
                                          </p:stCondLst>
                                        </p:cTn>
                                        <p:tgtEl>
                                          <p:spTgt spid="53"/>
                                        </p:tgtEl>
                                        <p:attrNameLst>
                                          <p:attrName>style.visibility</p:attrName>
                                        </p:attrNameLst>
                                      </p:cBhvr>
                                      <p:to>
                                        <p:strVal val="visible"/>
                                      </p:to>
                                    </p:set>
                                    <p:animEffect filter="fade" transition="in">
                                      <p:cBhvr>
                                        <p:cTn dur="500" id="45"/>
                                        <p:tgtEl>
                                          <p:spTgt spid="53"/>
                                        </p:tgtEl>
                                      </p:cBhvr>
                                    </p:animEffect>
                                  </p:childTnLst>
                                </p:cTn>
                              </p:par>
                            </p:childTnLst>
                          </p:cTn>
                        </p:par>
                        <p:par>
                          <p:cTn fill="hold" id="46" nodeType="afterGroup">
                            <p:stCondLst>
                              <p:cond delay="5000"/>
                            </p:stCondLst>
                            <p:childTnLst>
                              <p:par>
                                <p:cTn fill="hold" grpId="0" id="47" nodeType="afterEffect" presetClass="entr" presetID="22" presetSubtype="8">
                                  <p:stCondLst>
                                    <p:cond delay="0"/>
                                  </p:stCondLst>
                                  <p:childTnLst>
                                    <p:set>
                                      <p:cBhvr>
                                        <p:cTn dur="1" fill="hold" id="48">
                                          <p:stCondLst>
                                            <p:cond delay="0"/>
                                          </p:stCondLst>
                                        </p:cTn>
                                        <p:tgtEl>
                                          <p:spTgt spid="56"/>
                                        </p:tgtEl>
                                        <p:attrNameLst>
                                          <p:attrName>style.visibility</p:attrName>
                                        </p:attrNameLst>
                                      </p:cBhvr>
                                      <p:to>
                                        <p:strVal val="visible"/>
                                      </p:to>
                                    </p:set>
                                    <p:animEffect filter="wipe(left)" transition="in">
                                      <p:cBhvr>
                                        <p:cTn dur="500" id="49"/>
                                        <p:tgtEl>
                                          <p:spTgt spid="56"/>
                                        </p:tgtEl>
                                      </p:cBhvr>
                                    </p:animEffect>
                                  </p:childTnLst>
                                </p:cTn>
                              </p:par>
                            </p:childTnLst>
                          </p:cTn>
                        </p:par>
                        <p:par>
                          <p:cTn fill="hold" id="50" nodeType="afterGroup">
                            <p:stCondLst>
                              <p:cond delay="5500"/>
                            </p:stCondLst>
                            <p:childTnLst>
                              <p:par>
                                <p:cTn fill="hold" grpId="0" id="51" nodeType="afterEffect" presetClass="entr" presetID="10" presetSubtype="0">
                                  <p:stCondLst>
                                    <p:cond delay="0"/>
                                  </p:stCondLst>
                                  <p:childTnLst>
                                    <p:set>
                                      <p:cBhvr>
                                        <p:cTn dur="1" fill="hold" id="52">
                                          <p:stCondLst>
                                            <p:cond delay="0"/>
                                          </p:stCondLst>
                                        </p:cTn>
                                        <p:tgtEl>
                                          <p:spTgt spid="57"/>
                                        </p:tgtEl>
                                        <p:attrNameLst>
                                          <p:attrName>style.visibility</p:attrName>
                                        </p:attrNameLst>
                                      </p:cBhvr>
                                      <p:to>
                                        <p:strVal val="visible"/>
                                      </p:to>
                                    </p:set>
                                    <p:animEffect filter="fade" transition="in">
                                      <p:cBhvr>
                                        <p:cTn dur="500" id="53"/>
                                        <p:tgtEl>
                                          <p:spTgt spid="5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43"/>
      <p:bldP grpId="0" spid="46"/>
      <p:bldP grpId="0" spid="47"/>
      <p:bldP grpId="0" spid="52"/>
      <p:bldP grpId="0" spid="53"/>
      <p:bldP grpId="0" spid="56"/>
      <p:bldP grpId="0" spid="5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bg>
      <p:bgPr>
        <a:blipFill dpi="0" rotWithShape="1">
          <a:blip r:embed="rId3">
            <a:lum/>
          </a:blip>
          <a:stretch>
            <a:fillRect/>
          </a:stretch>
        </a:blipFill>
        <a:effectLst/>
      </p:bgPr>
    </p:bg>
    <p:spTree>
      <p:nvGrpSpPr>
        <p:cNvPr id="1" name=""/>
        <p:cNvGrpSpPr/>
        <p:nvPr/>
      </p:nvGrpSpPr>
      <p:grpSpPr>
        <a:xfrm>
          <a:off x="0" y="0"/>
          <a:ext cx="0" cy="0"/>
        </a:xfrm>
      </p:grpSpPr>
      <p:cxnSp>
        <p:nvCxnSpPr>
          <p:cNvPr id="125" name="Straight Connector 124"/>
          <p:cNvCxnSpPr/>
          <p:nvPr/>
        </p:nvCxnSpPr>
        <p:spPr>
          <a:xfrm>
            <a:off x="3818964" y="2743200"/>
            <a:ext cx="1882589" cy="0"/>
          </a:xfrm>
          <a:prstGeom prst="line">
            <a:avLst/>
          </a:prstGeom>
          <a:ln w="3810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6513478" y="4114800"/>
            <a:ext cx="1882589" cy="0"/>
          </a:xfrm>
          <a:prstGeom prst="line">
            <a:avLst/>
          </a:prstGeom>
          <a:ln w="3810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a:off x="9889480" y="2743200"/>
            <a:ext cx="2314714"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1" name="Rectangle 50"/>
          <p:cNvSpPr/>
          <p:nvPr/>
        </p:nvSpPr>
        <p:spPr>
          <a:xfrm>
            <a:off x="0" y="2743200"/>
            <a:ext cx="2314714"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7" name="Rectangle 6"/>
          <p:cNvSpPr/>
          <p:nvPr/>
        </p:nvSpPr>
        <p:spPr>
          <a:xfrm>
            <a:off x="0" y="2743200"/>
            <a:ext cx="362857"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60" name="Subtitle 4"/>
          <p:cNvSpPr txBox="1"/>
          <p:nvPr/>
        </p:nvSpPr>
        <p:spPr>
          <a:xfrm>
            <a:off x="5314448" y="3661323"/>
            <a:ext cx="4280647" cy="302455"/>
          </a:xfrm>
          <a:prstGeom prst="rect">
            <a:avLst/>
          </a:prstGeom>
        </p:spPr>
        <p:txBody>
          <a:bodyPr bIns="45720" lIns="91440" rIns="91440" rtlCol="0" tIns="45720" vert="horz">
            <a:normAutofit/>
          </a:bodyPr>
          <a:lstStyle/>
          <a:p>
            <a:pPr algn="ctr" indent="-342900" lvl="0" marL="342900">
              <a:spcBef>
                <a:spcPct val="20000"/>
              </a:spcBef>
            </a:pPr>
            <a:r>
              <a:rPr lang="ms-MY" sz="1200">
                <a:solidFill>
                  <a:schemeClr val="bg1">
                    <a:lumMod val="95000"/>
                  </a:schemeClr>
                </a:solidFill>
                <a:latin typeface="+mj-lt"/>
              </a:rPr>
              <a:t>Lorem ipsum dolor sit amet consectetur</a:t>
            </a:r>
          </a:p>
        </p:txBody>
      </p:sp>
      <p:sp>
        <p:nvSpPr>
          <p:cNvPr id="75" name="TextBox 74"/>
          <p:cNvSpPr txBox="1"/>
          <p:nvPr/>
        </p:nvSpPr>
        <p:spPr>
          <a:xfrm>
            <a:off x="2852711" y="2992579"/>
            <a:ext cx="6486577" cy="640080"/>
          </a:xfrm>
          <a:prstGeom prst="rect">
            <a:avLst/>
          </a:prstGeom>
          <a:noFill/>
        </p:spPr>
        <p:txBody>
          <a:bodyPr rtlCol="0" wrap="square">
            <a:spAutoFit/>
          </a:bodyPr>
          <a:lstStyle/>
          <a:p>
            <a:pPr algn="ctr"/>
            <a:r>
              <a:rPr lang="en-US" sz="3600">
                <a:solidFill>
                  <a:schemeClr val="bg1"/>
                </a:solidFill>
              </a:rPr>
              <a:t>Show all Chart</a:t>
            </a:r>
          </a:p>
        </p:txBody>
      </p:sp>
      <p:cxnSp>
        <p:nvCxnSpPr>
          <p:cNvPr id="77" name="Straight Connector 76"/>
          <p:cNvCxnSpPr>
            <a:stCxn id="51" idx="3"/>
          </p:cNvCxnSpPr>
          <p:nvPr/>
        </p:nvCxnSpPr>
        <p:spPr>
          <a:xfrm>
            <a:off x="2314714" y="3429000"/>
            <a:ext cx="939474"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6095999" y="2057400"/>
            <a:ext cx="1" cy="685800"/>
          </a:xfrm>
          <a:prstGeom prst="straightConnector1">
            <a:avLst/>
          </a:prstGeom>
          <a:ln w="19050">
            <a:solidFill>
              <a:schemeClr val="bg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6095999" y="4114802"/>
            <a:ext cx="1" cy="682697"/>
          </a:xfrm>
          <a:prstGeom prst="straightConnector1">
            <a:avLst/>
          </a:prstGeom>
          <a:ln w="19050">
            <a:solidFill>
              <a:schemeClr val="bg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54187" y="2057400"/>
            <a:ext cx="2841812"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3254187" y="2057400"/>
            <a:ext cx="1" cy="137160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937637" y="3427439"/>
            <a:ext cx="943224" cy="2496"/>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8934064" y="3429000"/>
            <a:ext cx="0" cy="1368499"/>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6096000" y="4797499"/>
            <a:ext cx="2838064" cy="934"/>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11837550" y="2743200"/>
            <a:ext cx="362857"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Tree>
    <p:extLst>
      <p:ext uri="{BB962C8B-B14F-4D97-AF65-F5344CB8AC3E}">
        <p14:creationId val="1191361567"/>
      </p:ext>
    </p:extLst>
  </p:cSld>
  <p:clrMapOvr>
    <a:overrideClrMapping accent1="accent1" accent2="accent2" accent3="accent3" accent4="accent4" accent5="accent5" accent6="accent6" bg1="lt1" bg2="lt2" folHlink="folHlink" hlink="hlink" tx1="dk1" tx2="dk2"/>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51"/>
                                        </p:tgtEl>
                                        <p:attrNameLst>
                                          <p:attrName>style.visibility</p:attrName>
                                        </p:attrNameLst>
                                      </p:cBhvr>
                                      <p:to>
                                        <p:strVal val="visible"/>
                                      </p:to>
                                    </p:set>
                                    <p:anim calcmode="lin" valueType="num">
                                      <p:cBhvr additive="base">
                                        <p:cTn dur="500" fill="hold" id="7"/>
                                        <p:tgtEl>
                                          <p:spTgt spid="51"/>
                                        </p:tgtEl>
                                        <p:attrNameLst>
                                          <p:attrName>ppt_x</p:attrName>
                                        </p:attrNameLst>
                                      </p:cBhvr>
                                      <p:tavLst>
                                        <p:tav tm="0">
                                          <p:val>
                                            <p:strVal val="0-#ppt_w/2"/>
                                          </p:val>
                                        </p:tav>
                                        <p:tav tm="100000">
                                          <p:val>
                                            <p:strVal val="#ppt_x"/>
                                          </p:val>
                                        </p:tav>
                                      </p:tavLst>
                                    </p:anim>
                                    <p:anim calcmode="lin" valueType="num">
                                      <p:cBhvr additive="base">
                                        <p:cTn dur="500" fill="hold" id="8"/>
                                        <p:tgtEl>
                                          <p:spTgt spid="51"/>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102"/>
                                        </p:tgtEl>
                                        <p:attrNameLst>
                                          <p:attrName>style.visibility</p:attrName>
                                        </p:attrNameLst>
                                      </p:cBhvr>
                                      <p:to>
                                        <p:strVal val="visible"/>
                                      </p:to>
                                    </p:set>
                                    <p:anim calcmode="lin" valueType="num">
                                      <p:cBhvr additive="base">
                                        <p:cTn dur="500" fill="hold" id="11"/>
                                        <p:tgtEl>
                                          <p:spTgt spid="102"/>
                                        </p:tgtEl>
                                        <p:attrNameLst>
                                          <p:attrName>ppt_x</p:attrName>
                                        </p:attrNameLst>
                                      </p:cBhvr>
                                      <p:tavLst>
                                        <p:tav tm="0">
                                          <p:val>
                                            <p:strVal val="1+#ppt_w/2"/>
                                          </p:val>
                                        </p:tav>
                                        <p:tav tm="100000">
                                          <p:val>
                                            <p:strVal val="#ppt_x"/>
                                          </p:val>
                                        </p:tav>
                                      </p:tavLst>
                                    </p:anim>
                                    <p:anim calcmode="lin" valueType="num">
                                      <p:cBhvr additive="base">
                                        <p:cTn dur="500" fill="hold" id="12"/>
                                        <p:tgtEl>
                                          <p:spTgt spid="102"/>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id="14" nodeType="afterEffect" presetClass="entr" presetID="22" presetSubtype="8">
                                  <p:stCondLst>
                                    <p:cond delay="0"/>
                                  </p:stCondLst>
                                  <p:childTnLst>
                                    <p:set>
                                      <p:cBhvr>
                                        <p:cTn dur="1" fill="hold" id="15">
                                          <p:stCondLst>
                                            <p:cond delay="0"/>
                                          </p:stCondLst>
                                        </p:cTn>
                                        <p:tgtEl>
                                          <p:spTgt spid="77"/>
                                        </p:tgtEl>
                                        <p:attrNameLst>
                                          <p:attrName>style.visibility</p:attrName>
                                        </p:attrNameLst>
                                      </p:cBhvr>
                                      <p:to>
                                        <p:strVal val="visible"/>
                                      </p:to>
                                    </p:set>
                                    <p:animEffect filter="wipe(left)" transition="in">
                                      <p:cBhvr>
                                        <p:cTn dur="500" id="16"/>
                                        <p:tgtEl>
                                          <p:spTgt spid="77"/>
                                        </p:tgtEl>
                                      </p:cBhvr>
                                    </p:animEffect>
                                  </p:childTnLst>
                                </p:cTn>
                              </p:par>
                              <p:par>
                                <p:cTn fill="hold" id="17" nodeType="withEffect" presetClass="entr" presetID="22" presetSubtype="2">
                                  <p:stCondLst>
                                    <p:cond delay="0"/>
                                  </p:stCondLst>
                                  <p:childTnLst>
                                    <p:set>
                                      <p:cBhvr>
                                        <p:cTn dur="1" fill="hold" id="18">
                                          <p:stCondLst>
                                            <p:cond delay="0"/>
                                          </p:stCondLst>
                                        </p:cTn>
                                        <p:tgtEl>
                                          <p:spTgt spid="45"/>
                                        </p:tgtEl>
                                        <p:attrNameLst>
                                          <p:attrName>style.visibility</p:attrName>
                                        </p:attrNameLst>
                                      </p:cBhvr>
                                      <p:to>
                                        <p:strVal val="visible"/>
                                      </p:to>
                                    </p:set>
                                    <p:animEffect filter="wipe(right)" transition="in">
                                      <p:cBhvr>
                                        <p:cTn dur="500" id="19"/>
                                        <p:tgtEl>
                                          <p:spTgt spid="45"/>
                                        </p:tgtEl>
                                      </p:cBhvr>
                                    </p:animEffect>
                                  </p:childTnLst>
                                </p:cTn>
                              </p:par>
                            </p:childTnLst>
                          </p:cTn>
                        </p:par>
                        <p:par>
                          <p:cTn fill="hold" id="20" nodeType="afterGroup">
                            <p:stCondLst>
                              <p:cond delay="1000"/>
                            </p:stCondLst>
                            <p:childTnLst>
                              <p:par>
                                <p:cTn fill="hold" id="21" nodeType="afterEffect" presetClass="entr" presetID="22" presetSubtype="4">
                                  <p:stCondLst>
                                    <p:cond delay="0"/>
                                  </p:stCondLst>
                                  <p:childTnLst>
                                    <p:set>
                                      <p:cBhvr>
                                        <p:cTn dur="1" fill="hold" id="22">
                                          <p:stCondLst>
                                            <p:cond delay="0"/>
                                          </p:stCondLst>
                                        </p:cTn>
                                        <p:tgtEl>
                                          <p:spTgt spid="21"/>
                                        </p:tgtEl>
                                        <p:attrNameLst>
                                          <p:attrName>style.visibility</p:attrName>
                                        </p:attrNameLst>
                                      </p:cBhvr>
                                      <p:to>
                                        <p:strVal val="visible"/>
                                      </p:to>
                                    </p:set>
                                    <p:animEffect filter="wipe(down)" transition="in">
                                      <p:cBhvr>
                                        <p:cTn dur="500" id="23"/>
                                        <p:tgtEl>
                                          <p:spTgt spid="21"/>
                                        </p:tgtEl>
                                      </p:cBhvr>
                                    </p:animEffect>
                                  </p:childTnLst>
                                </p:cTn>
                              </p:par>
                              <p:par>
                                <p:cTn fill="hold" id="24" nodeType="withEffect" presetClass="entr" presetID="22" presetSubtype="1">
                                  <p:stCondLst>
                                    <p:cond delay="0"/>
                                  </p:stCondLst>
                                  <p:childTnLst>
                                    <p:set>
                                      <p:cBhvr>
                                        <p:cTn dur="1" fill="hold" id="25">
                                          <p:stCondLst>
                                            <p:cond delay="0"/>
                                          </p:stCondLst>
                                        </p:cTn>
                                        <p:tgtEl>
                                          <p:spTgt spid="46"/>
                                        </p:tgtEl>
                                        <p:attrNameLst>
                                          <p:attrName>style.visibility</p:attrName>
                                        </p:attrNameLst>
                                      </p:cBhvr>
                                      <p:to>
                                        <p:strVal val="visible"/>
                                      </p:to>
                                    </p:set>
                                    <p:animEffect filter="wipe(up)" transition="in">
                                      <p:cBhvr>
                                        <p:cTn dur="500" id="26"/>
                                        <p:tgtEl>
                                          <p:spTgt spid="46"/>
                                        </p:tgtEl>
                                      </p:cBhvr>
                                    </p:animEffect>
                                  </p:childTnLst>
                                </p:cTn>
                              </p:par>
                            </p:childTnLst>
                          </p:cTn>
                        </p:par>
                        <p:par>
                          <p:cTn fill="hold" id="27" nodeType="afterGroup">
                            <p:stCondLst>
                              <p:cond delay="1500"/>
                            </p:stCondLst>
                            <p:childTnLst>
                              <p:par>
                                <p:cTn fill="hold" id="28" nodeType="afterEffect" presetClass="entr" presetID="22" presetSubtype="2">
                                  <p:stCondLst>
                                    <p:cond delay="0"/>
                                  </p:stCondLst>
                                  <p:childTnLst>
                                    <p:set>
                                      <p:cBhvr>
                                        <p:cTn dur="1" fill="hold" id="29">
                                          <p:stCondLst>
                                            <p:cond delay="0"/>
                                          </p:stCondLst>
                                        </p:cTn>
                                        <p:tgtEl>
                                          <p:spTgt spid="47"/>
                                        </p:tgtEl>
                                        <p:attrNameLst>
                                          <p:attrName>style.visibility</p:attrName>
                                        </p:attrNameLst>
                                      </p:cBhvr>
                                      <p:to>
                                        <p:strVal val="visible"/>
                                      </p:to>
                                    </p:set>
                                    <p:animEffect filter="wipe(right)" transition="in">
                                      <p:cBhvr>
                                        <p:cTn dur="500" id="30"/>
                                        <p:tgtEl>
                                          <p:spTgt spid="47"/>
                                        </p:tgtEl>
                                      </p:cBhvr>
                                    </p:animEffect>
                                  </p:childTnLst>
                                </p:cTn>
                              </p:par>
                              <p:par>
                                <p:cTn fill="hold" id="31" nodeType="withEffect" presetClass="entr" presetID="22" presetSubtype="8">
                                  <p:stCondLst>
                                    <p:cond delay="0"/>
                                  </p:stCondLst>
                                  <p:childTnLst>
                                    <p:set>
                                      <p:cBhvr>
                                        <p:cTn dur="1" fill="hold" id="32">
                                          <p:stCondLst>
                                            <p:cond delay="0"/>
                                          </p:stCondLst>
                                        </p:cTn>
                                        <p:tgtEl>
                                          <p:spTgt spid="19"/>
                                        </p:tgtEl>
                                        <p:attrNameLst>
                                          <p:attrName>style.visibility</p:attrName>
                                        </p:attrNameLst>
                                      </p:cBhvr>
                                      <p:to>
                                        <p:strVal val="visible"/>
                                      </p:to>
                                    </p:set>
                                    <p:animEffect filter="wipe(left)" transition="in">
                                      <p:cBhvr>
                                        <p:cTn dur="500" id="33"/>
                                        <p:tgtEl>
                                          <p:spTgt spid="19"/>
                                        </p:tgtEl>
                                      </p:cBhvr>
                                    </p:animEffect>
                                  </p:childTnLst>
                                </p:cTn>
                              </p:par>
                            </p:childTnLst>
                          </p:cTn>
                        </p:par>
                        <p:par>
                          <p:cTn fill="hold" id="34" nodeType="afterGroup">
                            <p:stCondLst>
                              <p:cond delay="2000"/>
                            </p:stCondLst>
                            <p:childTnLst>
                              <p:par>
                                <p:cTn fill="hold" id="35" nodeType="afterEffect" presetClass="entr" presetID="22" presetSubtype="1">
                                  <p:stCondLst>
                                    <p:cond delay="0"/>
                                  </p:stCondLst>
                                  <p:childTnLst>
                                    <p:set>
                                      <p:cBhvr>
                                        <p:cTn dur="1" fill="hold" id="36">
                                          <p:stCondLst>
                                            <p:cond delay="0"/>
                                          </p:stCondLst>
                                        </p:cTn>
                                        <p:tgtEl>
                                          <p:spTgt spid="79"/>
                                        </p:tgtEl>
                                        <p:attrNameLst>
                                          <p:attrName>style.visibility</p:attrName>
                                        </p:attrNameLst>
                                      </p:cBhvr>
                                      <p:to>
                                        <p:strVal val="visible"/>
                                      </p:to>
                                    </p:set>
                                    <p:animEffect filter="wipe(up)" transition="in">
                                      <p:cBhvr>
                                        <p:cTn dur="500" id="37"/>
                                        <p:tgtEl>
                                          <p:spTgt spid="79"/>
                                        </p:tgtEl>
                                      </p:cBhvr>
                                    </p:animEffect>
                                  </p:childTnLst>
                                </p:cTn>
                              </p:par>
                              <p:par>
                                <p:cTn fill="hold" id="38" nodeType="withEffect" presetClass="entr" presetID="22" presetSubtype="4">
                                  <p:stCondLst>
                                    <p:cond delay="0"/>
                                  </p:stCondLst>
                                  <p:childTnLst>
                                    <p:set>
                                      <p:cBhvr>
                                        <p:cTn dur="1" fill="hold" id="39">
                                          <p:stCondLst>
                                            <p:cond delay="0"/>
                                          </p:stCondLst>
                                        </p:cTn>
                                        <p:tgtEl>
                                          <p:spTgt spid="90"/>
                                        </p:tgtEl>
                                        <p:attrNameLst>
                                          <p:attrName>style.visibility</p:attrName>
                                        </p:attrNameLst>
                                      </p:cBhvr>
                                      <p:to>
                                        <p:strVal val="visible"/>
                                      </p:to>
                                    </p:set>
                                    <p:animEffect filter="wipe(down)" transition="in">
                                      <p:cBhvr>
                                        <p:cTn dur="500" id="40"/>
                                        <p:tgtEl>
                                          <p:spTgt spid="90"/>
                                        </p:tgtEl>
                                      </p:cBhvr>
                                    </p:animEffect>
                                  </p:childTnLst>
                                </p:cTn>
                              </p:par>
                            </p:childTnLst>
                          </p:cTn>
                        </p:par>
                        <p:par>
                          <p:cTn fill="hold" id="41" nodeType="afterGroup">
                            <p:stCondLst>
                              <p:cond delay="2500"/>
                            </p:stCondLst>
                            <p:childTnLst>
                              <p:par>
                                <p:cTn fill="hold" id="42" nodeType="afterEffect" presetClass="entr" presetID="2" presetSubtype="8">
                                  <p:stCondLst>
                                    <p:cond delay="0"/>
                                  </p:stCondLst>
                                  <p:childTnLst>
                                    <p:set>
                                      <p:cBhvr>
                                        <p:cTn dur="1" fill="hold" id="43">
                                          <p:stCondLst>
                                            <p:cond delay="0"/>
                                          </p:stCondLst>
                                        </p:cTn>
                                        <p:tgtEl>
                                          <p:spTgt spid="125"/>
                                        </p:tgtEl>
                                        <p:attrNameLst>
                                          <p:attrName>style.visibility</p:attrName>
                                        </p:attrNameLst>
                                      </p:cBhvr>
                                      <p:to>
                                        <p:strVal val="visible"/>
                                      </p:to>
                                    </p:set>
                                    <p:anim calcmode="lin" valueType="num">
                                      <p:cBhvr additive="base">
                                        <p:cTn dur="500" fill="hold" id="44"/>
                                        <p:tgtEl>
                                          <p:spTgt spid="125"/>
                                        </p:tgtEl>
                                        <p:attrNameLst>
                                          <p:attrName>ppt_x</p:attrName>
                                        </p:attrNameLst>
                                      </p:cBhvr>
                                      <p:tavLst>
                                        <p:tav tm="0">
                                          <p:val>
                                            <p:strVal val="0-#ppt_w/2"/>
                                          </p:val>
                                        </p:tav>
                                        <p:tav tm="100000">
                                          <p:val>
                                            <p:strVal val="#ppt_x"/>
                                          </p:val>
                                        </p:tav>
                                      </p:tavLst>
                                    </p:anim>
                                    <p:anim calcmode="lin" valueType="num">
                                      <p:cBhvr additive="base">
                                        <p:cTn dur="500" fill="hold" id="45"/>
                                        <p:tgtEl>
                                          <p:spTgt spid="125"/>
                                        </p:tgtEl>
                                        <p:attrNameLst>
                                          <p:attrName>ppt_y</p:attrName>
                                        </p:attrNameLst>
                                      </p:cBhvr>
                                      <p:tavLst>
                                        <p:tav tm="0">
                                          <p:val>
                                            <p:strVal val="#ppt_y"/>
                                          </p:val>
                                        </p:tav>
                                        <p:tav tm="100000">
                                          <p:val>
                                            <p:strVal val="#ppt_y"/>
                                          </p:val>
                                        </p:tav>
                                      </p:tavLst>
                                    </p:anim>
                                  </p:childTnLst>
                                </p:cTn>
                              </p:par>
                              <p:par>
                                <p:cTn fill="hold" id="46" nodeType="withEffect" presetClass="entr" presetID="2" presetSubtype="2">
                                  <p:stCondLst>
                                    <p:cond delay="0"/>
                                  </p:stCondLst>
                                  <p:childTnLst>
                                    <p:set>
                                      <p:cBhvr>
                                        <p:cTn dur="1" fill="hold" id="47">
                                          <p:stCondLst>
                                            <p:cond delay="0"/>
                                          </p:stCondLst>
                                        </p:cTn>
                                        <p:tgtEl>
                                          <p:spTgt spid="126"/>
                                        </p:tgtEl>
                                        <p:attrNameLst>
                                          <p:attrName>style.visibility</p:attrName>
                                        </p:attrNameLst>
                                      </p:cBhvr>
                                      <p:to>
                                        <p:strVal val="visible"/>
                                      </p:to>
                                    </p:set>
                                    <p:anim calcmode="lin" valueType="num">
                                      <p:cBhvr additive="base">
                                        <p:cTn dur="500" fill="hold" id="48"/>
                                        <p:tgtEl>
                                          <p:spTgt spid="126"/>
                                        </p:tgtEl>
                                        <p:attrNameLst>
                                          <p:attrName>ppt_x</p:attrName>
                                        </p:attrNameLst>
                                      </p:cBhvr>
                                      <p:tavLst>
                                        <p:tav tm="0">
                                          <p:val>
                                            <p:strVal val="1+#ppt_w/2"/>
                                          </p:val>
                                        </p:tav>
                                        <p:tav tm="100000">
                                          <p:val>
                                            <p:strVal val="#ppt_x"/>
                                          </p:val>
                                        </p:tav>
                                      </p:tavLst>
                                    </p:anim>
                                    <p:anim calcmode="lin" valueType="num">
                                      <p:cBhvr additive="base">
                                        <p:cTn dur="500" fill="hold" id="49"/>
                                        <p:tgtEl>
                                          <p:spTgt spid="126"/>
                                        </p:tgtEl>
                                        <p:attrNameLst>
                                          <p:attrName>ppt_y</p:attrName>
                                        </p:attrNameLst>
                                      </p:cBhvr>
                                      <p:tavLst>
                                        <p:tav tm="0">
                                          <p:val>
                                            <p:strVal val="#ppt_y"/>
                                          </p:val>
                                        </p:tav>
                                        <p:tav tm="100000">
                                          <p:val>
                                            <p:strVal val="#ppt_y"/>
                                          </p:val>
                                        </p:tav>
                                      </p:tavLst>
                                    </p:anim>
                                  </p:childTnLst>
                                </p:cTn>
                              </p:par>
                              <p:par>
                                <p:cTn fill="hold" grpId="0" id="50" nodeType="withEffect" presetClass="entr" presetID="10" presetSubtype="0">
                                  <p:stCondLst>
                                    <p:cond delay="0"/>
                                  </p:stCondLst>
                                  <p:childTnLst>
                                    <p:set>
                                      <p:cBhvr>
                                        <p:cTn dur="1" fill="hold" id="51">
                                          <p:stCondLst>
                                            <p:cond delay="0"/>
                                          </p:stCondLst>
                                        </p:cTn>
                                        <p:tgtEl>
                                          <p:spTgt spid="75"/>
                                        </p:tgtEl>
                                        <p:attrNameLst>
                                          <p:attrName>style.visibility</p:attrName>
                                        </p:attrNameLst>
                                      </p:cBhvr>
                                      <p:to>
                                        <p:strVal val="visible"/>
                                      </p:to>
                                    </p:set>
                                    <p:animEffect filter="fade" transition="in">
                                      <p:cBhvr>
                                        <p:cTn dur="500" id="52"/>
                                        <p:tgtEl>
                                          <p:spTgt spid="75"/>
                                        </p:tgtEl>
                                      </p:cBhvr>
                                    </p:animEffect>
                                  </p:childTnLst>
                                </p:cTn>
                              </p:par>
                            </p:childTnLst>
                          </p:cTn>
                        </p:par>
                        <p:par>
                          <p:cTn fill="hold" id="53" nodeType="afterGroup">
                            <p:stCondLst>
                              <p:cond delay="3000"/>
                            </p:stCondLst>
                            <p:childTnLst>
                              <p:par>
                                <p:cTn fill="hold" grpId="0" id="54" nodeType="afterEffect" presetClass="entr" presetID="22" presetSubtype="8">
                                  <p:stCondLst>
                                    <p:cond delay="0"/>
                                  </p:stCondLst>
                                  <p:childTnLst>
                                    <p:set>
                                      <p:cBhvr>
                                        <p:cTn dur="1" fill="hold" id="55">
                                          <p:stCondLst>
                                            <p:cond delay="0"/>
                                          </p:stCondLst>
                                        </p:cTn>
                                        <p:tgtEl>
                                          <p:spTgt spid="60"/>
                                        </p:tgtEl>
                                        <p:attrNameLst>
                                          <p:attrName>style.visibility</p:attrName>
                                        </p:attrNameLst>
                                      </p:cBhvr>
                                      <p:to>
                                        <p:strVal val="visible"/>
                                      </p:to>
                                    </p:set>
                                    <p:animEffect filter="wipe(left)" transition="in">
                                      <p:cBhvr>
                                        <p:cTn dur="500" id="56"/>
                                        <p:tgtEl>
                                          <p:spTgt spid="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2"/>
      <p:bldP grpId="0" spid="51"/>
      <p:bldP grpId="0" spid="60"/>
      <p:bldP grpId="0" spid="75"/>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Rectangle 2"/>
          <p:cNvSpPr/>
          <p:nvPr/>
        </p:nvSpPr>
        <p:spPr>
          <a:xfrm>
            <a:off x="6400801" y="1549819"/>
            <a:ext cx="5791199" cy="3035060"/>
          </a:xfrm>
          <a:prstGeom prst="rect">
            <a:avLst/>
          </a:prstGeom>
          <a:solidFill>
            <a:schemeClr val="tx2">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7" name="Rectangle 6"/>
          <p:cNvSpPr/>
          <p:nvPr/>
        </p:nvSpPr>
        <p:spPr>
          <a:xfrm>
            <a:off x="-19827" y="5333675"/>
            <a:ext cx="12211826" cy="695461"/>
          </a:xfrm>
          <a:prstGeom prst="rect">
            <a:avLst/>
          </a:prstGeom>
          <a:solidFill>
            <a:schemeClr val="bg1">
              <a:lumMod val="9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 name="Title 1"/>
          <p:cNvSpPr>
            <a:spLocks noGrp="1"/>
          </p:cNvSpPr>
          <p:nvPr>
            <p:ph type="title"/>
          </p:nvPr>
        </p:nvSpPr>
        <p:spPr/>
        <p:txBody>
          <a:bodyPr/>
          <a:lstStyle/>
          <a:p>
            <a:r>
              <a:rPr lang="en-US">
                <a:solidFill>
                  <a:schemeClr val="bg1">
                    <a:alpha val="50000"/>
                  </a:schemeClr>
                </a:solidFill>
              </a:rPr>
              <a:t>Welcome!</a:t>
            </a:r>
          </a:p>
        </p:txBody>
      </p:sp>
      <p:sp>
        <p:nvSpPr>
          <p:cNvPr id="4" name="Rectangle 3"/>
          <p:cNvSpPr/>
          <p:nvPr/>
        </p:nvSpPr>
        <p:spPr>
          <a:xfrm>
            <a:off x="852714" y="2122666"/>
            <a:ext cx="5084447" cy="2438400"/>
          </a:xfrm>
          <a:prstGeom prst="rect">
            <a:avLst/>
          </a:prstGeom>
        </p:spPr>
        <p:txBody>
          <a:bodyPr numCol="1" spcCol="274320" wrap="square">
            <a:spAutoFit/>
          </a:bodyPr>
          <a:lstStyle/>
          <a:p>
            <a:r>
              <a:rPr b="1" i="1" lang="ms-MY" sz="1400" u="sng">
                <a:solidFill>
                  <a:schemeClr val="bg1">
                    <a:lumMod val="65000"/>
                  </a:schemeClr>
                </a:solidFill>
              </a:rPr>
              <a:t>Lorem ipsum dolor sit amet, consectetur adipiscing elit. </a:t>
            </a:r>
          </a:p>
          <a:p>
            <a:endParaRPr b="1" i="1" lang="ms-MY" sz="1400" u="sng">
              <a:solidFill>
                <a:schemeClr val="bg1">
                  <a:lumMod val="65000"/>
                </a:schemeClr>
              </a:solidFill>
            </a:endParaRPr>
          </a:p>
          <a:p>
            <a:r>
              <a:rPr b="1" i="1" lang="ms-MY" sz="1400" u="sng">
                <a:solidFill>
                  <a:schemeClr val="bg1">
                    <a:lumMod val="65000"/>
                  </a:schemeClr>
                </a:solidFill>
              </a:rPr>
              <a:t>Praesent sodales odio sit amet odio tristique quis tempus odio Lorem ipsum dolor sit amet.consectetur adipiscing elit. Lorem ipsum dolor sit amet, consectetur adipiscing elit. Praesent sodales odio sit amet odio tristique quis tempus odio Lorem ipsum dolor sit amet, consectetur adipiscing elit. Lorem ipsum dolor sit amet, consectetur adipiscing elit. Praesent sodales odio sit amet odio tristique quis tempus odio Lorem ipsum dolor sit amet, consectetur adipiscing elit. Praesent sodales odio sit amet odio tristique quis tempus odio</a:t>
            </a:r>
          </a:p>
        </p:txBody>
      </p:sp>
      <p:sp>
        <p:nvSpPr>
          <p:cNvPr id="5" name="Rectangle 4"/>
          <p:cNvSpPr/>
          <p:nvPr/>
        </p:nvSpPr>
        <p:spPr>
          <a:xfrm>
            <a:off x="852714" y="1460982"/>
            <a:ext cx="5084448" cy="4708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lang="en-US" sz="2800">
                <a:solidFill>
                  <a:schemeClr val="bg1">
                    <a:lumMod val="95000"/>
                  </a:schemeClr>
                </a:solidFill>
                <a:latin charset="0" panose="020b0503030403020204" pitchFamily="34" typeface="Source Sans Pro"/>
              </a:rPr>
              <a:t>Welcome to Nylika! </a:t>
            </a:r>
          </a:p>
        </p:txBody>
      </p:sp>
      <p:sp>
        <p:nvSpPr>
          <p:cNvPr id="6" name="Rectangle 5"/>
          <p:cNvSpPr/>
          <p:nvPr/>
        </p:nvSpPr>
        <p:spPr>
          <a:xfrm>
            <a:off x="2514601" y="5419796"/>
            <a:ext cx="7772400" cy="518160"/>
          </a:xfrm>
          <a:prstGeom prst="rect">
            <a:avLst/>
          </a:prstGeom>
        </p:spPr>
        <p:txBody>
          <a:bodyPr wrap="square">
            <a:spAutoFit/>
          </a:bodyPr>
          <a:lstStyle/>
          <a:p>
            <a:pPr algn="ctr"/>
            <a:r>
              <a:rPr lang="ms-MY" sz="1400">
                <a:solidFill>
                  <a:schemeClr val="bg1">
                    <a:lumMod val="95000"/>
                  </a:schemeClr>
                </a:solidFill>
              </a:rPr>
              <a:t>Lorem ipsum dolor sit amet, consectetur adipiscing elit. Praesent sodales odio sit amet odio tristique quis tempus odio Lorem ipsum dolor sit amet, consectetur adipiscing elit. Lorem ipsum</a:t>
            </a:r>
          </a:p>
        </p:txBody>
      </p:sp>
    </p:spTree>
    <p:extLst>
      <p:ext uri="{BB962C8B-B14F-4D97-AF65-F5344CB8AC3E}">
        <p14:creationId val="2164534767"/>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1+#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2" presetSubtype="0">
                                  <p:stCondLst>
                                    <p:cond delay="0"/>
                                  </p:stCondLst>
                                  <p:childTnLst>
                                    <p:set>
                                      <p:cBhvr>
                                        <p:cTn dur="1" fill="hold" id="11">
                                          <p:stCondLst>
                                            <p:cond delay="0"/>
                                          </p:stCondLst>
                                        </p:cTn>
                                        <p:tgtEl>
                                          <p:spTgt spid="5"/>
                                        </p:tgtEl>
                                        <p:attrNameLst>
                                          <p:attrName>style.visibility</p:attrName>
                                        </p:attrNameLst>
                                      </p:cBhvr>
                                      <p:to>
                                        <p:strVal val="visible"/>
                                      </p:to>
                                    </p:set>
                                    <p:animEffect filter="fade" transition="in">
                                      <p:cBhvr>
                                        <p:cTn dur="1000" id="12"/>
                                        <p:tgtEl>
                                          <p:spTgt spid="5"/>
                                        </p:tgtEl>
                                      </p:cBhvr>
                                    </p:animEffect>
                                    <p:anim calcmode="lin" valueType="num">
                                      <p:cBhvr>
                                        <p:cTn dur="1000" fill="hold" id="13"/>
                                        <p:tgtEl>
                                          <p:spTgt spid="5"/>
                                        </p:tgtEl>
                                        <p:attrNameLst>
                                          <p:attrName>ppt_x</p:attrName>
                                        </p:attrNameLst>
                                      </p:cBhvr>
                                      <p:tavLst>
                                        <p:tav tm="0">
                                          <p:val>
                                            <p:strVal val="#ppt_x"/>
                                          </p:val>
                                        </p:tav>
                                        <p:tav tm="100000">
                                          <p:val>
                                            <p:strVal val="#ppt_x"/>
                                          </p:val>
                                        </p:tav>
                                      </p:tavLst>
                                    </p:anim>
                                    <p:anim calcmode="lin" valueType="num">
                                      <p:cBhvr>
                                        <p:cTn dur="1000" fill="hold" id="14"/>
                                        <p:tgtEl>
                                          <p:spTgt spid="5"/>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500"/>
                            </p:stCondLst>
                            <p:childTnLst>
                              <p:par>
                                <p:cTn fill="hold" grpId="0" id="16" nodeType="afterEffect" presetClass="entr" presetID="10" presetSubtype="0">
                                  <p:stCondLst>
                                    <p:cond delay="0"/>
                                  </p:stCondLst>
                                  <p:childTnLst>
                                    <p:set>
                                      <p:cBhvr>
                                        <p:cTn dur="1" fill="hold" id="17">
                                          <p:stCondLst>
                                            <p:cond delay="0"/>
                                          </p:stCondLst>
                                        </p:cTn>
                                        <p:tgtEl>
                                          <p:spTgt spid="4"/>
                                        </p:tgtEl>
                                        <p:attrNameLst>
                                          <p:attrName>style.visibility</p:attrName>
                                        </p:attrNameLst>
                                      </p:cBhvr>
                                      <p:to>
                                        <p:strVal val="visible"/>
                                      </p:to>
                                    </p:set>
                                    <p:animEffect filter="fade" transition="in">
                                      <p:cBhvr>
                                        <p:cTn dur="500" id="18"/>
                                        <p:tgtEl>
                                          <p:spTgt spid="4"/>
                                        </p:tgtEl>
                                      </p:cBhvr>
                                    </p:animEffect>
                                  </p:childTnLst>
                                </p:cTn>
                              </p:par>
                            </p:childTnLst>
                          </p:cTn>
                        </p:par>
                        <p:par>
                          <p:cTn fill="hold" id="19" nodeType="afterGroup">
                            <p:stCondLst>
                              <p:cond delay="2000"/>
                            </p:stCondLst>
                            <p:childTnLst>
                              <p:par>
                                <p:cTn fill="hold" grpId="0" id="20" nodeType="afterEffect" presetClass="entr" presetID="16" presetSubtype="21">
                                  <p:stCondLst>
                                    <p:cond delay="0"/>
                                  </p:stCondLst>
                                  <p:childTnLst>
                                    <p:set>
                                      <p:cBhvr>
                                        <p:cTn dur="1" fill="hold" id="21">
                                          <p:stCondLst>
                                            <p:cond delay="0"/>
                                          </p:stCondLst>
                                        </p:cTn>
                                        <p:tgtEl>
                                          <p:spTgt spid="7"/>
                                        </p:tgtEl>
                                        <p:attrNameLst>
                                          <p:attrName>style.visibility</p:attrName>
                                        </p:attrNameLst>
                                      </p:cBhvr>
                                      <p:to>
                                        <p:strVal val="visible"/>
                                      </p:to>
                                    </p:set>
                                    <p:animEffect filter="barn(inVertical)" transition="in">
                                      <p:cBhvr>
                                        <p:cTn dur="500" id="22"/>
                                        <p:tgtEl>
                                          <p:spTgt spid="7"/>
                                        </p:tgtEl>
                                      </p:cBhvr>
                                    </p:animEffect>
                                  </p:childTnLst>
                                </p:cTn>
                              </p:par>
                            </p:childTnLst>
                          </p:cTn>
                        </p:par>
                        <p:par>
                          <p:cTn fill="hold" id="23" nodeType="afterGroup">
                            <p:stCondLst>
                              <p:cond delay="2500"/>
                            </p:stCondLst>
                            <p:childTnLst>
                              <p:par>
                                <p:cTn fill="hold" grpId="0" id="24" nodeType="afterEffect" presetClass="entr" presetID="16" presetSubtype="37">
                                  <p:stCondLst>
                                    <p:cond delay="0"/>
                                  </p:stCondLst>
                                  <p:childTnLst>
                                    <p:set>
                                      <p:cBhvr>
                                        <p:cTn dur="1" fill="hold" id="25">
                                          <p:stCondLst>
                                            <p:cond delay="0"/>
                                          </p:stCondLst>
                                        </p:cTn>
                                        <p:tgtEl>
                                          <p:spTgt spid="6"/>
                                        </p:tgtEl>
                                        <p:attrNameLst>
                                          <p:attrName>style.visibility</p:attrName>
                                        </p:attrNameLst>
                                      </p:cBhvr>
                                      <p:to>
                                        <p:strVal val="visible"/>
                                      </p:to>
                                    </p:set>
                                    <p:animEffect filter="barn(outVertical)" transition="in">
                                      <p:cBhvr>
                                        <p:cTn dur="500" id="26"/>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7"/>
      <p:bldP grpId="0" spid="4"/>
      <p:bldP grpId="0" spid="5"/>
      <p:bldP grpId="0" spid="6"/>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Head Graphic Layout</a:t>
            </a:r>
          </a:p>
        </p:txBody>
      </p:sp>
      <p:sp>
        <p:nvSpPr>
          <p:cNvPr id="80" name="Rectangle 79"/>
          <p:cNvSpPr/>
          <p:nvPr/>
        </p:nvSpPr>
        <p:spPr>
          <a:xfrm>
            <a:off x="7816166" y="1979175"/>
            <a:ext cx="619647" cy="619647"/>
          </a:xfrm>
          <a:prstGeom prst="rect">
            <a:avLst/>
          </a:prstGeom>
          <a:solidFill>
            <a:schemeClr val="bg1">
              <a:alpha val="50000"/>
            </a:schemeClr>
          </a:solidFill>
          <a:ln w="285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400"/>
              <a:t>01</a:t>
            </a:r>
          </a:p>
        </p:txBody>
      </p:sp>
      <p:sp>
        <p:nvSpPr>
          <p:cNvPr id="81" name="TextBox 80"/>
          <p:cNvSpPr txBox="1"/>
          <p:nvPr/>
        </p:nvSpPr>
        <p:spPr>
          <a:xfrm>
            <a:off x="8586738" y="1925054"/>
            <a:ext cx="3196677" cy="365760"/>
          </a:xfrm>
          <a:prstGeom prst="rect">
            <a:avLst/>
          </a:prstGeom>
          <a:noFill/>
        </p:spPr>
        <p:txBody>
          <a:bodyPr rtlCol="0" wrap="square">
            <a:spAutoFit/>
          </a:bodyPr>
          <a:lstStyle/>
          <a:p>
            <a:r>
              <a:rPr lang="en-US">
                <a:solidFill>
                  <a:schemeClr val="bg1"/>
                </a:solidFill>
              </a:rPr>
              <a:t>Cool Animations</a:t>
            </a:r>
          </a:p>
        </p:txBody>
      </p:sp>
      <p:sp>
        <p:nvSpPr>
          <p:cNvPr id="82" name="Rectangle 81"/>
          <p:cNvSpPr/>
          <p:nvPr/>
        </p:nvSpPr>
        <p:spPr>
          <a:xfrm>
            <a:off x="8586739" y="2200093"/>
            <a:ext cx="2676128" cy="640080"/>
          </a:xfrm>
          <a:prstGeom prst="rect">
            <a:avLst/>
          </a:prstGeom>
        </p:spPr>
        <p:txBody>
          <a:bodyPr wrap="square">
            <a:spAutoFit/>
          </a:bodyPr>
          <a:lstStyle/>
          <a:p>
            <a:r>
              <a:rPr lang="en-US" sz="1200">
                <a:solidFill>
                  <a:schemeClr val="bg1">
                    <a:lumMod val="95000"/>
                  </a:schemeClr>
                </a:solidFill>
              </a:rPr>
              <a:t>Lorem ipsum dolor sit amet consectetur dolor sit tedo amet consec sit amet. rem ipsum dolor sit amet</a:t>
            </a:r>
          </a:p>
        </p:txBody>
      </p:sp>
      <p:sp>
        <p:nvSpPr>
          <p:cNvPr id="83" name="Rectangle 82"/>
          <p:cNvSpPr/>
          <p:nvPr/>
        </p:nvSpPr>
        <p:spPr>
          <a:xfrm>
            <a:off x="8477710" y="4363459"/>
            <a:ext cx="619647" cy="619647"/>
          </a:xfrm>
          <a:prstGeom prst="rect">
            <a:avLst/>
          </a:prstGeom>
          <a:solidFill>
            <a:schemeClr val="bg1">
              <a:alpha val="20000"/>
            </a:schemeClr>
          </a:solidFill>
          <a:ln w="285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400"/>
              <a:t>03</a:t>
            </a:r>
          </a:p>
        </p:txBody>
      </p:sp>
      <p:sp>
        <p:nvSpPr>
          <p:cNvPr id="84" name="TextBox 83"/>
          <p:cNvSpPr txBox="1"/>
          <p:nvPr/>
        </p:nvSpPr>
        <p:spPr>
          <a:xfrm>
            <a:off x="9235298" y="4319391"/>
            <a:ext cx="3196677" cy="365760"/>
          </a:xfrm>
          <a:prstGeom prst="rect">
            <a:avLst/>
          </a:prstGeom>
          <a:noFill/>
        </p:spPr>
        <p:txBody>
          <a:bodyPr rtlCol="0" wrap="square">
            <a:spAutoFit/>
          </a:bodyPr>
          <a:lstStyle/>
          <a:p>
            <a:r>
              <a:rPr lang="en-US">
                <a:solidFill>
                  <a:schemeClr val="bg1"/>
                </a:solidFill>
              </a:rPr>
              <a:t>Just For You</a:t>
            </a:r>
          </a:p>
        </p:txBody>
      </p:sp>
      <p:sp>
        <p:nvSpPr>
          <p:cNvPr id="85" name="Rectangle 84"/>
          <p:cNvSpPr/>
          <p:nvPr/>
        </p:nvSpPr>
        <p:spPr>
          <a:xfrm>
            <a:off x="9235300" y="4594430"/>
            <a:ext cx="2658446" cy="640080"/>
          </a:xfrm>
          <a:prstGeom prst="rect">
            <a:avLst/>
          </a:prstGeom>
        </p:spPr>
        <p:txBody>
          <a:bodyPr wrap="square">
            <a:spAutoFit/>
          </a:bodyPr>
          <a:lstStyle/>
          <a:p>
            <a:r>
              <a:rPr lang="en-US" sz="1200">
                <a:solidFill>
                  <a:schemeClr val="bg1">
                    <a:lumMod val="95000"/>
                  </a:schemeClr>
                </a:solidFill>
              </a:rPr>
              <a:t>Lorem ipsum dolor sit amet consecte dolor sit tedo amet consec sit amet. rem ipsum dolor sit amet</a:t>
            </a:r>
          </a:p>
        </p:txBody>
      </p:sp>
      <p:sp>
        <p:nvSpPr>
          <p:cNvPr id="86" name="Rectangle 85"/>
          <p:cNvSpPr/>
          <p:nvPr/>
        </p:nvSpPr>
        <p:spPr>
          <a:xfrm>
            <a:off x="3206955" y="3023729"/>
            <a:ext cx="619647" cy="619647"/>
          </a:xfrm>
          <a:prstGeom prst="rect">
            <a:avLst/>
          </a:prstGeom>
          <a:solidFill>
            <a:schemeClr val="bg1">
              <a:alpha val="20000"/>
            </a:schemeClr>
          </a:solidFill>
          <a:ln w="285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400"/>
              <a:t>02</a:t>
            </a:r>
          </a:p>
        </p:txBody>
      </p:sp>
      <p:sp>
        <p:nvSpPr>
          <p:cNvPr id="87" name="TextBox 86"/>
          <p:cNvSpPr txBox="1"/>
          <p:nvPr/>
        </p:nvSpPr>
        <p:spPr>
          <a:xfrm>
            <a:off x="-103398" y="2938575"/>
            <a:ext cx="3196677" cy="365760"/>
          </a:xfrm>
          <a:prstGeom prst="rect">
            <a:avLst/>
          </a:prstGeom>
          <a:noFill/>
        </p:spPr>
        <p:txBody>
          <a:bodyPr rtlCol="0" wrap="square">
            <a:spAutoFit/>
          </a:bodyPr>
          <a:lstStyle/>
          <a:p>
            <a:pPr algn="r"/>
            <a:r>
              <a:rPr lang="en-US">
                <a:solidFill>
                  <a:schemeClr val="bg1"/>
                </a:solidFill>
              </a:rPr>
              <a:t>Great Design</a:t>
            </a:r>
          </a:p>
        </p:txBody>
      </p:sp>
      <p:sp>
        <p:nvSpPr>
          <p:cNvPr id="88" name="Rectangle 87"/>
          <p:cNvSpPr/>
          <p:nvPr/>
        </p:nvSpPr>
        <p:spPr>
          <a:xfrm>
            <a:off x="417093" y="3213614"/>
            <a:ext cx="2676186" cy="640080"/>
          </a:xfrm>
          <a:prstGeom prst="rect">
            <a:avLst/>
          </a:prstGeom>
        </p:spPr>
        <p:txBody>
          <a:bodyPr wrap="square">
            <a:spAutoFit/>
          </a:bodyPr>
          <a:lstStyle/>
          <a:p>
            <a:pPr algn="r"/>
            <a:r>
              <a:rPr lang="en-US" sz="1200">
                <a:solidFill>
                  <a:schemeClr val="bg1">
                    <a:lumMod val="95000"/>
                  </a:schemeClr>
                </a:solidFill>
              </a:rPr>
              <a:t>Lorem ipsum dolor sit amet consectetur dolor sit tedo amet consec sit amet. rem ipsum dolor sit amet</a:t>
            </a:r>
          </a:p>
        </p:txBody>
      </p:sp>
      <p:sp>
        <p:nvSpPr>
          <p:cNvPr id="89" name="Rectangle 88"/>
          <p:cNvSpPr/>
          <p:nvPr/>
        </p:nvSpPr>
        <p:spPr>
          <a:xfrm>
            <a:off x="3683297" y="5600179"/>
            <a:ext cx="619647" cy="619647"/>
          </a:xfrm>
          <a:prstGeom prst="rect">
            <a:avLst/>
          </a:prstGeom>
          <a:solidFill>
            <a:schemeClr val="bg1">
              <a:alpha val="20000"/>
            </a:schemeClr>
          </a:solidFill>
          <a:ln w="285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400"/>
              <a:t>04</a:t>
            </a:r>
          </a:p>
        </p:txBody>
      </p:sp>
      <p:sp>
        <p:nvSpPr>
          <p:cNvPr id="90" name="TextBox 89"/>
          <p:cNvSpPr txBox="1"/>
          <p:nvPr/>
        </p:nvSpPr>
        <p:spPr>
          <a:xfrm>
            <a:off x="372944" y="5515025"/>
            <a:ext cx="3196677" cy="365760"/>
          </a:xfrm>
          <a:prstGeom prst="rect">
            <a:avLst/>
          </a:prstGeom>
          <a:noFill/>
        </p:spPr>
        <p:txBody>
          <a:bodyPr rtlCol="0" wrap="square">
            <a:spAutoFit/>
          </a:bodyPr>
          <a:lstStyle/>
          <a:p>
            <a:pPr algn="r"/>
            <a:r>
              <a:rPr lang="en-US">
                <a:solidFill>
                  <a:schemeClr val="bg1"/>
                </a:solidFill>
              </a:rPr>
              <a:t>Great Design</a:t>
            </a:r>
          </a:p>
        </p:txBody>
      </p:sp>
      <p:sp>
        <p:nvSpPr>
          <p:cNvPr id="91" name="Rectangle 90"/>
          <p:cNvSpPr/>
          <p:nvPr/>
        </p:nvSpPr>
        <p:spPr>
          <a:xfrm>
            <a:off x="893435" y="5790064"/>
            <a:ext cx="2676186" cy="640080"/>
          </a:xfrm>
          <a:prstGeom prst="rect">
            <a:avLst/>
          </a:prstGeom>
        </p:spPr>
        <p:txBody>
          <a:bodyPr wrap="square">
            <a:spAutoFit/>
          </a:bodyPr>
          <a:lstStyle/>
          <a:p>
            <a:pPr algn="r"/>
            <a:r>
              <a:rPr lang="en-US" sz="1200">
                <a:solidFill>
                  <a:schemeClr val="bg1">
                    <a:lumMod val="95000"/>
                  </a:schemeClr>
                </a:solidFill>
              </a:rPr>
              <a:t>Lorem ipsum dolor sit amet consectetur dolor sit tedo amet consec sit amet. rem ipsum dolor sit amet</a:t>
            </a:r>
          </a:p>
        </p:txBody>
      </p:sp>
      <p:sp>
        <p:nvSpPr>
          <p:cNvPr id="92" name="TextBox 91"/>
          <p:cNvSpPr txBox="1"/>
          <p:nvPr/>
        </p:nvSpPr>
        <p:spPr>
          <a:xfrm>
            <a:off x="838200" y="1202162"/>
            <a:ext cx="9786870" cy="304800"/>
          </a:xfrm>
          <a:prstGeom prst="rect">
            <a:avLst/>
          </a:prstGeom>
          <a:noFill/>
        </p:spPr>
        <p:txBody>
          <a:bodyPr rtlCol="0" wrap="square">
            <a:spAutoFit/>
          </a:bodyPr>
          <a:lstStyle/>
          <a:p>
            <a:r>
              <a:rPr b="1" i="1" lang="ms-MY" sz="1400">
                <a:solidFill>
                  <a:schemeClr val="tx1">
                    <a:lumMod val="50000"/>
                    <a:lumOff val="50000"/>
                  </a:schemeClr>
                </a:solidFill>
              </a:rPr>
              <a:t>Lorem ipsum dolor sit amet, consectetur adipiscing elit.</a:t>
            </a:r>
          </a:p>
        </p:txBody>
      </p:sp>
      <p:grpSp>
        <p:nvGrpSpPr>
          <p:cNvPr id="4" name="Group 3"/>
          <p:cNvGrpSpPr/>
          <p:nvPr/>
        </p:nvGrpSpPr>
        <p:grpSpPr>
          <a:xfrm>
            <a:off x="4277643" y="1860886"/>
            <a:ext cx="3858054" cy="4644189"/>
            <a:chOff x="4277643" y="1860886"/>
            <a:chExt cx="3858054" cy="4644189"/>
          </a:xfrm>
        </p:grpSpPr>
        <p:sp>
          <p:nvSpPr>
            <p:cNvPr id="65" name="Freeform 56"/>
            <p:cNvSpPr/>
            <p:nvPr/>
          </p:nvSpPr>
          <p:spPr bwMode="auto">
            <a:xfrm>
              <a:off x="4277643" y="1860886"/>
              <a:ext cx="3858054" cy="4644189"/>
            </a:xfrm>
            <a:custGeom>
              <a:gdLst>
                <a:gd fmla="*/ 240 w 1330" name="T0"/>
                <a:gd fmla="*/ 1082 h 1500" name="T1"/>
                <a:gd fmla="*/ 166 w 1330" name="T2"/>
                <a:gd fmla="*/ 1500 h 1500" name="T3"/>
                <a:gd fmla="*/ 824 w 1330" name="T4"/>
                <a:gd fmla="*/ 1500 h 1500" name="T5"/>
                <a:gd fmla="*/ 866 w 1330" name="T6"/>
                <a:gd fmla="*/ 1322 h 1500" name="T7"/>
                <a:gd fmla="*/ 1134 w 1330" name="T8"/>
                <a:gd fmla="*/ 1293 h 1500" name="T9"/>
                <a:gd fmla="*/ 1188 w 1330" name="T10"/>
                <a:gd fmla="*/ 1207 h 1500" name="T11"/>
                <a:gd fmla="*/ 1195 w 1330" name="T12"/>
                <a:gd fmla="*/ 1123 h 1500" name="T13"/>
                <a:gd fmla="*/ 1206 w 1330" name="T14"/>
                <a:gd fmla="*/ 1055 h 1500" name="T15"/>
                <a:gd fmla="*/ 1226 w 1330" name="T16"/>
                <a:gd fmla="*/ 978 h 1500" name="T17"/>
                <a:gd fmla="*/ 1254 w 1330" name="T18"/>
                <a:gd fmla="*/ 922 h 1500" name="T19"/>
                <a:gd fmla="*/ 1319 w 1330" name="T20"/>
                <a:gd fmla="*/ 869 h 1500" name="T21"/>
                <a:gd fmla="*/ 1225 w 1330" name="T22"/>
                <a:gd fmla="*/ 727 h 1500" name="T23"/>
                <a:gd fmla="*/ 1169 w 1330" name="T24"/>
                <a:gd fmla="*/ 629 h 1500" name="T25"/>
                <a:gd fmla="*/ 1193 w 1330" name="T26"/>
                <a:gd fmla="*/ 552 h 1500" name="T27"/>
                <a:gd fmla="*/ 628 w 1330" name="T28"/>
                <a:gd fmla="*/ 0 h 1500" name="T29"/>
                <a:gd fmla="*/ 0 w 1330" name="T30"/>
                <a:gd fmla="*/ 544 h 1500" name="T31"/>
                <a:gd fmla="*/ 240 w 1330" name="T32"/>
                <a:gd fmla="*/ 1082 h 150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500" w="1330">
                  <a:moveTo>
                    <a:pt x="240" y="1082"/>
                  </a:moveTo>
                  <a:cubicBezTo>
                    <a:pt x="296" y="1206"/>
                    <a:pt x="216" y="1374"/>
                    <a:pt x="166" y="1500"/>
                  </a:cubicBezTo>
                  <a:cubicBezTo>
                    <a:pt x="362" y="1500"/>
                    <a:pt x="824" y="1500"/>
                    <a:pt x="824" y="1500"/>
                  </a:cubicBezTo>
                  <a:cubicBezTo>
                    <a:pt x="824" y="1500"/>
                    <a:pt x="825" y="1358"/>
                    <a:pt x="866" y="1322"/>
                  </a:cubicBezTo>
                  <a:cubicBezTo>
                    <a:pt x="907" y="1286"/>
                    <a:pt x="1089" y="1308"/>
                    <a:pt x="1134" y="1293"/>
                  </a:cubicBezTo>
                  <a:cubicBezTo>
                    <a:pt x="1179" y="1278"/>
                    <a:pt x="1196" y="1242"/>
                    <a:pt x="1188" y="1207"/>
                  </a:cubicBezTo>
                  <a:cubicBezTo>
                    <a:pt x="1180" y="1172"/>
                    <a:pt x="1170" y="1143"/>
                    <a:pt x="1195" y="1123"/>
                  </a:cubicBezTo>
                  <a:cubicBezTo>
                    <a:pt x="1220" y="1103"/>
                    <a:pt x="1224" y="1081"/>
                    <a:pt x="1206" y="1055"/>
                  </a:cubicBezTo>
                  <a:cubicBezTo>
                    <a:pt x="1249" y="1038"/>
                    <a:pt x="1245" y="1003"/>
                    <a:pt x="1226" y="978"/>
                  </a:cubicBezTo>
                  <a:cubicBezTo>
                    <a:pt x="1207" y="953"/>
                    <a:pt x="1208" y="931"/>
                    <a:pt x="1254" y="922"/>
                  </a:cubicBezTo>
                  <a:cubicBezTo>
                    <a:pt x="1300" y="913"/>
                    <a:pt x="1330" y="895"/>
                    <a:pt x="1319" y="869"/>
                  </a:cubicBezTo>
                  <a:cubicBezTo>
                    <a:pt x="1308" y="843"/>
                    <a:pt x="1262" y="774"/>
                    <a:pt x="1225" y="727"/>
                  </a:cubicBezTo>
                  <a:cubicBezTo>
                    <a:pt x="1188" y="680"/>
                    <a:pt x="1166" y="642"/>
                    <a:pt x="1169" y="629"/>
                  </a:cubicBezTo>
                  <a:cubicBezTo>
                    <a:pt x="1172" y="616"/>
                    <a:pt x="1193" y="588"/>
                    <a:pt x="1193" y="552"/>
                  </a:cubicBezTo>
                  <a:cubicBezTo>
                    <a:pt x="1193" y="451"/>
                    <a:pt x="1076" y="0"/>
                    <a:pt x="628" y="0"/>
                  </a:cubicBezTo>
                  <a:cubicBezTo>
                    <a:pt x="180" y="0"/>
                    <a:pt x="0" y="208"/>
                    <a:pt x="0" y="544"/>
                  </a:cubicBezTo>
                  <a:cubicBezTo>
                    <a:pt x="0" y="806"/>
                    <a:pt x="184" y="958"/>
                    <a:pt x="240" y="1082"/>
                  </a:cubicBezTo>
                  <a:close/>
                </a:path>
              </a:pathLst>
            </a:custGeom>
            <a:noFill/>
            <a:ln w="57150">
              <a:solidFill>
                <a:schemeClr val="tx2">
                  <a:lumMod val="20000"/>
                  <a:lumOff val="80000"/>
                </a:schemeClr>
              </a:solidFill>
            </a:ln>
          </p:spPr>
          <p:txBody>
            <a:bodyPr anchor="t" anchorCtr="0" bIns="45720" compatLnSpc="1" lIns="91440" numCol="1" rIns="91440" tIns="45720" vert="horz" wrap="square">
              <a:prstTxWarp prst="textNoShape">
                <a:avLst/>
              </a:prstTxWarp>
            </a:bodyPr>
            <a:lstStyle/>
            <a:p>
              <a:endParaRPr lang="id-ID"/>
            </a:p>
          </p:txBody>
        </p:sp>
        <p:grpSp>
          <p:nvGrpSpPr>
            <p:cNvPr id="3" name="Group 2"/>
            <p:cNvGrpSpPr/>
            <p:nvPr/>
          </p:nvGrpSpPr>
          <p:grpSpPr>
            <a:xfrm>
              <a:off x="4302944" y="1860886"/>
              <a:ext cx="3832753" cy="4644189"/>
              <a:chOff x="4302944" y="1860886"/>
              <a:chExt cx="3832753" cy="4644189"/>
            </a:xfrm>
          </p:grpSpPr>
          <p:grpSp>
            <p:nvGrpSpPr>
              <p:cNvPr id="11" name="Group 10"/>
              <p:cNvGrpSpPr/>
              <p:nvPr/>
            </p:nvGrpSpPr>
            <p:grpSpPr>
              <a:xfrm>
                <a:off x="4302944" y="1860886"/>
                <a:ext cx="3832753" cy="4644189"/>
                <a:chOff x="3273855" y="1413848"/>
                <a:chExt cx="4492947" cy="5444153"/>
              </a:xfrm>
            </p:grpSpPr>
            <p:sp>
              <p:nvSpPr>
                <p:cNvPr id="71" name="Freeform 70"/>
                <p:cNvSpPr/>
                <p:nvPr/>
              </p:nvSpPr>
              <p:spPr bwMode="auto">
                <a:xfrm>
                  <a:off x="3273855" y="2743200"/>
                  <a:ext cx="4209344" cy="1371600"/>
                </a:xfrm>
                <a:custGeom>
                  <a:gdLst>
                    <a:gd fmla="*/ 69346 w 4209344" name="connsiteX0"/>
                    <a:gd fmla="*/ 0 h 1371600" name="connsiteY0"/>
                    <a:gd fmla="*/ 3899099 w 4209344" name="connsiteX1"/>
                    <a:gd fmla="*/ 0 h 1371600" name="connsiteY1"/>
                    <a:gd fmla="*/ 3917979 w 4209344" name="connsiteX2"/>
                    <a:gd fmla="*/ 46995 h 1371600" name="connsiteY2"/>
                    <a:gd fmla="*/ 4056745 w 4209344" name="connsiteX3"/>
                    <a:gd fmla="*/ 674096 h 1371600" name="connsiteY3"/>
                    <a:gd fmla="*/ 3975134 w 4209344" name="connsiteX4"/>
                    <a:gd fmla="*/ 953562 h 1371600" name="connsiteY4"/>
                    <a:gd fmla="*/ 4165559 w 4209344" name="connsiteX5"/>
                    <a:gd fmla="*/ 1309247 h 1371600" name="connsiteY5"/>
                    <a:gd fmla="*/ 4209344 w 4209344" name="connsiteX6"/>
                    <a:gd fmla="*/ 1371600 h 1371600" name="connsiteY6"/>
                    <a:gd fmla="*/ 130563 w 4209344" name="connsiteX7"/>
                    <a:gd fmla="*/ 1371600 h 1371600" name="connsiteY7"/>
                    <a:gd fmla="*/ 100739 w 4209344" name="connsiteX8"/>
                    <a:gd fmla="*/ 1288038 h 1371600" name="connsiteY8"/>
                    <a:gd fmla="*/ 0 w 4209344" name="connsiteX9"/>
                    <a:gd fmla="*/ 645060 h 1371600" name="connsiteY9"/>
                    <a:gd fmla="*/ 66528 w 4209344" name="connsiteX10"/>
                    <a:gd fmla="*/ 10008 h 1371600" name="connsiteY10"/>
                    <a:gd fmla="*/ 69346 w 4209344" name="connsiteX11"/>
                    <a:gd fmla="*/ 0 h 1371600"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371600" w="4209344">
                      <a:moveTo>
                        <a:pt x="69346" y="0"/>
                      </a:moveTo>
                      <a:lnTo>
                        <a:pt x="3899099" y="0"/>
                      </a:lnTo>
                      <a:lnTo>
                        <a:pt x="3917979" y="46995"/>
                      </a:lnTo>
                      <a:cubicBezTo>
                        <a:pt x="4017892" y="320935"/>
                        <a:pt x="4056745" y="559542"/>
                        <a:pt x="4056745" y="674096"/>
                      </a:cubicBezTo>
                      <a:cubicBezTo>
                        <a:pt x="4056745" y="804755"/>
                        <a:pt x="3985335" y="906380"/>
                        <a:pt x="3975134" y="953562"/>
                      </a:cubicBezTo>
                      <a:cubicBezTo>
                        <a:pt x="3964932" y="1000745"/>
                        <a:pt x="4039742" y="1138664"/>
                        <a:pt x="4165559" y="1309247"/>
                      </a:cubicBezTo>
                      <a:lnTo>
                        <a:pt x="4209344" y="1371600"/>
                      </a:lnTo>
                      <a:lnTo>
                        <a:pt x="130563" y="1371600"/>
                      </a:lnTo>
                      <a:lnTo>
                        <a:pt x="100739" y="1288038"/>
                      </a:lnTo>
                      <a:cubicBezTo>
                        <a:pt x="39105" y="1095564"/>
                        <a:pt x="0" y="882788"/>
                        <a:pt x="0" y="645060"/>
                      </a:cubicBezTo>
                      <a:cubicBezTo>
                        <a:pt x="0" y="416406"/>
                        <a:pt x="21519" y="204084"/>
                        <a:pt x="66528" y="10008"/>
                      </a:cubicBezTo>
                      <a:lnTo>
                        <a:pt x="69346" y="0"/>
                      </a:lnTo>
                      <a:close/>
                    </a:path>
                  </a:pathLst>
                </a:custGeom>
                <a:solidFill>
                  <a:schemeClr val="bg1">
                    <a:alpha val="65000"/>
                  </a:schemeClr>
                </a:solidFill>
                <a:ln>
                  <a:noFill/>
                </a:ln>
              </p:spPr>
              <p:txBody>
                <a:bodyPr anchor="t" anchorCtr="0" bIns="45720" compatLnSpc="1" lIns="91440" numCol="1" rIns="91440" tIns="45720" vert="horz" wrap="square">
                  <a:prstTxWarp prst="textNoShape">
                    <a:avLst/>
                  </a:prstTxWarp>
                  <a:noAutofit/>
                </a:bodyPr>
                <a:lstStyle/>
                <a:p>
                  <a:endParaRPr lang="id-ID"/>
                </a:p>
              </p:txBody>
            </p:sp>
            <p:sp>
              <p:nvSpPr>
                <p:cNvPr id="70" name="Freeform 69"/>
                <p:cNvSpPr/>
                <p:nvPr/>
              </p:nvSpPr>
              <p:spPr bwMode="auto">
                <a:xfrm>
                  <a:off x="3343201" y="1413848"/>
                  <a:ext cx="3829753" cy="1329353"/>
                </a:xfrm>
                <a:custGeom>
                  <a:gdLst>
                    <a:gd fmla="*/ 2066141 w 3829753" name="connsiteX0"/>
                    <a:gd fmla="*/ 0 h 1329353" name="connsiteY0"/>
                    <a:gd fmla="*/ 3781180 w 3829753" name="connsiteX1"/>
                    <a:gd fmla="*/ 1208454 h 1329353" name="connsiteY1"/>
                    <a:gd fmla="*/ 3829753 w 3829753" name="connsiteX2"/>
                    <a:gd fmla="*/ 1329353 h 1329353" name="connsiteY2"/>
                    <a:gd fmla="*/ 0 w 3829753" name="connsiteX3"/>
                    <a:gd fmla="*/ 1329353 h 1329353" name="connsiteY3"/>
                    <a:gd fmla="*/ 50095 w 3829753" name="connsiteX4"/>
                    <a:gd fmla="*/ 1151439 h 1329353" name="connsiteY4"/>
                    <a:gd fmla="*/ 2066141 w 3829753" name="connsiteX5"/>
                    <a:gd fmla="*/ 0 h 132935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329353" w="3829753">
                      <a:moveTo>
                        <a:pt x="2066141" y="0"/>
                      </a:moveTo>
                      <a:cubicBezTo>
                        <a:pt x="3018269" y="0"/>
                        <a:pt x="3530728" y="639405"/>
                        <a:pt x="3781180" y="1208454"/>
                      </a:cubicBezTo>
                      <a:lnTo>
                        <a:pt x="3829753" y="1329353"/>
                      </a:lnTo>
                      <a:lnTo>
                        <a:pt x="0" y="1329353"/>
                      </a:lnTo>
                      <a:lnTo>
                        <a:pt x="50095" y="1151439"/>
                      </a:lnTo>
                      <a:cubicBezTo>
                        <a:pt x="293653" y="424644"/>
                        <a:pt x="923587" y="0"/>
                        <a:pt x="2066141" y="0"/>
                      </a:cubicBezTo>
                      <a:close/>
                    </a:path>
                  </a:pathLst>
                </a:custGeom>
                <a:solidFill>
                  <a:schemeClr val="bg1">
                    <a:alpha val="80000"/>
                  </a:schemeClr>
                </a:solidFill>
                <a:ln>
                  <a:noFill/>
                </a:ln>
              </p:spPr>
              <p:txBody>
                <a:bodyPr anchor="t" anchorCtr="0" bIns="45720" compatLnSpc="1" lIns="91440" numCol="1" rIns="91440" tIns="45720" vert="horz" wrap="square">
                  <a:prstTxWarp prst="textNoShape">
                    <a:avLst/>
                  </a:prstTxWarp>
                  <a:noAutofit/>
                </a:bodyPr>
                <a:lstStyle/>
                <a:p>
                  <a:endParaRPr lang="id-ID"/>
                </a:p>
              </p:txBody>
            </p:sp>
            <p:sp>
              <p:nvSpPr>
                <p:cNvPr id="75" name="Freeform 74"/>
                <p:cNvSpPr/>
                <p:nvPr/>
              </p:nvSpPr>
              <p:spPr bwMode="auto">
                <a:xfrm>
                  <a:off x="3838332" y="5486401"/>
                  <a:ext cx="3502042" cy="1371600"/>
                </a:xfrm>
                <a:custGeom>
                  <a:gdLst>
                    <a:gd fmla="*/ 295590 w 3502042" name="connsiteX0"/>
                    <a:gd fmla="*/ 0 h 1371600" name="connsiteY0"/>
                    <a:gd fmla="*/ 3502042 w 3502042" name="connsiteX1"/>
                    <a:gd fmla="*/ 0 h 1371600" name="connsiteY1"/>
                    <a:gd fmla="*/ 3499069 w 3502042" name="connsiteX2"/>
                    <a:gd fmla="*/ 3304 h 1371600" name="connsiteY2"/>
                    <a:gd fmla="*/ 3475265 w 3502042" name="connsiteX3"/>
                    <a:gd fmla="*/ 308177 h 1371600" name="connsiteY3"/>
                    <a:gd fmla="*/ 3291641 w 3502042" name="connsiteX4"/>
                    <a:gd fmla="*/ 620308 h 1371600" name="connsiteY4"/>
                    <a:gd fmla="*/ 2380318 w 3502042" name="connsiteX5"/>
                    <a:gd fmla="*/ 725562 h 1371600" name="connsiteY5"/>
                    <a:gd fmla="*/ 2237571 w 3502042" name="connsiteX6"/>
                    <a:gd fmla="*/ 1365781 h 1371600" name="connsiteY6"/>
                    <a:gd fmla="*/ 2237499 w 3502042" name="connsiteX7"/>
                    <a:gd fmla="*/ 1371600 h 1371600" name="connsiteY7"/>
                    <a:gd fmla="*/ 0 w 3502042" name="connsiteX8"/>
                    <a:gd fmla="*/ 1371600 h 1371600" name="connsiteY8"/>
                    <a:gd fmla="*/ 67437 w 3502042" name="connsiteX9"/>
                    <a:gd fmla="*/ 1193574 h 1371600" name="connsiteY9"/>
                    <a:gd fmla="*/ 302467 w 3502042" name="connsiteX10"/>
                    <a:gd fmla="*/ 30142 h 1371600" name="connsiteY10"/>
                    <a:gd fmla="*/ 295590 w 3502042" name="connsiteX11"/>
                    <a:gd fmla="*/ 0 h 1371600"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371600" w="3502042">
                      <a:moveTo>
                        <a:pt x="295590" y="0"/>
                      </a:moveTo>
                      <a:lnTo>
                        <a:pt x="3502042" y="0"/>
                      </a:lnTo>
                      <a:lnTo>
                        <a:pt x="3499069" y="3304"/>
                      </a:lnTo>
                      <a:cubicBezTo>
                        <a:pt x="3414057" y="75892"/>
                        <a:pt x="3448062" y="181146"/>
                        <a:pt x="3475265" y="308177"/>
                      </a:cubicBezTo>
                      <a:cubicBezTo>
                        <a:pt x="3502469" y="435207"/>
                        <a:pt x="3444661" y="565866"/>
                        <a:pt x="3291641" y="620308"/>
                      </a:cubicBezTo>
                      <a:cubicBezTo>
                        <a:pt x="3138620" y="674750"/>
                        <a:pt x="2519737" y="594902"/>
                        <a:pt x="2380318" y="725562"/>
                      </a:cubicBezTo>
                      <a:cubicBezTo>
                        <a:pt x="2249614" y="848055"/>
                        <a:pt x="2238456" y="1308682"/>
                        <a:pt x="2237571" y="1365781"/>
                      </a:cubicBezTo>
                      <a:lnTo>
                        <a:pt x="2237499" y="1371600"/>
                      </a:lnTo>
                      <a:lnTo>
                        <a:pt x="0" y="1371600"/>
                      </a:lnTo>
                      <a:lnTo>
                        <a:pt x="67437" y="1193574"/>
                      </a:lnTo>
                      <a:cubicBezTo>
                        <a:pt x="207467" y="825669"/>
                        <a:pt x="365189" y="393965"/>
                        <a:pt x="302467" y="30142"/>
                      </a:cubicBezTo>
                      <a:lnTo>
                        <a:pt x="295590" y="0"/>
                      </a:lnTo>
                      <a:close/>
                    </a:path>
                  </a:pathLst>
                </a:custGeom>
                <a:solidFill>
                  <a:schemeClr val="bg1">
                    <a:alpha val="35000"/>
                  </a:schemeClr>
                </a:solidFill>
                <a:ln>
                  <a:noFill/>
                </a:ln>
              </p:spPr>
              <p:txBody>
                <a:bodyPr anchor="t" anchorCtr="0" bIns="45720" compatLnSpc="1" lIns="91440" numCol="1" rIns="91440" tIns="45720" vert="horz" wrap="square">
                  <a:prstTxWarp prst="textNoShape">
                    <a:avLst/>
                  </a:prstTxWarp>
                  <a:noAutofit/>
                </a:bodyPr>
                <a:lstStyle/>
                <a:p>
                  <a:endParaRPr lang="id-ID"/>
                </a:p>
              </p:txBody>
            </p:sp>
            <p:sp>
              <p:nvSpPr>
                <p:cNvPr id="74" name="Freeform 73"/>
                <p:cNvSpPr/>
                <p:nvPr/>
              </p:nvSpPr>
              <p:spPr bwMode="auto">
                <a:xfrm>
                  <a:off x="3404418" y="4114801"/>
                  <a:ext cx="4362384" cy="1371600"/>
                </a:xfrm>
                <a:custGeom>
                  <a:gdLst>
                    <a:gd fmla="*/ 0 w 4362384" name="connsiteX0"/>
                    <a:gd fmla="*/ 0 h 1371600" name="connsiteY0"/>
                    <a:gd fmla="*/ 4078781 w 4362384" name="connsiteX1"/>
                    <a:gd fmla="*/ 0 h 1371600" name="connsiteY1"/>
                    <a:gd fmla="*/ 4132759 w 4362384" name="connsiteX2"/>
                    <a:gd fmla="*/ 76870 h 1371600" name="connsiteY2"/>
                    <a:gd fmla="*/ 4354639 w 4362384" name="connsiteX3"/>
                    <a:gd fmla="*/ 453027 h 1371600" name="connsiteY3"/>
                    <a:gd fmla="*/ 4133610 w 4362384" name="connsiteX4"/>
                    <a:gd fmla="*/ 645387 h 1371600" name="connsiteY4"/>
                    <a:gd fmla="*/ 4038397 w 4362384" name="connsiteX5"/>
                    <a:gd fmla="*/ 848636 h 1371600" name="connsiteY5"/>
                    <a:gd fmla="*/ 3970388 w 4362384" name="connsiteX6"/>
                    <a:gd fmla="*/ 1128102 h 1371600" name="connsiteY6"/>
                    <a:gd fmla="*/ 3983299 w 4362384" name="connsiteX7"/>
                    <a:gd fmla="*/ 1318988 h 1371600" name="connsiteY7"/>
                    <a:gd fmla="*/ 3935956 w 4362384" name="connsiteX8"/>
                    <a:gd fmla="*/ 1371600 h 1371600" name="connsiteY8"/>
                    <a:gd fmla="*/ 729504 w 4362384" name="connsiteX9"/>
                    <a:gd fmla="*/ 1371600 h 1371600" name="connsiteY9"/>
                    <a:gd fmla="*/ 715970 w 4362384" name="connsiteX10"/>
                    <a:gd fmla="*/ 1312277 h 1371600" name="connsiteY10"/>
                    <a:gd fmla="*/ 685547 w 4362384" name="connsiteX11"/>
                    <a:gd fmla="*/ 1226097 h 1371600" name="connsiteY11"/>
                    <a:gd fmla="*/ 20365 w 4362384" name="connsiteX12"/>
                    <a:gd fmla="*/ 57059 h 1371600" name="connsiteY12"/>
                    <a:gd fmla="*/ 0 w 4362384" name="connsiteX13"/>
                    <a:gd fmla="*/ 0 h 1371600"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371600" w="4362384">
                      <a:moveTo>
                        <a:pt x="0" y="0"/>
                      </a:moveTo>
                      <a:lnTo>
                        <a:pt x="4078781" y="0"/>
                      </a:lnTo>
                      <a:lnTo>
                        <a:pt x="4132759" y="76870"/>
                      </a:lnTo>
                      <a:cubicBezTo>
                        <a:pt x="4231585" y="223693"/>
                        <a:pt x="4326585" y="382253"/>
                        <a:pt x="4354639" y="453027"/>
                      </a:cubicBezTo>
                      <a:cubicBezTo>
                        <a:pt x="4392044" y="547392"/>
                        <a:pt x="4290031" y="612722"/>
                        <a:pt x="4133610" y="645387"/>
                      </a:cubicBezTo>
                      <a:cubicBezTo>
                        <a:pt x="3977188" y="678052"/>
                        <a:pt x="3973788" y="757900"/>
                        <a:pt x="4038397" y="848636"/>
                      </a:cubicBezTo>
                      <a:cubicBezTo>
                        <a:pt x="4103005" y="939371"/>
                        <a:pt x="4116607" y="1066402"/>
                        <a:pt x="3970388" y="1128102"/>
                      </a:cubicBezTo>
                      <a:cubicBezTo>
                        <a:pt x="4016294" y="1198876"/>
                        <a:pt x="4020120" y="1261484"/>
                        <a:pt x="3983299" y="1318988"/>
                      </a:cubicBezTo>
                      <a:lnTo>
                        <a:pt x="3935956" y="1371600"/>
                      </a:lnTo>
                      <a:lnTo>
                        <a:pt x="729504" y="1371600"/>
                      </a:lnTo>
                      <a:lnTo>
                        <a:pt x="715970" y="1312277"/>
                      </a:lnTo>
                      <a:cubicBezTo>
                        <a:pt x="707544" y="1282977"/>
                        <a:pt x="697449" y="1254225"/>
                        <a:pt x="685547" y="1226097"/>
                      </a:cubicBezTo>
                      <a:cubicBezTo>
                        <a:pt x="554629" y="916688"/>
                        <a:pt x="217984" y="559245"/>
                        <a:pt x="20365" y="57059"/>
                      </a:cubicBezTo>
                      <a:lnTo>
                        <a:pt x="0" y="0"/>
                      </a:lnTo>
                      <a:close/>
                    </a:path>
                  </a:pathLst>
                </a:custGeom>
                <a:solidFill>
                  <a:schemeClr val="bg1">
                    <a:alpha val="50000"/>
                  </a:schemeClr>
                </a:solidFill>
                <a:ln>
                  <a:noFill/>
                </a:ln>
              </p:spPr>
              <p:txBody>
                <a:bodyPr anchor="t" anchorCtr="0" bIns="45720" compatLnSpc="1" lIns="91440" numCol="1" rIns="91440" tIns="45720" vert="horz" wrap="square">
                  <a:prstTxWarp prst="textNoShape">
                    <a:avLst/>
                  </a:prstTxWarp>
                  <a:noAutofit/>
                </a:bodyPr>
                <a:lstStyle/>
                <a:p>
                  <a:endParaRPr lang="id-ID"/>
                </a:p>
              </p:txBody>
            </p:sp>
          </p:grpSp>
          <p:grpSp>
            <p:nvGrpSpPr>
              <p:cNvPr id="97" name="Group 96"/>
              <p:cNvGrpSpPr/>
              <p:nvPr/>
            </p:nvGrpSpPr>
            <p:grpSpPr>
              <a:xfrm>
                <a:off x="5709305" y="5518415"/>
                <a:ext cx="764472" cy="765779"/>
                <a:chOff x="8204317" y="3973834"/>
                <a:chExt cx="464344" cy="465138"/>
              </a:xfrm>
              <a:solidFill>
                <a:schemeClr val="bg1"/>
              </a:solidFill>
            </p:grpSpPr>
            <p:sp>
              <p:nvSpPr>
                <p:cNvPr id="98" name="AutoShape 33"/>
                <p:cNvSpPr/>
                <p:nvPr/>
              </p:nvSpPr>
              <p:spPr bwMode="auto">
                <a:xfrm>
                  <a:off x="8204317" y="4148459"/>
                  <a:ext cx="464344" cy="290513"/>
                </a:xfrm>
                <a:custGeom>
                  <a:gdLst>
                    <a:gd fmla="*/ 10752 w 21505" name="T0"/>
                    <a:gd fmla="*/ 10800 h 21600" name="T1"/>
                    <a:gd fmla="*/ 10752 w 21505" name="T2"/>
                    <a:gd fmla="*/ 10800 h 21600" name="T3"/>
                    <a:gd fmla="*/ 10752 w 21505" name="T4"/>
                    <a:gd fmla="*/ 10800 h 21600" name="T5"/>
                    <a:gd fmla="*/ 10752 w 21505" name="T6"/>
                    <a:gd fmla="*/ 10800 h 21600" name="T7"/>
                  </a:gdLst>
                  <a:cxnLst>
                    <a:cxn ang="0">
                      <a:pos x="T0" y="T1"/>
                    </a:cxn>
                    <a:cxn ang="0">
                      <a:pos x="T2" y="T3"/>
                    </a:cxn>
                    <a:cxn ang="0">
                      <a:pos x="T4" y="T5"/>
                    </a:cxn>
                    <a:cxn ang="0">
                      <a:pos x="T6" y="T7"/>
                    </a:cxn>
                  </a:cxnLst>
                  <a:rect b="b" l="0" r="r" t="0"/>
                  <a:pathLst>
                    <a:path h="21600" w="21505">
                      <a:moveTo>
                        <a:pt x="17472" y="17279"/>
                      </a:moveTo>
                      <a:lnTo>
                        <a:pt x="17472" y="18899"/>
                      </a:lnTo>
                      <a:cubicBezTo>
                        <a:pt x="17472" y="19198"/>
                        <a:pt x="17321" y="19439"/>
                        <a:pt x="17136" y="19439"/>
                      </a:cubicBezTo>
                      <a:lnTo>
                        <a:pt x="4368" y="19439"/>
                      </a:lnTo>
                      <a:cubicBezTo>
                        <a:pt x="4182" y="19439"/>
                        <a:pt x="4032" y="19198"/>
                        <a:pt x="4032" y="18899"/>
                      </a:cubicBezTo>
                      <a:lnTo>
                        <a:pt x="4032" y="17279"/>
                      </a:lnTo>
                      <a:lnTo>
                        <a:pt x="1344" y="12419"/>
                      </a:lnTo>
                      <a:cubicBezTo>
                        <a:pt x="1344" y="12121"/>
                        <a:pt x="1494" y="11879"/>
                        <a:pt x="1680" y="11879"/>
                      </a:cubicBezTo>
                      <a:lnTo>
                        <a:pt x="3360" y="11879"/>
                      </a:lnTo>
                      <a:lnTo>
                        <a:pt x="4032" y="11879"/>
                      </a:lnTo>
                      <a:lnTo>
                        <a:pt x="4704" y="11879"/>
                      </a:lnTo>
                      <a:lnTo>
                        <a:pt x="5376" y="11879"/>
                      </a:lnTo>
                      <a:lnTo>
                        <a:pt x="6048" y="11879"/>
                      </a:lnTo>
                      <a:lnTo>
                        <a:pt x="6720" y="11879"/>
                      </a:lnTo>
                      <a:lnTo>
                        <a:pt x="7392" y="11879"/>
                      </a:lnTo>
                      <a:lnTo>
                        <a:pt x="8064" y="11879"/>
                      </a:lnTo>
                      <a:lnTo>
                        <a:pt x="8736" y="11879"/>
                      </a:lnTo>
                      <a:lnTo>
                        <a:pt x="12768" y="11879"/>
                      </a:lnTo>
                      <a:lnTo>
                        <a:pt x="13440" y="11879"/>
                      </a:lnTo>
                      <a:lnTo>
                        <a:pt x="14112" y="11879"/>
                      </a:lnTo>
                      <a:lnTo>
                        <a:pt x="14784" y="11879"/>
                      </a:lnTo>
                      <a:lnTo>
                        <a:pt x="15456" y="11879"/>
                      </a:lnTo>
                      <a:lnTo>
                        <a:pt x="16128" y="11879"/>
                      </a:lnTo>
                      <a:lnTo>
                        <a:pt x="16800" y="11879"/>
                      </a:lnTo>
                      <a:lnTo>
                        <a:pt x="17472" y="11879"/>
                      </a:lnTo>
                      <a:lnTo>
                        <a:pt x="18144" y="11879"/>
                      </a:lnTo>
                      <a:lnTo>
                        <a:pt x="19824" y="11879"/>
                      </a:lnTo>
                      <a:cubicBezTo>
                        <a:pt x="20009" y="11879"/>
                        <a:pt x="20160" y="12121"/>
                        <a:pt x="20160" y="12419"/>
                      </a:cubicBezTo>
                      <a:cubicBezTo>
                        <a:pt x="20160" y="12419"/>
                        <a:pt x="17472" y="17279"/>
                        <a:pt x="17472" y="17279"/>
                      </a:cubicBezTo>
                      <a:close/>
                      <a:moveTo>
                        <a:pt x="10752" y="4320"/>
                      </a:moveTo>
                      <a:cubicBezTo>
                        <a:pt x="8625" y="4320"/>
                        <a:pt x="6826" y="6601"/>
                        <a:pt x="6246" y="9719"/>
                      </a:cubicBezTo>
                      <a:lnTo>
                        <a:pt x="5552" y="9719"/>
                      </a:lnTo>
                      <a:cubicBezTo>
                        <a:pt x="6152" y="6000"/>
                        <a:pt x="8252" y="3239"/>
                        <a:pt x="10752" y="3239"/>
                      </a:cubicBezTo>
                      <a:cubicBezTo>
                        <a:pt x="12934" y="3239"/>
                        <a:pt x="14813" y="5344"/>
                        <a:pt x="15654" y="8353"/>
                      </a:cubicBezTo>
                      <a:lnTo>
                        <a:pt x="15054" y="8835"/>
                      </a:lnTo>
                      <a:cubicBezTo>
                        <a:pt x="14323" y="6180"/>
                        <a:pt x="12671" y="4320"/>
                        <a:pt x="10752" y="4320"/>
                      </a:cubicBezTo>
                      <a:moveTo>
                        <a:pt x="10752" y="8639"/>
                      </a:moveTo>
                      <a:cubicBezTo>
                        <a:pt x="10158" y="8639"/>
                        <a:pt x="9630" y="9061"/>
                        <a:pt x="9260" y="9719"/>
                      </a:cubicBezTo>
                      <a:lnTo>
                        <a:pt x="8437" y="9719"/>
                      </a:lnTo>
                      <a:cubicBezTo>
                        <a:pt x="8904" y="8435"/>
                        <a:pt x="9761" y="7560"/>
                        <a:pt x="10752" y="7560"/>
                      </a:cubicBezTo>
                      <a:cubicBezTo>
                        <a:pt x="11742" y="7560"/>
                        <a:pt x="12600" y="8435"/>
                        <a:pt x="13066" y="9719"/>
                      </a:cubicBezTo>
                      <a:lnTo>
                        <a:pt x="12244" y="9719"/>
                      </a:lnTo>
                      <a:cubicBezTo>
                        <a:pt x="11874" y="9061"/>
                        <a:pt x="11345" y="8639"/>
                        <a:pt x="10752" y="8639"/>
                      </a:cubicBezTo>
                      <a:moveTo>
                        <a:pt x="13827" y="9719"/>
                      </a:moveTo>
                      <a:cubicBezTo>
                        <a:pt x="13307" y="7816"/>
                        <a:pt x="12126" y="6479"/>
                        <a:pt x="10752" y="6479"/>
                      </a:cubicBezTo>
                      <a:cubicBezTo>
                        <a:pt x="9378" y="6479"/>
                        <a:pt x="8197" y="7816"/>
                        <a:pt x="7676" y="9719"/>
                      </a:cubicBezTo>
                      <a:lnTo>
                        <a:pt x="6955" y="9719"/>
                      </a:lnTo>
                      <a:cubicBezTo>
                        <a:pt x="7510" y="7207"/>
                        <a:pt x="9001" y="5400"/>
                        <a:pt x="10752" y="5400"/>
                      </a:cubicBezTo>
                      <a:cubicBezTo>
                        <a:pt x="12409" y="5400"/>
                        <a:pt x="13834" y="7015"/>
                        <a:pt x="14454" y="9317"/>
                      </a:cubicBezTo>
                      <a:lnTo>
                        <a:pt x="13953" y="9719"/>
                      </a:lnTo>
                      <a:cubicBezTo>
                        <a:pt x="13953" y="9719"/>
                        <a:pt x="13827" y="9719"/>
                        <a:pt x="13827" y="9719"/>
                      </a:cubicBezTo>
                      <a:close/>
                      <a:moveTo>
                        <a:pt x="10752" y="1080"/>
                      </a:moveTo>
                      <a:cubicBezTo>
                        <a:pt x="13459" y="1080"/>
                        <a:pt x="15792" y="3672"/>
                        <a:pt x="16856" y="7388"/>
                      </a:cubicBezTo>
                      <a:lnTo>
                        <a:pt x="16256" y="7869"/>
                      </a:lnTo>
                      <a:cubicBezTo>
                        <a:pt x="15305" y="4504"/>
                        <a:pt x="13201" y="2160"/>
                        <a:pt x="10752" y="2160"/>
                      </a:cubicBezTo>
                      <a:cubicBezTo>
                        <a:pt x="7874" y="2160"/>
                        <a:pt x="5470" y="5392"/>
                        <a:pt x="4858" y="9719"/>
                      </a:cubicBezTo>
                      <a:lnTo>
                        <a:pt x="4167" y="9719"/>
                      </a:lnTo>
                      <a:cubicBezTo>
                        <a:pt x="4792" y="4796"/>
                        <a:pt x="7507" y="1080"/>
                        <a:pt x="10752" y="1080"/>
                      </a:cubicBezTo>
                      <a:moveTo>
                        <a:pt x="17336" y="9719"/>
                      </a:moveTo>
                      <a:lnTo>
                        <a:pt x="16958" y="9719"/>
                      </a:lnTo>
                      <a:lnTo>
                        <a:pt x="17294" y="9449"/>
                      </a:lnTo>
                      <a:cubicBezTo>
                        <a:pt x="17307" y="9540"/>
                        <a:pt x="17325" y="9628"/>
                        <a:pt x="17336" y="9719"/>
                      </a:cubicBezTo>
                      <a:moveTo>
                        <a:pt x="19824" y="9719"/>
                      </a:moveTo>
                      <a:lnTo>
                        <a:pt x="18016" y="9719"/>
                      </a:lnTo>
                      <a:cubicBezTo>
                        <a:pt x="17986" y="9461"/>
                        <a:pt x="17948" y="9209"/>
                        <a:pt x="17908" y="8957"/>
                      </a:cubicBezTo>
                      <a:lnTo>
                        <a:pt x="21132" y="6366"/>
                      </a:lnTo>
                      <a:cubicBezTo>
                        <a:pt x="21464" y="6099"/>
                        <a:pt x="21599" y="5450"/>
                        <a:pt x="21433" y="4916"/>
                      </a:cubicBezTo>
                      <a:cubicBezTo>
                        <a:pt x="21267" y="4383"/>
                        <a:pt x="20864" y="4169"/>
                        <a:pt x="20532" y="4433"/>
                      </a:cubicBezTo>
                      <a:lnTo>
                        <a:pt x="17456" y="6905"/>
                      </a:lnTo>
                      <a:cubicBezTo>
                        <a:pt x="16282" y="2836"/>
                        <a:pt x="13721" y="0"/>
                        <a:pt x="10752" y="0"/>
                      </a:cubicBezTo>
                      <a:cubicBezTo>
                        <a:pt x="7135" y="0"/>
                        <a:pt x="4122" y="4198"/>
                        <a:pt x="3488" y="9719"/>
                      </a:cubicBezTo>
                      <a:lnTo>
                        <a:pt x="1680" y="9719"/>
                      </a:lnTo>
                      <a:cubicBezTo>
                        <a:pt x="754" y="9719"/>
                        <a:pt x="0" y="10930"/>
                        <a:pt x="0" y="12419"/>
                      </a:cubicBezTo>
                      <a:cubicBezTo>
                        <a:pt x="0" y="12949"/>
                        <a:pt x="121" y="13459"/>
                        <a:pt x="339" y="13855"/>
                      </a:cubicBezTo>
                      <a:lnTo>
                        <a:pt x="2688" y="18101"/>
                      </a:lnTo>
                      <a:lnTo>
                        <a:pt x="2688" y="18899"/>
                      </a:lnTo>
                      <a:cubicBezTo>
                        <a:pt x="2688" y="20389"/>
                        <a:pt x="3442" y="21599"/>
                        <a:pt x="4368" y="21599"/>
                      </a:cubicBezTo>
                      <a:lnTo>
                        <a:pt x="17136" y="21599"/>
                      </a:lnTo>
                      <a:cubicBezTo>
                        <a:pt x="18062" y="21599"/>
                        <a:pt x="18816" y="20389"/>
                        <a:pt x="18816" y="18899"/>
                      </a:cubicBezTo>
                      <a:lnTo>
                        <a:pt x="18816" y="18101"/>
                      </a:lnTo>
                      <a:lnTo>
                        <a:pt x="21165" y="13855"/>
                      </a:lnTo>
                      <a:cubicBezTo>
                        <a:pt x="21383" y="13459"/>
                        <a:pt x="21504" y="12949"/>
                        <a:pt x="21504" y="12419"/>
                      </a:cubicBezTo>
                      <a:cubicBezTo>
                        <a:pt x="21504" y="10930"/>
                        <a:pt x="20750" y="9719"/>
                        <a:pt x="19824" y="971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99" name="AutoShape 34"/>
                <p:cNvSpPr/>
                <p:nvPr/>
              </p:nvSpPr>
              <p:spPr bwMode="auto">
                <a:xfrm>
                  <a:off x="8320204" y="4032572"/>
                  <a:ext cx="33338" cy="108744"/>
                </a:xfrm>
                <a:custGeom>
                  <a:gdLst>
                    <a:gd fmla="+- 0 10758 2273" name="T0"/>
                    <a:gd fmla="*/ T0 w 16970" name="T1"/>
                    <a:gd fmla="*/ 10800 h 21600" name="T2"/>
                    <a:gd fmla="+- 0 10758 2273" name="T3"/>
                    <a:gd fmla="*/ T3 w 16970" name="T4"/>
                    <a:gd fmla="*/ 10800 h 21600" name="T5"/>
                    <a:gd fmla="+- 0 10758 2273" name="T6"/>
                    <a:gd fmla="*/ T6 w 16970" name="T7"/>
                    <a:gd fmla="*/ 10800 h 21600" name="T8"/>
                    <a:gd fmla="+- 0 10758 2273" name="T9"/>
                    <a:gd fmla="*/ T9 w 16970" name="T10"/>
                    <a:gd fmla="*/ 10800 h 21600" name="T11"/>
                  </a:gdLst>
                  <a:cxnLst>
                    <a:cxn ang="0">
                      <a:pos x="T1" y="T2"/>
                    </a:cxn>
                    <a:cxn ang="0">
                      <a:pos x="T4" y="T5"/>
                    </a:cxn>
                    <a:cxn ang="0">
                      <a:pos x="T7" y="T8"/>
                    </a:cxn>
                    <a:cxn ang="0">
                      <a:pos x="T10" y="T11"/>
                    </a:cxn>
                  </a:cxnLst>
                  <a:rect b="b" l="0" r="r" t="0"/>
                  <a:pathLst>
                    <a:path h="21600" w="16970">
                      <a:moveTo>
                        <a:pt x="1763" y="20770"/>
                      </a:moveTo>
                      <a:cubicBezTo>
                        <a:pt x="1785" y="20787"/>
                        <a:pt x="1800" y="20804"/>
                        <a:pt x="1822" y="20820"/>
                      </a:cubicBezTo>
                      <a:lnTo>
                        <a:pt x="1840" y="20820"/>
                      </a:lnTo>
                      <a:cubicBezTo>
                        <a:pt x="2471" y="21282"/>
                        <a:pt x="3719" y="21600"/>
                        <a:pt x="5169" y="21600"/>
                      </a:cubicBezTo>
                      <a:cubicBezTo>
                        <a:pt x="7249" y="21600"/>
                        <a:pt x="8949" y="20947"/>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100" name="AutoShape 35"/>
                <p:cNvSpPr/>
                <p:nvPr/>
              </p:nvSpPr>
              <p:spPr bwMode="auto">
                <a:xfrm>
                  <a:off x="8494829" y="4032572"/>
                  <a:ext cx="32544" cy="108744"/>
                </a:xfrm>
                <a:custGeom>
                  <a:gdLst>
                    <a:gd fmla="+- 0 10758 2273" name="T0"/>
                    <a:gd fmla="*/ T0 w 16970" name="T1"/>
                    <a:gd fmla="*/ 10800 h 21600" name="T2"/>
                    <a:gd fmla="+- 0 10758 2273" name="T3"/>
                    <a:gd fmla="*/ T3 w 16970" name="T4"/>
                    <a:gd fmla="*/ 10800 h 21600" name="T5"/>
                    <a:gd fmla="+- 0 10758 2273" name="T6"/>
                    <a:gd fmla="*/ T6 w 16970" name="T7"/>
                    <a:gd fmla="*/ 10800 h 21600" name="T8"/>
                    <a:gd fmla="+- 0 10758 2273" name="T9"/>
                    <a:gd fmla="*/ T9 w 16970" name="T10"/>
                    <a:gd fmla="*/ 10800 h 21600" name="T11"/>
                  </a:gdLst>
                  <a:cxnLst>
                    <a:cxn ang="0">
                      <a:pos x="T1" y="T2"/>
                    </a:cxn>
                    <a:cxn ang="0">
                      <a:pos x="T4" y="T5"/>
                    </a:cxn>
                    <a:cxn ang="0">
                      <a:pos x="T7" y="T8"/>
                    </a:cxn>
                    <a:cxn ang="0">
                      <a:pos x="T10" y="T11"/>
                    </a:cxn>
                  </a:cxnLst>
                  <a:rect b="b" l="0" r="r" t="0"/>
                  <a:pathLst>
                    <a:path h="21600" w="1697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101" name="AutoShape 36"/>
                <p:cNvSpPr/>
                <p:nvPr/>
              </p:nvSpPr>
              <p:spPr bwMode="auto">
                <a:xfrm>
                  <a:off x="8421804" y="3973834"/>
                  <a:ext cx="33338" cy="109538"/>
                </a:xfrm>
                <a:custGeom>
                  <a:gdLst>
                    <a:gd fmla="+- 0 10758 2273" name="T0"/>
                    <a:gd fmla="*/ T0 w 16970" name="T1"/>
                    <a:gd fmla="*/ 10800 h 21600" name="T2"/>
                    <a:gd fmla="+- 0 10758 2273" name="T3"/>
                    <a:gd fmla="*/ T3 w 16970" name="T4"/>
                    <a:gd fmla="*/ 10800 h 21600" name="T5"/>
                    <a:gd fmla="+- 0 10758 2273" name="T6"/>
                    <a:gd fmla="*/ T6 w 16970" name="T7"/>
                    <a:gd fmla="*/ 10800 h 21600" name="T8"/>
                    <a:gd fmla="+- 0 10758 2273" name="T9"/>
                    <a:gd fmla="*/ T9 w 16970" name="T10"/>
                    <a:gd fmla="*/ 10800 h 21600" name="T11"/>
                  </a:gdLst>
                  <a:cxnLst>
                    <a:cxn ang="0">
                      <a:pos x="T1" y="T2"/>
                    </a:cxn>
                    <a:cxn ang="0">
                      <a:pos x="T4" y="T5"/>
                    </a:cxn>
                    <a:cxn ang="0">
                      <a:pos x="T7" y="T8"/>
                    </a:cxn>
                    <a:cxn ang="0">
                      <a:pos x="T10" y="T11"/>
                    </a:cxn>
                  </a:cxnLst>
                  <a:rect b="b" l="0" r="r" t="0"/>
                  <a:pathLst>
                    <a:path h="21600" w="1697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5" y="20691"/>
                        <a:pt x="1719" y="20730"/>
                        <a:pt x="1763" y="2077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nvGrpSpPr>
              <p:cNvPr id="102" name="Group 101"/>
              <p:cNvGrpSpPr/>
              <p:nvPr/>
            </p:nvGrpSpPr>
            <p:grpSpPr>
              <a:xfrm>
                <a:off x="5700077" y="3223708"/>
                <a:ext cx="764472" cy="765779"/>
                <a:chOff x="7275629" y="3973834"/>
                <a:chExt cx="464344" cy="465138"/>
              </a:xfrm>
              <a:solidFill>
                <a:schemeClr val="bg1"/>
              </a:solidFill>
            </p:grpSpPr>
            <p:sp>
              <p:nvSpPr>
                <p:cNvPr id="103" name="AutoShape 37"/>
                <p:cNvSpPr/>
                <p:nvPr/>
              </p:nvSpPr>
              <p:spPr bwMode="auto">
                <a:xfrm>
                  <a:off x="7275629" y="4017490"/>
                  <a:ext cx="423069" cy="421482"/>
                </a:xfrm>
                <a:custGeom>
                  <a:gdLst>
                    <a:gd fmla="+- 0 10849 98" name="T0"/>
                    <a:gd fmla="*/ T0 w 21502" name="T1"/>
                    <a:gd fmla="*/ 10800 h 21600" name="T2"/>
                    <a:gd fmla="+- 0 10849 98" name="T3"/>
                    <a:gd fmla="*/ T3 w 21502" name="T4"/>
                    <a:gd fmla="*/ 10800 h 21600" name="T5"/>
                    <a:gd fmla="+- 0 10849 98" name="T6"/>
                    <a:gd fmla="*/ T6 w 21502" name="T7"/>
                    <a:gd fmla="*/ 10800 h 21600" name="T8"/>
                    <a:gd fmla="+- 0 10849 98" name="T9"/>
                    <a:gd fmla="*/ T9 w 21502" name="T10"/>
                    <a:gd fmla="*/ 10800 h 21600" name="T11"/>
                  </a:gdLst>
                  <a:cxnLst>
                    <a:cxn ang="0">
                      <a:pos x="T1" y="T2"/>
                    </a:cxn>
                    <a:cxn ang="0">
                      <a:pos x="T4" y="T5"/>
                    </a:cxn>
                    <a:cxn ang="0">
                      <a:pos x="T7" y="T8"/>
                    </a:cxn>
                    <a:cxn ang="0">
                      <a:pos x="T10" y="T11"/>
                    </a:cxn>
                  </a:cxnLst>
                  <a:rect b="b" l="0" r="r" t="0"/>
                  <a:pathLst>
                    <a:path h="21600" w="21502">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104" name="AutoShape 38"/>
                <p:cNvSpPr/>
                <p:nvPr/>
              </p:nvSpPr>
              <p:spPr bwMode="auto">
                <a:xfrm>
                  <a:off x="7478829" y="4206403"/>
                  <a:ext cx="72231" cy="730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105" name="AutoShape 39"/>
                <p:cNvSpPr/>
                <p:nvPr/>
              </p:nvSpPr>
              <p:spPr bwMode="auto">
                <a:xfrm>
                  <a:off x="7667742" y="3973834"/>
                  <a:ext cx="72231" cy="730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106" name="AutoShape 40"/>
                <p:cNvSpPr/>
                <p:nvPr/>
              </p:nvSpPr>
              <p:spPr bwMode="auto">
                <a:xfrm>
                  <a:off x="7391517" y="4192115"/>
                  <a:ext cx="57944" cy="579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107" name="AutoShape 41"/>
                <p:cNvSpPr/>
                <p:nvPr/>
              </p:nvSpPr>
              <p:spPr bwMode="auto">
                <a:xfrm>
                  <a:off x="7449460" y="4293715"/>
                  <a:ext cx="29369" cy="28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108" name="AutoShape 42"/>
                <p:cNvSpPr/>
                <p:nvPr/>
              </p:nvSpPr>
              <p:spPr bwMode="auto">
                <a:xfrm>
                  <a:off x="7682029" y="4075434"/>
                  <a:ext cx="28575" cy="293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nvGrpSpPr>
              <p:cNvPr id="110" name="Group 109"/>
              <p:cNvGrpSpPr/>
              <p:nvPr/>
            </p:nvGrpSpPr>
            <p:grpSpPr>
              <a:xfrm>
                <a:off x="5833335" y="2080645"/>
                <a:ext cx="525330" cy="765779"/>
                <a:chOff x="3582988" y="3510757"/>
                <a:chExt cx="319088" cy="465138"/>
              </a:xfrm>
              <a:solidFill>
                <a:schemeClr val="bg1"/>
              </a:solidFill>
            </p:grpSpPr>
            <p:sp>
              <p:nvSpPr>
                <p:cNvPr id="111" name="AutoShape 113"/>
                <p:cNvSpPr/>
                <p:nvPr/>
              </p:nvSpPr>
              <p:spPr bwMode="auto">
                <a:xfrm>
                  <a:off x="3582988" y="3510757"/>
                  <a:ext cx="319088"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112" name="AutoShape 114"/>
                <p:cNvSpPr/>
                <p:nvPr/>
              </p:nvSpPr>
              <p:spPr bwMode="auto">
                <a:xfrm>
                  <a:off x="3655219" y="3583782"/>
                  <a:ext cx="94456" cy="944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nvGrpSpPr>
              <p:cNvPr id="117" name="Group 116"/>
              <p:cNvGrpSpPr/>
              <p:nvPr/>
            </p:nvGrpSpPr>
            <p:grpSpPr>
              <a:xfrm>
                <a:off x="5730926" y="4444249"/>
                <a:ext cx="753666" cy="659618"/>
                <a:chOff x="2569485" y="4937447"/>
                <a:chExt cx="464344" cy="406400"/>
              </a:xfrm>
              <a:solidFill>
                <a:schemeClr val="bg1"/>
              </a:solidFill>
            </p:grpSpPr>
            <p:sp>
              <p:nvSpPr>
                <p:cNvPr id="118" name="AutoShape 103"/>
                <p:cNvSpPr/>
                <p:nvPr/>
              </p:nvSpPr>
              <p:spPr bwMode="auto">
                <a:xfrm>
                  <a:off x="2642510" y="5009678"/>
                  <a:ext cx="166688" cy="1095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119" name="AutoShape 104"/>
                <p:cNvSpPr/>
                <p:nvPr/>
              </p:nvSpPr>
              <p:spPr bwMode="auto">
                <a:xfrm>
                  <a:off x="2569485" y="4937447"/>
                  <a:ext cx="464344" cy="4064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grpSp>
    </p:spTree>
    <p:extLst>
      <p:ext uri="{BB962C8B-B14F-4D97-AF65-F5344CB8AC3E}">
        <p14:creationId val="609501715"/>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92"/>
                                        </p:tgtEl>
                                        <p:attrNameLst>
                                          <p:attrName>style.visibility</p:attrName>
                                        </p:attrNameLst>
                                      </p:cBhvr>
                                      <p:to>
                                        <p:strVal val="visible"/>
                                      </p:to>
                                    </p:set>
                                    <p:animEffect filter="fade" transition="in">
                                      <p:cBhvr>
                                        <p:cTn dur="500" id="7"/>
                                        <p:tgtEl>
                                          <p:spTgt spid="92"/>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4"/>
                                        </p:tgtEl>
                                        <p:attrNameLst>
                                          <p:attrName>style.visibility</p:attrName>
                                        </p:attrNameLst>
                                      </p:cBhvr>
                                      <p:to>
                                        <p:strVal val="visible"/>
                                      </p:to>
                                    </p:set>
                                    <p:animEffect filter="wipe(down)" transition="in">
                                      <p:cBhvr>
                                        <p:cTn dur="500" id="11"/>
                                        <p:tgtEl>
                                          <p:spTgt spid="4"/>
                                        </p:tgtEl>
                                      </p:cBhvr>
                                    </p:animEffect>
                                  </p:childTnLst>
                                </p:cTn>
                              </p:par>
                            </p:childTnLst>
                          </p:cTn>
                        </p:par>
                        <p:par>
                          <p:cTn fill="hold" id="12" nodeType="afterGroup">
                            <p:stCondLst>
                              <p:cond delay="1000"/>
                            </p:stCondLst>
                            <p:childTnLst>
                              <p:par>
                                <p:cTn fill="hold" grpId="0" id="13" nodeType="afterEffect" presetClass="entr" presetID="42" presetSubtype="0">
                                  <p:stCondLst>
                                    <p:cond delay="0"/>
                                  </p:stCondLst>
                                  <p:childTnLst>
                                    <p:set>
                                      <p:cBhvr>
                                        <p:cTn dur="1" fill="hold" id="14">
                                          <p:stCondLst>
                                            <p:cond delay="0"/>
                                          </p:stCondLst>
                                        </p:cTn>
                                        <p:tgtEl>
                                          <p:spTgt spid="80"/>
                                        </p:tgtEl>
                                        <p:attrNameLst>
                                          <p:attrName>style.visibility</p:attrName>
                                        </p:attrNameLst>
                                      </p:cBhvr>
                                      <p:to>
                                        <p:strVal val="visible"/>
                                      </p:to>
                                    </p:set>
                                    <p:animEffect filter="fade" transition="in">
                                      <p:cBhvr>
                                        <p:cTn dur="1000" id="15"/>
                                        <p:tgtEl>
                                          <p:spTgt spid="80"/>
                                        </p:tgtEl>
                                      </p:cBhvr>
                                    </p:animEffect>
                                    <p:anim calcmode="lin" valueType="num">
                                      <p:cBhvr>
                                        <p:cTn dur="1000" fill="hold" id="16"/>
                                        <p:tgtEl>
                                          <p:spTgt spid="80"/>
                                        </p:tgtEl>
                                        <p:attrNameLst>
                                          <p:attrName>ppt_x</p:attrName>
                                        </p:attrNameLst>
                                      </p:cBhvr>
                                      <p:tavLst>
                                        <p:tav tm="0">
                                          <p:val>
                                            <p:strVal val="#ppt_x"/>
                                          </p:val>
                                        </p:tav>
                                        <p:tav tm="100000">
                                          <p:val>
                                            <p:strVal val="#ppt_x"/>
                                          </p:val>
                                        </p:tav>
                                      </p:tavLst>
                                    </p:anim>
                                    <p:anim calcmode="lin" valueType="num">
                                      <p:cBhvr>
                                        <p:cTn dur="1000" fill="hold" id="17"/>
                                        <p:tgtEl>
                                          <p:spTgt spid="80"/>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grpId="0" id="19" nodeType="afterEffect" presetClass="entr" presetID="22" presetSubtype="1">
                                  <p:stCondLst>
                                    <p:cond delay="0"/>
                                  </p:stCondLst>
                                  <p:childTnLst>
                                    <p:set>
                                      <p:cBhvr>
                                        <p:cTn dur="1" fill="hold" id="20">
                                          <p:stCondLst>
                                            <p:cond delay="0"/>
                                          </p:stCondLst>
                                        </p:cTn>
                                        <p:tgtEl>
                                          <p:spTgt spid="81"/>
                                        </p:tgtEl>
                                        <p:attrNameLst>
                                          <p:attrName>style.visibility</p:attrName>
                                        </p:attrNameLst>
                                      </p:cBhvr>
                                      <p:to>
                                        <p:strVal val="visible"/>
                                      </p:to>
                                    </p:set>
                                    <p:animEffect filter="wipe(up)" transition="in">
                                      <p:cBhvr>
                                        <p:cTn dur="500" id="21"/>
                                        <p:tgtEl>
                                          <p:spTgt spid="81"/>
                                        </p:tgtEl>
                                      </p:cBhvr>
                                    </p:animEffect>
                                  </p:childTnLst>
                                </p:cTn>
                              </p:par>
                            </p:childTnLst>
                          </p:cTn>
                        </p:par>
                        <p:par>
                          <p:cTn fill="hold" id="22" nodeType="afterGroup">
                            <p:stCondLst>
                              <p:cond delay="2500"/>
                            </p:stCondLst>
                            <p:childTnLst>
                              <p:par>
                                <p:cTn fill="hold" grpId="0" id="23" nodeType="afterEffect" presetClass="entr" presetID="10" presetSubtype="0">
                                  <p:stCondLst>
                                    <p:cond delay="0"/>
                                  </p:stCondLst>
                                  <p:childTnLst>
                                    <p:set>
                                      <p:cBhvr>
                                        <p:cTn dur="1" fill="hold" id="24">
                                          <p:stCondLst>
                                            <p:cond delay="0"/>
                                          </p:stCondLst>
                                        </p:cTn>
                                        <p:tgtEl>
                                          <p:spTgt spid="82"/>
                                        </p:tgtEl>
                                        <p:attrNameLst>
                                          <p:attrName>style.visibility</p:attrName>
                                        </p:attrNameLst>
                                      </p:cBhvr>
                                      <p:to>
                                        <p:strVal val="visible"/>
                                      </p:to>
                                    </p:set>
                                    <p:animEffect filter="fade" transition="in">
                                      <p:cBhvr>
                                        <p:cTn dur="500" id="25"/>
                                        <p:tgtEl>
                                          <p:spTgt spid="82"/>
                                        </p:tgtEl>
                                      </p:cBhvr>
                                    </p:animEffect>
                                  </p:childTnLst>
                                </p:cTn>
                              </p:par>
                            </p:childTnLst>
                          </p:cTn>
                        </p:par>
                        <p:par>
                          <p:cTn fill="hold" id="26" nodeType="afterGroup">
                            <p:stCondLst>
                              <p:cond delay="3000"/>
                            </p:stCondLst>
                            <p:childTnLst>
                              <p:par>
                                <p:cTn fill="hold" grpId="0" id="27" nodeType="afterEffect" presetClass="entr" presetID="42" presetSubtype="0">
                                  <p:stCondLst>
                                    <p:cond delay="0"/>
                                  </p:stCondLst>
                                  <p:childTnLst>
                                    <p:set>
                                      <p:cBhvr>
                                        <p:cTn dur="1" fill="hold" id="28">
                                          <p:stCondLst>
                                            <p:cond delay="0"/>
                                          </p:stCondLst>
                                        </p:cTn>
                                        <p:tgtEl>
                                          <p:spTgt spid="86"/>
                                        </p:tgtEl>
                                        <p:attrNameLst>
                                          <p:attrName>style.visibility</p:attrName>
                                        </p:attrNameLst>
                                      </p:cBhvr>
                                      <p:to>
                                        <p:strVal val="visible"/>
                                      </p:to>
                                    </p:set>
                                    <p:animEffect filter="fade" transition="in">
                                      <p:cBhvr>
                                        <p:cTn dur="1000" id="29"/>
                                        <p:tgtEl>
                                          <p:spTgt spid="86"/>
                                        </p:tgtEl>
                                      </p:cBhvr>
                                    </p:animEffect>
                                    <p:anim calcmode="lin" valueType="num">
                                      <p:cBhvr>
                                        <p:cTn dur="1000" fill="hold" id="30"/>
                                        <p:tgtEl>
                                          <p:spTgt spid="86"/>
                                        </p:tgtEl>
                                        <p:attrNameLst>
                                          <p:attrName>ppt_x</p:attrName>
                                        </p:attrNameLst>
                                      </p:cBhvr>
                                      <p:tavLst>
                                        <p:tav tm="0">
                                          <p:val>
                                            <p:strVal val="#ppt_x"/>
                                          </p:val>
                                        </p:tav>
                                        <p:tav tm="100000">
                                          <p:val>
                                            <p:strVal val="#ppt_x"/>
                                          </p:val>
                                        </p:tav>
                                      </p:tavLst>
                                    </p:anim>
                                    <p:anim calcmode="lin" valueType="num">
                                      <p:cBhvr>
                                        <p:cTn dur="1000" fill="hold" id="31"/>
                                        <p:tgtEl>
                                          <p:spTgt spid="86"/>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4000"/>
                            </p:stCondLst>
                            <p:childTnLst>
                              <p:par>
                                <p:cTn fill="hold" grpId="0" id="33" nodeType="afterEffect" presetClass="entr" presetID="22" presetSubtype="1">
                                  <p:stCondLst>
                                    <p:cond delay="0"/>
                                  </p:stCondLst>
                                  <p:childTnLst>
                                    <p:set>
                                      <p:cBhvr>
                                        <p:cTn dur="1" fill="hold" id="34">
                                          <p:stCondLst>
                                            <p:cond delay="0"/>
                                          </p:stCondLst>
                                        </p:cTn>
                                        <p:tgtEl>
                                          <p:spTgt spid="87"/>
                                        </p:tgtEl>
                                        <p:attrNameLst>
                                          <p:attrName>style.visibility</p:attrName>
                                        </p:attrNameLst>
                                      </p:cBhvr>
                                      <p:to>
                                        <p:strVal val="visible"/>
                                      </p:to>
                                    </p:set>
                                    <p:animEffect filter="wipe(up)" transition="in">
                                      <p:cBhvr>
                                        <p:cTn dur="500" id="35"/>
                                        <p:tgtEl>
                                          <p:spTgt spid="87"/>
                                        </p:tgtEl>
                                      </p:cBhvr>
                                    </p:animEffect>
                                  </p:childTnLst>
                                </p:cTn>
                              </p:par>
                            </p:childTnLst>
                          </p:cTn>
                        </p:par>
                        <p:par>
                          <p:cTn fill="hold" id="36" nodeType="afterGroup">
                            <p:stCondLst>
                              <p:cond delay="4500"/>
                            </p:stCondLst>
                            <p:childTnLst>
                              <p:par>
                                <p:cTn fill="hold" grpId="0" id="37" nodeType="afterEffect" presetClass="entr" presetID="10" presetSubtype="0">
                                  <p:stCondLst>
                                    <p:cond delay="0"/>
                                  </p:stCondLst>
                                  <p:childTnLst>
                                    <p:set>
                                      <p:cBhvr>
                                        <p:cTn dur="1" fill="hold" id="38">
                                          <p:stCondLst>
                                            <p:cond delay="0"/>
                                          </p:stCondLst>
                                        </p:cTn>
                                        <p:tgtEl>
                                          <p:spTgt spid="88"/>
                                        </p:tgtEl>
                                        <p:attrNameLst>
                                          <p:attrName>style.visibility</p:attrName>
                                        </p:attrNameLst>
                                      </p:cBhvr>
                                      <p:to>
                                        <p:strVal val="visible"/>
                                      </p:to>
                                    </p:set>
                                    <p:animEffect filter="fade" transition="in">
                                      <p:cBhvr>
                                        <p:cTn dur="500" id="39"/>
                                        <p:tgtEl>
                                          <p:spTgt spid="88"/>
                                        </p:tgtEl>
                                      </p:cBhvr>
                                    </p:animEffect>
                                  </p:childTnLst>
                                </p:cTn>
                              </p:par>
                            </p:childTnLst>
                          </p:cTn>
                        </p:par>
                        <p:par>
                          <p:cTn fill="hold" id="40" nodeType="afterGroup">
                            <p:stCondLst>
                              <p:cond delay="5000"/>
                            </p:stCondLst>
                            <p:childTnLst>
                              <p:par>
                                <p:cTn fill="hold" grpId="0" id="41" nodeType="afterEffect" presetClass="entr" presetID="42" presetSubtype="0">
                                  <p:stCondLst>
                                    <p:cond delay="0"/>
                                  </p:stCondLst>
                                  <p:childTnLst>
                                    <p:set>
                                      <p:cBhvr>
                                        <p:cTn dur="1" fill="hold" id="42">
                                          <p:stCondLst>
                                            <p:cond delay="0"/>
                                          </p:stCondLst>
                                        </p:cTn>
                                        <p:tgtEl>
                                          <p:spTgt spid="83"/>
                                        </p:tgtEl>
                                        <p:attrNameLst>
                                          <p:attrName>style.visibility</p:attrName>
                                        </p:attrNameLst>
                                      </p:cBhvr>
                                      <p:to>
                                        <p:strVal val="visible"/>
                                      </p:to>
                                    </p:set>
                                    <p:animEffect filter="fade" transition="in">
                                      <p:cBhvr>
                                        <p:cTn dur="1000" id="43"/>
                                        <p:tgtEl>
                                          <p:spTgt spid="83"/>
                                        </p:tgtEl>
                                      </p:cBhvr>
                                    </p:animEffect>
                                    <p:anim calcmode="lin" valueType="num">
                                      <p:cBhvr>
                                        <p:cTn dur="1000" fill="hold" id="44"/>
                                        <p:tgtEl>
                                          <p:spTgt spid="83"/>
                                        </p:tgtEl>
                                        <p:attrNameLst>
                                          <p:attrName>ppt_x</p:attrName>
                                        </p:attrNameLst>
                                      </p:cBhvr>
                                      <p:tavLst>
                                        <p:tav tm="0">
                                          <p:val>
                                            <p:strVal val="#ppt_x"/>
                                          </p:val>
                                        </p:tav>
                                        <p:tav tm="100000">
                                          <p:val>
                                            <p:strVal val="#ppt_x"/>
                                          </p:val>
                                        </p:tav>
                                      </p:tavLst>
                                    </p:anim>
                                    <p:anim calcmode="lin" valueType="num">
                                      <p:cBhvr>
                                        <p:cTn dur="1000" fill="hold" id="45"/>
                                        <p:tgtEl>
                                          <p:spTgt spid="83"/>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6000"/>
                            </p:stCondLst>
                            <p:childTnLst>
                              <p:par>
                                <p:cTn fill="hold" grpId="0" id="47" nodeType="afterEffect" presetClass="entr" presetID="22" presetSubtype="1">
                                  <p:stCondLst>
                                    <p:cond delay="0"/>
                                  </p:stCondLst>
                                  <p:childTnLst>
                                    <p:set>
                                      <p:cBhvr>
                                        <p:cTn dur="1" fill="hold" id="48">
                                          <p:stCondLst>
                                            <p:cond delay="0"/>
                                          </p:stCondLst>
                                        </p:cTn>
                                        <p:tgtEl>
                                          <p:spTgt spid="84"/>
                                        </p:tgtEl>
                                        <p:attrNameLst>
                                          <p:attrName>style.visibility</p:attrName>
                                        </p:attrNameLst>
                                      </p:cBhvr>
                                      <p:to>
                                        <p:strVal val="visible"/>
                                      </p:to>
                                    </p:set>
                                    <p:animEffect filter="wipe(up)" transition="in">
                                      <p:cBhvr>
                                        <p:cTn dur="500" id="49"/>
                                        <p:tgtEl>
                                          <p:spTgt spid="84"/>
                                        </p:tgtEl>
                                      </p:cBhvr>
                                    </p:animEffect>
                                  </p:childTnLst>
                                </p:cTn>
                              </p:par>
                            </p:childTnLst>
                          </p:cTn>
                        </p:par>
                        <p:par>
                          <p:cTn fill="hold" id="50" nodeType="afterGroup">
                            <p:stCondLst>
                              <p:cond delay="6500"/>
                            </p:stCondLst>
                            <p:childTnLst>
                              <p:par>
                                <p:cTn fill="hold" grpId="0" id="51" nodeType="afterEffect" presetClass="entr" presetID="10" presetSubtype="0">
                                  <p:stCondLst>
                                    <p:cond delay="0"/>
                                  </p:stCondLst>
                                  <p:childTnLst>
                                    <p:set>
                                      <p:cBhvr>
                                        <p:cTn dur="1" fill="hold" id="52">
                                          <p:stCondLst>
                                            <p:cond delay="0"/>
                                          </p:stCondLst>
                                        </p:cTn>
                                        <p:tgtEl>
                                          <p:spTgt spid="85"/>
                                        </p:tgtEl>
                                        <p:attrNameLst>
                                          <p:attrName>style.visibility</p:attrName>
                                        </p:attrNameLst>
                                      </p:cBhvr>
                                      <p:to>
                                        <p:strVal val="visible"/>
                                      </p:to>
                                    </p:set>
                                    <p:animEffect filter="fade" transition="in">
                                      <p:cBhvr>
                                        <p:cTn dur="500" id="53"/>
                                        <p:tgtEl>
                                          <p:spTgt spid="85"/>
                                        </p:tgtEl>
                                      </p:cBhvr>
                                    </p:animEffect>
                                  </p:childTnLst>
                                </p:cTn>
                              </p:par>
                            </p:childTnLst>
                          </p:cTn>
                        </p:par>
                        <p:par>
                          <p:cTn fill="hold" id="54" nodeType="afterGroup">
                            <p:stCondLst>
                              <p:cond delay="7000"/>
                            </p:stCondLst>
                            <p:childTnLst>
                              <p:par>
                                <p:cTn fill="hold" grpId="0" id="55" nodeType="afterEffect" presetClass="entr" presetID="42" presetSubtype="0">
                                  <p:stCondLst>
                                    <p:cond delay="250"/>
                                  </p:stCondLst>
                                  <p:childTnLst>
                                    <p:set>
                                      <p:cBhvr>
                                        <p:cTn dur="1" fill="hold" id="56">
                                          <p:stCondLst>
                                            <p:cond delay="0"/>
                                          </p:stCondLst>
                                        </p:cTn>
                                        <p:tgtEl>
                                          <p:spTgt spid="89"/>
                                        </p:tgtEl>
                                        <p:attrNameLst>
                                          <p:attrName>style.visibility</p:attrName>
                                        </p:attrNameLst>
                                      </p:cBhvr>
                                      <p:to>
                                        <p:strVal val="visible"/>
                                      </p:to>
                                    </p:set>
                                    <p:animEffect filter="fade" transition="in">
                                      <p:cBhvr>
                                        <p:cTn dur="1000" id="57"/>
                                        <p:tgtEl>
                                          <p:spTgt spid="89"/>
                                        </p:tgtEl>
                                      </p:cBhvr>
                                    </p:animEffect>
                                    <p:anim calcmode="lin" valueType="num">
                                      <p:cBhvr>
                                        <p:cTn dur="1000" fill="hold" id="58"/>
                                        <p:tgtEl>
                                          <p:spTgt spid="89"/>
                                        </p:tgtEl>
                                        <p:attrNameLst>
                                          <p:attrName>ppt_x</p:attrName>
                                        </p:attrNameLst>
                                      </p:cBhvr>
                                      <p:tavLst>
                                        <p:tav tm="0">
                                          <p:val>
                                            <p:strVal val="#ppt_x"/>
                                          </p:val>
                                        </p:tav>
                                        <p:tav tm="100000">
                                          <p:val>
                                            <p:strVal val="#ppt_x"/>
                                          </p:val>
                                        </p:tav>
                                      </p:tavLst>
                                    </p:anim>
                                    <p:anim calcmode="lin" valueType="num">
                                      <p:cBhvr>
                                        <p:cTn dur="1000" fill="hold" id="59"/>
                                        <p:tgtEl>
                                          <p:spTgt spid="89"/>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8250"/>
                            </p:stCondLst>
                            <p:childTnLst>
                              <p:par>
                                <p:cTn fill="hold" grpId="0" id="61" nodeType="afterEffect" presetClass="entr" presetID="22" presetSubtype="1">
                                  <p:stCondLst>
                                    <p:cond delay="0"/>
                                  </p:stCondLst>
                                  <p:childTnLst>
                                    <p:set>
                                      <p:cBhvr>
                                        <p:cTn dur="1" fill="hold" id="62">
                                          <p:stCondLst>
                                            <p:cond delay="0"/>
                                          </p:stCondLst>
                                        </p:cTn>
                                        <p:tgtEl>
                                          <p:spTgt spid="90"/>
                                        </p:tgtEl>
                                        <p:attrNameLst>
                                          <p:attrName>style.visibility</p:attrName>
                                        </p:attrNameLst>
                                      </p:cBhvr>
                                      <p:to>
                                        <p:strVal val="visible"/>
                                      </p:to>
                                    </p:set>
                                    <p:animEffect filter="wipe(up)" transition="in">
                                      <p:cBhvr>
                                        <p:cTn dur="500" id="63"/>
                                        <p:tgtEl>
                                          <p:spTgt spid="90"/>
                                        </p:tgtEl>
                                      </p:cBhvr>
                                    </p:animEffect>
                                  </p:childTnLst>
                                </p:cTn>
                              </p:par>
                            </p:childTnLst>
                          </p:cTn>
                        </p:par>
                        <p:par>
                          <p:cTn fill="hold" id="64" nodeType="afterGroup">
                            <p:stCondLst>
                              <p:cond delay="8750"/>
                            </p:stCondLst>
                            <p:childTnLst>
                              <p:par>
                                <p:cTn fill="hold" grpId="0" id="65" nodeType="afterEffect" presetClass="entr" presetID="10" presetSubtype="0">
                                  <p:stCondLst>
                                    <p:cond delay="0"/>
                                  </p:stCondLst>
                                  <p:childTnLst>
                                    <p:set>
                                      <p:cBhvr>
                                        <p:cTn dur="1" fill="hold" id="66">
                                          <p:stCondLst>
                                            <p:cond delay="0"/>
                                          </p:stCondLst>
                                        </p:cTn>
                                        <p:tgtEl>
                                          <p:spTgt spid="91"/>
                                        </p:tgtEl>
                                        <p:attrNameLst>
                                          <p:attrName>style.visibility</p:attrName>
                                        </p:attrNameLst>
                                      </p:cBhvr>
                                      <p:to>
                                        <p:strVal val="visible"/>
                                      </p:to>
                                    </p:set>
                                    <p:animEffect filter="fade" transition="in">
                                      <p:cBhvr>
                                        <p:cTn dur="500" id="67"/>
                                        <p:tgtEl>
                                          <p:spTgt spid="9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0"/>
      <p:bldP grpId="0" spid="81"/>
      <p:bldP grpId="0" spid="82"/>
      <p:bldP grpId="0" spid="83"/>
      <p:bldP grpId="0" spid="84"/>
      <p:bldP grpId="0" spid="85"/>
      <p:bldP grpId="0" spid="86"/>
      <p:bldP grpId="0" spid="87"/>
      <p:bldP grpId="0" spid="88"/>
      <p:bldP grpId="0" spid="89"/>
      <p:bldP grpId="0" spid="90"/>
      <p:bldP grpId="0" spid="91"/>
      <p:bldP grpId="0" spid="92"/>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Mountain Chart Sample</a:t>
            </a:r>
          </a:p>
        </p:txBody>
      </p:sp>
      <p:grpSp>
        <p:nvGrpSpPr>
          <p:cNvPr id="3" name="Group 2"/>
          <p:cNvGrpSpPr/>
          <p:nvPr/>
        </p:nvGrpSpPr>
        <p:grpSpPr>
          <a:xfrm>
            <a:off x="1" y="3426853"/>
            <a:ext cx="2410273" cy="1286654"/>
            <a:chOff x="1706563" y="4518025"/>
            <a:chExt cx="2605088" cy="1390650"/>
          </a:xfrm>
          <a:solidFill>
            <a:schemeClr val="bg1"/>
          </a:solidFill>
        </p:grpSpPr>
        <p:sp>
          <p:nvSpPr>
            <p:cNvPr id="4" name="Freeform 5"/>
            <p:cNvSpPr/>
            <p:nvPr/>
          </p:nvSpPr>
          <p:spPr bwMode="auto">
            <a:xfrm>
              <a:off x="1706563" y="4518025"/>
              <a:ext cx="1303338" cy="1390650"/>
            </a:xfrm>
            <a:custGeom>
              <a:gdLst>
                <a:gd fmla="*/ 333 w 347" name="T0"/>
                <a:gd fmla="*/ 29 h 370" name="T1"/>
                <a:gd fmla="*/ 0 w 347" name="T2"/>
                <a:gd fmla="*/ 370 h 370" name="T3"/>
                <a:gd fmla="*/ 347 w 347" name="T4"/>
                <a:gd fmla="*/ 370 h 370" name="T5"/>
                <a:gd fmla="*/ 347 w 347" name="T6"/>
                <a:gd fmla="*/ 0 h 370" name="T7"/>
                <a:gd fmla="*/ 333 w 347" name="T8"/>
                <a:gd fmla="*/ 29 h 370" name="T9"/>
              </a:gdLst>
              <a:cxnLst>
                <a:cxn ang="0">
                  <a:pos x="T0" y="T1"/>
                </a:cxn>
                <a:cxn ang="0">
                  <a:pos x="T2" y="T3"/>
                </a:cxn>
                <a:cxn ang="0">
                  <a:pos x="T4" y="T5"/>
                </a:cxn>
                <a:cxn ang="0">
                  <a:pos x="T6" y="T7"/>
                </a:cxn>
                <a:cxn ang="0">
                  <a:pos x="T8" y="T9"/>
                </a:cxn>
              </a:cxnLst>
              <a:rect b="b" l="0" r="r" t="0"/>
              <a:pathLst>
                <a:path h="370" w="347">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solidFill>
              <a:schemeClr val="bg1">
                <a:alpha val="70000"/>
              </a:schemeClr>
            </a:solidFill>
            <a:ln>
              <a:noFill/>
            </a:ln>
          </p:spPr>
          <p:txBody>
            <a:bodyPr anchor="t" anchorCtr="0" bIns="45720" compatLnSpc="1" lIns="91440" numCol="1" rIns="91440" tIns="45720" vert="horz" wrap="square">
              <a:prstTxWarp prst="textNoShape">
                <a:avLst/>
              </a:prstTxWarp>
            </a:bodyPr>
            <a:lstStyle/>
            <a:p>
              <a:endParaRPr lang="id-ID"/>
            </a:p>
          </p:txBody>
        </p:sp>
        <p:sp>
          <p:nvSpPr>
            <p:cNvPr id="5" name="Freeform 6"/>
            <p:cNvSpPr/>
            <p:nvPr/>
          </p:nvSpPr>
          <p:spPr bwMode="auto">
            <a:xfrm>
              <a:off x="3009901" y="4518025"/>
              <a:ext cx="1301750" cy="1390650"/>
            </a:xfrm>
            <a:custGeom>
              <a:gdLst>
                <a:gd fmla="*/ 15 w 347" name="T0"/>
                <a:gd fmla="*/ 29 h 370" name="T1"/>
                <a:gd fmla="*/ 0 w 347" name="T2"/>
                <a:gd fmla="*/ 0 h 370" name="T3"/>
                <a:gd fmla="*/ 0 w 347" name="T4"/>
                <a:gd fmla="*/ 370 h 370" name="T5"/>
                <a:gd fmla="*/ 347 w 347" name="T6"/>
                <a:gd fmla="*/ 370 h 370" name="T7"/>
                <a:gd fmla="*/ 15 w 347" name="T8"/>
                <a:gd fmla="*/ 29 h 370" name="T9"/>
              </a:gdLst>
              <a:cxnLst>
                <a:cxn ang="0">
                  <a:pos x="T0" y="T1"/>
                </a:cxn>
                <a:cxn ang="0">
                  <a:pos x="T2" y="T3"/>
                </a:cxn>
                <a:cxn ang="0">
                  <a:pos x="T4" y="T5"/>
                </a:cxn>
                <a:cxn ang="0">
                  <a:pos x="T6" y="T7"/>
                </a:cxn>
                <a:cxn ang="0">
                  <a:pos x="T8" y="T9"/>
                </a:cxn>
              </a:cxnLst>
              <a:rect b="b" l="0" r="r" t="0"/>
              <a:pathLst>
                <a:path h="370" w="347">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solidFill>
              <a:schemeClr val="bg1">
                <a:alpha val="50000"/>
              </a:schemeClr>
            </a:solidFill>
            <a:ln>
              <a:noFill/>
            </a:ln>
          </p:spPr>
          <p:txBody>
            <a:bodyPr anchor="t" anchorCtr="0" bIns="45720" compatLnSpc="1" lIns="91440" numCol="1" rIns="91440" tIns="45720" vert="horz" wrap="square">
              <a:prstTxWarp prst="textNoShape">
                <a:avLst/>
              </a:prstTxWarp>
            </a:bodyPr>
            <a:lstStyle/>
            <a:p>
              <a:endParaRPr lang="id-ID"/>
            </a:p>
          </p:txBody>
        </p:sp>
      </p:grpSp>
      <p:grpSp>
        <p:nvGrpSpPr>
          <p:cNvPr id="6" name="Group 5"/>
          <p:cNvGrpSpPr/>
          <p:nvPr/>
        </p:nvGrpSpPr>
        <p:grpSpPr>
          <a:xfrm>
            <a:off x="1219090" y="1589309"/>
            <a:ext cx="2414680" cy="3124197"/>
            <a:chOff x="3024188" y="3378200"/>
            <a:chExt cx="2609851" cy="2530475"/>
          </a:xfrm>
          <a:solidFill>
            <a:schemeClr val="bg1"/>
          </a:solidFill>
        </p:grpSpPr>
        <p:sp>
          <p:nvSpPr>
            <p:cNvPr id="7" name="Freeform 7"/>
            <p:cNvSpPr/>
            <p:nvPr/>
          </p:nvSpPr>
          <p:spPr bwMode="auto">
            <a:xfrm>
              <a:off x="3024188" y="3378200"/>
              <a:ext cx="1306513" cy="2530475"/>
            </a:xfrm>
            <a:custGeom>
              <a:gdLst>
                <a:gd fmla="*/ 334 w 348" name="T0"/>
                <a:gd fmla="*/ 52 h 673" name="T1"/>
                <a:gd fmla="*/ 0 w 348" name="T2"/>
                <a:gd fmla="*/ 673 h 673" name="T3"/>
                <a:gd fmla="*/ 348 w 348" name="T4"/>
                <a:gd fmla="*/ 673 h 673" name="T5"/>
                <a:gd fmla="*/ 348 w 348" name="T6"/>
                <a:gd fmla="*/ 0 h 673" name="T7"/>
                <a:gd fmla="*/ 334 w 348" name="T8"/>
                <a:gd fmla="*/ 52 h 673" name="T9"/>
              </a:gdLst>
              <a:cxnLst>
                <a:cxn ang="0">
                  <a:pos x="T0" y="T1"/>
                </a:cxn>
                <a:cxn ang="0">
                  <a:pos x="T2" y="T3"/>
                </a:cxn>
                <a:cxn ang="0">
                  <a:pos x="T4" y="T5"/>
                </a:cxn>
                <a:cxn ang="0">
                  <a:pos x="T6" y="T7"/>
                </a:cxn>
                <a:cxn ang="0">
                  <a:pos x="T8" y="T9"/>
                </a:cxn>
              </a:cxnLst>
              <a:rect b="b" l="0" r="r" t="0"/>
              <a:pathLst>
                <a:path h="673" w="348">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chemeClr val="bg1">
                <a:alpha val="60000"/>
              </a:schemeClr>
            </a:solidFill>
            <a:ln>
              <a:noFill/>
            </a:ln>
          </p:spPr>
          <p:txBody>
            <a:bodyPr anchor="t" anchorCtr="0" bIns="45720" compatLnSpc="1" lIns="91440" numCol="1" rIns="91440" tIns="45720" vert="horz" wrap="square">
              <a:prstTxWarp prst="textNoShape">
                <a:avLst/>
              </a:prstTxWarp>
            </a:bodyPr>
            <a:lstStyle/>
            <a:p>
              <a:endParaRPr lang="id-ID"/>
            </a:p>
          </p:txBody>
        </p:sp>
        <p:sp>
          <p:nvSpPr>
            <p:cNvPr id="8" name="Freeform 8"/>
            <p:cNvSpPr/>
            <p:nvPr/>
          </p:nvSpPr>
          <p:spPr bwMode="auto">
            <a:xfrm>
              <a:off x="4330701" y="3378200"/>
              <a:ext cx="1303338" cy="2530475"/>
            </a:xfrm>
            <a:custGeom>
              <a:gdLst>
                <a:gd fmla="*/ 14 w 347" name="T0"/>
                <a:gd fmla="*/ 52 h 673" name="T1"/>
                <a:gd fmla="*/ 0 w 347" name="T2"/>
                <a:gd fmla="*/ 0 h 673" name="T3"/>
                <a:gd fmla="*/ 0 w 347" name="T4"/>
                <a:gd fmla="*/ 673 h 673" name="T5"/>
                <a:gd fmla="*/ 347 w 347" name="T6"/>
                <a:gd fmla="*/ 673 h 673" name="T7"/>
                <a:gd fmla="*/ 14 w 347" name="T8"/>
                <a:gd fmla="*/ 52 h 673" name="T9"/>
              </a:gdLst>
              <a:cxnLst>
                <a:cxn ang="0">
                  <a:pos x="T0" y="T1"/>
                </a:cxn>
                <a:cxn ang="0">
                  <a:pos x="T2" y="T3"/>
                </a:cxn>
                <a:cxn ang="0">
                  <a:pos x="T4" y="T5"/>
                </a:cxn>
                <a:cxn ang="0">
                  <a:pos x="T6" y="T7"/>
                </a:cxn>
                <a:cxn ang="0">
                  <a:pos x="T8" y="T9"/>
                </a:cxn>
              </a:cxnLst>
              <a:rect b="b" l="0" r="r" t="0"/>
              <a:pathLst>
                <a:path h="673" w="347">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chemeClr val="bg1">
                <a:alpha val="40000"/>
              </a:schemeClr>
            </a:solidFill>
            <a:ln>
              <a:noFill/>
            </a:ln>
          </p:spPr>
          <p:txBody>
            <a:bodyPr anchor="t" anchorCtr="0" bIns="45720" compatLnSpc="1" lIns="91440" numCol="1" rIns="91440" tIns="45720" vert="horz" wrap="square">
              <a:prstTxWarp prst="textNoShape">
                <a:avLst/>
              </a:prstTxWarp>
            </a:bodyPr>
            <a:lstStyle/>
            <a:p>
              <a:endParaRPr lang="id-ID"/>
            </a:p>
          </p:txBody>
        </p:sp>
      </p:grpSp>
      <p:grpSp>
        <p:nvGrpSpPr>
          <p:cNvPr id="9" name="Group 8"/>
          <p:cNvGrpSpPr/>
          <p:nvPr/>
        </p:nvGrpSpPr>
        <p:grpSpPr>
          <a:xfrm>
            <a:off x="2435242" y="3042549"/>
            <a:ext cx="2410273" cy="1670957"/>
            <a:chOff x="4338638" y="2257425"/>
            <a:chExt cx="2605088" cy="3651250"/>
          </a:xfrm>
          <a:solidFill>
            <a:schemeClr val="bg1"/>
          </a:solidFill>
        </p:grpSpPr>
        <p:sp>
          <p:nvSpPr>
            <p:cNvPr id="10" name="Freeform 9"/>
            <p:cNvSpPr/>
            <p:nvPr/>
          </p:nvSpPr>
          <p:spPr bwMode="auto">
            <a:xfrm>
              <a:off x="4338638" y="2257425"/>
              <a:ext cx="1303338" cy="3651250"/>
            </a:xfrm>
            <a:custGeom>
              <a:gdLst>
                <a:gd fmla="*/ 333 w 347" name="T0"/>
                <a:gd fmla="*/ 75 h 971" name="T1"/>
                <a:gd fmla="*/ 0 w 347" name="T2"/>
                <a:gd fmla="*/ 971 h 971" name="T3"/>
                <a:gd fmla="*/ 347 w 347" name="T4"/>
                <a:gd fmla="*/ 971 h 971" name="T5"/>
                <a:gd fmla="*/ 347 w 347" name="T6"/>
                <a:gd fmla="*/ 0 h 971" name="T7"/>
                <a:gd fmla="*/ 333 w 347" name="T8"/>
                <a:gd fmla="*/ 75 h 971" name="T9"/>
              </a:gdLst>
              <a:cxnLst>
                <a:cxn ang="0">
                  <a:pos x="T0" y="T1"/>
                </a:cxn>
                <a:cxn ang="0">
                  <a:pos x="T2" y="T3"/>
                </a:cxn>
                <a:cxn ang="0">
                  <a:pos x="T4" y="T5"/>
                </a:cxn>
                <a:cxn ang="0">
                  <a:pos x="T6" y="T7"/>
                </a:cxn>
                <a:cxn ang="0">
                  <a:pos x="T8" y="T9"/>
                </a:cxn>
              </a:cxnLst>
              <a:rect b="b" l="0" r="r" t="0"/>
              <a:pathLst>
                <a:path h="971" w="347">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bg1">
                <a:alpha val="50000"/>
              </a:schemeClr>
            </a:solidFill>
            <a:ln>
              <a:noFill/>
            </a:ln>
          </p:spPr>
          <p:txBody>
            <a:bodyPr anchor="t" anchorCtr="0" bIns="45720" compatLnSpc="1" lIns="91440" numCol="1" rIns="91440" tIns="45720" vert="horz" wrap="square">
              <a:prstTxWarp prst="textNoShape">
                <a:avLst/>
              </a:prstTxWarp>
            </a:bodyPr>
            <a:lstStyle/>
            <a:p>
              <a:endParaRPr lang="id-ID"/>
            </a:p>
          </p:txBody>
        </p:sp>
        <p:sp>
          <p:nvSpPr>
            <p:cNvPr id="11" name="Freeform 10"/>
            <p:cNvSpPr/>
            <p:nvPr/>
          </p:nvSpPr>
          <p:spPr bwMode="auto">
            <a:xfrm>
              <a:off x="5641976" y="2257425"/>
              <a:ext cx="1301750" cy="3651250"/>
            </a:xfrm>
            <a:custGeom>
              <a:gdLst>
                <a:gd fmla="*/ 15 w 347" name="T0"/>
                <a:gd fmla="*/ 75 h 971" name="T1"/>
                <a:gd fmla="*/ 0 w 347" name="T2"/>
                <a:gd fmla="*/ 0 h 971" name="T3"/>
                <a:gd fmla="*/ 0 w 347" name="T4"/>
                <a:gd fmla="*/ 971 h 971" name="T5"/>
                <a:gd fmla="*/ 347 w 347" name="T6"/>
                <a:gd fmla="*/ 971 h 971" name="T7"/>
                <a:gd fmla="*/ 15 w 347" name="T8"/>
                <a:gd fmla="*/ 75 h 971" name="T9"/>
              </a:gdLst>
              <a:cxnLst>
                <a:cxn ang="0">
                  <a:pos x="T0" y="T1"/>
                </a:cxn>
                <a:cxn ang="0">
                  <a:pos x="T2" y="T3"/>
                </a:cxn>
                <a:cxn ang="0">
                  <a:pos x="T4" y="T5"/>
                </a:cxn>
                <a:cxn ang="0">
                  <a:pos x="T6" y="T7"/>
                </a:cxn>
                <a:cxn ang="0">
                  <a:pos x="T8" y="T9"/>
                </a:cxn>
              </a:cxnLst>
              <a:rect b="b" l="0" r="r" t="0"/>
              <a:pathLst>
                <a:path h="971" w="347">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bg1">
                <a:alpha val="30000"/>
              </a:schemeClr>
            </a:solidFill>
            <a:ln>
              <a:noFill/>
            </a:ln>
          </p:spPr>
          <p:txBody>
            <a:bodyPr anchor="t" anchorCtr="0" bIns="45720" compatLnSpc="1" lIns="91440" numCol="1" rIns="91440" tIns="45720" vert="horz" wrap="square">
              <a:prstTxWarp prst="textNoShape">
                <a:avLst/>
              </a:prstTxWarp>
            </a:bodyPr>
            <a:lstStyle/>
            <a:p>
              <a:endParaRPr lang="id-ID"/>
            </a:p>
          </p:txBody>
        </p:sp>
      </p:grpSp>
      <p:grpSp>
        <p:nvGrpSpPr>
          <p:cNvPr id="12" name="Group 11"/>
          <p:cNvGrpSpPr/>
          <p:nvPr/>
        </p:nvGrpSpPr>
        <p:grpSpPr>
          <a:xfrm>
            <a:off x="3658738" y="3579579"/>
            <a:ext cx="2410273" cy="1133926"/>
            <a:chOff x="5661026" y="3946525"/>
            <a:chExt cx="2605088" cy="1962150"/>
          </a:xfrm>
          <a:solidFill>
            <a:schemeClr val="bg1"/>
          </a:solidFill>
        </p:grpSpPr>
        <p:sp>
          <p:nvSpPr>
            <p:cNvPr id="13" name="Freeform 11"/>
            <p:cNvSpPr/>
            <p:nvPr/>
          </p:nvSpPr>
          <p:spPr bwMode="auto">
            <a:xfrm>
              <a:off x="5661026" y="3946525"/>
              <a:ext cx="1301750" cy="1962150"/>
            </a:xfrm>
            <a:custGeom>
              <a:gdLst>
                <a:gd fmla="*/ 333 w 347" name="T0"/>
                <a:gd fmla="*/ 40 h 522" name="T1"/>
                <a:gd fmla="*/ 0 w 347" name="T2"/>
                <a:gd fmla="*/ 522 h 522" name="T3"/>
                <a:gd fmla="*/ 347 w 347" name="T4"/>
                <a:gd fmla="*/ 522 h 522" name="T5"/>
                <a:gd fmla="*/ 347 w 347" name="T6"/>
                <a:gd fmla="*/ 0 h 522" name="T7"/>
                <a:gd fmla="*/ 333 w 347" name="T8"/>
                <a:gd fmla="*/ 40 h 522" name="T9"/>
              </a:gdLst>
              <a:cxnLst>
                <a:cxn ang="0">
                  <a:pos x="T0" y="T1"/>
                </a:cxn>
                <a:cxn ang="0">
                  <a:pos x="T2" y="T3"/>
                </a:cxn>
                <a:cxn ang="0">
                  <a:pos x="T4" y="T5"/>
                </a:cxn>
                <a:cxn ang="0">
                  <a:pos x="T6" y="T7"/>
                </a:cxn>
                <a:cxn ang="0">
                  <a:pos x="T8" y="T9"/>
                </a:cxn>
              </a:cxnLst>
              <a:rect b="b" l="0" r="r" t="0"/>
              <a:pathLst>
                <a:path h="522" w="347">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chemeClr val="bg1">
                <a:alpha val="40000"/>
              </a:schemeClr>
            </a:solidFill>
            <a:ln>
              <a:noFill/>
            </a:ln>
          </p:spPr>
          <p:txBody>
            <a:bodyPr anchor="t" anchorCtr="0" bIns="45720" compatLnSpc="1" lIns="91440" numCol="1" rIns="91440" tIns="45720" vert="horz" wrap="square">
              <a:prstTxWarp prst="textNoShape">
                <a:avLst/>
              </a:prstTxWarp>
            </a:bodyPr>
            <a:lstStyle/>
            <a:p>
              <a:endParaRPr lang="id-ID"/>
            </a:p>
          </p:txBody>
        </p:sp>
        <p:sp>
          <p:nvSpPr>
            <p:cNvPr id="14" name="Freeform 12"/>
            <p:cNvSpPr/>
            <p:nvPr/>
          </p:nvSpPr>
          <p:spPr bwMode="auto">
            <a:xfrm>
              <a:off x="6962776" y="3946525"/>
              <a:ext cx="1303338" cy="1962150"/>
            </a:xfrm>
            <a:custGeom>
              <a:gdLst>
                <a:gd fmla="*/ 14 w 347" name="T0"/>
                <a:gd fmla="*/ 40 h 522" name="T1"/>
                <a:gd fmla="*/ 0 w 347" name="T2"/>
                <a:gd fmla="*/ 0 h 522" name="T3"/>
                <a:gd fmla="*/ 0 w 347" name="T4"/>
                <a:gd fmla="*/ 522 h 522" name="T5"/>
                <a:gd fmla="*/ 347 w 347" name="T6"/>
                <a:gd fmla="*/ 522 h 522" name="T7"/>
                <a:gd fmla="*/ 14 w 347" name="T8"/>
                <a:gd fmla="*/ 40 h 522" name="T9"/>
              </a:gdLst>
              <a:cxnLst>
                <a:cxn ang="0">
                  <a:pos x="T0" y="T1"/>
                </a:cxn>
                <a:cxn ang="0">
                  <a:pos x="T2" y="T3"/>
                </a:cxn>
                <a:cxn ang="0">
                  <a:pos x="T4" y="T5"/>
                </a:cxn>
                <a:cxn ang="0">
                  <a:pos x="T6" y="T7"/>
                </a:cxn>
                <a:cxn ang="0">
                  <a:pos x="T8" y="T9"/>
                </a:cxn>
              </a:cxnLst>
              <a:rect b="b" l="0" r="r" t="0"/>
              <a:pathLst>
                <a:path h="522" w="347">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chemeClr val="bg1">
                <a:alpha val="20000"/>
              </a:schemeClr>
            </a:solidFill>
            <a:ln>
              <a:noFill/>
            </a:ln>
          </p:spPr>
          <p:txBody>
            <a:bodyPr anchor="t" anchorCtr="0" bIns="45720" compatLnSpc="1" lIns="91440" numCol="1" rIns="91440" tIns="45720" vert="horz" wrap="square">
              <a:prstTxWarp prst="textNoShape">
                <a:avLst/>
              </a:prstTxWarp>
            </a:bodyPr>
            <a:lstStyle/>
            <a:p>
              <a:endParaRPr lang="id-ID"/>
            </a:p>
          </p:txBody>
        </p:sp>
      </p:grpSp>
      <p:grpSp>
        <p:nvGrpSpPr>
          <p:cNvPr id="15" name="Group 14"/>
          <p:cNvGrpSpPr/>
          <p:nvPr/>
        </p:nvGrpSpPr>
        <p:grpSpPr>
          <a:xfrm>
            <a:off x="4870484" y="2721423"/>
            <a:ext cx="2414680" cy="1992084"/>
            <a:chOff x="6970713" y="2933700"/>
            <a:chExt cx="2609851" cy="2974975"/>
          </a:xfrm>
          <a:solidFill>
            <a:schemeClr val="bg1"/>
          </a:solidFill>
        </p:grpSpPr>
        <p:sp>
          <p:nvSpPr>
            <p:cNvPr id="16" name="Freeform 13"/>
            <p:cNvSpPr/>
            <p:nvPr/>
          </p:nvSpPr>
          <p:spPr bwMode="auto">
            <a:xfrm>
              <a:off x="8277226" y="2933700"/>
              <a:ext cx="1303338" cy="2974975"/>
            </a:xfrm>
            <a:custGeom>
              <a:gdLst>
                <a:gd fmla="*/ 14 w 347" name="T0"/>
                <a:gd fmla="*/ 62 h 791" name="T1"/>
                <a:gd fmla="*/ 0 w 347" name="T2"/>
                <a:gd fmla="*/ 0 h 791" name="T3"/>
                <a:gd fmla="*/ 0 w 347" name="T4"/>
                <a:gd fmla="*/ 791 h 791" name="T5"/>
                <a:gd fmla="*/ 347 w 347" name="T6"/>
                <a:gd fmla="*/ 791 h 791" name="T7"/>
                <a:gd fmla="*/ 14 w 347" name="T8"/>
                <a:gd fmla="*/ 62 h 791" name="T9"/>
              </a:gdLst>
              <a:cxnLst>
                <a:cxn ang="0">
                  <a:pos x="T0" y="T1"/>
                </a:cxn>
                <a:cxn ang="0">
                  <a:pos x="T2" y="T3"/>
                </a:cxn>
                <a:cxn ang="0">
                  <a:pos x="T4" y="T5"/>
                </a:cxn>
                <a:cxn ang="0">
                  <a:pos x="T6" y="T7"/>
                </a:cxn>
                <a:cxn ang="0">
                  <a:pos x="T8" y="T9"/>
                </a:cxn>
              </a:cxnLst>
              <a:rect b="b" l="0" r="r" t="0"/>
              <a:pathLst>
                <a:path h="791" w="347">
                  <a:moveTo>
                    <a:pt x="14" y="62"/>
                  </a:moveTo>
                  <a:cubicBezTo>
                    <a:pt x="8" y="28"/>
                    <a:pt x="2" y="0"/>
                    <a:pt x="0" y="0"/>
                  </a:cubicBezTo>
                  <a:cubicBezTo>
                    <a:pt x="0" y="791"/>
                    <a:pt x="0" y="791"/>
                    <a:pt x="0" y="791"/>
                  </a:cubicBezTo>
                  <a:cubicBezTo>
                    <a:pt x="347" y="791"/>
                    <a:pt x="347" y="791"/>
                    <a:pt x="347" y="791"/>
                  </a:cubicBezTo>
                  <a:cubicBezTo>
                    <a:pt x="347" y="791"/>
                    <a:pt x="104" y="611"/>
                    <a:pt x="14" y="62"/>
                  </a:cubicBezTo>
                  <a:close/>
                </a:path>
              </a:pathLst>
            </a:custGeom>
            <a:solidFill>
              <a:schemeClr val="bg1">
                <a:alpha val="30000"/>
              </a:schemeClr>
            </a:solidFill>
            <a:ln>
              <a:noFill/>
            </a:ln>
          </p:spPr>
          <p:txBody>
            <a:bodyPr anchor="t" anchorCtr="0" bIns="45720" compatLnSpc="1" lIns="91440" numCol="1" rIns="91440" tIns="45720" vert="horz" wrap="square">
              <a:prstTxWarp prst="textNoShape">
                <a:avLst/>
              </a:prstTxWarp>
            </a:bodyPr>
            <a:lstStyle/>
            <a:p>
              <a:endParaRPr lang="id-ID"/>
            </a:p>
          </p:txBody>
        </p:sp>
        <p:sp>
          <p:nvSpPr>
            <p:cNvPr id="17" name="Freeform 14"/>
            <p:cNvSpPr/>
            <p:nvPr/>
          </p:nvSpPr>
          <p:spPr bwMode="auto">
            <a:xfrm>
              <a:off x="6970713" y="2933700"/>
              <a:ext cx="1306513" cy="2974975"/>
            </a:xfrm>
            <a:custGeom>
              <a:gdLst>
                <a:gd fmla="*/ 333 w 348" name="T0"/>
                <a:gd fmla="*/ 62 h 791" name="T1"/>
                <a:gd fmla="*/ 0 w 348" name="T2"/>
                <a:gd fmla="*/ 791 h 791" name="T3"/>
                <a:gd fmla="*/ 348 w 348" name="T4"/>
                <a:gd fmla="*/ 791 h 791" name="T5"/>
                <a:gd fmla="*/ 348 w 348" name="T6"/>
                <a:gd fmla="*/ 0 h 791" name="T7"/>
                <a:gd fmla="*/ 333 w 348" name="T8"/>
                <a:gd fmla="*/ 62 h 791" name="T9"/>
              </a:gdLst>
              <a:cxnLst>
                <a:cxn ang="0">
                  <a:pos x="T0" y="T1"/>
                </a:cxn>
                <a:cxn ang="0">
                  <a:pos x="T2" y="T3"/>
                </a:cxn>
                <a:cxn ang="0">
                  <a:pos x="T4" y="T5"/>
                </a:cxn>
                <a:cxn ang="0">
                  <a:pos x="T6" y="T7"/>
                </a:cxn>
                <a:cxn ang="0">
                  <a:pos x="T8" y="T9"/>
                </a:cxn>
              </a:cxnLst>
              <a:rect b="b" l="0" r="r" t="0"/>
              <a:pathLst>
                <a:path h="791" w="348">
                  <a:moveTo>
                    <a:pt x="333" y="62"/>
                  </a:moveTo>
                  <a:cubicBezTo>
                    <a:pt x="242" y="611"/>
                    <a:pt x="0" y="791"/>
                    <a:pt x="0" y="791"/>
                  </a:cubicBezTo>
                  <a:cubicBezTo>
                    <a:pt x="348" y="791"/>
                    <a:pt x="348" y="791"/>
                    <a:pt x="348" y="791"/>
                  </a:cubicBezTo>
                  <a:cubicBezTo>
                    <a:pt x="348" y="0"/>
                    <a:pt x="348" y="0"/>
                    <a:pt x="348" y="0"/>
                  </a:cubicBezTo>
                  <a:cubicBezTo>
                    <a:pt x="345" y="0"/>
                    <a:pt x="339" y="28"/>
                    <a:pt x="333" y="62"/>
                  </a:cubicBezTo>
                  <a:close/>
                </a:path>
              </a:pathLst>
            </a:custGeom>
            <a:solidFill>
              <a:schemeClr val="bg1">
                <a:alpha val="50000"/>
              </a:schemeClr>
            </a:solidFill>
            <a:ln>
              <a:noFill/>
            </a:ln>
          </p:spPr>
          <p:txBody>
            <a:bodyPr anchor="t" anchorCtr="0" bIns="45720" compatLnSpc="1" lIns="91440" numCol="1" rIns="91440" tIns="45720" vert="horz" wrap="square">
              <a:prstTxWarp prst="textNoShape">
                <a:avLst/>
              </a:prstTxWarp>
            </a:bodyPr>
            <a:lstStyle/>
            <a:p>
              <a:endParaRPr lang="id-ID"/>
            </a:p>
          </p:txBody>
        </p:sp>
      </p:grpSp>
      <p:grpSp>
        <p:nvGrpSpPr>
          <p:cNvPr id="18" name="Group 17"/>
          <p:cNvGrpSpPr/>
          <p:nvPr/>
        </p:nvGrpSpPr>
        <p:grpSpPr>
          <a:xfrm>
            <a:off x="6093982" y="2068281"/>
            <a:ext cx="2410273" cy="2645228"/>
            <a:chOff x="8293101" y="5205412"/>
            <a:chExt cx="2605088" cy="703264"/>
          </a:xfrm>
          <a:solidFill>
            <a:schemeClr val="bg1"/>
          </a:solidFill>
        </p:grpSpPr>
        <p:sp>
          <p:nvSpPr>
            <p:cNvPr id="19" name="Freeform 15"/>
            <p:cNvSpPr/>
            <p:nvPr/>
          </p:nvSpPr>
          <p:spPr bwMode="auto">
            <a:xfrm>
              <a:off x="8293101" y="5205412"/>
              <a:ext cx="1301750" cy="703263"/>
            </a:xfrm>
            <a:custGeom>
              <a:gdLst>
                <a:gd fmla="*/ 333 w 347" name="T0"/>
                <a:gd fmla="*/ 14 h 187" name="T1"/>
                <a:gd fmla="*/ 0 w 347" name="T2"/>
                <a:gd fmla="*/ 187 h 187" name="T3"/>
                <a:gd fmla="*/ 347 w 347" name="T4"/>
                <a:gd fmla="*/ 187 h 187" name="T5"/>
                <a:gd fmla="*/ 347 w 347" name="T6"/>
                <a:gd fmla="*/ 0 h 187" name="T7"/>
                <a:gd fmla="*/ 333 w 347" name="T8"/>
                <a:gd fmla="*/ 14 h 187" name="T9"/>
              </a:gdLst>
              <a:cxnLst>
                <a:cxn ang="0">
                  <a:pos x="T0" y="T1"/>
                </a:cxn>
                <a:cxn ang="0">
                  <a:pos x="T2" y="T3"/>
                </a:cxn>
                <a:cxn ang="0">
                  <a:pos x="T4" y="T5"/>
                </a:cxn>
                <a:cxn ang="0">
                  <a:pos x="T6" y="T7"/>
                </a:cxn>
                <a:cxn ang="0">
                  <a:pos x="T8" y="T9"/>
                </a:cxn>
              </a:cxnLst>
              <a:rect b="b" l="0" r="r" t="0"/>
              <a:pathLst>
                <a:path h="187" w="347">
                  <a:moveTo>
                    <a:pt x="333" y="14"/>
                  </a:moveTo>
                  <a:cubicBezTo>
                    <a:pt x="242" y="144"/>
                    <a:pt x="0" y="187"/>
                    <a:pt x="0" y="187"/>
                  </a:cubicBezTo>
                  <a:cubicBezTo>
                    <a:pt x="347" y="187"/>
                    <a:pt x="347" y="187"/>
                    <a:pt x="347" y="187"/>
                  </a:cubicBezTo>
                  <a:cubicBezTo>
                    <a:pt x="347" y="0"/>
                    <a:pt x="347" y="0"/>
                    <a:pt x="347" y="0"/>
                  </a:cubicBezTo>
                  <a:cubicBezTo>
                    <a:pt x="344" y="0"/>
                    <a:pt x="338" y="6"/>
                    <a:pt x="333" y="14"/>
                  </a:cubicBezTo>
                  <a:close/>
                </a:path>
              </a:pathLst>
            </a:custGeom>
            <a:solidFill>
              <a:schemeClr val="bg1">
                <a:alpha val="60000"/>
              </a:schemeClr>
            </a:solidFill>
            <a:ln>
              <a:noFill/>
            </a:ln>
          </p:spPr>
          <p:txBody>
            <a:bodyPr anchor="t" anchorCtr="0" bIns="45720" compatLnSpc="1" lIns="91440" numCol="1" rIns="91440" tIns="45720" vert="horz" wrap="square">
              <a:prstTxWarp prst="textNoShape">
                <a:avLst/>
              </a:prstTxWarp>
            </a:bodyPr>
            <a:lstStyle/>
            <a:p>
              <a:endParaRPr lang="id-ID"/>
            </a:p>
          </p:txBody>
        </p:sp>
        <p:sp>
          <p:nvSpPr>
            <p:cNvPr id="20" name="Freeform 16"/>
            <p:cNvSpPr/>
            <p:nvPr/>
          </p:nvSpPr>
          <p:spPr bwMode="auto">
            <a:xfrm>
              <a:off x="9594851" y="5205413"/>
              <a:ext cx="1303338" cy="703263"/>
            </a:xfrm>
            <a:custGeom>
              <a:gdLst>
                <a:gd fmla="*/ 14 w 347" name="T0"/>
                <a:gd fmla="*/ 14 h 187" name="T1"/>
                <a:gd fmla="*/ 0 w 347" name="T2"/>
                <a:gd fmla="*/ 0 h 187" name="T3"/>
                <a:gd fmla="*/ 0 w 347" name="T4"/>
                <a:gd fmla="*/ 187 h 187" name="T5"/>
                <a:gd fmla="*/ 347 w 347" name="T6"/>
                <a:gd fmla="*/ 187 h 187" name="T7"/>
                <a:gd fmla="*/ 14 w 347" name="T8"/>
                <a:gd fmla="*/ 14 h 187" name="T9"/>
              </a:gdLst>
              <a:cxnLst>
                <a:cxn ang="0">
                  <a:pos x="T0" y="T1"/>
                </a:cxn>
                <a:cxn ang="0">
                  <a:pos x="T2" y="T3"/>
                </a:cxn>
                <a:cxn ang="0">
                  <a:pos x="T4" y="T5"/>
                </a:cxn>
                <a:cxn ang="0">
                  <a:pos x="T6" y="T7"/>
                </a:cxn>
                <a:cxn ang="0">
                  <a:pos x="T8" y="T9"/>
                </a:cxn>
              </a:cxnLst>
              <a:rect b="b" l="0" r="r" t="0"/>
              <a:pathLst>
                <a:path h="187" w="347">
                  <a:moveTo>
                    <a:pt x="14" y="14"/>
                  </a:moveTo>
                  <a:cubicBezTo>
                    <a:pt x="9" y="6"/>
                    <a:pt x="3" y="0"/>
                    <a:pt x="0" y="0"/>
                  </a:cubicBezTo>
                  <a:cubicBezTo>
                    <a:pt x="0" y="187"/>
                    <a:pt x="0" y="187"/>
                    <a:pt x="0" y="187"/>
                  </a:cubicBezTo>
                  <a:cubicBezTo>
                    <a:pt x="347" y="187"/>
                    <a:pt x="347" y="187"/>
                    <a:pt x="347" y="187"/>
                  </a:cubicBezTo>
                  <a:cubicBezTo>
                    <a:pt x="347" y="187"/>
                    <a:pt x="105" y="144"/>
                    <a:pt x="14" y="14"/>
                  </a:cubicBezTo>
                  <a:close/>
                </a:path>
              </a:pathLst>
            </a:custGeom>
            <a:solidFill>
              <a:schemeClr val="bg1">
                <a:alpha val="40000"/>
              </a:schemeClr>
            </a:solidFill>
            <a:ln>
              <a:noFill/>
            </a:ln>
          </p:spPr>
          <p:txBody>
            <a:bodyPr anchor="t" anchorCtr="0" bIns="45720" compatLnSpc="1" lIns="91440" numCol="1" rIns="91440" tIns="45720" vert="horz" wrap="square">
              <a:prstTxWarp prst="textNoShape">
                <a:avLst/>
              </a:prstTxWarp>
            </a:bodyPr>
            <a:lstStyle/>
            <a:p>
              <a:endParaRPr lang="id-ID"/>
            </a:p>
          </p:txBody>
        </p:sp>
      </p:grpSp>
      <p:grpSp>
        <p:nvGrpSpPr>
          <p:cNvPr id="21" name="Group 20"/>
          <p:cNvGrpSpPr/>
          <p:nvPr/>
        </p:nvGrpSpPr>
        <p:grpSpPr>
          <a:xfrm>
            <a:off x="7360546" y="3853537"/>
            <a:ext cx="2410273" cy="859970"/>
            <a:chOff x="1706563" y="4518025"/>
            <a:chExt cx="2605088" cy="1390650"/>
          </a:xfrm>
          <a:solidFill>
            <a:schemeClr val="bg1"/>
          </a:solidFill>
        </p:grpSpPr>
        <p:sp>
          <p:nvSpPr>
            <p:cNvPr id="22" name="Freeform 5"/>
            <p:cNvSpPr/>
            <p:nvPr/>
          </p:nvSpPr>
          <p:spPr bwMode="auto">
            <a:xfrm>
              <a:off x="1706563" y="4518025"/>
              <a:ext cx="1303338" cy="1390650"/>
            </a:xfrm>
            <a:custGeom>
              <a:gdLst>
                <a:gd fmla="*/ 333 w 347" name="T0"/>
                <a:gd fmla="*/ 29 h 370" name="T1"/>
                <a:gd fmla="*/ 0 w 347" name="T2"/>
                <a:gd fmla="*/ 370 h 370" name="T3"/>
                <a:gd fmla="*/ 347 w 347" name="T4"/>
                <a:gd fmla="*/ 370 h 370" name="T5"/>
                <a:gd fmla="*/ 347 w 347" name="T6"/>
                <a:gd fmla="*/ 0 h 370" name="T7"/>
                <a:gd fmla="*/ 333 w 347" name="T8"/>
                <a:gd fmla="*/ 29 h 370" name="T9"/>
              </a:gdLst>
              <a:cxnLst>
                <a:cxn ang="0">
                  <a:pos x="T0" y="T1"/>
                </a:cxn>
                <a:cxn ang="0">
                  <a:pos x="T2" y="T3"/>
                </a:cxn>
                <a:cxn ang="0">
                  <a:pos x="T4" y="T5"/>
                </a:cxn>
                <a:cxn ang="0">
                  <a:pos x="T6" y="T7"/>
                </a:cxn>
                <a:cxn ang="0">
                  <a:pos x="T8" y="T9"/>
                </a:cxn>
              </a:cxnLst>
              <a:rect b="b" l="0" r="r" t="0"/>
              <a:pathLst>
                <a:path h="370" w="347">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solidFill>
              <a:schemeClr val="bg1">
                <a:alpha val="70000"/>
              </a:schemeClr>
            </a:solidFill>
            <a:ln>
              <a:noFill/>
            </a:ln>
          </p:spPr>
          <p:txBody>
            <a:bodyPr anchor="t" anchorCtr="0" bIns="45720" compatLnSpc="1" lIns="91440" numCol="1" rIns="91440" tIns="45720" vert="horz" wrap="square">
              <a:prstTxWarp prst="textNoShape">
                <a:avLst/>
              </a:prstTxWarp>
            </a:bodyPr>
            <a:lstStyle/>
            <a:p>
              <a:endParaRPr lang="id-ID"/>
            </a:p>
          </p:txBody>
        </p:sp>
        <p:sp>
          <p:nvSpPr>
            <p:cNvPr id="23" name="Freeform 6"/>
            <p:cNvSpPr/>
            <p:nvPr/>
          </p:nvSpPr>
          <p:spPr bwMode="auto">
            <a:xfrm>
              <a:off x="3009901" y="4518025"/>
              <a:ext cx="1301750" cy="1390650"/>
            </a:xfrm>
            <a:custGeom>
              <a:gdLst>
                <a:gd fmla="*/ 15 w 347" name="T0"/>
                <a:gd fmla="*/ 29 h 370" name="T1"/>
                <a:gd fmla="*/ 0 w 347" name="T2"/>
                <a:gd fmla="*/ 0 h 370" name="T3"/>
                <a:gd fmla="*/ 0 w 347" name="T4"/>
                <a:gd fmla="*/ 370 h 370" name="T5"/>
                <a:gd fmla="*/ 347 w 347" name="T6"/>
                <a:gd fmla="*/ 370 h 370" name="T7"/>
                <a:gd fmla="*/ 15 w 347" name="T8"/>
                <a:gd fmla="*/ 29 h 370" name="T9"/>
              </a:gdLst>
              <a:cxnLst>
                <a:cxn ang="0">
                  <a:pos x="T0" y="T1"/>
                </a:cxn>
                <a:cxn ang="0">
                  <a:pos x="T2" y="T3"/>
                </a:cxn>
                <a:cxn ang="0">
                  <a:pos x="T4" y="T5"/>
                </a:cxn>
                <a:cxn ang="0">
                  <a:pos x="T6" y="T7"/>
                </a:cxn>
                <a:cxn ang="0">
                  <a:pos x="T8" y="T9"/>
                </a:cxn>
              </a:cxnLst>
              <a:rect b="b" l="0" r="r" t="0"/>
              <a:pathLst>
                <a:path h="370" w="347">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solidFill>
              <a:schemeClr val="bg1">
                <a:alpha val="50000"/>
              </a:schemeClr>
            </a:solidFill>
            <a:ln>
              <a:noFill/>
            </a:ln>
          </p:spPr>
          <p:txBody>
            <a:bodyPr anchor="t" anchorCtr="0" bIns="45720" compatLnSpc="1" lIns="91440" numCol="1" rIns="91440" tIns="45720" vert="horz" wrap="square">
              <a:prstTxWarp prst="textNoShape">
                <a:avLst/>
              </a:prstTxWarp>
            </a:bodyPr>
            <a:lstStyle/>
            <a:p>
              <a:endParaRPr lang="id-ID"/>
            </a:p>
          </p:txBody>
        </p:sp>
      </p:grpSp>
      <p:grpSp>
        <p:nvGrpSpPr>
          <p:cNvPr id="24" name="Group 23"/>
          <p:cNvGrpSpPr/>
          <p:nvPr/>
        </p:nvGrpSpPr>
        <p:grpSpPr>
          <a:xfrm>
            <a:off x="8579635" y="2068281"/>
            <a:ext cx="2410273" cy="2645226"/>
            <a:chOff x="4338638" y="2257425"/>
            <a:chExt cx="2605088" cy="3651250"/>
          </a:xfrm>
          <a:solidFill>
            <a:schemeClr val="bg1"/>
          </a:solidFill>
        </p:grpSpPr>
        <p:sp>
          <p:nvSpPr>
            <p:cNvPr id="25" name="Freeform 9"/>
            <p:cNvSpPr/>
            <p:nvPr/>
          </p:nvSpPr>
          <p:spPr bwMode="auto">
            <a:xfrm>
              <a:off x="4338638" y="2257425"/>
              <a:ext cx="1303338" cy="3651250"/>
            </a:xfrm>
            <a:custGeom>
              <a:gdLst>
                <a:gd fmla="*/ 333 w 347" name="T0"/>
                <a:gd fmla="*/ 75 h 971" name="T1"/>
                <a:gd fmla="*/ 0 w 347" name="T2"/>
                <a:gd fmla="*/ 971 h 971" name="T3"/>
                <a:gd fmla="*/ 347 w 347" name="T4"/>
                <a:gd fmla="*/ 971 h 971" name="T5"/>
                <a:gd fmla="*/ 347 w 347" name="T6"/>
                <a:gd fmla="*/ 0 h 971" name="T7"/>
                <a:gd fmla="*/ 333 w 347" name="T8"/>
                <a:gd fmla="*/ 75 h 971" name="T9"/>
              </a:gdLst>
              <a:cxnLst>
                <a:cxn ang="0">
                  <a:pos x="T0" y="T1"/>
                </a:cxn>
                <a:cxn ang="0">
                  <a:pos x="T2" y="T3"/>
                </a:cxn>
                <a:cxn ang="0">
                  <a:pos x="T4" y="T5"/>
                </a:cxn>
                <a:cxn ang="0">
                  <a:pos x="T6" y="T7"/>
                </a:cxn>
                <a:cxn ang="0">
                  <a:pos x="T8" y="T9"/>
                </a:cxn>
              </a:cxnLst>
              <a:rect b="b" l="0" r="r" t="0"/>
              <a:pathLst>
                <a:path h="971" w="347">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bg1">
                <a:alpha val="60000"/>
              </a:schemeClr>
            </a:solidFill>
            <a:ln>
              <a:noFill/>
            </a:ln>
          </p:spPr>
          <p:txBody>
            <a:bodyPr anchor="t" anchorCtr="0" bIns="45720" compatLnSpc="1" lIns="91440" numCol="1" rIns="91440" tIns="45720" vert="horz" wrap="square">
              <a:prstTxWarp prst="textNoShape">
                <a:avLst/>
              </a:prstTxWarp>
            </a:bodyPr>
            <a:lstStyle/>
            <a:p>
              <a:endParaRPr lang="id-ID"/>
            </a:p>
          </p:txBody>
        </p:sp>
        <p:sp>
          <p:nvSpPr>
            <p:cNvPr id="26" name="Freeform 10"/>
            <p:cNvSpPr/>
            <p:nvPr/>
          </p:nvSpPr>
          <p:spPr bwMode="auto">
            <a:xfrm>
              <a:off x="5641976" y="2257425"/>
              <a:ext cx="1301750" cy="3651250"/>
            </a:xfrm>
            <a:custGeom>
              <a:gdLst>
                <a:gd fmla="*/ 15 w 347" name="T0"/>
                <a:gd fmla="*/ 75 h 971" name="T1"/>
                <a:gd fmla="*/ 0 w 347" name="T2"/>
                <a:gd fmla="*/ 0 h 971" name="T3"/>
                <a:gd fmla="*/ 0 w 347" name="T4"/>
                <a:gd fmla="*/ 971 h 971" name="T5"/>
                <a:gd fmla="*/ 347 w 347" name="T6"/>
                <a:gd fmla="*/ 971 h 971" name="T7"/>
                <a:gd fmla="*/ 15 w 347" name="T8"/>
                <a:gd fmla="*/ 75 h 971" name="T9"/>
              </a:gdLst>
              <a:cxnLst>
                <a:cxn ang="0">
                  <a:pos x="T0" y="T1"/>
                </a:cxn>
                <a:cxn ang="0">
                  <a:pos x="T2" y="T3"/>
                </a:cxn>
                <a:cxn ang="0">
                  <a:pos x="T4" y="T5"/>
                </a:cxn>
                <a:cxn ang="0">
                  <a:pos x="T6" y="T7"/>
                </a:cxn>
                <a:cxn ang="0">
                  <a:pos x="T8" y="T9"/>
                </a:cxn>
              </a:cxnLst>
              <a:rect b="b" l="0" r="r" t="0"/>
              <a:pathLst>
                <a:path h="971" w="347">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bg1">
                <a:alpha val="40000"/>
              </a:schemeClr>
            </a:solidFill>
            <a:ln>
              <a:noFill/>
            </a:ln>
          </p:spPr>
          <p:txBody>
            <a:bodyPr anchor="t" anchorCtr="0" bIns="45720" compatLnSpc="1" lIns="91440" numCol="1" rIns="91440" tIns="45720" vert="horz" wrap="square">
              <a:prstTxWarp prst="textNoShape">
                <a:avLst/>
              </a:prstTxWarp>
            </a:bodyPr>
            <a:lstStyle/>
            <a:p>
              <a:endParaRPr lang="id-ID"/>
            </a:p>
          </p:txBody>
        </p:sp>
      </p:grpSp>
      <p:grpSp>
        <p:nvGrpSpPr>
          <p:cNvPr id="27" name="Group 26"/>
          <p:cNvGrpSpPr/>
          <p:nvPr/>
        </p:nvGrpSpPr>
        <p:grpSpPr>
          <a:xfrm>
            <a:off x="9803132" y="2898092"/>
            <a:ext cx="2410273" cy="1815414"/>
            <a:chOff x="5661026" y="3946525"/>
            <a:chExt cx="2605088" cy="1962150"/>
          </a:xfrm>
          <a:solidFill>
            <a:schemeClr val="bg1"/>
          </a:solidFill>
        </p:grpSpPr>
        <p:sp>
          <p:nvSpPr>
            <p:cNvPr id="28" name="Freeform 11"/>
            <p:cNvSpPr/>
            <p:nvPr/>
          </p:nvSpPr>
          <p:spPr bwMode="auto">
            <a:xfrm>
              <a:off x="5661026" y="3946525"/>
              <a:ext cx="1301750" cy="1962150"/>
            </a:xfrm>
            <a:custGeom>
              <a:gdLst>
                <a:gd fmla="*/ 333 w 347" name="T0"/>
                <a:gd fmla="*/ 40 h 522" name="T1"/>
                <a:gd fmla="*/ 0 w 347" name="T2"/>
                <a:gd fmla="*/ 522 h 522" name="T3"/>
                <a:gd fmla="*/ 347 w 347" name="T4"/>
                <a:gd fmla="*/ 522 h 522" name="T5"/>
                <a:gd fmla="*/ 347 w 347" name="T6"/>
                <a:gd fmla="*/ 0 h 522" name="T7"/>
                <a:gd fmla="*/ 333 w 347" name="T8"/>
                <a:gd fmla="*/ 40 h 522" name="T9"/>
              </a:gdLst>
              <a:cxnLst>
                <a:cxn ang="0">
                  <a:pos x="T0" y="T1"/>
                </a:cxn>
                <a:cxn ang="0">
                  <a:pos x="T2" y="T3"/>
                </a:cxn>
                <a:cxn ang="0">
                  <a:pos x="T4" y="T5"/>
                </a:cxn>
                <a:cxn ang="0">
                  <a:pos x="T6" y="T7"/>
                </a:cxn>
                <a:cxn ang="0">
                  <a:pos x="T8" y="T9"/>
                </a:cxn>
              </a:cxnLst>
              <a:rect b="b" l="0" r="r" t="0"/>
              <a:pathLst>
                <a:path h="522" w="347">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chemeClr val="bg1">
                <a:alpha val="50000"/>
              </a:schemeClr>
            </a:solidFill>
            <a:ln>
              <a:noFill/>
            </a:ln>
          </p:spPr>
          <p:txBody>
            <a:bodyPr anchor="t" anchorCtr="0" bIns="45720" compatLnSpc="1" lIns="91440" numCol="1" rIns="91440" tIns="45720" vert="horz" wrap="square">
              <a:prstTxWarp prst="textNoShape">
                <a:avLst/>
              </a:prstTxWarp>
            </a:bodyPr>
            <a:lstStyle/>
            <a:p>
              <a:endParaRPr lang="id-ID"/>
            </a:p>
          </p:txBody>
        </p:sp>
        <p:sp>
          <p:nvSpPr>
            <p:cNvPr id="29" name="Freeform 12"/>
            <p:cNvSpPr/>
            <p:nvPr/>
          </p:nvSpPr>
          <p:spPr bwMode="auto">
            <a:xfrm>
              <a:off x="6962776" y="3946525"/>
              <a:ext cx="1303338" cy="1962150"/>
            </a:xfrm>
            <a:custGeom>
              <a:gdLst>
                <a:gd fmla="*/ 14 w 347" name="T0"/>
                <a:gd fmla="*/ 40 h 522" name="T1"/>
                <a:gd fmla="*/ 0 w 347" name="T2"/>
                <a:gd fmla="*/ 0 h 522" name="T3"/>
                <a:gd fmla="*/ 0 w 347" name="T4"/>
                <a:gd fmla="*/ 522 h 522" name="T5"/>
                <a:gd fmla="*/ 347 w 347" name="T6"/>
                <a:gd fmla="*/ 522 h 522" name="T7"/>
                <a:gd fmla="*/ 14 w 347" name="T8"/>
                <a:gd fmla="*/ 40 h 522" name="T9"/>
              </a:gdLst>
              <a:cxnLst>
                <a:cxn ang="0">
                  <a:pos x="T0" y="T1"/>
                </a:cxn>
                <a:cxn ang="0">
                  <a:pos x="T2" y="T3"/>
                </a:cxn>
                <a:cxn ang="0">
                  <a:pos x="T4" y="T5"/>
                </a:cxn>
                <a:cxn ang="0">
                  <a:pos x="T6" y="T7"/>
                </a:cxn>
                <a:cxn ang="0">
                  <a:pos x="T8" y="T9"/>
                </a:cxn>
              </a:cxnLst>
              <a:rect b="b" l="0" r="r" t="0"/>
              <a:pathLst>
                <a:path h="522" w="347">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chemeClr val="bg1">
                <a:alpha val="30000"/>
              </a:schemeClr>
            </a:solidFill>
            <a:ln>
              <a:noFill/>
            </a:ln>
          </p:spPr>
          <p:txBody>
            <a:bodyPr anchor="t" anchorCtr="0" bIns="45720" compatLnSpc="1" lIns="91440" numCol="1" rIns="91440" tIns="45720" vert="horz" wrap="square">
              <a:prstTxWarp prst="textNoShape">
                <a:avLst/>
              </a:prstTxWarp>
            </a:bodyPr>
            <a:lstStyle/>
            <a:p>
              <a:endParaRPr lang="id-ID"/>
            </a:p>
          </p:txBody>
        </p:sp>
      </p:grpSp>
      <p:sp>
        <p:nvSpPr>
          <p:cNvPr id="36" name="Rectangle 35"/>
          <p:cNvSpPr/>
          <p:nvPr/>
        </p:nvSpPr>
        <p:spPr>
          <a:xfrm>
            <a:off x="0" y="4705745"/>
            <a:ext cx="12192000" cy="865915"/>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37" name="TextBox 36"/>
          <p:cNvSpPr txBox="1"/>
          <p:nvPr/>
        </p:nvSpPr>
        <p:spPr>
          <a:xfrm>
            <a:off x="849657" y="4889226"/>
            <a:ext cx="711518" cy="304800"/>
          </a:xfrm>
          <a:prstGeom prst="rect">
            <a:avLst/>
          </a:prstGeom>
          <a:noFill/>
        </p:spPr>
        <p:txBody>
          <a:bodyPr rtlCol="0" wrap="none">
            <a:spAutoFit/>
          </a:bodyPr>
          <a:lstStyle/>
          <a:p>
            <a:pPr algn="ctr"/>
            <a:r>
              <a:rPr b="1" lang="en-US" sz="1400">
                <a:solidFill>
                  <a:schemeClr val="bg1"/>
                </a:solidFill>
              </a:rPr>
              <a:t>Service</a:t>
            </a:r>
          </a:p>
        </p:txBody>
      </p:sp>
      <p:sp>
        <p:nvSpPr>
          <p:cNvPr id="38" name="TextBox 37"/>
          <p:cNvSpPr txBox="1"/>
          <p:nvPr/>
        </p:nvSpPr>
        <p:spPr>
          <a:xfrm>
            <a:off x="2166366" y="4889226"/>
            <a:ext cx="528744" cy="304800"/>
          </a:xfrm>
          <a:prstGeom prst="rect">
            <a:avLst/>
          </a:prstGeom>
          <a:noFill/>
        </p:spPr>
        <p:txBody>
          <a:bodyPr rtlCol="0" wrap="none">
            <a:spAutoFit/>
          </a:bodyPr>
          <a:lstStyle/>
          <a:p>
            <a:pPr algn="ctr"/>
            <a:r>
              <a:rPr b="1" lang="en-US" sz="1400">
                <a:solidFill>
                  <a:schemeClr val="bg1"/>
                </a:solidFill>
              </a:rPr>
              <a:t>Data</a:t>
            </a:r>
          </a:p>
        </p:txBody>
      </p:sp>
      <p:sp>
        <p:nvSpPr>
          <p:cNvPr id="39" name="TextBox 38"/>
          <p:cNvSpPr txBox="1"/>
          <p:nvPr/>
        </p:nvSpPr>
        <p:spPr>
          <a:xfrm>
            <a:off x="3135568" y="4889226"/>
            <a:ext cx="998694" cy="518160"/>
          </a:xfrm>
          <a:prstGeom prst="rect">
            <a:avLst/>
          </a:prstGeom>
          <a:noFill/>
        </p:spPr>
        <p:txBody>
          <a:bodyPr rtlCol="0" wrap="none">
            <a:spAutoFit/>
          </a:bodyPr>
          <a:lstStyle/>
          <a:p>
            <a:pPr algn="ctr"/>
            <a:r>
              <a:rPr b="1" lang="en-US" sz="1400">
                <a:solidFill>
                  <a:schemeClr val="bg1"/>
                </a:solidFill>
              </a:rPr>
              <a:t>Product</a:t>
            </a:r>
          </a:p>
          <a:p>
            <a:pPr algn="ctr"/>
            <a:r>
              <a:rPr b="1" lang="en-US" sz="1400">
                <a:solidFill>
                  <a:schemeClr val="bg1"/>
                </a:solidFill>
              </a:rPr>
              <a:t>Infomation</a:t>
            </a:r>
          </a:p>
        </p:txBody>
      </p:sp>
      <p:sp>
        <p:nvSpPr>
          <p:cNvPr id="40" name="TextBox 39"/>
          <p:cNvSpPr txBox="1"/>
          <p:nvPr/>
        </p:nvSpPr>
        <p:spPr>
          <a:xfrm>
            <a:off x="4497107" y="4889226"/>
            <a:ext cx="722630" cy="304800"/>
          </a:xfrm>
          <a:prstGeom prst="rect">
            <a:avLst/>
          </a:prstGeom>
          <a:noFill/>
        </p:spPr>
        <p:txBody>
          <a:bodyPr rtlCol="0" wrap="none">
            <a:spAutoFit/>
          </a:bodyPr>
          <a:lstStyle/>
          <a:p>
            <a:pPr algn="ctr"/>
            <a:r>
              <a:rPr b="1" lang="en-US" sz="1400">
                <a:solidFill>
                  <a:schemeClr val="bg1"/>
                </a:solidFill>
              </a:rPr>
              <a:t>Quality</a:t>
            </a:r>
          </a:p>
        </p:txBody>
      </p:sp>
      <p:sp>
        <p:nvSpPr>
          <p:cNvPr id="41" name="TextBox 40"/>
          <p:cNvSpPr txBox="1"/>
          <p:nvPr/>
        </p:nvSpPr>
        <p:spPr>
          <a:xfrm>
            <a:off x="5657074" y="4889226"/>
            <a:ext cx="824714" cy="304800"/>
          </a:xfrm>
          <a:prstGeom prst="rect">
            <a:avLst/>
          </a:prstGeom>
          <a:noFill/>
        </p:spPr>
        <p:txBody>
          <a:bodyPr rtlCol="0" wrap="none">
            <a:spAutoFit/>
          </a:bodyPr>
          <a:lstStyle/>
          <a:p>
            <a:pPr algn="ctr"/>
            <a:r>
              <a:rPr b="1" lang="en-US" sz="1400">
                <a:solidFill>
                  <a:schemeClr val="bg1"/>
                </a:solidFill>
              </a:rPr>
              <a:t>Network</a:t>
            </a:r>
          </a:p>
        </p:txBody>
      </p:sp>
      <p:sp>
        <p:nvSpPr>
          <p:cNvPr id="42" name="TextBox 41"/>
          <p:cNvSpPr txBox="1"/>
          <p:nvPr/>
        </p:nvSpPr>
        <p:spPr>
          <a:xfrm>
            <a:off x="6932819" y="4889226"/>
            <a:ext cx="719877" cy="304800"/>
          </a:xfrm>
          <a:prstGeom prst="rect">
            <a:avLst/>
          </a:prstGeom>
          <a:noFill/>
        </p:spPr>
        <p:txBody>
          <a:bodyPr rtlCol="0" wrap="none">
            <a:spAutoFit/>
          </a:bodyPr>
          <a:lstStyle/>
          <a:p>
            <a:pPr algn="ctr"/>
            <a:r>
              <a:rPr b="1" lang="en-US" sz="1400">
                <a:solidFill>
                  <a:schemeClr val="bg1"/>
                </a:solidFill>
              </a:rPr>
              <a:t>Protect</a:t>
            </a:r>
          </a:p>
        </p:txBody>
      </p:sp>
      <p:sp>
        <p:nvSpPr>
          <p:cNvPr id="43" name="TextBox 42"/>
          <p:cNvSpPr txBox="1"/>
          <p:nvPr/>
        </p:nvSpPr>
        <p:spPr>
          <a:xfrm>
            <a:off x="8159636" y="4889226"/>
            <a:ext cx="840762" cy="304800"/>
          </a:xfrm>
          <a:prstGeom prst="rect">
            <a:avLst/>
          </a:prstGeom>
          <a:noFill/>
        </p:spPr>
        <p:txBody>
          <a:bodyPr rtlCol="0" wrap="none">
            <a:spAutoFit/>
          </a:bodyPr>
          <a:lstStyle/>
          <a:p>
            <a:pPr algn="ctr"/>
            <a:r>
              <a:rPr b="1" lang="id-ID" sz="1400">
                <a:solidFill>
                  <a:schemeClr val="bg1"/>
                </a:solidFill>
              </a:rPr>
              <a:t>Sercurity</a:t>
            </a:r>
          </a:p>
        </p:txBody>
      </p:sp>
      <p:sp>
        <p:nvSpPr>
          <p:cNvPr id="44" name="TextBox 43"/>
          <p:cNvSpPr txBox="1"/>
          <p:nvPr/>
        </p:nvSpPr>
        <p:spPr>
          <a:xfrm>
            <a:off x="9481535" y="4889226"/>
            <a:ext cx="662305" cy="304800"/>
          </a:xfrm>
          <a:prstGeom prst="rect">
            <a:avLst/>
          </a:prstGeom>
          <a:noFill/>
        </p:spPr>
        <p:txBody>
          <a:bodyPr rtlCol="0" wrap="none">
            <a:spAutoFit/>
          </a:bodyPr>
          <a:lstStyle/>
          <a:p>
            <a:pPr algn="ctr"/>
            <a:r>
              <a:rPr b="1" lang="en-US" sz="1400">
                <a:solidFill>
                  <a:schemeClr val="bg1"/>
                </a:solidFill>
              </a:rPr>
              <a:t>Model</a:t>
            </a:r>
          </a:p>
        </p:txBody>
      </p:sp>
      <p:sp>
        <p:nvSpPr>
          <p:cNvPr id="45" name="TextBox 44"/>
          <p:cNvSpPr txBox="1"/>
          <p:nvPr/>
        </p:nvSpPr>
        <p:spPr>
          <a:xfrm>
            <a:off x="10729175" y="4889226"/>
            <a:ext cx="549593" cy="304800"/>
          </a:xfrm>
          <a:prstGeom prst="rect">
            <a:avLst/>
          </a:prstGeom>
          <a:noFill/>
        </p:spPr>
        <p:txBody>
          <a:bodyPr rtlCol="0" wrap="none">
            <a:spAutoFit/>
          </a:bodyPr>
          <a:lstStyle/>
          <a:p>
            <a:pPr algn="ctr"/>
            <a:r>
              <a:rPr b="1" lang="en-US" sz="1400">
                <a:solidFill>
                  <a:schemeClr val="bg1"/>
                </a:solidFill>
              </a:rPr>
              <a:t>Price</a:t>
            </a:r>
          </a:p>
        </p:txBody>
      </p:sp>
      <p:sp>
        <p:nvSpPr>
          <p:cNvPr id="47" name="TextBox 46"/>
          <p:cNvSpPr txBox="1"/>
          <p:nvPr/>
        </p:nvSpPr>
        <p:spPr>
          <a:xfrm>
            <a:off x="894899" y="5747379"/>
            <a:ext cx="621030" cy="396240"/>
          </a:xfrm>
          <a:prstGeom prst="rect">
            <a:avLst/>
          </a:prstGeom>
          <a:noFill/>
        </p:spPr>
        <p:txBody>
          <a:bodyPr rtlCol="0" wrap="none">
            <a:spAutoFit/>
          </a:bodyPr>
          <a:lstStyle/>
          <a:p>
            <a:pPr algn="ctr"/>
            <a:r>
              <a:rPr lang="en-US" sz="2000">
                <a:solidFill>
                  <a:schemeClr val="bg1">
                    <a:lumMod val="95000"/>
                  </a:schemeClr>
                </a:solidFill>
              </a:rPr>
              <a:t>30%</a:t>
            </a:r>
          </a:p>
        </p:txBody>
      </p:sp>
      <p:sp>
        <p:nvSpPr>
          <p:cNvPr id="48" name="TextBox 47"/>
          <p:cNvSpPr txBox="1"/>
          <p:nvPr/>
        </p:nvSpPr>
        <p:spPr>
          <a:xfrm>
            <a:off x="2095282" y="5764854"/>
            <a:ext cx="621030" cy="396240"/>
          </a:xfrm>
          <a:prstGeom prst="rect">
            <a:avLst/>
          </a:prstGeom>
          <a:noFill/>
        </p:spPr>
        <p:txBody>
          <a:bodyPr rtlCol="0" wrap="none">
            <a:spAutoFit/>
          </a:bodyPr>
          <a:lstStyle/>
          <a:p>
            <a:pPr algn="ctr"/>
            <a:r>
              <a:rPr lang="en-US" sz="2000">
                <a:solidFill>
                  <a:schemeClr val="bg1">
                    <a:lumMod val="95000"/>
                  </a:schemeClr>
                </a:solidFill>
              </a:rPr>
              <a:t>72%</a:t>
            </a:r>
          </a:p>
        </p:txBody>
      </p:sp>
      <p:sp>
        <p:nvSpPr>
          <p:cNvPr id="49" name="TextBox 48"/>
          <p:cNvSpPr txBox="1"/>
          <p:nvPr/>
        </p:nvSpPr>
        <p:spPr>
          <a:xfrm>
            <a:off x="3348222" y="5745329"/>
            <a:ext cx="621030" cy="396240"/>
          </a:xfrm>
          <a:prstGeom prst="rect">
            <a:avLst/>
          </a:prstGeom>
          <a:noFill/>
        </p:spPr>
        <p:txBody>
          <a:bodyPr rtlCol="0" wrap="none">
            <a:spAutoFit/>
          </a:bodyPr>
          <a:lstStyle/>
          <a:p>
            <a:pPr algn="ctr"/>
            <a:r>
              <a:rPr lang="en-US" sz="2000">
                <a:solidFill>
                  <a:schemeClr val="bg1">
                    <a:lumMod val="95000"/>
                  </a:schemeClr>
                </a:solidFill>
              </a:rPr>
              <a:t>38%</a:t>
            </a:r>
          </a:p>
        </p:txBody>
      </p:sp>
      <p:sp>
        <p:nvSpPr>
          <p:cNvPr id="50" name="TextBox 49"/>
          <p:cNvSpPr txBox="1"/>
          <p:nvPr/>
        </p:nvSpPr>
        <p:spPr>
          <a:xfrm>
            <a:off x="4579982" y="5745329"/>
            <a:ext cx="621030" cy="396240"/>
          </a:xfrm>
          <a:prstGeom prst="rect">
            <a:avLst/>
          </a:prstGeom>
          <a:noFill/>
        </p:spPr>
        <p:txBody>
          <a:bodyPr rtlCol="0" wrap="none">
            <a:spAutoFit/>
          </a:bodyPr>
          <a:lstStyle/>
          <a:p>
            <a:pPr algn="ctr"/>
            <a:r>
              <a:rPr lang="en-US" sz="2000">
                <a:solidFill>
                  <a:schemeClr val="bg1">
                    <a:lumMod val="95000"/>
                  </a:schemeClr>
                </a:solidFill>
              </a:rPr>
              <a:t>27%</a:t>
            </a:r>
          </a:p>
        </p:txBody>
      </p:sp>
      <p:sp>
        <p:nvSpPr>
          <p:cNvPr id="51" name="TextBox 50"/>
          <p:cNvSpPr txBox="1"/>
          <p:nvPr/>
        </p:nvSpPr>
        <p:spPr>
          <a:xfrm>
            <a:off x="5758495" y="5745329"/>
            <a:ext cx="621030" cy="396240"/>
          </a:xfrm>
          <a:prstGeom prst="rect">
            <a:avLst/>
          </a:prstGeom>
          <a:noFill/>
        </p:spPr>
        <p:txBody>
          <a:bodyPr rtlCol="0" wrap="none">
            <a:spAutoFit/>
          </a:bodyPr>
          <a:lstStyle/>
          <a:p>
            <a:pPr algn="ctr"/>
            <a:r>
              <a:rPr lang="en-US" sz="2000">
                <a:solidFill>
                  <a:schemeClr val="bg1">
                    <a:lumMod val="95000"/>
                  </a:schemeClr>
                </a:solidFill>
              </a:rPr>
              <a:t>45%</a:t>
            </a:r>
          </a:p>
        </p:txBody>
      </p:sp>
      <p:sp>
        <p:nvSpPr>
          <p:cNvPr id="52" name="TextBox 51"/>
          <p:cNvSpPr txBox="1"/>
          <p:nvPr/>
        </p:nvSpPr>
        <p:spPr>
          <a:xfrm>
            <a:off x="7050030" y="5733497"/>
            <a:ext cx="621030" cy="396240"/>
          </a:xfrm>
          <a:prstGeom prst="rect">
            <a:avLst/>
          </a:prstGeom>
          <a:noFill/>
        </p:spPr>
        <p:txBody>
          <a:bodyPr rtlCol="0" wrap="none">
            <a:spAutoFit/>
          </a:bodyPr>
          <a:lstStyle/>
          <a:p>
            <a:pPr algn="ctr"/>
            <a:r>
              <a:rPr lang="en-US" sz="2000">
                <a:solidFill>
                  <a:schemeClr val="bg1">
                    <a:lumMod val="95000"/>
                  </a:schemeClr>
                </a:solidFill>
              </a:rPr>
              <a:t>60%</a:t>
            </a:r>
          </a:p>
        </p:txBody>
      </p:sp>
      <p:sp>
        <p:nvSpPr>
          <p:cNvPr id="53" name="TextBox 52"/>
          <p:cNvSpPr txBox="1"/>
          <p:nvPr/>
        </p:nvSpPr>
        <p:spPr>
          <a:xfrm>
            <a:off x="8255901" y="5745329"/>
            <a:ext cx="621030" cy="396240"/>
          </a:xfrm>
          <a:prstGeom prst="rect">
            <a:avLst/>
          </a:prstGeom>
          <a:noFill/>
        </p:spPr>
        <p:txBody>
          <a:bodyPr rtlCol="0" wrap="none">
            <a:spAutoFit/>
          </a:bodyPr>
          <a:lstStyle/>
          <a:p>
            <a:pPr algn="ctr"/>
            <a:r>
              <a:rPr lang="en-US" sz="2000">
                <a:solidFill>
                  <a:schemeClr val="bg1">
                    <a:lumMod val="95000"/>
                  </a:schemeClr>
                </a:solidFill>
              </a:rPr>
              <a:t>20%</a:t>
            </a:r>
          </a:p>
        </p:txBody>
      </p:sp>
      <p:sp>
        <p:nvSpPr>
          <p:cNvPr id="54" name="TextBox 53"/>
          <p:cNvSpPr txBox="1"/>
          <p:nvPr/>
        </p:nvSpPr>
        <p:spPr>
          <a:xfrm>
            <a:off x="9460303" y="5748011"/>
            <a:ext cx="621030" cy="396240"/>
          </a:xfrm>
          <a:prstGeom prst="rect">
            <a:avLst/>
          </a:prstGeom>
          <a:noFill/>
        </p:spPr>
        <p:txBody>
          <a:bodyPr rtlCol="0" wrap="none">
            <a:spAutoFit/>
          </a:bodyPr>
          <a:lstStyle/>
          <a:p>
            <a:pPr algn="ctr"/>
            <a:r>
              <a:rPr lang="en-US" sz="2000">
                <a:solidFill>
                  <a:schemeClr val="bg1">
                    <a:lumMod val="95000"/>
                  </a:schemeClr>
                </a:solidFill>
              </a:rPr>
              <a:t>59%</a:t>
            </a:r>
          </a:p>
        </p:txBody>
      </p:sp>
      <p:sp>
        <p:nvSpPr>
          <p:cNvPr id="55" name="TextBox 54"/>
          <p:cNvSpPr txBox="1"/>
          <p:nvPr/>
        </p:nvSpPr>
        <p:spPr>
          <a:xfrm>
            <a:off x="10694413" y="5768444"/>
            <a:ext cx="621030" cy="396240"/>
          </a:xfrm>
          <a:prstGeom prst="rect">
            <a:avLst/>
          </a:prstGeom>
          <a:noFill/>
        </p:spPr>
        <p:txBody>
          <a:bodyPr rtlCol="0" wrap="none">
            <a:spAutoFit/>
          </a:bodyPr>
          <a:lstStyle/>
          <a:p>
            <a:pPr algn="ctr"/>
            <a:r>
              <a:rPr lang="en-US" sz="2000">
                <a:solidFill>
                  <a:schemeClr val="bg1">
                    <a:lumMod val="95000"/>
                  </a:schemeClr>
                </a:solidFill>
              </a:rPr>
              <a:t>43%</a:t>
            </a:r>
          </a:p>
        </p:txBody>
      </p:sp>
    </p:spTree>
    <p:extLst>
      <p:ext uri="{BB962C8B-B14F-4D97-AF65-F5344CB8AC3E}">
        <p14:creationId val="2076191404"/>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36"/>
                                        </p:tgtEl>
                                        <p:attrNameLst>
                                          <p:attrName>style.visibility</p:attrName>
                                        </p:attrNameLst>
                                      </p:cBhvr>
                                      <p:to>
                                        <p:strVal val="visible"/>
                                      </p:to>
                                    </p:set>
                                    <p:animEffect filter="barn(inVertical)" transition="in">
                                      <p:cBhvr>
                                        <p:cTn dur="500" id="7"/>
                                        <p:tgtEl>
                                          <p:spTgt spid="36"/>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3"/>
                                        </p:tgtEl>
                                        <p:attrNameLst>
                                          <p:attrName>style.visibility</p:attrName>
                                        </p:attrNameLst>
                                      </p:cBhvr>
                                      <p:to>
                                        <p:strVal val="visible"/>
                                      </p:to>
                                    </p:set>
                                    <p:animEffect filter="wipe(down)" transition="in">
                                      <p:cBhvr>
                                        <p:cTn dur="500" id="11"/>
                                        <p:tgtEl>
                                          <p:spTgt spid="3"/>
                                        </p:tgtEl>
                                      </p:cBhvr>
                                    </p:animEffect>
                                  </p:childTnLst>
                                </p:cTn>
                              </p:par>
                              <p:par>
                                <p:cTn fill="hold" grpId="0" id="12" nodeType="withEffect" presetClass="entr" presetID="10" presetSubtype="0">
                                  <p:stCondLst>
                                    <p:cond delay="0"/>
                                  </p:stCondLst>
                                  <p:childTnLst>
                                    <p:set>
                                      <p:cBhvr>
                                        <p:cTn dur="1" fill="hold" id="13">
                                          <p:stCondLst>
                                            <p:cond delay="0"/>
                                          </p:stCondLst>
                                        </p:cTn>
                                        <p:tgtEl>
                                          <p:spTgt spid="37"/>
                                        </p:tgtEl>
                                        <p:attrNameLst>
                                          <p:attrName>style.visibility</p:attrName>
                                        </p:attrNameLst>
                                      </p:cBhvr>
                                      <p:to>
                                        <p:strVal val="visible"/>
                                      </p:to>
                                    </p:set>
                                    <p:animEffect filter="fade" transition="in">
                                      <p:cBhvr>
                                        <p:cTn dur="500" id="14"/>
                                        <p:tgtEl>
                                          <p:spTgt spid="37"/>
                                        </p:tgtEl>
                                      </p:cBhvr>
                                    </p:animEffect>
                                  </p:childTnLst>
                                </p:cTn>
                              </p:par>
                            </p:childTnLst>
                          </p:cTn>
                        </p:par>
                        <p:par>
                          <p:cTn fill="hold" id="15" nodeType="afterGroup">
                            <p:stCondLst>
                              <p:cond delay="1000"/>
                            </p:stCondLst>
                            <p:childTnLst>
                              <p:par>
                                <p:cTn fill="hold" grpId="0" id="16" nodeType="afterEffect" presetClass="entr" presetID="42" presetSubtype="0">
                                  <p:stCondLst>
                                    <p:cond delay="0"/>
                                  </p:stCondLst>
                                  <p:childTnLst>
                                    <p:set>
                                      <p:cBhvr>
                                        <p:cTn dur="1" fill="hold" id="17">
                                          <p:stCondLst>
                                            <p:cond delay="0"/>
                                          </p:stCondLst>
                                        </p:cTn>
                                        <p:tgtEl>
                                          <p:spTgt spid="47"/>
                                        </p:tgtEl>
                                        <p:attrNameLst>
                                          <p:attrName>style.visibility</p:attrName>
                                        </p:attrNameLst>
                                      </p:cBhvr>
                                      <p:to>
                                        <p:strVal val="visible"/>
                                      </p:to>
                                    </p:set>
                                    <p:animEffect filter="fade" transition="in">
                                      <p:cBhvr>
                                        <p:cTn dur="1000" id="18"/>
                                        <p:tgtEl>
                                          <p:spTgt spid="47"/>
                                        </p:tgtEl>
                                      </p:cBhvr>
                                    </p:animEffect>
                                    <p:anim calcmode="lin" valueType="num">
                                      <p:cBhvr>
                                        <p:cTn dur="1000" fill="hold" id="19"/>
                                        <p:tgtEl>
                                          <p:spTgt spid="47"/>
                                        </p:tgtEl>
                                        <p:attrNameLst>
                                          <p:attrName>ppt_x</p:attrName>
                                        </p:attrNameLst>
                                      </p:cBhvr>
                                      <p:tavLst>
                                        <p:tav tm="0">
                                          <p:val>
                                            <p:strVal val="#ppt_x"/>
                                          </p:val>
                                        </p:tav>
                                        <p:tav tm="100000">
                                          <p:val>
                                            <p:strVal val="#ppt_x"/>
                                          </p:val>
                                        </p:tav>
                                      </p:tavLst>
                                    </p:anim>
                                    <p:anim calcmode="lin" valueType="num">
                                      <p:cBhvr>
                                        <p:cTn dur="1000" fill="hold" id="20"/>
                                        <p:tgtEl>
                                          <p:spTgt spid="47"/>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id="22" nodeType="afterEffect" presetClass="entr" presetID="22" presetSubtype="4">
                                  <p:stCondLst>
                                    <p:cond delay="0"/>
                                  </p:stCondLst>
                                  <p:childTnLst>
                                    <p:set>
                                      <p:cBhvr>
                                        <p:cTn dur="1" fill="hold" id="23">
                                          <p:stCondLst>
                                            <p:cond delay="0"/>
                                          </p:stCondLst>
                                        </p:cTn>
                                        <p:tgtEl>
                                          <p:spTgt spid="6"/>
                                        </p:tgtEl>
                                        <p:attrNameLst>
                                          <p:attrName>style.visibility</p:attrName>
                                        </p:attrNameLst>
                                      </p:cBhvr>
                                      <p:to>
                                        <p:strVal val="visible"/>
                                      </p:to>
                                    </p:set>
                                    <p:animEffect filter="wipe(down)" transition="in">
                                      <p:cBhvr>
                                        <p:cTn dur="500" id="24"/>
                                        <p:tgtEl>
                                          <p:spTgt spid="6"/>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38"/>
                                        </p:tgtEl>
                                        <p:attrNameLst>
                                          <p:attrName>style.visibility</p:attrName>
                                        </p:attrNameLst>
                                      </p:cBhvr>
                                      <p:to>
                                        <p:strVal val="visible"/>
                                      </p:to>
                                    </p:set>
                                    <p:animEffect filter="fade" transition="in">
                                      <p:cBhvr>
                                        <p:cTn dur="500" id="27"/>
                                        <p:tgtEl>
                                          <p:spTgt spid="38"/>
                                        </p:tgtEl>
                                      </p:cBhvr>
                                    </p:animEffect>
                                  </p:childTnLst>
                                </p:cTn>
                              </p:par>
                            </p:childTnLst>
                          </p:cTn>
                        </p:par>
                        <p:par>
                          <p:cTn fill="hold" id="28" nodeType="afterGroup">
                            <p:stCondLst>
                              <p:cond delay="2500"/>
                            </p:stCondLst>
                            <p:childTnLst>
                              <p:par>
                                <p:cTn fill="hold" grpId="0" id="29" nodeType="afterEffect" presetClass="entr" presetID="42" presetSubtype="0">
                                  <p:stCondLst>
                                    <p:cond delay="0"/>
                                  </p:stCondLst>
                                  <p:childTnLst>
                                    <p:set>
                                      <p:cBhvr>
                                        <p:cTn dur="1" fill="hold" id="30">
                                          <p:stCondLst>
                                            <p:cond delay="0"/>
                                          </p:stCondLst>
                                        </p:cTn>
                                        <p:tgtEl>
                                          <p:spTgt spid="48"/>
                                        </p:tgtEl>
                                        <p:attrNameLst>
                                          <p:attrName>style.visibility</p:attrName>
                                        </p:attrNameLst>
                                      </p:cBhvr>
                                      <p:to>
                                        <p:strVal val="visible"/>
                                      </p:to>
                                    </p:set>
                                    <p:animEffect filter="fade" transition="in">
                                      <p:cBhvr>
                                        <p:cTn dur="1000" id="31"/>
                                        <p:tgtEl>
                                          <p:spTgt spid="48"/>
                                        </p:tgtEl>
                                      </p:cBhvr>
                                    </p:animEffect>
                                    <p:anim calcmode="lin" valueType="num">
                                      <p:cBhvr>
                                        <p:cTn dur="1000" fill="hold" id="32"/>
                                        <p:tgtEl>
                                          <p:spTgt spid="48"/>
                                        </p:tgtEl>
                                        <p:attrNameLst>
                                          <p:attrName>ppt_x</p:attrName>
                                        </p:attrNameLst>
                                      </p:cBhvr>
                                      <p:tavLst>
                                        <p:tav tm="0">
                                          <p:val>
                                            <p:strVal val="#ppt_x"/>
                                          </p:val>
                                        </p:tav>
                                        <p:tav tm="100000">
                                          <p:val>
                                            <p:strVal val="#ppt_x"/>
                                          </p:val>
                                        </p:tav>
                                      </p:tavLst>
                                    </p:anim>
                                    <p:anim calcmode="lin" valueType="num">
                                      <p:cBhvr>
                                        <p:cTn dur="1000" fill="hold" id="33"/>
                                        <p:tgtEl>
                                          <p:spTgt spid="48"/>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3500"/>
                            </p:stCondLst>
                            <p:childTnLst>
                              <p:par>
                                <p:cTn fill="hold" id="35" nodeType="afterEffect" presetClass="entr" presetID="22" presetSubtype="4">
                                  <p:stCondLst>
                                    <p:cond delay="0"/>
                                  </p:stCondLst>
                                  <p:childTnLst>
                                    <p:set>
                                      <p:cBhvr>
                                        <p:cTn dur="1" fill="hold" id="36">
                                          <p:stCondLst>
                                            <p:cond delay="0"/>
                                          </p:stCondLst>
                                        </p:cTn>
                                        <p:tgtEl>
                                          <p:spTgt spid="9"/>
                                        </p:tgtEl>
                                        <p:attrNameLst>
                                          <p:attrName>style.visibility</p:attrName>
                                        </p:attrNameLst>
                                      </p:cBhvr>
                                      <p:to>
                                        <p:strVal val="visible"/>
                                      </p:to>
                                    </p:set>
                                    <p:animEffect filter="wipe(down)" transition="in">
                                      <p:cBhvr>
                                        <p:cTn dur="500" id="37"/>
                                        <p:tgtEl>
                                          <p:spTgt spid="9"/>
                                        </p:tgtEl>
                                      </p:cBhvr>
                                    </p:animEffect>
                                  </p:childTnLst>
                                </p:cTn>
                              </p:par>
                              <p:par>
                                <p:cTn fill="hold" grpId="0" id="38" nodeType="withEffect" presetClass="entr" presetID="10" presetSubtype="0">
                                  <p:stCondLst>
                                    <p:cond delay="0"/>
                                  </p:stCondLst>
                                  <p:childTnLst>
                                    <p:set>
                                      <p:cBhvr>
                                        <p:cTn dur="1" fill="hold" id="39">
                                          <p:stCondLst>
                                            <p:cond delay="0"/>
                                          </p:stCondLst>
                                        </p:cTn>
                                        <p:tgtEl>
                                          <p:spTgt spid="39"/>
                                        </p:tgtEl>
                                        <p:attrNameLst>
                                          <p:attrName>style.visibility</p:attrName>
                                        </p:attrNameLst>
                                      </p:cBhvr>
                                      <p:to>
                                        <p:strVal val="visible"/>
                                      </p:to>
                                    </p:set>
                                    <p:animEffect filter="fade" transition="in">
                                      <p:cBhvr>
                                        <p:cTn dur="500" id="40"/>
                                        <p:tgtEl>
                                          <p:spTgt spid="39"/>
                                        </p:tgtEl>
                                      </p:cBhvr>
                                    </p:animEffect>
                                  </p:childTnLst>
                                </p:cTn>
                              </p:par>
                            </p:childTnLst>
                          </p:cTn>
                        </p:par>
                        <p:par>
                          <p:cTn fill="hold" id="41" nodeType="afterGroup">
                            <p:stCondLst>
                              <p:cond delay="4000"/>
                            </p:stCondLst>
                            <p:childTnLst>
                              <p:par>
                                <p:cTn fill="hold" grpId="0" id="42" nodeType="afterEffect" presetClass="entr" presetID="42" presetSubtype="0">
                                  <p:stCondLst>
                                    <p:cond delay="0"/>
                                  </p:stCondLst>
                                  <p:childTnLst>
                                    <p:set>
                                      <p:cBhvr>
                                        <p:cTn dur="1" fill="hold" id="43">
                                          <p:stCondLst>
                                            <p:cond delay="0"/>
                                          </p:stCondLst>
                                        </p:cTn>
                                        <p:tgtEl>
                                          <p:spTgt spid="49"/>
                                        </p:tgtEl>
                                        <p:attrNameLst>
                                          <p:attrName>style.visibility</p:attrName>
                                        </p:attrNameLst>
                                      </p:cBhvr>
                                      <p:to>
                                        <p:strVal val="visible"/>
                                      </p:to>
                                    </p:set>
                                    <p:animEffect filter="fade" transition="in">
                                      <p:cBhvr>
                                        <p:cTn dur="1000" id="44"/>
                                        <p:tgtEl>
                                          <p:spTgt spid="49"/>
                                        </p:tgtEl>
                                      </p:cBhvr>
                                    </p:animEffect>
                                    <p:anim calcmode="lin" valueType="num">
                                      <p:cBhvr>
                                        <p:cTn dur="1000" fill="hold" id="45"/>
                                        <p:tgtEl>
                                          <p:spTgt spid="49"/>
                                        </p:tgtEl>
                                        <p:attrNameLst>
                                          <p:attrName>ppt_x</p:attrName>
                                        </p:attrNameLst>
                                      </p:cBhvr>
                                      <p:tavLst>
                                        <p:tav tm="0">
                                          <p:val>
                                            <p:strVal val="#ppt_x"/>
                                          </p:val>
                                        </p:tav>
                                        <p:tav tm="100000">
                                          <p:val>
                                            <p:strVal val="#ppt_x"/>
                                          </p:val>
                                        </p:tav>
                                      </p:tavLst>
                                    </p:anim>
                                    <p:anim calcmode="lin" valueType="num">
                                      <p:cBhvr>
                                        <p:cTn dur="1000" fill="hold" id="46"/>
                                        <p:tgtEl>
                                          <p:spTgt spid="49"/>
                                        </p:tgtEl>
                                        <p:attrNameLst>
                                          <p:attrName>ppt_y</p:attrName>
                                        </p:attrNameLst>
                                      </p:cBhvr>
                                      <p:tavLst>
                                        <p:tav tm="0">
                                          <p:val>
                                            <p:strVal val="#ppt_y+.1"/>
                                          </p:val>
                                        </p:tav>
                                        <p:tav tm="100000">
                                          <p:val>
                                            <p:strVal val="#ppt_y"/>
                                          </p:val>
                                        </p:tav>
                                      </p:tavLst>
                                    </p:anim>
                                  </p:childTnLst>
                                </p:cTn>
                              </p:par>
                            </p:childTnLst>
                          </p:cTn>
                        </p:par>
                        <p:par>
                          <p:cTn fill="hold" id="47" nodeType="afterGroup">
                            <p:stCondLst>
                              <p:cond delay="5000"/>
                            </p:stCondLst>
                            <p:childTnLst>
                              <p:par>
                                <p:cTn fill="hold" id="48" nodeType="afterEffect" presetClass="entr" presetID="22" presetSubtype="4">
                                  <p:stCondLst>
                                    <p:cond delay="0"/>
                                  </p:stCondLst>
                                  <p:childTnLst>
                                    <p:set>
                                      <p:cBhvr>
                                        <p:cTn dur="1" fill="hold" id="49">
                                          <p:stCondLst>
                                            <p:cond delay="0"/>
                                          </p:stCondLst>
                                        </p:cTn>
                                        <p:tgtEl>
                                          <p:spTgt spid="12"/>
                                        </p:tgtEl>
                                        <p:attrNameLst>
                                          <p:attrName>style.visibility</p:attrName>
                                        </p:attrNameLst>
                                      </p:cBhvr>
                                      <p:to>
                                        <p:strVal val="visible"/>
                                      </p:to>
                                    </p:set>
                                    <p:animEffect filter="wipe(down)" transition="in">
                                      <p:cBhvr>
                                        <p:cTn dur="500" id="50"/>
                                        <p:tgtEl>
                                          <p:spTgt spid="12"/>
                                        </p:tgtEl>
                                      </p:cBhvr>
                                    </p:animEffect>
                                  </p:childTnLst>
                                </p:cTn>
                              </p:par>
                              <p:par>
                                <p:cTn fill="hold" grpId="0" id="51" nodeType="withEffect" presetClass="entr" presetID="10" presetSubtype="0">
                                  <p:stCondLst>
                                    <p:cond delay="0"/>
                                  </p:stCondLst>
                                  <p:childTnLst>
                                    <p:set>
                                      <p:cBhvr>
                                        <p:cTn dur="1" fill="hold" id="52">
                                          <p:stCondLst>
                                            <p:cond delay="0"/>
                                          </p:stCondLst>
                                        </p:cTn>
                                        <p:tgtEl>
                                          <p:spTgt spid="40"/>
                                        </p:tgtEl>
                                        <p:attrNameLst>
                                          <p:attrName>style.visibility</p:attrName>
                                        </p:attrNameLst>
                                      </p:cBhvr>
                                      <p:to>
                                        <p:strVal val="visible"/>
                                      </p:to>
                                    </p:set>
                                    <p:animEffect filter="fade" transition="in">
                                      <p:cBhvr>
                                        <p:cTn dur="500" id="53"/>
                                        <p:tgtEl>
                                          <p:spTgt spid="40"/>
                                        </p:tgtEl>
                                      </p:cBhvr>
                                    </p:animEffect>
                                  </p:childTnLst>
                                </p:cTn>
                              </p:par>
                            </p:childTnLst>
                          </p:cTn>
                        </p:par>
                        <p:par>
                          <p:cTn fill="hold" id="54" nodeType="afterGroup">
                            <p:stCondLst>
                              <p:cond delay="5500"/>
                            </p:stCondLst>
                            <p:childTnLst>
                              <p:par>
                                <p:cTn fill="hold" grpId="0" id="55" nodeType="afterEffect" presetClass="entr" presetID="42" presetSubtype="0">
                                  <p:stCondLst>
                                    <p:cond delay="0"/>
                                  </p:stCondLst>
                                  <p:childTnLst>
                                    <p:set>
                                      <p:cBhvr>
                                        <p:cTn dur="1" fill="hold" id="56">
                                          <p:stCondLst>
                                            <p:cond delay="0"/>
                                          </p:stCondLst>
                                        </p:cTn>
                                        <p:tgtEl>
                                          <p:spTgt spid="50"/>
                                        </p:tgtEl>
                                        <p:attrNameLst>
                                          <p:attrName>style.visibility</p:attrName>
                                        </p:attrNameLst>
                                      </p:cBhvr>
                                      <p:to>
                                        <p:strVal val="visible"/>
                                      </p:to>
                                    </p:set>
                                    <p:animEffect filter="fade" transition="in">
                                      <p:cBhvr>
                                        <p:cTn dur="1000" id="57"/>
                                        <p:tgtEl>
                                          <p:spTgt spid="50"/>
                                        </p:tgtEl>
                                      </p:cBhvr>
                                    </p:animEffect>
                                    <p:anim calcmode="lin" valueType="num">
                                      <p:cBhvr>
                                        <p:cTn dur="1000" fill="hold" id="58"/>
                                        <p:tgtEl>
                                          <p:spTgt spid="50"/>
                                        </p:tgtEl>
                                        <p:attrNameLst>
                                          <p:attrName>ppt_x</p:attrName>
                                        </p:attrNameLst>
                                      </p:cBhvr>
                                      <p:tavLst>
                                        <p:tav tm="0">
                                          <p:val>
                                            <p:strVal val="#ppt_x"/>
                                          </p:val>
                                        </p:tav>
                                        <p:tav tm="100000">
                                          <p:val>
                                            <p:strVal val="#ppt_x"/>
                                          </p:val>
                                        </p:tav>
                                      </p:tavLst>
                                    </p:anim>
                                    <p:anim calcmode="lin" valueType="num">
                                      <p:cBhvr>
                                        <p:cTn dur="1000" fill="hold" id="59"/>
                                        <p:tgtEl>
                                          <p:spTgt spid="50"/>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6500"/>
                            </p:stCondLst>
                            <p:childTnLst>
                              <p:par>
                                <p:cTn fill="hold" id="61" nodeType="afterEffect" presetClass="entr" presetID="22" presetSubtype="4">
                                  <p:stCondLst>
                                    <p:cond delay="0"/>
                                  </p:stCondLst>
                                  <p:childTnLst>
                                    <p:set>
                                      <p:cBhvr>
                                        <p:cTn dur="1" fill="hold" id="62">
                                          <p:stCondLst>
                                            <p:cond delay="0"/>
                                          </p:stCondLst>
                                        </p:cTn>
                                        <p:tgtEl>
                                          <p:spTgt spid="15"/>
                                        </p:tgtEl>
                                        <p:attrNameLst>
                                          <p:attrName>style.visibility</p:attrName>
                                        </p:attrNameLst>
                                      </p:cBhvr>
                                      <p:to>
                                        <p:strVal val="visible"/>
                                      </p:to>
                                    </p:set>
                                    <p:animEffect filter="wipe(down)" transition="in">
                                      <p:cBhvr>
                                        <p:cTn dur="500" id="63"/>
                                        <p:tgtEl>
                                          <p:spTgt spid="15"/>
                                        </p:tgtEl>
                                      </p:cBhvr>
                                    </p:animEffect>
                                  </p:childTnLst>
                                </p:cTn>
                              </p:par>
                              <p:par>
                                <p:cTn fill="hold" grpId="0" id="64" nodeType="withEffect" presetClass="entr" presetID="10" presetSubtype="0">
                                  <p:stCondLst>
                                    <p:cond delay="0"/>
                                  </p:stCondLst>
                                  <p:childTnLst>
                                    <p:set>
                                      <p:cBhvr>
                                        <p:cTn dur="1" fill="hold" id="65">
                                          <p:stCondLst>
                                            <p:cond delay="0"/>
                                          </p:stCondLst>
                                        </p:cTn>
                                        <p:tgtEl>
                                          <p:spTgt spid="41"/>
                                        </p:tgtEl>
                                        <p:attrNameLst>
                                          <p:attrName>style.visibility</p:attrName>
                                        </p:attrNameLst>
                                      </p:cBhvr>
                                      <p:to>
                                        <p:strVal val="visible"/>
                                      </p:to>
                                    </p:set>
                                    <p:animEffect filter="fade" transition="in">
                                      <p:cBhvr>
                                        <p:cTn dur="500" id="66"/>
                                        <p:tgtEl>
                                          <p:spTgt spid="41"/>
                                        </p:tgtEl>
                                      </p:cBhvr>
                                    </p:animEffect>
                                  </p:childTnLst>
                                </p:cTn>
                              </p:par>
                            </p:childTnLst>
                          </p:cTn>
                        </p:par>
                        <p:par>
                          <p:cTn fill="hold" id="67" nodeType="afterGroup">
                            <p:stCondLst>
                              <p:cond delay="7000"/>
                            </p:stCondLst>
                            <p:childTnLst>
                              <p:par>
                                <p:cTn fill="hold" grpId="0" id="68" nodeType="afterEffect" presetClass="entr" presetID="42" presetSubtype="0">
                                  <p:stCondLst>
                                    <p:cond delay="0"/>
                                  </p:stCondLst>
                                  <p:childTnLst>
                                    <p:set>
                                      <p:cBhvr>
                                        <p:cTn dur="1" fill="hold" id="69">
                                          <p:stCondLst>
                                            <p:cond delay="0"/>
                                          </p:stCondLst>
                                        </p:cTn>
                                        <p:tgtEl>
                                          <p:spTgt spid="51"/>
                                        </p:tgtEl>
                                        <p:attrNameLst>
                                          <p:attrName>style.visibility</p:attrName>
                                        </p:attrNameLst>
                                      </p:cBhvr>
                                      <p:to>
                                        <p:strVal val="visible"/>
                                      </p:to>
                                    </p:set>
                                    <p:animEffect filter="fade" transition="in">
                                      <p:cBhvr>
                                        <p:cTn dur="1000" id="70"/>
                                        <p:tgtEl>
                                          <p:spTgt spid="51"/>
                                        </p:tgtEl>
                                      </p:cBhvr>
                                    </p:animEffect>
                                    <p:anim calcmode="lin" valueType="num">
                                      <p:cBhvr>
                                        <p:cTn dur="1000" fill="hold" id="71"/>
                                        <p:tgtEl>
                                          <p:spTgt spid="51"/>
                                        </p:tgtEl>
                                        <p:attrNameLst>
                                          <p:attrName>ppt_x</p:attrName>
                                        </p:attrNameLst>
                                      </p:cBhvr>
                                      <p:tavLst>
                                        <p:tav tm="0">
                                          <p:val>
                                            <p:strVal val="#ppt_x"/>
                                          </p:val>
                                        </p:tav>
                                        <p:tav tm="100000">
                                          <p:val>
                                            <p:strVal val="#ppt_x"/>
                                          </p:val>
                                        </p:tav>
                                      </p:tavLst>
                                    </p:anim>
                                    <p:anim calcmode="lin" valueType="num">
                                      <p:cBhvr>
                                        <p:cTn dur="1000" fill="hold" id="72"/>
                                        <p:tgtEl>
                                          <p:spTgt spid="51"/>
                                        </p:tgtEl>
                                        <p:attrNameLst>
                                          <p:attrName>ppt_y</p:attrName>
                                        </p:attrNameLst>
                                      </p:cBhvr>
                                      <p:tavLst>
                                        <p:tav tm="0">
                                          <p:val>
                                            <p:strVal val="#ppt_y+.1"/>
                                          </p:val>
                                        </p:tav>
                                        <p:tav tm="100000">
                                          <p:val>
                                            <p:strVal val="#ppt_y"/>
                                          </p:val>
                                        </p:tav>
                                      </p:tavLst>
                                    </p:anim>
                                  </p:childTnLst>
                                </p:cTn>
                              </p:par>
                            </p:childTnLst>
                          </p:cTn>
                        </p:par>
                        <p:par>
                          <p:cTn fill="hold" id="73" nodeType="afterGroup">
                            <p:stCondLst>
                              <p:cond delay="8000"/>
                            </p:stCondLst>
                            <p:childTnLst>
                              <p:par>
                                <p:cTn fill="hold" id="74" nodeType="afterEffect" presetClass="entr" presetID="22" presetSubtype="4">
                                  <p:stCondLst>
                                    <p:cond delay="0"/>
                                  </p:stCondLst>
                                  <p:childTnLst>
                                    <p:set>
                                      <p:cBhvr>
                                        <p:cTn dur="1" fill="hold" id="75">
                                          <p:stCondLst>
                                            <p:cond delay="0"/>
                                          </p:stCondLst>
                                        </p:cTn>
                                        <p:tgtEl>
                                          <p:spTgt spid="18"/>
                                        </p:tgtEl>
                                        <p:attrNameLst>
                                          <p:attrName>style.visibility</p:attrName>
                                        </p:attrNameLst>
                                      </p:cBhvr>
                                      <p:to>
                                        <p:strVal val="visible"/>
                                      </p:to>
                                    </p:set>
                                    <p:animEffect filter="wipe(down)" transition="in">
                                      <p:cBhvr>
                                        <p:cTn dur="500" id="76"/>
                                        <p:tgtEl>
                                          <p:spTgt spid="18"/>
                                        </p:tgtEl>
                                      </p:cBhvr>
                                    </p:animEffect>
                                  </p:childTnLst>
                                </p:cTn>
                              </p:par>
                              <p:par>
                                <p:cTn fill="hold" grpId="0" id="77" nodeType="withEffect" presetClass="entr" presetID="10" presetSubtype="0">
                                  <p:stCondLst>
                                    <p:cond delay="0"/>
                                  </p:stCondLst>
                                  <p:childTnLst>
                                    <p:set>
                                      <p:cBhvr>
                                        <p:cTn dur="1" fill="hold" id="78">
                                          <p:stCondLst>
                                            <p:cond delay="0"/>
                                          </p:stCondLst>
                                        </p:cTn>
                                        <p:tgtEl>
                                          <p:spTgt spid="42"/>
                                        </p:tgtEl>
                                        <p:attrNameLst>
                                          <p:attrName>style.visibility</p:attrName>
                                        </p:attrNameLst>
                                      </p:cBhvr>
                                      <p:to>
                                        <p:strVal val="visible"/>
                                      </p:to>
                                    </p:set>
                                    <p:animEffect filter="fade" transition="in">
                                      <p:cBhvr>
                                        <p:cTn dur="500" id="79"/>
                                        <p:tgtEl>
                                          <p:spTgt spid="42"/>
                                        </p:tgtEl>
                                      </p:cBhvr>
                                    </p:animEffect>
                                  </p:childTnLst>
                                </p:cTn>
                              </p:par>
                            </p:childTnLst>
                          </p:cTn>
                        </p:par>
                        <p:par>
                          <p:cTn fill="hold" id="80" nodeType="afterGroup">
                            <p:stCondLst>
                              <p:cond delay="8500"/>
                            </p:stCondLst>
                            <p:childTnLst>
                              <p:par>
                                <p:cTn fill="hold" grpId="0" id="81" nodeType="afterEffect" presetClass="entr" presetID="42" presetSubtype="0">
                                  <p:stCondLst>
                                    <p:cond delay="0"/>
                                  </p:stCondLst>
                                  <p:childTnLst>
                                    <p:set>
                                      <p:cBhvr>
                                        <p:cTn dur="1" fill="hold" id="82">
                                          <p:stCondLst>
                                            <p:cond delay="0"/>
                                          </p:stCondLst>
                                        </p:cTn>
                                        <p:tgtEl>
                                          <p:spTgt spid="52"/>
                                        </p:tgtEl>
                                        <p:attrNameLst>
                                          <p:attrName>style.visibility</p:attrName>
                                        </p:attrNameLst>
                                      </p:cBhvr>
                                      <p:to>
                                        <p:strVal val="visible"/>
                                      </p:to>
                                    </p:set>
                                    <p:animEffect filter="fade" transition="in">
                                      <p:cBhvr>
                                        <p:cTn dur="1000" id="83"/>
                                        <p:tgtEl>
                                          <p:spTgt spid="52"/>
                                        </p:tgtEl>
                                      </p:cBhvr>
                                    </p:animEffect>
                                    <p:anim calcmode="lin" valueType="num">
                                      <p:cBhvr>
                                        <p:cTn dur="1000" fill="hold" id="84"/>
                                        <p:tgtEl>
                                          <p:spTgt spid="52"/>
                                        </p:tgtEl>
                                        <p:attrNameLst>
                                          <p:attrName>ppt_x</p:attrName>
                                        </p:attrNameLst>
                                      </p:cBhvr>
                                      <p:tavLst>
                                        <p:tav tm="0">
                                          <p:val>
                                            <p:strVal val="#ppt_x"/>
                                          </p:val>
                                        </p:tav>
                                        <p:tav tm="100000">
                                          <p:val>
                                            <p:strVal val="#ppt_x"/>
                                          </p:val>
                                        </p:tav>
                                      </p:tavLst>
                                    </p:anim>
                                    <p:anim calcmode="lin" valueType="num">
                                      <p:cBhvr>
                                        <p:cTn dur="1000" fill="hold" id="85"/>
                                        <p:tgtEl>
                                          <p:spTgt spid="52"/>
                                        </p:tgtEl>
                                        <p:attrNameLst>
                                          <p:attrName>ppt_y</p:attrName>
                                        </p:attrNameLst>
                                      </p:cBhvr>
                                      <p:tavLst>
                                        <p:tav tm="0">
                                          <p:val>
                                            <p:strVal val="#ppt_y+.1"/>
                                          </p:val>
                                        </p:tav>
                                        <p:tav tm="100000">
                                          <p:val>
                                            <p:strVal val="#ppt_y"/>
                                          </p:val>
                                        </p:tav>
                                      </p:tavLst>
                                    </p:anim>
                                  </p:childTnLst>
                                </p:cTn>
                              </p:par>
                            </p:childTnLst>
                          </p:cTn>
                        </p:par>
                        <p:par>
                          <p:cTn fill="hold" id="86" nodeType="afterGroup">
                            <p:stCondLst>
                              <p:cond delay="9500"/>
                            </p:stCondLst>
                            <p:childTnLst>
                              <p:par>
                                <p:cTn fill="hold" id="87" nodeType="afterEffect" presetClass="entr" presetID="22" presetSubtype="4">
                                  <p:stCondLst>
                                    <p:cond delay="0"/>
                                  </p:stCondLst>
                                  <p:childTnLst>
                                    <p:set>
                                      <p:cBhvr>
                                        <p:cTn dur="1" fill="hold" id="88">
                                          <p:stCondLst>
                                            <p:cond delay="0"/>
                                          </p:stCondLst>
                                        </p:cTn>
                                        <p:tgtEl>
                                          <p:spTgt spid="21"/>
                                        </p:tgtEl>
                                        <p:attrNameLst>
                                          <p:attrName>style.visibility</p:attrName>
                                        </p:attrNameLst>
                                      </p:cBhvr>
                                      <p:to>
                                        <p:strVal val="visible"/>
                                      </p:to>
                                    </p:set>
                                    <p:animEffect filter="wipe(down)" transition="in">
                                      <p:cBhvr>
                                        <p:cTn dur="500" id="89"/>
                                        <p:tgtEl>
                                          <p:spTgt spid="21"/>
                                        </p:tgtEl>
                                      </p:cBhvr>
                                    </p:animEffect>
                                  </p:childTnLst>
                                </p:cTn>
                              </p:par>
                              <p:par>
                                <p:cTn fill="hold" grpId="0" id="90" nodeType="withEffect" presetClass="entr" presetID="10" presetSubtype="0">
                                  <p:stCondLst>
                                    <p:cond delay="0"/>
                                  </p:stCondLst>
                                  <p:childTnLst>
                                    <p:set>
                                      <p:cBhvr>
                                        <p:cTn dur="1" fill="hold" id="91">
                                          <p:stCondLst>
                                            <p:cond delay="0"/>
                                          </p:stCondLst>
                                        </p:cTn>
                                        <p:tgtEl>
                                          <p:spTgt spid="43"/>
                                        </p:tgtEl>
                                        <p:attrNameLst>
                                          <p:attrName>style.visibility</p:attrName>
                                        </p:attrNameLst>
                                      </p:cBhvr>
                                      <p:to>
                                        <p:strVal val="visible"/>
                                      </p:to>
                                    </p:set>
                                    <p:animEffect filter="fade" transition="in">
                                      <p:cBhvr>
                                        <p:cTn dur="500" id="92"/>
                                        <p:tgtEl>
                                          <p:spTgt spid="43"/>
                                        </p:tgtEl>
                                      </p:cBhvr>
                                    </p:animEffect>
                                  </p:childTnLst>
                                </p:cTn>
                              </p:par>
                            </p:childTnLst>
                          </p:cTn>
                        </p:par>
                        <p:par>
                          <p:cTn fill="hold" id="93" nodeType="afterGroup">
                            <p:stCondLst>
                              <p:cond delay="10000"/>
                            </p:stCondLst>
                            <p:childTnLst>
                              <p:par>
                                <p:cTn fill="hold" grpId="0" id="94" nodeType="afterEffect" presetClass="entr" presetID="42" presetSubtype="0">
                                  <p:stCondLst>
                                    <p:cond delay="0"/>
                                  </p:stCondLst>
                                  <p:childTnLst>
                                    <p:set>
                                      <p:cBhvr>
                                        <p:cTn dur="1" fill="hold" id="95">
                                          <p:stCondLst>
                                            <p:cond delay="0"/>
                                          </p:stCondLst>
                                        </p:cTn>
                                        <p:tgtEl>
                                          <p:spTgt spid="53"/>
                                        </p:tgtEl>
                                        <p:attrNameLst>
                                          <p:attrName>style.visibility</p:attrName>
                                        </p:attrNameLst>
                                      </p:cBhvr>
                                      <p:to>
                                        <p:strVal val="visible"/>
                                      </p:to>
                                    </p:set>
                                    <p:animEffect filter="fade" transition="in">
                                      <p:cBhvr>
                                        <p:cTn dur="1000" id="96"/>
                                        <p:tgtEl>
                                          <p:spTgt spid="53"/>
                                        </p:tgtEl>
                                      </p:cBhvr>
                                    </p:animEffect>
                                    <p:anim calcmode="lin" valueType="num">
                                      <p:cBhvr>
                                        <p:cTn dur="1000" fill="hold" id="97"/>
                                        <p:tgtEl>
                                          <p:spTgt spid="53"/>
                                        </p:tgtEl>
                                        <p:attrNameLst>
                                          <p:attrName>ppt_x</p:attrName>
                                        </p:attrNameLst>
                                      </p:cBhvr>
                                      <p:tavLst>
                                        <p:tav tm="0">
                                          <p:val>
                                            <p:strVal val="#ppt_x"/>
                                          </p:val>
                                        </p:tav>
                                        <p:tav tm="100000">
                                          <p:val>
                                            <p:strVal val="#ppt_x"/>
                                          </p:val>
                                        </p:tav>
                                      </p:tavLst>
                                    </p:anim>
                                    <p:anim calcmode="lin" valueType="num">
                                      <p:cBhvr>
                                        <p:cTn dur="1000" fill="hold" id="98"/>
                                        <p:tgtEl>
                                          <p:spTgt spid="53"/>
                                        </p:tgtEl>
                                        <p:attrNameLst>
                                          <p:attrName>ppt_y</p:attrName>
                                        </p:attrNameLst>
                                      </p:cBhvr>
                                      <p:tavLst>
                                        <p:tav tm="0">
                                          <p:val>
                                            <p:strVal val="#ppt_y+.1"/>
                                          </p:val>
                                        </p:tav>
                                        <p:tav tm="100000">
                                          <p:val>
                                            <p:strVal val="#ppt_y"/>
                                          </p:val>
                                        </p:tav>
                                      </p:tavLst>
                                    </p:anim>
                                  </p:childTnLst>
                                </p:cTn>
                              </p:par>
                            </p:childTnLst>
                          </p:cTn>
                        </p:par>
                        <p:par>
                          <p:cTn fill="hold" id="99" nodeType="afterGroup">
                            <p:stCondLst>
                              <p:cond delay="11000"/>
                            </p:stCondLst>
                            <p:childTnLst>
                              <p:par>
                                <p:cTn fill="hold" id="100" nodeType="afterEffect" presetClass="entr" presetID="22" presetSubtype="4">
                                  <p:stCondLst>
                                    <p:cond delay="0"/>
                                  </p:stCondLst>
                                  <p:childTnLst>
                                    <p:set>
                                      <p:cBhvr>
                                        <p:cTn dur="1" fill="hold" id="101">
                                          <p:stCondLst>
                                            <p:cond delay="0"/>
                                          </p:stCondLst>
                                        </p:cTn>
                                        <p:tgtEl>
                                          <p:spTgt spid="24"/>
                                        </p:tgtEl>
                                        <p:attrNameLst>
                                          <p:attrName>style.visibility</p:attrName>
                                        </p:attrNameLst>
                                      </p:cBhvr>
                                      <p:to>
                                        <p:strVal val="visible"/>
                                      </p:to>
                                    </p:set>
                                    <p:animEffect filter="wipe(down)" transition="in">
                                      <p:cBhvr>
                                        <p:cTn dur="500" id="102"/>
                                        <p:tgtEl>
                                          <p:spTgt spid="24"/>
                                        </p:tgtEl>
                                      </p:cBhvr>
                                    </p:animEffect>
                                  </p:childTnLst>
                                </p:cTn>
                              </p:par>
                              <p:par>
                                <p:cTn fill="hold" grpId="0" id="103" nodeType="withEffect" presetClass="entr" presetID="10" presetSubtype="0">
                                  <p:stCondLst>
                                    <p:cond delay="0"/>
                                  </p:stCondLst>
                                  <p:childTnLst>
                                    <p:set>
                                      <p:cBhvr>
                                        <p:cTn dur="1" fill="hold" id="104">
                                          <p:stCondLst>
                                            <p:cond delay="0"/>
                                          </p:stCondLst>
                                        </p:cTn>
                                        <p:tgtEl>
                                          <p:spTgt spid="44"/>
                                        </p:tgtEl>
                                        <p:attrNameLst>
                                          <p:attrName>style.visibility</p:attrName>
                                        </p:attrNameLst>
                                      </p:cBhvr>
                                      <p:to>
                                        <p:strVal val="visible"/>
                                      </p:to>
                                    </p:set>
                                    <p:animEffect filter="fade" transition="in">
                                      <p:cBhvr>
                                        <p:cTn dur="500" id="105"/>
                                        <p:tgtEl>
                                          <p:spTgt spid="44"/>
                                        </p:tgtEl>
                                      </p:cBhvr>
                                    </p:animEffect>
                                  </p:childTnLst>
                                </p:cTn>
                              </p:par>
                            </p:childTnLst>
                          </p:cTn>
                        </p:par>
                        <p:par>
                          <p:cTn fill="hold" id="106" nodeType="afterGroup">
                            <p:stCondLst>
                              <p:cond delay="11500"/>
                            </p:stCondLst>
                            <p:childTnLst>
                              <p:par>
                                <p:cTn fill="hold" grpId="0" id="107" nodeType="afterEffect" presetClass="entr" presetID="42" presetSubtype="0">
                                  <p:stCondLst>
                                    <p:cond delay="0"/>
                                  </p:stCondLst>
                                  <p:childTnLst>
                                    <p:set>
                                      <p:cBhvr>
                                        <p:cTn dur="1" fill="hold" id="108">
                                          <p:stCondLst>
                                            <p:cond delay="0"/>
                                          </p:stCondLst>
                                        </p:cTn>
                                        <p:tgtEl>
                                          <p:spTgt spid="54"/>
                                        </p:tgtEl>
                                        <p:attrNameLst>
                                          <p:attrName>style.visibility</p:attrName>
                                        </p:attrNameLst>
                                      </p:cBhvr>
                                      <p:to>
                                        <p:strVal val="visible"/>
                                      </p:to>
                                    </p:set>
                                    <p:animEffect filter="fade" transition="in">
                                      <p:cBhvr>
                                        <p:cTn dur="1000" id="109"/>
                                        <p:tgtEl>
                                          <p:spTgt spid="54"/>
                                        </p:tgtEl>
                                      </p:cBhvr>
                                    </p:animEffect>
                                    <p:anim calcmode="lin" valueType="num">
                                      <p:cBhvr>
                                        <p:cTn dur="1000" fill="hold" id="110"/>
                                        <p:tgtEl>
                                          <p:spTgt spid="54"/>
                                        </p:tgtEl>
                                        <p:attrNameLst>
                                          <p:attrName>ppt_x</p:attrName>
                                        </p:attrNameLst>
                                      </p:cBhvr>
                                      <p:tavLst>
                                        <p:tav tm="0">
                                          <p:val>
                                            <p:strVal val="#ppt_x"/>
                                          </p:val>
                                        </p:tav>
                                        <p:tav tm="100000">
                                          <p:val>
                                            <p:strVal val="#ppt_x"/>
                                          </p:val>
                                        </p:tav>
                                      </p:tavLst>
                                    </p:anim>
                                    <p:anim calcmode="lin" valueType="num">
                                      <p:cBhvr>
                                        <p:cTn dur="1000" fill="hold" id="111"/>
                                        <p:tgtEl>
                                          <p:spTgt spid="54"/>
                                        </p:tgtEl>
                                        <p:attrNameLst>
                                          <p:attrName>ppt_y</p:attrName>
                                        </p:attrNameLst>
                                      </p:cBhvr>
                                      <p:tavLst>
                                        <p:tav tm="0">
                                          <p:val>
                                            <p:strVal val="#ppt_y+.1"/>
                                          </p:val>
                                        </p:tav>
                                        <p:tav tm="100000">
                                          <p:val>
                                            <p:strVal val="#ppt_y"/>
                                          </p:val>
                                        </p:tav>
                                      </p:tavLst>
                                    </p:anim>
                                  </p:childTnLst>
                                </p:cTn>
                              </p:par>
                            </p:childTnLst>
                          </p:cTn>
                        </p:par>
                        <p:par>
                          <p:cTn fill="hold" id="112" nodeType="afterGroup">
                            <p:stCondLst>
                              <p:cond delay="12500"/>
                            </p:stCondLst>
                            <p:childTnLst>
                              <p:par>
                                <p:cTn fill="hold" id="113" nodeType="afterEffect" presetClass="entr" presetID="22" presetSubtype="4">
                                  <p:stCondLst>
                                    <p:cond delay="0"/>
                                  </p:stCondLst>
                                  <p:childTnLst>
                                    <p:set>
                                      <p:cBhvr>
                                        <p:cTn dur="1" fill="hold" id="114">
                                          <p:stCondLst>
                                            <p:cond delay="0"/>
                                          </p:stCondLst>
                                        </p:cTn>
                                        <p:tgtEl>
                                          <p:spTgt spid="27"/>
                                        </p:tgtEl>
                                        <p:attrNameLst>
                                          <p:attrName>style.visibility</p:attrName>
                                        </p:attrNameLst>
                                      </p:cBhvr>
                                      <p:to>
                                        <p:strVal val="visible"/>
                                      </p:to>
                                    </p:set>
                                    <p:animEffect filter="wipe(down)" transition="in">
                                      <p:cBhvr>
                                        <p:cTn dur="500" id="115"/>
                                        <p:tgtEl>
                                          <p:spTgt spid="27"/>
                                        </p:tgtEl>
                                      </p:cBhvr>
                                    </p:animEffect>
                                  </p:childTnLst>
                                </p:cTn>
                              </p:par>
                              <p:par>
                                <p:cTn fill="hold" grpId="0" id="116" nodeType="withEffect" presetClass="entr" presetID="10" presetSubtype="0">
                                  <p:stCondLst>
                                    <p:cond delay="0"/>
                                  </p:stCondLst>
                                  <p:childTnLst>
                                    <p:set>
                                      <p:cBhvr>
                                        <p:cTn dur="1" fill="hold" id="117">
                                          <p:stCondLst>
                                            <p:cond delay="0"/>
                                          </p:stCondLst>
                                        </p:cTn>
                                        <p:tgtEl>
                                          <p:spTgt spid="45"/>
                                        </p:tgtEl>
                                        <p:attrNameLst>
                                          <p:attrName>style.visibility</p:attrName>
                                        </p:attrNameLst>
                                      </p:cBhvr>
                                      <p:to>
                                        <p:strVal val="visible"/>
                                      </p:to>
                                    </p:set>
                                    <p:animEffect filter="fade" transition="in">
                                      <p:cBhvr>
                                        <p:cTn dur="500" id="118"/>
                                        <p:tgtEl>
                                          <p:spTgt spid="45"/>
                                        </p:tgtEl>
                                      </p:cBhvr>
                                    </p:animEffect>
                                  </p:childTnLst>
                                </p:cTn>
                              </p:par>
                            </p:childTnLst>
                          </p:cTn>
                        </p:par>
                        <p:par>
                          <p:cTn fill="hold" id="119" nodeType="afterGroup">
                            <p:stCondLst>
                              <p:cond delay="13000"/>
                            </p:stCondLst>
                            <p:childTnLst>
                              <p:par>
                                <p:cTn fill="hold" grpId="0" id="120" nodeType="afterEffect" presetClass="entr" presetID="42" presetSubtype="0">
                                  <p:stCondLst>
                                    <p:cond delay="0"/>
                                  </p:stCondLst>
                                  <p:childTnLst>
                                    <p:set>
                                      <p:cBhvr>
                                        <p:cTn dur="1" fill="hold" id="121">
                                          <p:stCondLst>
                                            <p:cond delay="0"/>
                                          </p:stCondLst>
                                        </p:cTn>
                                        <p:tgtEl>
                                          <p:spTgt spid="55"/>
                                        </p:tgtEl>
                                        <p:attrNameLst>
                                          <p:attrName>style.visibility</p:attrName>
                                        </p:attrNameLst>
                                      </p:cBhvr>
                                      <p:to>
                                        <p:strVal val="visible"/>
                                      </p:to>
                                    </p:set>
                                    <p:animEffect filter="fade" transition="in">
                                      <p:cBhvr>
                                        <p:cTn dur="1000" id="122"/>
                                        <p:tgtEl>
                                          <p:spTgt spid="55"/>
                                        </p:tgtEl>
                                      </p:cBhvr>
                                    </p:animEffect>
                                    <p:anim calcmode="lin" valueType="num">
                                      <p:cBhvr>
                                        <p:cTn dur="1000" fill="hold" id="123"/>
                                        <p:tgtEl>
                                          <p:spTgt spid="55"/>
                                        </p:tgtEl>
                                        <p:attrNameLst>
                                          <p:attrName>ppt_x</p:attrName>
                                        </p:attrNameLst>
                                      </p:cBhvr>
                                      <p:tavLst>
                                        <p:tav tm="0">
                                          <p:val>
                                            <p:strVal val="#ppt_x"/>
                                          </p:val>
                                        </p:tav>
                                        <p:tav tm="100000">
                                          <p:val>
                                            <p:strVal val="#ppt_x"/>
                                          </p:val>
                                        </p:tav>
                                      </p:tavLst>
                                    </p:anim>
                                    <p:anim calcmode="lin" valueType="num">
                                      <p:cBhvr>
                                        <p:cTn dur="1000" fill="hold" id="124"/>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37"/>
      <p:bldP grpId="0" spid="38"/>
      <p:bldP grpId="0" spid="39"/>
      <p:bldP grpId="0" spid="40"/>
      <p:bldP grpId="0" spid="41"/>
      <p:bldP grpId="0" spid="42"/>
      <p:bldP grpId="0" spid="43"/>
      <p:bldP grpId="0" spid="44"/>
      <p:bldP grpId="0" spid="45"/>
      <p:bldP grpId="0" spid="47"/>
      <p:bldP grpId="0" spid="48"/>
      <p:bldP grpId="0" spid="49"/>
      <p:bldP grpId="0" spid="50"/>
      <p:bldP grpId="0" spid="51"/>
      <p:bldP grpId="0" spid="52"/>
      <p:bldP grpId="0" spid="53"/>
      <p:bldP grpId="0" spid="54"/>
      <p:bldP grpId="0" spid="55"/>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Rectangle 3"/>
          <p:cNvSpPr/>
          <p:nvPr/>
        </p:nvSpPr>
        <p:spPr>
          <a:xfrm>
            <a:off x="0" y="0"/>
            <a:ext cx="12192000" cy="4958366"/>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 name="Title 1"/>
          <p:cNvSpPr>
            <a:spLocks noGrp="1"/>
          </p:cNvSpPr>
          <p:nvPr>
            <p:ph type="title"/>
          </p:nvPr>
        </p:nvSpPr>
        <p:spPr/>
        <p:txBody>
          <a:bodyPr/>
          <a:lstStyle/>
          <a:p>
            <a:r>
              <a:rPr lang="en-US">
                <a:solidFill>
                  <a:schemeClr val="bg1"/>
                </a:solidFill>
              </a:rPr>
              <a:t>Barchart Layout Sample</a:t>
            </a:r>
          </a:p>
        </p:txBody>
      </p:sp>
      <p:grpSp>
        <p:nvGrpSpPr>
          <p:cNvPr id="5" name="Group 4"/>
          <p:cNvGrpSpPr/>
          <p:nvPr/>
        </p:nvGrpSpPr>
        <p:grpSpPr>
          <a:xfrm>
            <a:off x="5930961" y="1635666"/>
            <a:ext cx="780759" cy="619223"/>
            <a:chOff x="1268812" y="2170863"/>
            <a:chExt cx="912962" cy="724074"/>
          </a:xfrm>
        </p:grpSpPr>
        <p:sp>
          <p:nvSpPr>
            <p:cNvPr id="6" name="Rectangle 5"/>
            <p:cNvSpPr/>
            <p:nvPr/>
          </p:nvSpPr>
          <p:spPr>
            <a:xfrm>
              <a:off x="1268812" y="2170863"/>
              <a:ext cx="724074" cy="72407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vi-VN" sz="2400">
                  <a:latin typeface="+mj-lt"/>
                </a:rPr>
                <a:t>01</a:t>
              </a:r>
            </a:p>
          </p:txBody>
        </p:sp>
        <p:sp>
          <p:nvSpPr>
            <p:cNvPr id="7" name="Isosceles Triangle 6"/>
            <p:cNvSpPr/>
            <p:nvPr/>
          </p:nvSpPr>
          <p:spPr>
            <a:xfrm flipV="1">
              <a:off x="1992886" y="2170863"/>
              <a:ext cx="188888" cy="205286"/>
            </a:xfrm>
            <a:prstGeom prst="triangle">
              <a:avLst>
                <a:gd fmla="val 0" name="adj"/>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latin typeface="+mj-lt"/>
              </a:endParaRPr>
            </a:p>
          </p:txBody>
        </p:sp>
      </p:grpSp>
      <p:sp>
        <p:nvSpPr>
          <p:cNvPr id="8" name="TextBox 7"/>
          <p:cNvSpPr txBox="1"/>
          <p:nvPr/>
        </p:nvSpPr>
        <p:spPr>
          <a:xfrm>
            <a:off x="7000088" y="1570757"/>
            <a:ext cx="1756092" cy="335280"/>
          </a:xfrm>
          <a:prstGeom prst="rect">
            <a:avLst/>
          </a:prstGeom>
          <a:noFill/>
        </p:spPr>
        <p:txBody>
          <a:bodyPr rtlCol="0" wrap="none">
            <a:spAutoFit/>
          </a:bodyPr>
          <a:lstStyle/>
          <a:p>
            <a:r>
              <a:rPr b="1" lang="en-US" sz="1600">
                <a:solidFill>
                  <a:schemeClr val="bg1"/>
                </a:solidFill>
                <a:latin typeface="+mj-lt"/>
                <a:ea charset="0" panose="02000000000000000000" pitchFamily="2" typeface="Roboto Condensed"/>
              </a:rPr>
              <a:t>Click to add title</a:t>
            </a:r>
          </a:p>
        </p:txBody>
      </p:sp>
      <p:sp>
        <p:nvSpPr>
          <p:cNvPr id="9" name="Rectangle 8"/>
          <p:cNvSpPr/>
          <p:nvPr/>
        </p:nvSpPr>
        <p:spPr>
          <a:xfrm>
            <a:off x="7000088" y="1840952"/>
            <a:ext cx="3985022" cy="518160"/>
          </a:xfrm>
          <a:prstGeom prst="rect">
            <a:avLst/>
          </a:prstGeom>
        </p:spPr>
        <p:txBody>
          <a:bodyPr wrap="square">
            <a:spAutoFit/>
          </a:bodyPr>
          <a:lstStyle/>
          <a:p>
            <a:r>
              <a:rPr lang="en-US" sz="1400">
                <a:solidFill>
                  <a:schemeClr val="bg1">
                    <a:lumMod val="95000"/>
                  </a:schemeClr>
                </a:solidFill>
              </a:rPr>
              <a:t>Lorem ipsum dolor amet, consectetur adipiscing Cras et urna urna suspendisse.</a:t>
            </a:r>
          </a:p>
        </p:txBody>
      </p:sp>
      <p:grpSp>
        <p:nvGrpSpPr>
          <p:cNvPr id="10" name="Group 9"/>
          <p:cNvGrpSpPr/>
          <p:nvPr/>
        </p:nvGrpSpPr>
        <p:grpSpPr>
          <a:xfrm>
            <a:off x="5930961" y="2607820"/>
            <a:ext cx="780759" cy="619223"/>
            <a:chOff x="1268812" y="2170863"/>
            <a:chExt cx="912962" cy="724074"/>
          </a:xfrm>
        </p:grpSpPr>
        <p:sp>
          <p:nvSpPr>
            <p:cNvPr id="11" name="Rectangle 10"/>
            <p:cNvSpPr/>
            <p:nvPr/>
          </p:nvSpPr>
          <p:spPr>
            <a:xfrm>
              <a:off x="1268812" y="2170863"/>
              <a:ext cx="724074" cy="72407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vi-VN" sz="2400">
                  <a:latin typeface="+mj-lt"/>
                </a:rPr>
                <a:t>02</a:t>
              </a:r>
            </a:p>
          </p:txBody>
        </p:sp>
        <p:sp>
          <p:nvSpPr>
            <p:cNvPr id="12" name="Isosceles Triangle 11"/>
            <p:cNvSpPr/>
            <p:nvPr/>
          </p:nvSpPr>
          <p:spPr>
            <a:xfrm flipV="1">
              <a:off x="1992886" y="2170863"/>
              <a:ext cx="188888" cy="205286"/>
            </a:xfrm>
            <a:prstGeom prst="triangle">
              <a:avLst>
                <a:gd fmla="val 0" name="adj"/>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latin typeface="+mj-lt"/>
              </a:endParaRPr>
            </a:p>
          </p:txBody>
        </p:sp>
      </p:grpSp>
      <p:sp>
        <p:nvSpPr>
          <p:cNvPr id="13" name="TextBox 12"/>
          <p:cNvSpPr txBox="1"/>
          <p:nvPr/>
        </p:nvSpPr>
        <p:spPr>
          <a:xfrm>
            <a:off x="7000088" y="2542911"/>
            <a:ext cx="1756092" cy="335280"/>
          </a:xfrm>
          <a:prstGeom prst="rect">
            <a:avLst/>
          </a:prstGeom>
          <a:noFill/>
        </p:spPr>
        <p:txBody>
          <a:bodyPr rtlCol="0" wrap="none">
            <a:spAutoFit/>
          </a:bodyPr>
          <a:lstStyle/>
          <a:p>
            <a:r>
              <a:rPr b="1" lang="en-US" sz="1600">
                <a:solidFill>
                  <a:schemeClr val="bg1"/>
                </a:solidFill>
                <a:latin typeface="+mj-lt"/>
                <a:ea charset="0" panose="02000000000000000000" pitchFamily="2" typeface="Roboto Condensed"/>
              </a:rPr>
              <a:t>Click to add title</a:t>
            </a:r>
          </a:p>
        </p:txBody>
      </p:sp>
      <p:sp>
        <p:nvSpPr>
          <p:cNvPr id="14" name="Rectangle 13"/>
          <p:cNvSpPr/>
          <p:nvPr/>
        </p:nvSpPr>
        <p:spPr>
          <a:xfrm>
            <a:off x="7000088" y="2813106"/>
            <a:ext cx="3985022" cy="518160"/>
          </a:xfrm>
          <a:prstGeom prst="rect">
            <a:avLst/>
          </a:prstGeom>
        </p:spPr>
        <p:txBody>
          <a:bodyPr wrap="square">
            <a:spAutoFit/>
          </a:bodyPr>
          <a:lstStyle/>
          <a:p>
            <a:r>
              <a:rPr lang="en-US" sz="1400">
                <a:solidFill>
                  <a:schemeClr val="bg1">
                    <a:lumMod val="95000"/>
                  </a:schemeClr>
                </a:solidFill>
              </a:rPr>
              <a:t>Lorem ipsum dolor amet, consectetur adipiscing Cras et urna urna suspendisse.</a:t>
            </a:r>
          </a:p>
        </p:txBody>
      </p:sp>
      <p:sp>
        <p:nvSpPr>
          <p:cNvPr id="16" name="Freeform 15"/>
          <p:cNvSpPr/>
          <p:nvPr/>
        </p:nvSpPr>
        <p:spPr>
          <a:xfrm>
            <a:off x="2688493" y="2734596"/>
            <a:ext cx="1818443" cy="1799270"/>
          </a:xfrm>
          <a:custGeom>
            <a:gdLst>
              <a:gd fmla="*/ 1145880 w 1614360" name="connsiteX0"/>
              <a:gd fmla="*/ 257391 h 1614360" name="connsiteY0"/>
              <a:gd fmla="*/ 1271451 w 1614360" name="connsiteX1"/>
              <a:gd fmla="*/ 152018 h 1614360" name="connsiteY1"/>
              <a:gd fmla="*/ 1371768 w 1614360" name="connsiteX2"/>
              <a:gd fmla="*/ 236194 h 1614360" name="connsiteY2"/>
              <a:gd fmla="*/ 1289802 w 1614360" name="connsiteX3"/>
              <a:gd fmla="*/ 378156 h 1614360" name="connsiteY3"/>
              <a:gd fmla="*/ 1420037 w 1614360" name="connsiteX4"/>
              <a:gd fmla="*/ 603729 h 1614360" name="connsiteY4"/>
              <a:gd fmla="*/ 1583962 w 1614360" name="connsiteX5"/>
              <a:gd fmla="*/ 603725 h 1614360" name="connsiteY5"/>
              <a:gd fmla="*/ 1606702 w 1614360" name="connsiteX6"/>
              <a:gd fmla="*/ 732690 h 1614360" name="connsiteY6"/>
              <a:gd fmla="*/ 1452661 w 1614360" name="connsiteX7"/>
              <a:gd fmla="*/ 788752 h 1614360" name="connsiteY7"/>
              <a:gd fmla="*/ 1407431 w 1614360" name="connsiteX8"/>
              <a:gd fmla="*/ 1045264 h 1614360" name="connsiteY8"/>
              <a:gd fmla="*/ 1533008 w 1614360" name="connsiteX9"/>
              <a:gd fmla="*/ 1150630 h 1614360" name="connsiteY9"/>
              <a:gd fmla="*/ 1467531 w 1614360" name="connsiteX10"/>
              <a:gd fmla="*/ 1264040 h 1614360" name="connsiteY10"/>
              <a:gd fmla="*/ 1313492 w 1614360" name="connsiteX11"/>
              <a:gd fmla="*/ 1207971 h 1614360" name="connsiteY11"/>
              <a:gd fmla="*/ 1113961 w 1614360" name="connsiteX12"/>
              <a:gd fmla="*/ 1375397 h 1614360" name="connsiteY12"/>
              <a:gd fmla="*/ 1142431 w 1614360" name="connsiteX13"/>
              <a:gd fmla="*/ 1536831 h 1614360" name="connsiteY13"/>
              <a:gd fmla="*/ 1019374 w 1614360" name="connsiteX14"/>
              <a:gd fmla="*/ 1581621 h 1614360" name="connsiteY14"/>
              <a:gd fmla="*/ 937415 w 1614360" name="connsiteX15"/>
              <a:gd fmla="*/ 1439655 h 1614360" name="connsiteY15"/>
              <a:gd fmla="*/ 676946 w 1614360" name="connsiteX16"/>
              <a:gd fmla="*/ 1439655 h 1614360" name="connsiteY16"/>
              <a:gd fmla="*/ 594986 w 1614360" name="connsiteX17"/>
              <a:gd fmla="*/ 1581621 h 1614360" name="connsiteY17"/>
              <a:gd fmla="*/ 471929 w 1614360" name="connsiteX18"/>
              <a:gd fmla="*/ 1536831 h 1614360" name="connsiteY18"/>
              <a:gd fmla="*/ 500399 w 1614360" name="connsiteX19"/>
              <a:gd fmla="*/ 1375397 h 1614360" name="connsiteY19"/>
              <a:gd fmla="*/ 300868 w 1614360" name="connsiteX20"/>
              <a:gd fmla="*/ 1207971 h 1614360" name="connsiteY20"/>
              <a:gd fmla="*/ 146829 w 1614360" name="connsiteX21"/>
              <a:gd fmla="*/ 1264040 h 1614360" name="connsiteY21"/>
              <a:gd fmla="*/ 81352 w 1614360" name="connsiteX22"/>
              <a:gd fmla="*/ 1150630 h 1614360" name="connsiteY22"/>
              <a:gd fmla="*/ 206929 w 1614360" name="connsiteX23"/>
              <a:gd fmla="*/ 1045264 h 1614360" name="connsiteY23"/>
              <a:gd fmla="*/ 161699 w 1614360" name="connsiteX24"/>
              <a:gd fmla="*/ 788752 h 1614360" name="connsiteY24"/>
              <a:gd fmla="*/ 7658 w 1614360" name="connsiteX25"/>
              <a:gd fmla="*/ 732690 h 1614360" name="connsiteY25"/>
              <a:gd fmla="*/ 30398 w 1614360" name="connsiteX26"/>
              <a:gd fmla="*/ 603725 h 1614360" name="connsiteY26"/>
              <a:gd fmla="*/ 194324 w 1614360" name="connsiteX27"/>
              <a:gd fmla="*/ 603729 h 1614360" name="connsiteY27"/>
              <a:gd fmla="*/ 324559 w 1614360" name="connsiteX28"/>
              <a:gd fmla="*/ 378156 h 1614360" name="connsiteY28"/>
              <a:gd fmla="*/ 242592 w 1614360" name="connsiteX29"/>
              <a:gd fmla="*/ 236194 h 1614360" name="connsiteY29"/>
              <a:gd fmla="*/ 342909 w 1614360" name="connsiteX30"/>
              <a:gd fmla="*/ 152018 h 1614360" name="connsiteY30"/>
              <a:gd fmla="*/ 468480 w 1614360" name="connsiteX31"/>
              <a:gd fmla="*/ 257391 h 1614360" name="connsiteY31"/>
              <a:gd fmla="*/ 713241 w 1614360" name="connsiteX32"/>
              <a:gd fmla="*/ 168305 h 1614360" name="connsiteY32"/>
              <a:gd fmla="*/ 741703 w 1614360" name="connsiteX33"/>
              <a:gd fmla="*/ 6869 h 1614360" name="connsiteY33"/>
              <a:gd fmla="*/ 872657 w 1614360" name="connsiteX34"/>
              <a:gd fmla="*/ 6869 h 1614360" name="connsiteY34"/>
              <a:gd fmla="*/ 901119 w 1614360" name="connsiteX35"/>
              <a:gd fmla="*/ 168305 h 1614360" name="connsiteY35"/>
              <a:gd fmla="*/ 1145880 w 1614360" name="connsiteX36"/>
              <a:gd fmla="*/ 257391 h 1614360"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b="b" l="l" r="r" t="t"/>
            <a:pathLst>
              <a:path h="1614360" w="1614360">
                <a:moveTo>
                  <a:pt x="1145880" y="257391"/>
                </a:moveTo>
                <a:lnTo>
                  <a:pt x="1271451" y="152018"/>
                </a:lnTo>
                <a:lnTo>
                  <a:pt x="1371768" y="236194"/>
                </a:lnTo>
                <a:lnTo>
                  <a:pt x="1289802" y="378156"/>
                </a:lnTo>
                <a:cubicBezTo>
                  <a:pt x="1348085" y="443720"/>
                  <a:pt x="1392398" y="520472"/>
                  <a:pt x="1420037" y="603729"/>
                </a:cubicBezTo>
                <a:lnTo>
                  <a:pt x="1583962" y="603725"/>
                </a:lnTo>
                <a:lnTo>
                  <a:pt x="1606702" y="732690"/>
                </a:lnTo>
                <a:lnTo>
                  <a:pt x="1452661" y="788752"/>
                </a:lnTo>
                <a:cubicBezTo>
                  <a:pt x="1455164" y="876441"/>
                  <a:pt x="1439775" y="963720"/>
                  <a:pt x="1407431" y="1045264"/>
                </a:cubicBezTo>
                <a:lnTo>
                  <a:pt x="1533008" y="1150630"/>
                </a:lnTo>
                <a:lnTo>
                  <a:pt x="1467531" y="1264040"/>
                </a:lnTo>
                <a:lnTo>
                  <a:pt x="1313492" y="1207971"/>
                </a:lnTo>
                <a:cubicBezTo>
                  <a:pt x="1259045" y="1276754"/>
                  <a:pt x="1191153" y="1333721"/>
                  <a:pt x="1113961" y="1375397"/>
                </a:cubicBezTo>
                <a:lnTo>
                  <a:pt x="1142431" y="1536831"/>
                </a:lnTo>
                <a:lnTo>
                  <a:pt x="1019374" y="1581621"/>
                </a:lnTo>
                <a:lnTo>
                  <a:pt x="937415" y="1439655"/>
                </a:lnTo>
                <a:cubicBezTo>
                  <a:pt x="851493" y="1457347"/>
                  <a:pt x="762867" y="1457347"/>
                  <a:pt x="676946" y="1439655"/>
                </a:cubicBezTo>
                <a:lnTo>
                  <a:pt x="594986" y="1581621"/>
                </a:lnTo>
                <a:lnTo>
                  <a:pt x="471929" y="1536831"/>
                </a:lnTo>
                <a:lnTo>
                  <a:pt x="500399" y="1375397"/>
                </a:lnTo>
                <a:cubicBezTo>
                  <a:pt x="423207" y="1333721"/>
                  <a:pt x="355315" y="1276753"/>
                  <a:pt x="300868" y="1207971"/>
                </a:cubicBezTo>
                <a:lnTo>
                  <a:pt x="146829" y="1264040"/>
                </a:lnTo>
                <a:lnTo>
                  <a:pt x="81352" y="1150630"/>
                </a:lnTo>
                <a:lnTo>
                  <a:pt x="206929" y="1045264"/>
                </a:lnTo>
                <a:cubicBezTo>
                  <a:pt x="174585" y="963720"/>
                  <a:pt x="159196" y="876441"/>
                  <a:pt x="161699" y="788752"/>
                </a:cubicBezTo>
                <a:lnTo>
                  <a:pt x="7658" y="732690"/>
                </a:lnTo>
                <a:lnTo>
                  <a:pt x="30398" y="603725"/>
                </a:lnTo>
                <a:lnTo>
                  <a:pt x="194324" y="603729"/>
                </a:lnTo>
                <a:cubicBezTo>
                  <a:pt x="221963" y="520472"/>
                  <a:pt x="266276" y="443720"/>
                  <a:pt x="324559" y="378156"/>
                </a:cubicBezTo>
                <a:lnTo>
                  <a:pt x="242592" y="236194"/>
                </a:lnTo>
                <a:lnTo>
                  <a:pt x="342909" y="152018"/>
                </a:lnTo>
                <a:lnTo>
                  <a:pt x="468480" y="257391"/>
                </a:lnTo>
                <a:cubicBezTo>
                  <a:pt x="543169" y="211379"/>
                  <a:pt x="626450" y="181067"/>
                  <a:pt x="713241" y="168305"/>
                </a:cubicBezTo>
                <a:lnTo>
                  <a:pt x="741703" y="6869"/>
                </a:lnTo>
                <a:lnTo>
                  <a:pt x="872657" y="6869"/>
                </a:lnTo>
                <a:lnTo>
                  <a:pt x="901119" y="168305"/>
                </a:lnTo>
                <a:cubicBezTo>
                  <a:pt x="987910" y="181067"/>
                  <a:pt x="1071191" y="211378"/>
                  <a:pt x="1145880" y="257391"/>
                </a:cubicBezTo>
                <a:close/>
              </a:path>
            </a:pathLst>
          </a:custGeom>
          <a:solidFill>
            <a:schemeClr val="bg1">
              <a:alpha val="50000"/>
            </a:schemeClr>
          </a:solidFill>
          <a:ln>
            <a:noFill/>
          </a:ln>
        </p:spPr>
        <p:style>
          <a:lnRef idx="1">
            <a:schemeClr val="accent2"/>
          </a:lnRef>
          <a:fillRef idx="3">
            <a:schemeClr val="accent2"/>
          </a:fillRef>
          <a:effectRef idx="2">
            <a:schemeClr val="accent2"/>
          </a:effectRef>
          <a:fontRef idx="minor">
            <a:schemeClr val="lt1"/>
          </a:fontRef>
        </p:style>
        <p:txBody>
          <a:bodyPr anchor="ctr" anchorCtr="0" bIns="429249" lIns="347418" numCol="1" rIns="347418" spcCol="1270" spcFirstLastPara="0" tIns="401016" vert="horz" wrap="square">
            <a:noAutofit/>
          </a:bodyPr>
          <a:lstStyle/>
          <a:p>
            <a:pPr algn="ctr" defTabSz="800100" lvl="0">
              <a:lnSpc>
                <a:spcPct val="90000"/>
              </a:lnSpc>
              <a:spcBef>
                <a:spcPct val="0"/>
              </a:spcBef>
              <a:spcAft>
                <a:spcPct val="35000"/>
              </a:spcAft>
            </a:pPr>
            <a:endParaRPr kern="1200" lang="en-US" sz="1800"/>
          </a:p>
        </p:txBody>
      </p:sp>
      <p:sp>
        <p:nvSpPr>
          <p:cNvPr id="17" name="Freeform 16"/>
          <p:cNvSpPr/>
          <p:nvPr/>
        </p:nvSpPr>
        <p:spPr>
          <a:xfrm>
            <a:off x="1630489" y="2309315"/>
            <a:ext cx="1322504" cy="1308560"/>
          </a:xfrm>
          <a:custGeom>
            <a:gdLst>
              <a:gd fmla="*/ 878502 w 1174080" name="connsiteX0"/>
              <a:gd fmla="*/ 297365 h 1174080" name="connsiteY0"/>
              <a:gd fmla="*/ 1051718 w 1174080" name="connsiteX1"/>
              <a:gd fmla="*/ 245160 h 1174080" name="connsiteY1"/>
              <a:gd fmla="*/ 1115456 w 1174080" name="connsiteX2"/>
              <a:gd fmla="*/ 355557 h 1174080" name="connsiteY2"/>
              <a:gd fmla="*/ 983637 w 1174080" name="connsiteX3"/>
              <a:gd fmla="*/ 479464 h 1174080" name="connsiteY3"/>
              <a:gd fmla="*/ 983637 w 1174080" name="connsiteX4"/>
              <a:gd fmla="*/ 694615 h 1174080" name="connsiteY4"/>
              <a:gd fmla="*/ 1115456 w 1174080" name="connsiteX5"/>
              <a:gd fmla="*/ 818523 h 1174080" name="connsiteY5"/>
              <a:gd fmla="*/ 1051718 w 1174080" name="connsiteX6"/>
              <a:gd fmla="*/ 928920 h 1174080" name="connsiteY6"/>
              <a:gd fmla="*/ 878502 w 1174080" name="connsiteX7"/>
              <a:gd fmla="*/ 876715 h 1174080" name="connsiteY7"/>
              <a:gd fmla="*/ 692175 w 1174080" name="connsiteX8"/>
              <a:gd fmla="*/ 984291 h 1174080" name="connsiteY8"/>
              <a:gd fmla="*/ 650777 w 1174080" name="connsiteX9"/>
              <a:gd fmla="*/ 1160403 h 1174080" name="connsiteY9"/>
              <a:gd fmla="*/ 523303 w 1174080" name="connsiteX10"/>
              <a:gd fmla="*/ 1160403 h 1174080" name="connsiteY10"/>
              <a:gd fmla="*/ 481905 w 1174080" name="connsiteX11"/>
              <a:gd fmla="*/ 984291 h 1174080" name="connsiteY11"/>
              <a:gd fmla="*/ 295578 w 1174080" name="connsiteX12"/>
              <a:gd fmla="*/ 876715 h 1174080" name="connsiteY12"/>
              <a:gd fmla="*/ 122362 w 1174080" name="connsiteX13"/>
              <a:gd fmla="*/ 928920 h 1174080" name="connsiteY13"/>
              <a:gd fmla="*/ 58624 w 1174080" name="connsiteX14"/>
              <a:gd fmla="*/ 818523 h 1174080" name="connsiteY14"/>
              <a:gd fmla="*/ 190443 w 1174080" name="connsiteX15"/>
              <a:gd fmla="*/ 694616 h 1174080" name="connsiteY15"/>
              <a:gd fmla="*/ 190443 w 1174080" name="connsiteX16"/>
              <a:gd fmla="*/ 479465 h 1174080" name="connsiteY16"/>
              <a:gd fmla="*/ 58624 w 1174080" name="connsiteX17"/>
              <a:gd fmla="*/ 355557 h 1174080" name="connsiteY17"/>
              <a:gd fmla="*/ 122362 w 1174080" name="connsiteX18"/>
              <a:gd fmla="*/ 245160 h 1174080" name="connsiteY18"/>
              <a:gd fmla="*/ 295578 w 1174080" name="connsiteX19"/>
              <a:gd fmla="*/ 297365 h 1174080" name="connsiteY19"/>
              <a:gd fmla="*/ 481905 w 1174080" name="connsiteX20"/>
              <a:gd fmla="*/ 189789 h 1174080" name="connsiteY20"/>
              <a:gd fmla="*/ 523303 w 1174080" name="connsiteX21"/>
              <a:gd fmla="*/ 13677 h 1174080" name="connsiteY21"/>
              <a:gd fmla="*/ 650777 w 1174080" name="connsiteX22"/>
              <a:gd fmla="*/ 13677 h 1174080" name="connsiteY22"/>
              <a:gd fmla="*/ 692175 w 1174080" name="connsiteX23"/>
              <a:gd fmla="*/ 189789 h 1174080" name="connsiteY23"/>
              <a:gd fmla="*/ 878502 w 1174080" name="connsiteX24"/>
              <a:gd fmla="*/ 297365 h 1174080"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1174080" w="1174080">
                <a:moveTo>
                  <a:pt x="878502" y="297365"/>
                </a:moveTo>
                <a:lnTo>
                  <a:pt x="1051718" y="245160"/>
                </a:lnTo>
                <a:lnTo>
                  <a:pt x="1115456" y="355557"/>
                </a:lnTo>
                <a:lnTo>
                  <a:pt x="983637" y="479464"/>
                </a:lnTo>
                <a:cubicBezTo>
                  <a:pt x="1002745" y="549908"/>
                  <a:pt x="1002745" y="624171"/>
                  <a:pt x="983637" y="694615"/>
                </a:cubicBezTo>
                <a:lnTo>
                  <a:pt x="1115456" y="818523"/>
                </a:lnTo>
                <a:lnTo>
                  <a:pt x="1051718" y="928920"/>
                </a:lnTo>
                <a:lnTo>
                  <a:pt x="878502" y="876715"/>
                </a:lnTo>
                <a:cubicBezTo>
                  <a:pt x="827049" y="928485"/>
                  <a:pt x="762736" y="965616"/>
                  <a:pt x="692175" y="984291"/>
                </a:cubicBezTo>
                <a:lnTo>
                  <a:pt x="650777" y="1160403"/>
                </a:lnTo>
                <a:lnTo>
                  <a:pt x="523303" y="1160403"/>
                </a:lnTo>
                <a:lnTo>
                  <a:pt x="481905" y="984291"/>
                </a:lnTo>
                <a:cubicBezTo>
                  <a:pt x="411344" y="965617"/>
                  <a:pt x="347031" y="928485"/>
                  <a:pt x="295578" y="876715"/>
                </a:cubicBezTo>
                <a:lnTo>
                  <a:pt x="122362" y="928920"/>
                </a:lnTo>
                <a:lnTo>
                  <a:pt x="58624" y="818523"/>
                </a:lnTo>
                <a:lnTo>
                  <a:pt x="190443" y="694616"/>
                </a:lnTo>
                <a:cubicBezTo>
                  <a:pt x="171335" y="624172"/>
                  <a:pt x="171335" y="549909"/>
                  <a:pt x="190443" y="479465"/>
                </a:cubicBezTo>
                <a:lnTo>
                  <a:pt x="58624" y="355557"/>
                </a:lnTo>
                <a:lnTo>
                  <a:pt x="122362" y="245160"/>
                </a:lnTo>
                <a:lnTo>
                  <a:pt x="295578" y="297365"/>
                </a:lnTo>
                <a:cubicBezTo>
                  <a:pt x="347031" y="245595"/>
                  <a:pt x="411344" y="208464"/>
                  <a:pt x="481905" y="189789"/>
                </a:cubicBezTo>
                <a:lnTo>
                  <a:pt x="523303" y="13677"/>
                </a:lnTo>
                <a:lnTo>
                  <a:pt x="650777" y="13677"/>
                </a:lnTo>
                <a:lnTo>
                  <a:pt x="692175" y="189789"/>
                </a:lnTo>
                <a:cubicBezTo>
                  <a:pt x="762736" y="208463"/>
                  <a:pt x="827049" y="245595"/>
                  <a:pt x="878502" y="297365"/>
                </a:cubicBezTo>
                <a:close/>
              </a:path>
            </a:pathLst>
          </a:custGeom>
          <a:solidFill>
            <a:schemeClr val="bg1">
              <a:alpha val="60000"/>
            </a:schemeClr>
          </a:solidFill>
          <a:ln>
            <a:noFill/>
          </a:ln>
        </p:spPr>
        <p:style>
          <a:lnRef idx="1">
            <a:schemeClr val="accent1"/>
          </a:lnRef>
          <a:fillRef idx="3">
            <a:schemeClr val="accent1"/>
          </a:fillRef>
          <a:effectRef idx="2">
            <a:schemeClr val="accent1"/>
          </a:effectRef>
          <a:fontRef idx="minor">
            <a:schemeClr val="lt1"/>
          </a:fontRef>
        </p:style>
        <p:txBody>
          <a:bodyPr anchor="ctr" anchorCtr="0" bIns="320225" lIns="318438" numCol="1" rIns="318438" spcCol="1270" spcFirstLastPara="0" tIns="320225" vert="horz" wrap="square">
            <a:noAutofit/>
          </a:bodyPr>
          <a:lstStyle/>
          <a:p>
            <a:pPr algn="ctr" defTabSz="800100" lvl="0">
              <a:lnSpc>
                <a:spcPct val="90000"/>
              </a:lnSpc>
              <a:spcBef>
                <a:spcPct val="0"/>
              </a:spcBef>
              <a:spcAft>
                <a:spcPct val="35000"/>
              </a:spcAft>
            </a:pPr>
            <a:endParaRPr kern="1200" lang="en-US" sz="1800"/>
          </a:p>
        </p:txBody>
      </p:sp>
      <p:sp>
        <p:nvSpPr>
          <p:cNvPr id="18" name="Freeform 17"/>
          <p:cNvSpPr/>
          <p:nvPr/>
        </p:nvSpPr>
        <p:spPr>
          <a:xfrm>
            <a:off x="2225616" y="1262465"/>
            <a:ext cx="1587006" cy="1570273"/>
          </a:xfrm>
          <a:custGeom>
            <a:gdLst>
              <a:gd fmla="*/ 860753 w 1150359" name="connsiteX0"/>
              <a:gd fmla="*/ 291357 h 1150359" name="connsiteY0"/>
              <a:gd fmla="*/ 1030470 w 1150359" name="connsiteX1"/>
              <a:gd fmla="*/ 240207 h 1150359" name="connsiteY1"/>
              <a:gd fmla="*/ 1092919 w 1150359" name="connsiteX2"/>
              <a:gd fmla="*/ 348373 h 1150359" name="connsiteY2"/>
              <a:gd fmla="*/ 963764 w 1150359" name="connsiteX3"/>
              <a:gd fmla="*/ 469777 h 1150359" name="connsiteY3"/>
              <a:gd fmla="*/ 963764 w 1150359" name="connsiteX4"/>
              <a:gd fmla="*/ 680582 h 1150359" name="connsiteY4"/>
              <a:gd fmla="*/ 1092919 w 1150359" name="connsiteX5"/>
              <a:gd fmla="*/ 801986 h 1150359" name="connsiteY5"/>
              <a:gd fmla="*/ 1030470 w 1150359" name="connsiteX6"/>
              <a:gd fmla="*/ 910152 h 1150359" name="connsiteY6"/>
              <a:gd fmla="*/ 860753 w 1150359" name="connsiteX7"/>
              <a:gd fmla="*/ 859002 h 1150359" name="connsiteY7"/>
              <a:gd fmla="*/ 678191 w 1150359" name="connsiteX8"/>
              <a:gd fmla="*/ 964404 h 1150359" name="connsiteY8"/>
              <a:gd fmla="*/ 637629 w 1150359" name="connsiteX9"/>
              <a:gd fmla="*/ 1136958 h 1150359" name="connsiteY9"/>
              <a:gd fmla="*/ 512730 w 1150359" name="connsiteX10"/>
              <a:gd fmla="*/ 1136958 h 1150359" name="connsiteY10"/>
              <a:gd fmla="*/ 472168 w 1150359" name="connsiteX11"/>
              <a:gd fmla="*/ 964405 h 1150359" name="connsiteY11"/>
              <a:gd fmla="*/ 289606 w 1150359" name="connsiteX12"/>
              <a:gd fmla="*/ 859003 h 1150359" name="connsiteY12"/>
              <a:gd fmla="*/ 119889 w 1150359" name="connsiteX13"/>
              <a:gd fmla="*/ 910152 h 1150359" name="connsiteY13"/>
              <a:gd fmla="*/ 57440 w 1150359" name="connsiteX14"/>
              <a:gd fmla="*/ 801986 h 1150359" name="connsiteY14"/>
              <a:gd fmla="*/ 186595 w 1150359" name="connsiteX15"/>
              <a:gd fmla="*/ 680582 h 1150359" name="connsiteY15"/>
              <a:gd fmla="*/ 186595 w 1150359" name="connsiteX16"/>
              <a:gd fmla="*/ 469777 h 1150359" name="connsiteY16"/>
              <a:gd fmla="*/ 57440 w 1150359" name="connsiteX17"/>
              <a:gd fmla="*/ 348373 h 1150359" name="connsiteY17"/>
              <a:gd fmla="*/ 119889 w 1150359" name="connsiteX18"/>
              <a:gd fmla="*/ 240207 h 1150359" name="connsiteY18"/>
              <a:gd fmla="*/ 289606 w 1150359" name="connsiteX19"/>
              <a:gd fmla="*/ 291357 h 1150359" name="connsiteY19"/>
              <a:gd fmla="*/ 472168 w 1150359" name="connsiteX20"/>
              <a:gd fmla="*/ 185955 h 1150359" name="connsiteY20"/>
              <a:gd fmla="*/ 512730 w 1150359" name="connsiteX21"/>
              <a:gd fmla="*/ 13401 h 1150359" name="connsiteY21"/>
              <a:gd fmla="*/ 637629 w 1150359" name="connsiteX22"/>
              <a:gd fmla="*/ 13401 h 1150359" name="connsiteY22"/>
              <a:gd fmla="*/ 678191 w 1150359" name="connsiteX23"/>
              <a:gd fmla="*/ 185954 h 1150359" name="connsiteY23"/>
              <a:gd fmla="*/ 860753 w 1150359" name="connsiteX24"/>
              <a:gd fmla="*/ 291356 h 1150359" name="connsiteY24"/>
              <a:gd fmla="*/ 860753 w 1150359" name="connsiteX25"/>
              <a:gd fmla="*/ 291357 h 1150359"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1150359" w="1150359">
                <a:moveTo>
                  <a:pt x="740425" y="290987"/>
                </a:moveTo>
                <a:lnTo>
                  <a:pt x="863468" y="214781"/>
                </a:lnTo>
                <a:lnTo>
                  <a:pt x="935578" y="286892"/>
                </a:lnTo>
                <a:lnTo>
                  <a:pt x="859372" y="409934"/>
                </a:lnTo>
                <a:cubicBezTo>
                  <a:pt x="888724" y="460412"/>
                  <a:pt x="904100" y="517798"/>
                  <a:pt x="903920" y="576190"/>
                </a:cubicBezTo>
                <a:lnTo>
                  <a:pt x="1031437" y="644645"/>
                </a:lnTo>
                <a:lnTo>
                  <a:pt x="1005044" y="743150"/>
                </a:lnTo>
                <a:lnTo>
                  <a:pt x="860383" y="738674"/>
                </a:lnTo>
                <a:cubicBezTo>
                  <a:pt x="831343" y="789333"/>
                  <a:pt x="789333" y="831342"/>
                  <a:pt x="738675" y="860382"/>
                </a:cubicBezTo>
                <a:lnTo>
                  <a:pt x="743150" y="1005043"/>
                </a:lnTo>
                <a:lnTo>
                  <a:pt x="644645" y="1031437"/>
                </a:lnTo>
                <a:lnTo>
                  <a:pt x="576190" y="903921"/>
                </a:lnTo>
                <a:cubicBezTo>
                  <a:pt x="517798" y="904100"/>
                  <a:pt x="460413" y="888724"/>
                  <a:pt x="409934" y="859373"/>
                </a:cubicBezTo>
                <a:lnTo>
                  <a:pt x="286891" y="935578"/>
                </a:lnTo>
                <a:lnTo>
                  <a:pt x="214781" y="863467"/>
                </a:lnTo>
                <a:lnTo>
                  <a:pt x="290987" y="740425"/>
                </a:lnTo>
                <a:cubicBezTo>
                  <a:pt x="261635" y="689947"/>
                  <a:pt x="246259" y="632561"/>
                  <a:pt x="246439" y="574169"/>
                </a:cubicBezTo>
                <a:lnTo>
                  <a:pt x="118922" y="505714"/>
                </a:lnTo>
                <a:lnTo>
                  <a:pt x="145315" y="407209"/>
                </a:lnTo>
                <a:lnTo>
                  <a:pt x="289976" y="411685"/>
                </a:lnTo>
                <a:cubicBezTo>
                  <a:pt x="319016" y="361026"/>
                  <a:pt x="361026" y="319017"/>
                  <a:pt x="411684" y="289977"/>
                </a:cubicBezTo>
                <a:lnTo>
                  <a:pt x="407209" y="145316"/>
                </a:lnTo>
                <a:lnTo>
                  <a:pt x="505714" y="118922"/>
                </a:lnTo>
                <a:lnTo>
                  <a:pt x="574169" y="246438"/>
                </a:lnTo>
                <a:cubicBezTo>
                  <a:pt x="632561" y="246259"/>
                  <a:pt x="689946" y="261635"/>
                  <a:pt x="740425" y="290986"/>
                </a:cubicBezTo>
                <a:lnTo>
                  <a:pt x="740425" y="290987"/>
                </a:lnTo>
                <a:close/>
              </a:path>
            </a:pathLst>
          </a:custGeom>
          <a:solidFill>
            <a:schemeClr val="bg1">
              <a:alpha val="70000"/>
            </a:schemeClr>
          </a:solidFill>
          <a:ln>
            <a:noFill/>
          </a:ln>
        </p:spPr>
        <p:style>
          <a:lnRef idx="1">
            <a:schemeClr val="accent4"/>
          </a:lnRef>
          <a:fillRef idx="3">
            <a:schemeClr val="accent4"/>
          </a:fillRef>
          <a:effectRef idx="2">
            <a:schemeClr val="accent4"/>
          </a:effectRef>
          <a:fontRef idx="minor">
            <a:schemeClr val="lt1"/>
          </a:fontRef>
        </p:style>
        <p:txBody>
          <a:bodyPr anchor="ctr" anchorCtr="0" bIns="404436" lIns="404436" numCol="1" rIns="404437" spcCol="1270" spcFirstLastPara="0" tIns="404437" vert="horz" wrap="square">
            <a:noAutofit/>
          </a:bodyPr>
          <a:lstStyle/>
          <a:p>
            <a:pPr algn="ctr" defTabSz="800100" lvl="0">
              <a:lnSpc>
                <a:spcPct val="90000"/>
              </a:lnSpc>
              <a:spcBef>
                <a:spcPct val="0"/>
              </a:spcBef>
              <a:spcAft>
                <a:spcPct val="35000"/>
              </a:spcAft>
            </a:pPr>
            <a:endParaRPr kern="1200" lang="en-US" sz="1800"/>
          </a:p>
        </p:txBody>
      </p:sp>
      <p:sp>
        <p:nvSpPr>
          <p:cNvPr id="19" name="Circular Arrow 18"/>
          <p:cNvSpPr/>
          <p:nvPr/>
        </p:nvSpPr>
        <p:spPr>
          <a:xfrm>
            <a:off x="2533686" y="2471416"/>
            <a:ext cx="2327608" cy="2303066"/>
          </a:xfrm>
          <a:prstGeom prst="circularArrow">
            <a:avLst>
              <a:gd fmla="val 4687" name="adj1"/>
              <a:gd fmla="val 299029" name="adj2"/>
              <a:gd fmla="val 2475988" name="adj3"/>
              <a:gd fmla="val 15950712" name="adj4"/>
              <a:gd fmla="val 5469" name="adj5"/>
            </a:avLst>
          </a:prstGeom>
          <a:solidFill>
            <a:schemeClr val="bg1">
              <a:alpha val="50000"/>
            </a:schemeClr>
          </a:solidFill>
          <a:ln>
            <a:noFill/>
          </a:ln>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a:lstStyle/>
          <a:p/>
        </p:txBody>
      </p:sp>
      <p:sp>
        <p:nvSpPr>
          <p:cNvPr id="20" name="Shape 19"/>
          <p:cNvSpPr/>
          <p:nvPr/>
        </p:nvSpPr>
        <p:spPr>
          <a:xfrm>
            <a:off x="1354712" y="2039657"/>
            <a:ext cx="1691152" cy="1673321"/>
          </a:xfrm>
          <a:prstGeom prst="leftCircularArrow">
            <a:avLst>
              <a:gd fmla="val 6452" name="adj1"/>
              <a:gd fmla="val 429999" name="adj2"/>
              <a:gd fmla="val 10489124" name="adj3"/>
              <a:gd fmla="val 14837806" name="adj4"/>
              <a:gd fmla="val 7527" name="adj5"/>
            </a:avLst>
          </a:prstGeom>
          <a:solidFill>
            <a:schemeClr val="bg1">
              <a:alpha val="60000"/>
            </a:schemeClr>
          </a:solidFill>
          <a:ln>
            <a:noFill/>
          </a:ln>
        </p:spPr>
        <p:style>
          <a:lnRef idx="1">
            <a:schemeClr val="accent1"/>
          </a:lnRef>
          <a:fillRef idx="3">
            <a:schemeClr val="accent1"/>
          </a:fillRef>
          <a:effectRef idx="2">
            <a:schemeClr val="accent1"/>
          </a:effectRef>
          <a:fontRef idx="minor">
            <a:schemeClr val="lt1"/>
          </a:fontRef>
        </p:style>
        <p:txBody>
          <a:bodyPr/>
          <a:lstStyle/>
          <a:p/>
        </p:txBody>
      </p:sp>
      <p:sp>
        <p:nvSpPr>
          <p:cNvPr id="21" name="Circular Arrow 20"/>
          <p:cNvSpPr/>
          <p:nvPr/>
        </p:nvSpPr>
        <p:spPr>
          <a:xfrm>
            <a:off x="2071499" y="1131732"/>
            <a:ext cx="1823403" cy="1804177"/>
          </a:xfrm>
          <a:prstGeom prst="circularArrow">
            <a:avLst>
              <a:gd fmla="val 5984" name="adj1"/>
              <a:gd fmla="val 394124" name="adj2"/>
              <a:gd fmla="val 13313824" name="adj3"/>
              <a:gd fmla="val 10508221" name="adj4"/>
              <a:gd fmla="val 6981" name="adj5"/>
            </a:avLst>
          </a:prstGeom>
          <a:solidFill>
            <a:schemeClr val="bg1">
              <a:alpha val="70000"/>
            </a:schemeClr>
          </a:solidFill>
          <a:ln>
            <a:noFill/>
          </a:ln>
        </p:spPr>
        <p:style>
          <a:lnRef idx="0">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a:lstStyle/>
          <a:p/>
        </p:txBody>
      </p:sp>
      <p:pic>
        <p:nvPicPr>
          <p:cNvPr id="22" name="Picture 21"/>
          <p:cNvPicPr>
            <a:picLocks noChangeAspect="1"/>
          </p:cNvPicPr>
          <p:nvPr/>
        </p:nvPicPr>
        <p:blipFill>
          <a:blip r:embed="rId2">
            <a:extLst>
              <a:ext uri="{28A0092B-C50C-407E-A947-70E740481C1C}">
                <a14:useLocalDpi val="0"/>
              </a:ext>
            </a:extLst>
          </a:blip>
          <a:stretch>
            <a:fillRect/>
          </a:stretch>
        </p:blipFill>
        <p:spPr>
          <a:xfrm>
            <a:off x="2796400" y="1827230"/>
            <a:ext cx="445438" cy="440742"/>
          </a:xfrm>
          <a:prstGeom prst="rect">
            <a:avLst/>
          </a:prstGeom>
        </p:spPr>
      </p:pic>
      <p:pic>
        <p:nvPicPr>
          <p:cNvPr id="23" name="Picture 22"/>
          <p:cNvPicPr>
            <a:picLocks noChangeAspect="1"/>
          </p:cNvPicPr>
          <p:nvPr/>
        </p:nvPicPr>
        <p:blipFill>
          <a:blip r:embed="rId3">
            <a:extLst>
              <a:ext uri="{28A0092B-C50C-407E-A947-70E740481C1C}">
                <a14:useLocalDpi val="0"/>
              </a:ext>
            </a:extLst>
          </a:blip>
          <a:stretch>
            <a:fillRect/>
          </a:stretch>
        </p:blipFill>
        <p:spPr>
          <a:xfrm>
            <a:off x="2113429" y="2730910"/>
            <a:ext cx="376609" cy="372638"/>
          </a:xfrm>
          <a:prstGeom prst="rect">
            <a:avLst/>
          </a:prstGeom>
        </p:spPr>
      </p:pic>
      <p:pic>
        <p:nvPicPr>
          <p:cNvPr id="24" name="Picture 23"/>
          <p:cNvPicPr>
            <a:picLocks noChangeAspect="1"/>
          </p:cNvPicPr>
          <p:nvPr/>
        </p:nvPicPr>
        <p:blipFill>
          <a:blip r:embed="rId4">
            <a:extLst>
              <a:ext uri="{28A0092B-C50C-407E-A947-70E740481C1C}">
                <a14:useLocalDpi val="0"/>
              </a:ext>
            </a:extLst>
          </a:blip>
          <a:stretch>
            <a:fillRect/>
          </a:stretch>
        </p:blipFill>
        <p:spPr>
          <a:xfrm>
            <a:off x="3321642" y="3300360"/>
            <a:ext cx="641795" cy="635028"/>
          </a:xfrm>
          <a:prstGeom prst="rect">
            <a:avLst/>
          </a:prstGeom>
        </p:spPr>
      </p:pic>
      <p:sp>
        <p:nvSpPr>
          <p:cNvPr id="25" name="Rectangle 24"/>
          <p:cNvSpPr/>
          <p:nvPr/>
        </p:nvSpPr>
        <p:spPr>
          <a:xfrm>
            <a:off x="765723" y="5638117"/>
            <a:ext cx="10588077" cy="731520"/>
          </a:xfrm>
          <a:prstGeom prst="rect">
            <a:avLst/>
          </a:prstGeom>
        </p:spPr>
        <p:txBody>
          <a:bodyPr wrap="square">
            <a:spAutoFit/>
          </a:bodyPr>
          <a:lstStyle/>
          <a:p>
            <a:r>
              <a:rPr b="1" lang="en-US" sz="1400">
                <a:solidFill>
                  <a:schemeClr val="bg1">
                    <a:lumMod val="95000"/>
                  </a:schemeClr>
                </a:solidFill>
              </a:rPr>
              <a:t>Lorem ipsum dolor sit amet, consectetur adipiscing elit. Cras et urna urna. Suspendisse quis aliquet tellus. Nullam fermentum metus non sodales accumsan. Morbi ut risus ut nulla hendrerit malesuada aliquet quis purus. Sed porta purus velit, eu rhoncus est rutrum ac. Pellentesque habitant morbi tristique senectus et netus et malesuada fames ac turpis egestas. Quisque maximus ligula a dolor iaculis, vitae</a:t>
            </a:r>
          </a:p>
        </p:txBody>
      </p:sp>
      <p:sp>
        <p:nvSpPr>
          <p:cNvPr id="26" name="Rectangle 25"/>
          <p:cNvSpPr/>
          <p:nvPr/>
        </p:nvSpPr>
        <p:spPr>
          <a:xfrm>
            <a:off x="765723" y="5283626"/>
            <a:ext cx="6185714" cy="365760"/>
          </a:xfrm>
          <a:prstGeom prst="rect">
            <a:avLst/>
          </a:prstGeom>
        </p:spPr>
        <p:txBody>
          <a:bodyPr wrap="none">
            <a:spAutoFit/>
          </a:bodyPr>
          <a:lstStyle/>
          <a:p>
            <a:r>
              <a:rPr b="1" lang="en-US">
                <a:solidFill>
                  <a:schemeClr val="bg1"/>
                </a:solidFill>
                <a:latin typeface="+mj-lt"/>
              </a:rPr>
              <a:t>Mollis Turpis Rutrum. Mauris Sit Amet Dignissim Metus</a:t>
            </a:r>
          </a:p>
        </p:txBody>
      </p:sp>
      <p:grpSp>
        <p:nvGrpSpPr>
          <p:cNvPr id="27" name="Group 26"/>
          <p:cNvGrpSpPr/>
          <p:nvPr/>
        </p:nvGrpSpPr>
        <p:grpSpPr>
          <a:xfrm>
            <a:off x="5930961" y="3617211"/>
            <a:ext cx="780759" cy="619223"/>
            <a:chOff x="1268812" y="2170863"/>
            <a:chExt cx="912962" cy="724074"/>
          </a:xfrm>
        </p:grpSpPr>
        <p:sp>
          <p:nvSpPr>
            <p:cNvPr id="28" name="Rectangle 27"/>
            <p:cNvSpPr/>
            <p:nvPr/>
          </p:nvSpPr>
          <p:spPr>
            <a:xfrm>
              <a:off x="1268812" y="2170863"/>
              <a:ext cx="724074" cy="72407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vi-VN" sz="2400">
                  <a:latin typeface="+mj-lt"/>
                </a:rPr>
                <a:t>03</a:t>
              </a:r>
            </a:p>
          </p:txBody>
        </p:sp>
        <p:sp>
          <p:nvSpPr>
            <p:cNvPr id="29" name="Isosceles Triangle 28"/>
            <p:cNvSpPr/>
            <p:nvPr/>
          </p:nvSpPr>
          <p:spPr>
            <a:xfrm flipV="1">
              <a:off x="1992886" y="2170863"/>
              <a:ext cx="188888" cy="205286"/>
            </a:xfrm>
            <a:prstGeom prst="triangle">
              <a:avLst>
                <a:gd fmla="val 0" name="adj"/>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latin typeface="+mj-lt"/>
              </a:endParaRPr>
            </a:p>
          </p:txBody>
        </p:sp>
      </p:grpSp>
      <p:sp>
        <p:nvSpPr>
          <p:cNvPr id="30" name="TextBox 29"/>
          <p:cNvSpPr txBox="1"/>
          <p:nvPr/>
        </p:nvSpPr>
        <p:spPr>
          <a:xfrm>
            <a:off x="7000088" y="3552303"/>
            <a:ext cx="1756092" cy="335280"/>
          </a:xfrm>
          <a:prstGeom prst="rect">
            <a:avLst/>
          </a:prstGeom>
          <a:noFill/>
        </p:spPr>
        <p:txBody>
          <a:bodyPr rtlCol="0" wrap="none">
            <a:spAutoFit/>
          </a:bodyPr>
          <a:lstStyle/>
          <a:p>
            <a:r>
              <a:rPr b="1" lang="en-US" sz="1600">
                <a:solidFill>
                  <a:schemeClr val="bg1"/>
                </a:solidFill>
                <a:latin typeface="+mj-lt"/>
                <a:ea charset="0" panose="02000000000000000000" pitchFamily="2" typeface="Roboto Condensed"/>
              </a:rPr>
              <a:t>Click to add title</a:t>
            </a:r>
          </a:p>
        </p:txBody>
      </p:sp>
      <p:sp>
        <p:nvSpPr>
          <p:cNvPr id="31" name="Rectangle 30"/>
          <p:cNvSpPr/>
          <p:nvPr/>
        </p:nvSpPr>
        <p:spPr>
          <a:xfrm>
            <a:off x="7000088" y="3822497"/>
            <a:ext cx="3985022" cy="518160"/>
          </a:xfrm>
          <a:prstGeom prst="rect">
            <a:avLst/>
          </a:prstGeom>
        </p:spPr>
        <p:txBody>
          <a:bodyPr wrap="square">
            <a:spAutoFit/>
          </a:bodyPr>
          <a:lstStyle/>
          <a:p>
            <a:r>
              <a:rPr lang="en-US" sz="1400">
                <a:solidFill>
                  <a:schemeClr val="bg1">
                    <a:lumMod val="95000"/>
                  </a:schemeClr>
                </a:solidFill>
              </a:rPr>
              <a:t>Lorem ipsum dolor amet, consectetur adipiscing Cras et urna urna suspendisse.</a:t>
            </a:r>
          </a:p>
        </p:txBody>
      </p:sp>
    </p:spTree>
    <p:extLst>
      <p:ext uri="{BB962C8B-B14F-4D97-AF65-F5344CB8AC3E}">
        <p14:creationId val="1285062212"/>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1" presetSubtype="0">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1000" fill="hold" id="7"/>
                                        <p:tgtEl>
                                          <p:spTgt spid="18"/>
                                        </p:tgtEl>
                                        <p:attrNameLst>
                                          <p:attrName>ppt_w</p:attrName>
                                        </p:attrNameLst>
                                      </p:cBhvr>
                                      <p:tavLst>
                                        <p:tav tm="0">
                                          <p:val>
                                            <p:fltVal val="0"/>
                                          </p:val>
                                        </p:tav>
                                        <p:tav tm="100000">
                                          <p:val>
                                            <p:strVal val="#ppt_w"/>
                                          </p:val>
                                        </p:tav>
                                      </p:tavLst>
                                    </p:anim>
                                    <p:anim calcmode="lin" valueType="num">
                                      <p:cBhvr>
                                        <p:cTn dur="1000" fill="hold" id="8"/>
                                        <p:tgtEl>
                                          <p:spTgt spid="18"/>
                                        </p:tgtEl>
                                        <p:attrNameLst>
                                          <p:attrName>ppt_h</p:attrName>
                                        </p:attrNameLst>
                                      </p:cBhvr>
                                      <p:tavLst>
                                        <p:tav tm="0">
                                          <p:val>
                                            <p:fltVal val="0"/>
                                          </p:val>
                                        </p:tav>
                                        <p:tav tm="100000">
                                          <p:val>
                                            <p:strVal val="#ppt_h"/>
                                          </p:val>
                                        </p:tav>
                                      </p:tavLst>
                                    </p:anim>
                                    <p:anim calcmode="lin" valueType="num">
                                      <p:cBhvr>
                                        <p:cTn dur="1000" fill="hold" id="9"/>
                                        <p:tgtEl>
                                          <p:spTgt spid="18"/>
                                        </p:tgtEl>
                                        <p:attrNameLst>
                                          <p:attrName>style.rotation</p:attrName>
                                        </p:attrNameLst>
                                      </p:cBhvr>
                                      <p:tavLst>
                                        <p:tav tm="0">
                                          <p:val>
                                            <p:fltVal val="90"/>
                                          </p:val>
                                        </p:tav>
                                        <p:tav tm="100000">
                                          <p:val>
                                            <p:fltVal val="0"/>
                                          </p:val>
                                        </p:tav>
                                      </p:tavLst>
                                    </p:anim>
                                    <p:animEffect filter="fade" transition="in">
                                      <p:cBhvr>
                                        <p:cTn dur="1000" id="10"/>
                                        <p:tgtEl>
                                          <p:spTgt spid="18"/>
                                        </p:tgtEl>
                                      </p:cBhvr>
                                    </p:animEffect>
                                  </p:childTnLst>
                                </p:cTn>
                              </p:par>
                              <p:par>
                                <p:cTn fill="hold" id="11" nodeType="withEffect" presetClass="entr" presetID="31" presetSubtype="0">
                                  <p:stCondLst>
                                    <p:cond delay="0"/>
                                  </p:stCondLst>
                                  <p:childTnLst>
                                    <p:set>
                                      <p:cBhvr>
                                        <p:cTn dur="1" fill="hold" id="12">
                                          <p:stCondLst>
                                            <p:cond delay="0"/>
                                          </p:stCondLst>
                                        </p:cTn>
                                        <p:tgtEl>
                                          <p:spTgt spid="22"/>
                                        </p:tgtEl>
                                        <p:attrNameLst>
                                          <p:attrName>style.visibility</p:attrName>
                                        </p:attrNameLst>
                                      </p:cBhvr>
                                      <p:to>
                                        <p:strVal val="visible"/>
                                      </p:to>
                                    </p:set>
                                    <p:anim calcmode="lin" valueType="num">
                                      <p:cBhvr>
                                        <p:cTn dur="1000" fill="hold" id="13"/>
                                        <p:tgtEl>
                                          <p:spTgt spid="22"/>
                                        </p:tgtEl>
                                        <p:attrNameLst>
                                          <p:attrName>ppt_w</p:attrName>
                                        </p:attrNameLst>
                                      </p:cBhvr>
                                      <p:tavLst>
                                        <p:tav tm="0">
                                          <p:val>
                                            <p:fltVal val="0"/>
                                          </p:val>
                                        </p:tav>
                                        <p:tav tm="100000">
                                          <p:val>
                                            <p:strVal val="#ppt_w"/>
                                          </p:val>
                                        </p:tav>
                                      </p:tavLst>
                                    </p:anim>
                                    <p:anim calcmode="lin" valueType="num">
                                      <p:cBhvr>
                                        <p:cTn dur="1000" fill="hold" id="14"/>
                                        <p:tgtEl>
                                          <p:spTgt spid="22"/>
                                        </p:tgtEl>
                                        <p:attrNameLst>
                                          <p:attrName>ppt_h</p:attrName>
                                        </p:attrNameLst>
                                      </p:cBhvr>
                                      <p:tavLst>
                                        <p:tav tm="0">
                                          <p:val>
                                            <p:fltVal val="0"/>
                                          </p:val>
                                        </p:tav>
                                        <p:tav tm="100000">
                                          <p:val>
                                            <p:strVal val="#ppt_h"/>
                                          </p:val>
                                        </p:tav>
                                      </p:tavLst>
                                    </p:anim>
                                    <p:anim calcmode="lin" valueType="num">
                                      <p:cBhvr>
                                        <p:cTn dur="1000" fill="hold" id="15"/>
                                        <p:tgtEl>
                                          <p:spTgt spid="22"/>
                                        </p:tgtEl>
                                        <p:attrNameLst>
                                          <p:attrName>style.rotation</p:attrName>
                                        </p:attrNameLst>
                                      </p:cBhvr>
                                      <p:tavLst>
                                        <p:tav tm="0">
                                          <p:val>
                                            <p:fltVal val="90"/>
                                          </p:val>
                                        </p:tav>
                                        <p:tav tm="100000">
                                          <p:val>
                                            <p:fltVal val="0"/>
                                          </p:val>
                                        </p:tav>
                                      </p:tavLst>
                                    </p:anim>
                                    <p:animEffect filter="fade" transition="in">
                                      <p:cBhvr>
                                        <p:cTn dur="1000" id="16"/>
                                        <p:tgtEl>
                                          <p:spTgt spid="22"/>
                                        </p:tgtEl>
                                      </p:cBhvr>
                                    </p:animEffect>
                                  </p:childTnLst>
                                </p:cTn>
                              </p:par>
                              <p:par>
                                <p:cTn fill="hold" grpId="0" id="17" nodeType="withEffect" presetClass="entr" presetID="31" presetSubtype="0">
                                  <p:stCondLst>
                                    <p:cond delay="0"/>
                                  </p:stCondLst>
                                  <p:childTnLst>
                                    <p:set>
                                      <p:cBhvr>
                                        <p:cTn dur="1" fill="hold" id="18">
                                          <p:stCondLst>
                                            <p:cond delay="0"/>
                                          </p:stCondLst>
                                        </p:cTn>
                                        <p:tgtEl>
                                          <p:spTgt spid="17"/>
                                        </p:tgtEl>
                                        <p:attrNameLst>
                                          <p:attrName>style.visibility</p:attrName>
                                        </p:attrNameLst>
                                      </p:cBhvr>
                                      <p:to>
                                        <p:strVal val="visible"/>
                                      </p:to>
                                    </p:set>
                                    <p:anim calcmode="lin" valueType="num">
                                      <p:cBhvr>
                                        <p:cTn dur="1000" fill="hold" id="19"/>
                                        <p:tgtEl>
                                          <p:spTgt spid="17"/>
                                        </p:tgtEl>
                                        <p:attrNameLst>
                                          <p:attrName>ppt_w</p:attrName>
                                        </p:attrNameLst>
                                      </p:cBhvr>
                                      <p:tavLst>
                                        <p:tav tm="0">
                                          <p:val>
                                            <p:fltVal val="0"/>
                                          </p:val>
                                        </p:tav>
                                        <p:tav tm="100000">
                                          <p:val>
                                            <p:strVal val="#ppt_w"/>
                                          </p:val>
                                        </p:tav>
                                      </p:tavLst>
                                    </p:anim>
                                    <p:anim calcmode="lin" valueType="num">
                                      <p:cBhvr>
                                        <p:cTn dur="1000" fill="hold" id="20"/>
                                        <p:tgtEl>
                                          <p:spTgt spid="17"/>
                                        </p:tgtEl>
                                        <p:attrNameLst>
                                          <p:attrName>ppt_h</p:attrName>
                                        </p:attrNameLst>
                                      </p:cBhvr>
                                      <p:tavLst>
                                        <p:tav tm="0">
                                          <p:val>
                                            <p:fltVal val="0"/>
                                          </p:val>
                                        </p:tav>
                                        <p:tav tm="100000">
                                          <p:val>
                                            <p:strVal val="#ppt_h"/>
                                          </p:val>
                                        </p:tav>
                                      </p:tavLst>
                                    </p:anim>
                                    <p:anim calcmode="lin" valueType="num">
                                      <p:cBhvr>
                                        <p:cTn dur="1000" fill="hold" id="21"/>
                                        <p:tgtEl>
                                          <p:spTgt spid="17"/>
                                        </p:tgtEl>
                                        <p:attrNameLst>
                                          <p:attrName>style.rotation</p:attrName>
                                        </p:attrNameLst>
                                      </p:cBhvr>
                                      <p:tavLst>
                                        <p:tav tm="0">
                                          <p:val>
                                            <p:fltVal val="90"/>
                                          </p:val>
                                        </p:tav>
                                        <p:tav tm="100000">
                                          <p:val>
                                            <p:fltVal val="0"/>
                                          </p:val>
                                        </p:tav>
                                      </p:tavLst>
                                    </p:anim>
                                    <p:animEffect filter="fade" transition="in">
                                      <p:cBhvr>
                                        <p:cTn dur="1000" id="22"/>
                                        <p:tgtEl>
                                          <p:spTgt spid="17"/>
                                        </p:tgtEl>
                                      </p:cBhvr>
                                    </p:animEffect>
                                  </p:childTnLst>
                                </p:cTn>
                              </p:par>
                              <p:par>
                                <p:cTn fill="hold" id="23" nodeType="withEffect" presetClass="entr" presetID="31" presetSubtype="0">
                                  <p:stCondLst>
                                    <p:cond delay="0"/>
                                  </p:stCondLst>
                                  <p:childTnLst>
                                    <p:set>
                                      <p:cBhvr>
                                        <p:cTn dur="1" fill="hold" id="24">
                                          <p:stCondLst>
                                            <p:cond delay="0"/>
                                          </p:stCondLst>
                                        </p:cTn>
                                        <p:tgtEl>
                                          <p:spTgt spid="23"/>
                                        </p:tgtEl>
                                        <p:attrNameLst>
                                          <p:attrName>style.visibility</p:attrName>
                                        </p:attrNameLst>
                                      </p:cBhvr>
                                      <p:to>
                                        <p:strVal val="visible"/>
                                      </p:to>
                                    </p:set>
                                    <p:anim calcmode="lin" valueType="num">
                                      <p:cBhvr>
                                        <p:cTn dur="1000" fill="hold" id="25"/>
                                        <p:tgtEl>
                                          <p:spTgt spid="23"/>
                                        </p:tgtEl>
                                        <p:attrNameLst>
                                          <p:attrName>ppt_w</p:attrName>
                                        </p:attrNameLst>
                                      </p:cBhvr>
                                      <p:tavLst>
                                        <p:tav tm="0">
                                          <p:val>
                                            <p:fltVal val="0"/>
                                          </p:val>
                                        </p:tav>
                                        <p:tav tm="100000">
                                          <p:val>
                                            <p:strVal val="#ppt_w"/>
                                          </p:val>
                                        </p:tav>
                                      </p:tavLst>
                                    </p:anim>
                                    <p:anim calcmode="lin" valueType="num">
                                      <p:cBhvr>
                                        <p:cTn dur="1000" fill="hold" id="26"/>
                                        <p:tgtEl>
                                          <p:spTgt spid="23"/>
                                        </p:tgtEl>
                                        <p:attrNameLst>
                                          <p:attrName>ppt_h</p:attrName>
                                        </p:attrNameLst>
                                      </p:cBhvr>
                                      <p:tavLst>
                                        <p:tav tm="0">
                                          <p:val>
                                            <p:fltVal val="0"/>
                                          </p:val>
                                        </p:tav>
                                        <p:tav tm="100000">
                                          <p:val>
                                            <p:strVal val="#ppt_h"/>
                                          </p:val>
                                        </p:tav>
                                      </p:tavLst>
                                    </p:anim>
                                    <p:anim calcmode="lin" valueType="num">
                                      <p:cBhvr>
                                        <p:cTn dur="1000" fill="hold" id="27"/>
                                        <p:tgtEl>
                                          <p:spTgt spid="23"/>
                                        </p:tgtEl>
                                        <p:attrNameLst>
                                          <p:attrName>style.rotation</p:attrName>
                                        </p:attrNameLst>
                                      </p:cBhvr>
                                      <p:tavLst>
                                        <p:tav tm="0">
                                          <p:val>
                                            <p:fltVal val="90"/>
                                          </p:val>
                                        </p:tav>
                                        <p:tav tm="100000">
                                          <p:val>
                                            <p:fltVal val="0"/>
                                          </p:val>
                                        </p:tav>
                                      </p:tavLst>
                                    </p:anim>
                                    <p:animEffect filter="fade" transition="in">
                                      <p:cBhvr>
                                        <p:cTn dur="1000" id="28"/>
                                        <p:tgtEl>
                                          <p:spTgt spid="23"/>
                                        </p:tgtEl>
                                      </p:cBhvr>
                                    </p:animEffect>
                                  </p:childTnLst>
                                </p:cTn>
                              </p:par>
                              <p:par>
                                <p:cTn fill="hold" grpId="0" id="29" nodeType="withEffect" presetClass="entr" presetID="31" presetSubtype="0">
                                  <p:stCondLst>
                                    <p:cond delay="0"/>
                                  </p:stCondLst>
                                  <p:childTnLst>
                                    <p:set>
                                      <p:cBhvr>
                                        <p:cTn dur="1" fill="hold" id="30">
                                          <p:stCondLst>
                                            <p:cond delay="0"/>
                                          </p:stCondLst>
                                        </p:cTn>
                                        <p:tgtEl>
                                          <p:spTgt spid="16"/>
                                        </p:tgtEl>
                                        <p:attrNameLst>
                                          <p:attrName>style.visibility</p:attrName>
                                        </p:attrNameLst>
                                      </p:cBhvr>
                                      <p:to>
                                        <p:strVal val="visible"/>
                                      </p:to>
                                    </p:set>
                                    <p:anim calcmode="lin" valueType="num">
                                      <p:cBhvr>
                                        <p:cTn dur="1000" fill="hold" id="31"/>
                                        <p:tgtEl>
                                          <p:spTgt spid="16"/>
                                        </p:tgtEl>
                                        <p:attrNameLst>
                                          <p:attrName>ppt_w</p:attrName>
                                        </p:attrNameLst>
                                      </p:cBhvr>
                                      <p:tavLst>
                                        <p:tav tm="0">
                                          <p:val>
                                            <p:fltVal val="0"/>
                                          </p:val>
                                        </p:tav>
                                        <p:tav tm="100000">
                                          <p:val>
                                            <p:strVal val="#ppt_w"/>
                                          </p:val>
                                        </p:tav>
                                      </p:tavLst>
                                    </p:anim>
                                    <p:anim calcmode="lin" valueType="num">
                                      <p:cBhvr>
                                        <p:cTn dur="1000" fill="hold" id="32"/>
                                        <p:tgtEl>
                                          <p:spTgt spid="16"/>
                                        </p:tgtEl>
                                        <p:attrNameLst>
                                          <p:attrName>ppt_h</p:attrName>
                                        </p:attrNameLst>
                                      </p:cBhvr>
                                      <p:tavLst>
                                        <p:tav tm="0">
                                          <p:val>
                                            <p:fltVal val="0"/>
                                          </p:val>
                                        </p:tav>
                                        <p:tav tm="100000">
                                          <p:val>
                                            <p:strVal val="#ppt_h"/>
                                          </p:val>
                                        </p:tav>
                                      </p:tavLst>
                                    </p:anim>
                                    <p:anim calcmode="lin" valueType="num">
                                      <p:cBhvr>
                                        <p:cTn dur="1000" fill="hold" id="33"/>
                                        <p:tgtEl>
                                          <p:spTgt spid="16"/>
                                        </p:tgtEl>
                                        <p:attrNameLst>
                                          <p:attrName>style.rotation</p:attrName>
                                        </p:attrNameLst>
                                      </p:cBhvr>
                                      <p:tavLst>
                                        <p:tav tm="0">
                                          <p:val>
                                            <p:fltVal val="90"/>
                                          </p:val>
                                        </p:tav>
                                        <p:tav tm="100000">
                                          <p:val>
                                            <p:fltVal val="0"/>
                                          </p:val>
                                        </p:tav>
                                      </p:tavLst>
                                    </p:anim>
                                    <p:animEffect filter="fade" transition="in">
                                      <p:cBhvr>
                                        <p:cTn dur="1000" id="34"/>
                                        <p:tgtEl>
                                          <p:spTgt spid="16"/>
                                        </p:tgtEl>
                                      </p:cBhvr>
                                    </p:animEffect>
                                  </p:childTnLst>
                                </p:cTn>
                              </p:par>
                              <p:par>
                                <p:cTn fill="hold" id="35" nodeType="withEffect" presetClass="entr" presetID="31" presetSubtype="0">
                                  <p:stCondLst>
                                    <p:cond delay="0"/>
                                  </p:stCondLst>
                                  <p:childTnLst>
                                    <p:set>
                                      <p:cBhvr>
                                        <p:cTn dur="1" fill="hold" id="36">
                                          <p:stCondLst>
                                            <p:cond delay="0"/>
                                          </p:stCondLst>
                                        </p:cTn>
                                        <p:tgtEl>
                                          <p:spTgt spid="24"/>
                                        </p:tgtEl>
                                        <p:attrNameLst>
                                          <p:attrName>style.visibility</p:attrName>
                                        </p:attrNameLst>
                                      </p:cBhvr>
                                      <p:to>
                                        <p:strVal val="visible"/>
                                      </p:to>
                                    </p:set>
                                    <p:anim calcmode="lin" valueType="num">
                                      <p:cBhvr>
                                        <p:cTn dur="1000" fill="hold" id="37"/>
                                        <p:tgtEl>
                                          <p:spTgt spid="24"/>
                                        </p:tgtEl>
                                        <p:attrNameLst>
                                          <p:attrName>ppt_w</p:attrName>
                                        </p:attrNameLst>
                                      </p:cBhvr>
                                      <p:tavLst>
                                        <p:tav tm="0">
                                          <p:val>
                                            <p:fltVal val="0"/>
                                          </p:val>
                                        </p:tav>
                                        <p:tav tm="100000">
                                          <p:val>
                                            <p:strVal val="#ppt_w"/>
                                          </p:val>
                                        </p:tav>
                                      </p:tavLst>
                                    </p:anim>
                                    <p:anim calcmode="lin" valueType="num">
                                      <p:cBhvr>
                                        <p:cTn dur="1000" fill="hold" id="38"/>
                                        <p:tgtEl>
                                          <p:spTgt spid="24"/>
                                        </p:tgtEl>
                                        <p:attrNameLst>
                                          <p:attrName>ppt_h</p:attrName>
                                        </p:attrNameLst>
                                      </p:cBhvr>
                                      <p:tavLst>
                                        <p:tav tm="0">
                                          <p:val>
                                            <p:fltVal val="0"/>
                                          </p:val>
                                        </p:tav>
                                        <p:tav tm="100000">
                                          <p:val>
                                            <p:strVal val="#ppt_h"/>
                                          </p:val>
                                        </p:tav>
                                      </p:tavLst>
                                    </p:anim>
                                    <p:anim calcmode="lin" valueType="num">
                                      <p:cBhvr>
                                        <p:cTn dur="1000" fill="hold" id="39"/>
                                        <p:tgtEl>
                                          <p:spTgt spid="24"/>
                                        </p:tgtEl>
                                        <p:attrNameLst>
                                          <p:attrName>style.rotation</p:attrName>
                                        </p:attrNameLst>
                                      </p:cBhvr>
                                      <p:tavLst>
                                        <p:tav tm="0">
                                          <p:val>
                                            <p:fltVal val="90"/>
                                          </p:val>
                                        </p:tav>
                                        <p:tav tm="100000">
                                          <p:val>
                                            <p:fltVal val="0"/>
                                          </p:val>
                                        </p:tav>
                                      </p:tavLst>
                                    </p:anim>
                                    <p:animEffect filter="fade" transition="in">
                                      <p:cBhvr>
                                        <p:cTn dur="1000" id="40"/>
                                        <p:tgtEl>
                                          <p:spTgt spid="24"/>
                                        </p:tgtEl>
                                      </p:cBhvr>
                                    </p:animEffect>
                                  </p:childTnLst>
                                </p:cTn>
                              </p:par>
                            </p:childTnLst>
                          </p:cTn>
                        </p:par>
                        <p:par>
                          <p:cTn fill="hold" id="41" nodeType="afterGroup">
                            <p:stCondLst>
                              <p:cond delay="1000"/>
                            </p:stCondLst>
                            <p:childTnLst>
                              <p:par>
                                <p:cTn fill="hold" grpId="1" id="42" nodeType="afterEffect" presetClass="emph" presetID="8" presetSubtype="0" repeatCount="indefinite">
                                  <p:stCondLst>
                                    <p:cond delay="0"/>
                                  </p:stCondLst>
                                  <p:childTnLst>
                                    <p:animRot by="21600000">
                                      <p:cBhvr>
                                        <p:cTn dur="2000" fill="hold" id="43"/>
                                        <p:tgtEl>
                                          <p:spTgt spid="18"/>
                                        </p:tgtEl>
                                        <p:attrNameLst>
                                          <p:attrName>r</p:attrName>
                                        </p:attrNameLst>
                                      </p:cBhvr>
                                    </p:animRot>
                                  </p:childTnLst>
                                </p:cTn>
                              </p:par>
                              <p:par>
                                <p:cTn fill="hold" grpId="1" id="44" nodeType="withEffect" presetClass="emph" presetID="8" presetSubtype="0" repeatCount="indefinite">
                                  <p:stCondLst>
                                    <p:cond delay="0"/>
                                  </p:stCondLst>
                                  <p:childTnLst>
                                    <p:animRot by="-21600000">
                                      <p:cBhvr>
                                        <p:cTn dur="2000" fill="hold" id="45"/>
                                        <p:tgtEl>
                                          <p:spTgt spid="17"/>
                                        </p:tgtEl>
                                        <p:attrNameLst>
                                          <p:attrName>r</p:attrName>
                                        </p:attrNameLst>
                                      </p:cBhvr>
                                    </p:animRot>
                                  </p:childTnLst>
                                </p:cTn>
                              </p:par>
                              <p:par>
                                <p:cTn fill="hold" grpId="1" id="46" nodeType="withEffect" presetClass="emph" presetID="8" presetSubtype="0" repeatCount="indefinite">
                                  <p:stCondLst>
                                    <p:cond delay="0"/>
                                  </p:stCondLst>
                                  <p:childTnLst>
                                    <p:animRot by="21600000">
                                      <p:cBhvr>
                                        <p:cTn dur="2000" fill="hold" id="47"/>
                                        <p:tgtEl>
                                          <p:spTgt spid="16"/>
                                        </p:tgtEl>
                                        <p:attrNameLst>
                                          <p:attrName>r</p:attrName>
                                        </p:attrNameLst>
                                      </p:cBhvr>
                                    </p:animRot>
                                  </p:childTnLst>
                                </p:cTn>
                              </p:par>
                            </p:childTnLst>
                          </p:cTn>
                        </p:par>
                        <p:par>
                          <p:cTn fill="hold" id="48" nodeType="afterGroup">
                            <p:stCondLst>
                              <p:cond delay="3000"/>
                            </p:stCondLst>
                            <p:childTnLst>
                              <p:par>
                                <p:cTn fill="hold" id="49" nodeType="afterEffect" presetClass="entr" presetID="22" presetSubtype="4">
                                  <p:stCondLst>
                                    <p:cond delay="0"/>
                                  </p:stCondLst>
                                  <p:childTnLst>
                                    <p:set>
                                      <p:cBhvr>
                                        <p:cTn dur="1" fill="hold" id="50">
                                          <p:stCondLst>
                                            <p:cond delay="0"/>
                                          </p:stCondLst>
                                        </p:cTn>
                                        <p:tgtEl>
                                          <p:spTgt spid="21"/>
                                        </p:tgtEl>
                                        <p:attrNameLst>
                                          <p:attrName>style.visibility</p:attrName>
                                        </p:attrNameLst>
                                      </p:cBhvr>
                                      <p:to>
                                        <p:strVal val="visible"/>
                                      </p:to>
                                    </p:set>
                                    <p:animEffect filter="wipe(down)" transition="in">
                                      <p:cBhvr>
                                        <p:cTn dur="500" id="51"/>
                                        <p:tgtEl>
                                          <p:spTgt spid="21"/>
                                        </p:tgtEl>
                                      </p:cBhvr>
                                    </p:animEffect>
                                  </p:childTnLst>
                                </p:cTn>
                              </p:par>
                            </p:childTnLst>
                          </p:cTn>
                        </p:par>
                        <p:par>
                          <p:cTn fill="hold" id="52" nodeType="afterGroup">
                            <p:stCondLst>
                              <p:cond delay="3500"/>
                            </p:stCondLst>
                            <p:childTnLst>
                              <p:par>
                                <p:cTn fill="hold" id="53" nodeType="afterEffect" presetClass="entr" presetID="10" presetSubtype="0">
                                  <p:stCondLst>
                                    <p:cond delay="0"/>
                                  </p:stCondLst>
                                  <p:childTnLst>
                                    <p:set>
                                      <p:cBhvr>
                                        <p:cTn dur="1" fill="hold" id="54">
                                          <p:stCondLst>
                                            <p:cond delay="0"/>
                                          </p:stCondLst>
                                        </p:cTn>
                                        <p:tgtEl>
                                          <p:spTgt spid="5"/>
                                        </p:tgtEl>
                                        <p:attrNameLst>
                                          <p:attrName>style.visibility</p:attrName>
                                        </p:attrNameLst>
                                      </p:cBhvr>
                                      <p:to>
                                        <p:strVal val="visible"/>
                                      </p:to>
                                    </p:set>
                                    <p:animEffect filter="fade" transition="in">
                                      <p:cBhvr>
                                        <p:cTn dur="500" id="55"/>
                                        <p:tgtEl>
                                          <p:spTgt spid="5"/>
                                        </p:tgtEl>
                                      </p:cBhvr>
                                    </p:animEffect>
                                  </p:childTnLst>
                                </p:cTn>
                              </p:par>
                            </p:childTnLst>
                          </p:cTn>
                        </p:par>
                        <p:par>
                          <p:cTn fill="hold" id="56" nodeType="afterGroup">
                            <p:stCondLst>
                              <p:cond delay="4000"/>
                            </p:stCondLst>
                            <p:childTnLst>
                              <p:par>
                                <p:cTn fill="hold" grpId="0" id="57" nodeType="afterEffect" presetClass="entr" presetID="22" presetSubtype="8">
                                  <p:stCondLst>
                                    <p:cond delay="0"/>
                                  </p:stCondLst>
                                  <p:childTnLst>
                                    <p:set>
                                      <p:cBhvr>
                                        <p:cTn dur="1" fill="hold" id="58">
                                          <p:stCondLst>
                                            <p:cond delay="0"/>
                                          </p:stCondLst>
                                        </p:cTn>
                                        <p:tgtEl>
                                          <p:spTgt spid="8"/>
                                        </p:tgtEl>
                                        <p:attrNameLst>
                                          <p:attrName>style.visibility</p:attrName>
                                        </p:attrNameLst>
                                      </p:cBhvr>
                                      <p:to>
                                        <p:strVal val="visible"/>
                                      </p:to>
                                    </p:set>
                                    <p:animEffect filter="wipe(left)" transition="in">
                                      <p:cBhvr>
                                        <p:cTn dur="500" id="59"/>
                                        <p:tgtEl>
                                          <p:spTgt spid="8"/>
                                        </p:tgtEl>
                                      </p:cBhvr>
                                    </p:animEffect>
                                  </p:childTnLst>
                                </p:cTn>
                              </p:par>
                            </p:childTnLst>
                          </p:cTn>
                        </p:par>
                        <p:par>
                          <p:cTn fill="hold" id="60" nodeType="afterGroup">
                            <p:stCondLst>
                              <p:cond delay="4500"/>
                            </p:stCondLst>
                            <p:childTnLst>
                              <p:par>
                                <p:cTn fill="hold" grpId="0" id="61" nodeType="afterEffect" presetClass="entr" presetID="10" presetSubtype="0">
                                  <p:stCondLst>
                                    <p:cond delay="0"/>
                                  </p:stCondLst>
                                  <p:childTnLst>
                                    <p:set>
                                      <p:cBhvr>
                                        <p:cTn dur="1" fill="hold" id="62">
                                          <p:stCondLst>
                                            <p:cond delay="0"/>
                                          </p:stCondLst>
                                        </p:cTn>
                                        <p:tgtEl>
                                          <p:spTgt spid="9"/>
                                        </p:tgtEl>
                                        <p:attrNameLst>
                                          <p:attrName>style.visibility</p:attrName>
                                        </p:attrNameLst>
                                      </p:cBhvr>
                                      <p:to>
                                        <p:strVal val="visible"/>
                                      </p:to>
                                    </p:set>
                                    <p:animEffect filter="fade" transition="in">
                                      <p:cBhvr>
                                        <p:cTn dur="500" id="63"/>
                                        <p:tgtEl>
                                          <p:spTgt spid="9"/>
                                        </p:tgtEl>
                                      </p:cBhvr>
                                    </p:animEffect>
                                  </p:childTnLst>
                                </p:cTn>
                              </p:par>
                            </p:childTnLst>
                          </p:cTn>
                        </p:par>
                        <p:par>
                          <p:cTn fill="hold" id="64" nodeType="afterGroup">
                            <p:stCondLst>
                              <p:cond delay="5000"/>
                            </p:stCondLst>
                            <p:childTnLst>
                              <p:par>
                                <p:cTn fill="hold" id="65" nodeType="afterEffect" presetClass="entr" presetID="22" presetSubtype="1">
                                  <p:stCondLst>
                                    <p:cond delay="0"/>
                                  </p:stCondLst>
                                  <p:childTnLst>
                                    <p:set>
                                      <p:cBhvr>
                                        <p:cTn dur="1" fill="hold" id="66">
                                          <p:stCondLst>
                                            <p:cond delay="0"/>
                                          </p:stCondLst>
                                        </p:cTn>
                                        <p:tgtEl>
                                          <p:spTgt spid="20"/>
                                        </p:tgtEl>
                                        <p:attrNameLst>
                                          <p:attrName>style.visibility</p:attrName>
                                        </p:attrNameLst>
                                      </p:cBhvr>
                                      <p:to>
                                        <p:strVal val="visible"/>
                                      </p:to>
                                    </p:set>
                                    <p:animEffect filter="wipe(up)" transition="in">
                                      <p:cBhvr>
                                        <p:cTn dur="500" id="67"/>
                                        <p:tgtEl>
                                          <p:spTgt spid="20"/>
                                        </p:tgtEl>
                                      </p:cBhvr>
                                    </p:animEffect>
                                  </p:childTnLst>
                                </p:cTn>
                              </p:par>
                            </p:childTnLst>
                          </p:cTn>
                        </p:par>
                        <p:par>
                          <p:cTn fill="hold" id="68" nodeType="afterGroup">
                            <p:stCondLst>
                              <p:cond delay="5500"/>
                            </p:stCondLst>
                            <p:childTnLst>
                              <p:par>
                                <p:cTn fill="hold" id="69" nodeType="afterEffect" presetClass="entr" presetID="10" presetSubtype="0">
                                  <p:stCondLst>
                                    <p:cond delay="0"/>
                                  </p:stCondLst>
                                  <p:childTnLst>
                                    <p:set>
                                      <p:cBhvr>
                                        <p:cTn dur="1" fill="hold" id="70">
                                          <p:stCondLst>
                                            <p:cond delay="0"/>
                                          </p:stCondLst>
                                        </p:cTn>
                                        <p:tgtEl>
                                          <p:spTgt spid="10"/>
                                        </p:tgtEl>
                                        <p:attrNameLst>
                                          <p:attrName>style.visibility</p:attrName>
                                        </p:attrNameLst>
                                      </p:cBhvr>
                                      <p:to>
                                        <p:strVal val="visible"/>
                                      </p:to>
                                    </p:set>
                                    <p:animEffect filter="fade" transition="in">
                                      <p:cBhvr>
                                        <p:cTn dur="500" id="71"/>
                                        <p:tgtEl>
                                          <p:spTgt spid="10"/>
                                        </p:tgtEl>
                                      </p:cBhvr>
                                    </p:animEffect>
                                  </p:childTnLst>
                                </p:cTn>
                              </p:par>
                            </p:childTnLst>
                          </p:cTn>
                        </p:par>
                        <p:par>
                          <p:cTn fill="hold" id="72" nodeType="afterGroup">
                            <p:stCondLst>
                              <p:cond delay="6000"/>
                            </p:stCondLst>
                            <p:childTnLst>
                              <p:par>
                                <p:cTn fill="hold" grpId="0" id="73" nodeType="afterEffect" presetClass="entr" presetID="22" presetSubtype="8">
                                  <p:stCondLst>
                                    <p:cond delay="0"/>
                                  </p:stCondLst>
                                  <p:childTnLst>
                                    <p:set>
                                      <p:cBhvr>
                                        <p:cTn dur="1" fill="hold" id="74">
                                          <p:stCondLst>
                                            <p:cond delay="0"/>
                                          </p:stCondLst>
                                        </p:cTn>
                                        <p:tgtEl>
                                          <p:spTgt spid="13"/>
                                        </p:tgtEl>
                                        <p:attrNameLst>
                                          <p:attrName>style.visibility</p:attrName>
                                        </p:attrNameLst>
                                      </p:cBhvr>
                                      <p:to>
                                        <p:strVal val="visible"/>
                                      </p:to>
                                    </p:set>
                                    <p:animEffect filter="wipe(left)" transition="in">
                                      <p:cBhvr>
                                        <p:cTn dur="500" id="75"/>
                                        <p:tgtEl>
                                          <p:spTgt spid="13"/>
                                        </p:tgtEl>
                                      </p:cBhvr>
                                    </p:animEffect>
                                  </p:childTnLst>
                                </p:cTn>
                              </p:par>
                            </p:childTnLst>
                          </p:cTn>
                        </p:par>
                        <p:par>
                          <p:cTn fill="hold" id="76" nodeType="afterGroup">
                            <p:stCondLst>
                              <p:cond delay="6500"/>
                            </p:stCondLst>
                            <p:childTnLst>
                              <p:par>
                                <p:cTn fill="hold" grpId="0" id="77" nodeType="afterEffect" presetClass="entr" presetID="10" presetSubtype="0">
                                  <p:stCondLst>
                                    <p:cond delay="0"/>
                                  </p:stCondLst>
                                  <p:childTnLst>
                                    <p:set>
                                      <p:cBhvr>
                                        <p:cTn dur="1" fill="hold" id="78">
                                          <p:stCondLst>
                                            <p:cond delay="0"/>
                                          </p:stCondLst>
                                        </p:cTn>
                                        <p:tgtEl>
                                          <p:spTgt spid="14"/>
                                        </p:tgtEl>
                                        <p:attrNameLst>
                                          <p:attrName>style.visibility</p:attrName>
                                        </p:attrNameLst>
                                      </p:cBhvr>
                                      <p:to>
                                        <p:strVal val="visible"/>
                                      </p:to>
                                    </p:set>
                                    <p:animEffect filter="fade" transition="in">
                                      <p:cBhvr>
                                        <p:cTn dur="500" id="79"/>
                                        <p:tgtEl>
                                          <p:spTgt spid="14"/>
                                        </p:tgtEl>
                                      </p:cBhvr>
                                    </p:animEffect>
                                  </p:childTnLst>
                                </p:cTn>
                              </p:par>
                            </p:childTnLst>
                          </p:cTn>
                        </p:par>
                        <p:par>
                          <p:cTn fill="hold" id="80" nodeType="afterGroup">
                            <p:stCondLst>
                              <p:cond delay="7000"/>
                            </p:stCondLst>
                            <p:childTnLst>
                              <p:par>
                                <p:cTn fill="hold" id="81" nodeType="afterEffect" presetClass="entr" presetID="22" presetSubtype="1">
                                  <p:stCondLst>
                                    <p:cond delay="0"/>
                                  </p:stCondLst>
                                  <p:childTnLst>
                                    <p:set>
                                      <p:cBhvr>
                                        <p:cTn dur="1" fill="hold" id="82">
                                          <p:stCondLst>
                                            <p:cond delay="0"/>
                                          </p:stCondLst>
                                        </p:cTn>
                                        <p:tgtEl>
                                          <p:spTgt spid="19"/>
                                        </p:tgtEl>
                                        <p:attrNameLst>
                                          <p:attrName>style.visibility</p:attrName>
                                        </p:attrNameLst>
                                      </p:cBhvr>
                                      <p:to>
                                        <p:strVal val="visible"/>
                                      </p:to>
                                    </p:set>
                                    <p:animEffect filter="wipe(up)" transition="in">
                                      <p:cBhvr>
                                        <p:cTn dur="500" id="83"/>
                                        <p:tgtEl>
                                          <p:spTgt spid="19"/>
                                        </p:tgtEl>
                                      </p:cBhvr>
                                    </p:animEffect>
                                  </p:childTnLst>
                                </p:cTn>
                              </p:par>
                            </p:childTnLst>
                          </p:cTn>
                        </p:par>
                        <p:par>
                          <p:cTn fill="hold" id="84" nodeType="afterGroup">
                            <p:stCondLst>
                              <p:cond delay="7500"/>
                            </p:stCondLst>
                            <p:childTnLst>
                              <p:par>
                                <p:cTn fill="hold" id="85" nodeType="afterEffect" presetClass="entr" presetID="10" presetSubtype="0">
                                  <p:stCondLst>
                                    <p:cond delay="0"/>
                                  </p:stCondLst>
                                  <p:childTnLst>
                                    <p:set>
                                      <p:cBhvr>
                                        <p:cTn dur="1" fill="hold" id="86">
                                          <p:stCondLst>
                                            <p:cond delay="0"/>
                                          </p:stCondLst>
                                        </p:cTn>
                                        <p:tgtEl>
                                          <p:spTgt spid="27"/>
                                        </p:tgtEl>
                                        <p:attrNameLst>
                                          <p:attrName>style.visibility</p:attrName>
                                        </p:attrNameLst>
                                      </p:cBhvr>
                                      <p:to>
                                        <p:strVal val="visible"/>
                                      </p:to>
                                    </p:set>
                                    <p:animEffect filter="fade" transition="in">
                                      <p:cBhvr>
                                        <p:cTn dur="500" id="87"/>
                                        <p:tgtEl>
                                          <p:spTgt spid="27"/>
                                        </p:tgtEl>
                                      </p:cBhvr>
                                    </p:animEffect>
                                  </p:childTnLst>
                                </p:cTn>
                              </p:par>
                            </p:childTnLst>
                          </p:cTn>
                        </p:par>
                        <p:par>
                          <p:cTn fill="hold" id="88" nodeType="afterGroup">
                            <p:stCondLst>
                              <p:cond delay="8000"/>
                            </p:stCondLst>
                            <p:childTnLst>
                              <p:par>
                                <p:cTn fill="hold" grpId="0" id="89" nodeType="afterEffect" presetClass="entr" presetID="22" presetSubtype="8">
                                  <p:stCondLst>
                                    <p:cond delay="0"/>
                                  </p:stCondLst>
                                  <p:childTnLst>
                                    <p:set>
                                      <p:cBhvr>
                                        <p:cTn dur="1" fill="hold" id="90">
                                          <p:stCondLst>
                                            <p:cond delay="0"/>
                                          </p:stCondLst>
                                        </p:cTn>
                                        <p:tgtEl>
                                          <p:spTgt spid="30"/>
                                        </p:tgtEl>
                                        <p:attrNameLst>
                                          <p:attrName>style.visibility</p:attrName>
                                        </p:attrNameLst>
                                      </p:cBhvr>
                                      <p:to>
                                        <p:strVal val="visible"/>
                                      </p:to>
                                    </p:set>
                                    <p:animEffect filter="wipe(left)" transition="in">
                                      <p:cBhvr>
                                        <p:cTn dur="500" id="91"/>
                                        <p:tgtEl>
                                          <p:spTgt spid="30"/>
                                        </p:tgtEl>
                                      </p:cBhvr>
                                    </p:animEffect>
                                  </p:childTnLst>
                                </p:cTn>
                              </p:par>
                            </p:childTnLst>
                          </p:cTn>
                        </p:par>
                        <p:par>
                          <p:cTn fill="hold" id="92" nodeType="afterGroup">
                            <p:stCondLst>
                              <p:cond delay="8500"/>
                            </p:stCondLst>
                            <p:childTnLst>
                              <p:par>
                                <p:cTn fill="hold" grpId="0" id="93" nodeType="afterEffect" presetClass="entr" presetID="10" presetSubtype="0">
                                  <p:stCondLst>
                                    <p:cond delay="0"/>
                                  </p:stCondLst>
                                  <p:childTnLst>
                                    <p:set>
                                      <p:cBhvr>
                                        <p:cTn dur="1" fill="hold" id="94">
                                          <p:stCondLst>
                                            <p:cond delay="0"/>
                                          </p:stCondLst>
                                        </p:cTn>
                                        <p:tgtEl>
                                          <p:spTgt spid="31"/>
                                        </p:tgtEl>
                                        <p:attrNameLst>
                                          <p:attrName>style.visibility</p:attrName>
                                        </p:attrNameLst>
                                      </p:cBhvr>
                                      <p:to>
                                        <p:strVal val="visible"/>
                                      </p:to>
                                    </p:set>
                                    <p:animEffect filter="fade" transition="in">
                                      <p:cBhvr>
                                        <p:cTn dur="500" id="95"/>
                                        <p:tgtEl>
                                          <p:spTgt spid="31"/>
                                        </p:tgtEl>
                                      </p:cBhvr>
                                    </p:animEffect>
                                  </p:childTnLst>
                                </p:cTn>
                              </p:par>
                            </p:childTnLst>
                          </p:cTn>
                        </p:par>
                        <p:par>
                          <p:cTn fill="hold" id="96" nodeType="afterGroup">
                            <p:stCondLst>
                              <p:cond delay="9000"/>
                            </p:stCondLst>
                            <p:childTnLst>
                              <p:par>
                                <p:cTn fill="hold" grpId="0" id="97" nodeType="afterEffect" presetClass="entr" presetID="22" presetSubtype="8">
                                  <p:stCondLst>
                                    <p:cond delay="0"/>
                                  </p:stCondLst>
                                  <p:childTnLst>
                                    <p:set>
                                      <p:cBhvr>
                                        <p:cTn dur="1" fill="hold" id="98">
                                          <p:stCondLst>
                                            <p:cond delay="0"/>
                                          </p:stCondLst>
                                        </p:cTn>
                                        <p:tgtEl>
                                          <p:spTgt spid="26"/>
                                        </p:tgtEl>
                                        <p:attrNameLst>
                                          <p:attrName>style.visibility</p:attrName>
                                        </p:attrNameLst>
                                      </p:cBhvr>
                                      <p:to>
                                        <p:strVal val="visible"/>
                                      </p:to>
                                    </p:set>
                                    <p:animEffect filter="wipe(left)" transition="in">
                                      <p:cBhvr>
                                        <p:cTn dur="500" id="99"/>
                                        <p:tgtEl>
                                          <p:spTgt spid="26"/>
                                        </p:tgtEl>
                                      </p:cBhvr>
                                    </p:animEffect>
                                  </p:childTnLst>
                                </p:cTn>
                              </p:par>
                            </p:childTnLst>
                          </p:cTn>
                        </p:par>
                        <p:par>
                          <p:cTn fill="hold" id="100" nodeType="afterGroup">
                            <p:stCondLst>
                              <p:cond delay="9500"/>
                            </p:stCondLst>
                            <p:childTnLst>
                              <p:par>
                                <p:cTn fill="hold" grpId="0" id="101" nodeType="afterEffect" presetClass="entr" presetID="10" presetSubtype="0">
                                  <p:stCondLst>
                                    <p:cond delay="0"/>
                                  </p:stCondLst>
                                  <p:childTnLst>
                                    <p:set>
                                      <p:cBhvr>
                                        <p:cTn dur="1" fill="hold" id="102">
                                          <p:stCondLst>
                                            <p:cond delay="0"/>
                                          </p:stCondLst>
                                        </p:cTn>
                                        <p:tgtEl>
                                          <p:spTgt spid="25"/>
                                        </p:tgtEl>
                                        <p:attrNameLst>
                                          <p:attrName>style.visibility</p:attrName>
                                        </p:attrNameLst>
                                      </p:cBhvr>
                                      <p:to>
                                        <p:strVal val="visible"/>
                                      </p:to>
                                    </p:set>
                                    <p:animEffect filter="fade" transition="in">
                                      <p:cBhvr>
                                        <p:cTn dur="500" id="103"/>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3"/>
      <p:bldP grpId="0" spid="14"/>
      <p:bldP grpId="0" spid="16"/>
      <p:bldP grpId="1" spid="16"/>
      <p:bldP grpId="0" spid="17"/>
      <p:bldP grpId="1" spid="17"/>
      <p:bldP grpId="0" spid="18"/>
      <p:bldP grpId="1" spid="18"/>
      <p:bldP grpId="0" spid="25"/>
      <p:bldP grpId="0" spid="26"/>
      <p:bldP grpId="0" spid="30"/>
      <p:bldP grpId="0" spid="31"/>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17" name="Chart 16"/>
          <p:cNvGraphicFramePr/>
          <p:nvPr>
            <p:extLst>
              <p:ext uri="{D42A27DB-BD31-4B8C-83A1-F6EECF244321}">
                <p14:modId val="52813737"/>
              </p:ext>
            </p:extLst>
          </p:nvPr>
        </p:nvGraphicFramePr>
        <p:xfrm>
          <a:off x="2032000" y="1605933"/>
          <a:ext cx="8128000" cy="2663612"/>
        </p:xfrm>
        <a:graphic>
          <a:graphicData uri="http://schemas.openxmlformats.org/drawingml/2006/chart">
            <c:chart xmlns:c="http://schemas.openxmlformats.org/drawingml/2006/chart" r:id="rId2"/>
          </a:graphicData>
        </a:graphic>
      </p:graphicFrame>
      <p:sp>
        <p:nvSpPr>
          <p:cNvPr id="2" name="Title 1"/>
          <p:cNvSpPr>
            <a:spLocks noGrp="1"/>
          </p:cNvSpPr>
          <p:nvPr>
            <p:ph type="title"/>
          </p:nvPr>
        </p:nvSpPr>
        <p:spPr/>
        <p:txBody>
          <a:bodyPr/>
          <a:lstStyle/>
          <a:p>
            <a:r>
              <a:rPr lang="en-US"/>
              <a:t>Bar Chart Layout Sample</a:t>
            </a:r>
          </a:p>
        </p:txBody>
      </p:sp>
      <p:sp>
        <p:nvSpPr>
          <p:cNvPr id="14" name="Rectangle 13"/>
          <p:cNvSpPr/>
          <p:nvPr/>
        </p:nvSpPr>
        <p:spPr>
          <a:xfrm>
            <a:off x="0" y="4158342"/>
            <a:ext cx="12192000" cy="2699658"/>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8" name="TextBox 17"/>
          <p:cNvSpPr txBox="1"/>
          <p:nvPr/>
        </p:nvSpPr>
        <p:spPr>
          <a:xfrm>
            <a:off x="2799470" y="4262511"/>
            <a:ext cx="748030" cy="396240"/>
          </a:xfrm>
          <a:prstGeom prst="rect">
            <a:avLst/>
          </a:prstGeom>
          <a:noFill/>
        </p:spPr>
        <p:txBody>
          <a:bodyPr rtlCol="0" wrap="none">
            <a:spAutoFit/>
          </a:bodyPr>
          <a:lstStyle/>
          <a:p>
            <a:r>
              <a:rPr lang="en-US" sz="2000">
                <a:solidFill>
                  <a:schemeClr val="bg1"/>
                </a:solidFill>
                <a:latin typeface="+mj-lt"/>
              </a:rPr>
              <a:t>2012</a:t>
            </a:r>
          </a:p>
        </p:txBody>
      </p:sp>
      <p:sp>
        <p:nvSpPr>
          <p:cNvPr id="19" name="TextBox 18"/>
          <p:cNvSpPr txBox="1"/>
          <p:nvPr/>
        </p:nvSpPr>
        <p:spPr>
          <a:xfrm>
            <a:off x="4766602" y="4262511"/>
            <a:ext cx="748030" cy="396240"/>
          </a:xfrm>
          <a:prstGeom prst="rect">
            <a:avLst/>
          </a:prstGeom>
          <a:noFill/>
        </p:spPr>
        <p:txBody>
          <a:bodyPr rtlCol="0" wrap="none">
            <a:spAutoFit/>
          </a:bodyPr>
          <a:lstStyle/>
          <a:p>
            <a:r>
              <a:rPr lang="en-US" sz="2000">
                <a:solidFill>
                  <a:schemeClr val="bg1"/>
                </a:solidFill>
                <a:latin typeface="+mj-lt"/>
              </a:rPr>
              <a:t>2013</a:t>
            </a:r>
          </a:p>
        </p:txBody>
      </p:sp>
      <p:sp>
        <p:nvSpPr>
          <p:cNvPr id="20" name="TextBox 19"/>
          <p:cNvSpPr txBox="1"/>
          <p:nvPr/>
        </p:nvSpPr>
        <p:spPr>
          <a:xfrm>
            <a:off x="6724357" y="4262511"/>
            <a:ext cx="748030" cy="396240"/>
          </a:xfrm>
          <a:prstGeom prst="rect">
            <a:avLst/>
          </a:prstGeom>
          <a:noFill/>
        </p:spPr>
        <p:txBody>
          <a:bodyPr rtlCol="0" wrap="none">
            <a:spAutoFit/>
          </a:bodyPr>
          <a:lstStyle/>
          <a:p>
            <a:r>
              <a:rPr lang="en-US" sz="2000">
                <a:solidFill>
                  <a:schemeClr val="bg1"/>
                </a:solidFill>
                <a:latin typeface="+mj-lt"/>
              </a:rPr>
              <a:t>2014</a:t>
            </a:r>
          </a:p>
        </p:txBody>
      </p:sp>
      <p:sp>
        <p:nvSpPr>
          <p:cNvPr id="21" name="TextBox 20"/>
          <p:cNvSpPr txBox="1"/>
          <p:nvPr/>
        </p:nvSpPr>
        <p:spPr>
          <a:xfrm>
            <a:off x="8691487" y="4262511"/>
            <a:ext cx="748030" cy="396240"/>
          </a:xfrm>
          <a:prstGeom prst="rect">
            <a:avLst/>
          </a:prstGeom>
          <a:noFill/>
        </p:spPr>
        <p:txBody>
          <a:bodyPr rtlCol="0" wrap="none">
            <a:spAutoFit/>
          </a:bodyPr>
          <a:lstStyle/>
          <a:p>
            <a:r>
              <a:rPr lang="en-US" sz="2000">
                <a:solidFill>
                  <a:schemeClr val="bg1"/>
                </a:solidFill>
                <a:latin typeface="+mj-lt"/>
              </a:rPr>
              <a:t>2015</a:t>
            </a:r>
          </a:p>
        </p:txBody>
      </p:sp>
      <p:sp>
        <p:nvSpPr>
          <p:cNvPr id="22" name="Title 1"/>
          <p:cNvSpPr txBox="1"/>
          <p:nvPr/>
        </p:nvSpPr>
        <p:spPr>
          <a:xfrm>
            <a:off x="852714" y="4674971"/>
            <a:ext cx="10573563" cy="595222"/>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000" u="none">
                <a:solidFill>
                  <a:schemeClr val="tx1">
                    <a:lumMod val="65000"/>
                    <a:lumOff val="35000"/>
                  </a:schemeClr>
                </a:solidFill>
                <a:latin charset="0" panose="020b0503030403020204" pitchFamily="34" typeface="Source Sans Pro"/>
                <a:ea typeface="+mj-ea"/>
                <a:cs typeface="+mj-cs"/>
              </a:defRPr>
            </a:lvl1pPr>
          </a:lstStyle>
          <a:p>
            <a:pPr algn="ctr"/>
            <a:r>
              <a:rPr lang="en-US" sz="3200">
                <a:solidFill>
                  <a:schemeClr val="bg1"/>
                </a:solidFill>
              </a:rPr>
              <a:t>Bar Chart Layout Sample</a:t>
            </a:r>
          </a:p>
        </p:txBody>
      </p:sp>
      <p:sp>
        <p:nvSpPr>
          <p:cNvPr id="24" name="Rectangle 23"/>
          <p:cNvSpPr/>
          <p:nvPr/>
        </p:nvSpPr>
        <p:spPr>
          <a:xfrm>
            <a:off x="1197937" y="5267493"/>
            <a:ext cx="9883115" cy="731520"/>
          </a:xfrm>
          <a:prstGeom prst="rect">
            <a:avLst/>
          </a:prstGeom>
        </p:spPr>
        <p:txBody>
          <a:bodyPr wrap="square">
            <a:spAutoFit/>
          </a:bodyPr>
          <a:lstStyle/>
          <a:p>
            <a:pPr algn="ctr"/>
            <a:r>
              <a:rPr lang="en-US" sz="1400">
                <a:solidFill>
                  <a:schemeClr val="bg1">
                    <a:lumMod val="95000"/>
                  </a:schemeClr>
                </a:solidFill>
              </a:rPr>
              <a:t>Lorem ipsum dolor sit amet, consectetur adipiscing elit. Cras et urna urna. Suspendisse quis aliquet tellus. Nullam fermentum metus non sodales accumsan. Morbi ut risus ut nulla hendrerit malesuada aliquet quis purus. Sed porta purus velit, eu rhoncus est rutrum ac. . Sed porta purus velit, eu rhoncus est rutrum ac. </a:t>
            </a:r>
          </a:p>
        </p:txBody>
      </p:sp>
      <p:sp>
        <p:nvSpPr>
          <p:cNvPr id="28" name="Teardrop 27"/>
          <p:cNvSpPr/>
          <p:nvPr/>
        </p:nvSpPr>
        <p:spPr>
          <a:xfrm rot="8199374">
            <a:off x="2489979" y="1453940"/>
            <a:ext cx="450166" cy="450166"/>
          </a:xfrm>
          <a:prstGeom prst="teardrop">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p>
        </p:txBody>
      </p:sp>
      <p:sp>
        <p:nvSpPr>
          <p:cNvPr id="29" name="Rectangle 28"/>
          <p:cNvSpPr/>
          <p:nvPr/>
        </p:nvSpPr>
        <p:spPr>
          <a:xfrm>
            <a:off x="3033244" y="1473985"/>
            <a:ext cx="5379236" cy="518160"/>
          </a:xfrm>
          <a:prstGeom prst="rect">
            <a:avLst/>
          </a:prstGeom>
        </p:spPr>
        <p:txBody>
          <a:bodyPr wrap="square">
            <a:spAutoFit/>
          </a:bodyPr>
          <a:lstStyle/>
          <a:p>
            <a:r>
              <a:rPr b="1" i="1" lang="en-US" sz="1400">
                <a:solidFill>
                  <a:schemeClr val="bg1">
                    <a:lumMod val="95000"/>
                  </a:schemeClr>
                </a:solidFill>
              </a:rPr>
              <a:t>Lorem ipsum dolor sit amet, consectetur adipiscing elit. Cras et urna urna. Suspendisse quis aliquet tellus.</a:t>
            </a:r>
          </a:p>
        </p:txBody>
      </p:sp>
    </p:spTree>
    <p:extLst>
      <p:ext uri="{BB962C8B-B14F-4D97-AF65-F5344CB8AC3E}">
        <p14:creationId val="2998183540"/>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17"/>
                                        </p:tgtEl>
                                        <p:attrNameLst>
                                          <p:attrName>style.visibility</p:attrName>
                                        </p:attrNameLst>
                                      </p:cBhvr>
                                      <p:to>
                                        <p:strVal val="visible"/>
                                      </p:to>
                                    </p:set>
                                    <p:animEffect filter="wipe(down)" transition="in">
                                      <p:cBhvr>
                                        <p:cTn dur="500" id="7"/>
                                        <p:tgtEl>
                                          <p:spTgt spid="17"/>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18"/>
                                        </p:tgtEl>
                                        <p:attrNameLst>
                                          <p:attrName>style.visibility</p:attrName>
                                        </p:attrNameLst>
                                      </p:cBhvr>
                                      <p:to>
                                        <p:strVal val="visible"/>
                                      </p:to>
                                    </p:set>
                                    <p:animEffect filter="fade" transition="in">
                                      <p:cBhvr>
                                        <p:cTn dur="500" id="10"/>
                                        <p:tgtEl>
                                          <p:spTgt spid="18"/>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19"/>
                                        </p:tgtEl>
                                        <p:attrNameLst>
                                          <p:attrName>style.visibility</p:attrName>
                                        </p:attrNameLst>
                                      </p:cBhvr>
                                      <p:to>
                                        <p:strVal val="visible"/>
                                      </p:to>
                                    </p:set>
                                    <p:animEffect filter="fade" transition="in">
                                      <p:cBhvr>
                                        <p:cTn dur="500" id="13"/>
                                        <p:tgtEl>
                                          <p:spTgt spid="19"/>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20"/>
                                        </p:tgtEl>
                                        <p:attrNameLst>
                                          <p:attrName>style.visibility</p:attrName>
                                        </p:attrNameLst>
                                      </p:cBhvr>
                                      <p:to>
                                        <p:strVal val="visible"/>
                                      </p:to>
                                    </p:set>
                                    <p:animEffect filter="fade" transition="in">
                                      <p:cBhvr>
                                        <p:cTn dur="500" id="16"/>
                                        <p:tgtEl>
                                          <p:spTgt spid="20"/>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21"/>
                                        </p:tgtEl>
                                        <p:attrNameLst>
                                          <p:attrName>style.visibility</p:attrName>
                                        </p:attrNameLst>
                                      </p:cBhvr>
                                      <p:to>
                                        <p:strVal val="visible"/>
                                      </p:to>
                                    </p:set>
                                    <p:animEffect filter="fade" transition="in">
                                      <p:cBhvr>
                                        <p:cTn dur="500" id="19"/>
                                        <p:tgtEl>
                                          <p:spTgt spid="21"/>
                                        </p:tgtEl>
                                      </p:cBhvr>
                                    </p:animEffect>
                                  </p:childTnLst>
                                </p:cTn>
                              </p:par>
                            </p:childTnLst>
                          </p:cTn>
                        </p:par>
                        <p:par>
                          <p:cTn fill="hold" id="20" nodeType="afterGroup">
                            <p:stCondLst>
                              <p:cond delay="500"/>
                            </p:stCondLst>
                            <p:childTnLst>
                              <p:par>
                                <p:cTn fill="hold" grpId="0" id="21" nodeType="afterEffect" presetClass="entr" presetID="42" presetSubtype="0">
                                  <p:stCondLst>
                                    <p:cond delay="0"/>
                                  </p:stCondLst>
                                  <p:childTnLst>
                                    <p:set>
                                      <p:cBhvr>
                                        <p:cTn dur="1" fill="hold" id="22">
                                          <p:stCondLst>
                                            <p:cond delay="0"/>
                                          </p:stCondLst>
                                        </p:cTn>
                                        <p:tgtEl>
                                          <p:spTgt spid="28"/>
                                        </p:tgtEl>
                                        <p:attrNameLst>
                                          <p:attrName>style.visibility</p:attrName>
                                        </p:attrNameLst>
                                      </p:cBhvr>
                                      <p:to>
                                        <p:strVal val="visible"/>
                                      </p:to>
                                    </p:set>
                                    <p:animEffect filter="fade" transition="in">
                                      <p:cBhvr>
                                        <p:cTn dur="1000" id="23"/>
                                        <p:tgtEl>
                                          <p:spTgt spid="28"/>
                                        </p:tgtEl>
                                      </p:cBhvr>
                                    </p:animEffect>
                                    <p:anim calcmode="lin" valueType="num">
                                      <p:cBhvr>
                                        <p:cTn dur="1000" fill="hold" id="24"/>
                                        <p:tgtEl>
                                          <p:spTgt spid="28"/>
                                        </p:tgtEl>
                                        <p:attrNameLst>
                                          <p:attrName>ppt_x</p:attrName>
                                        </p:attrNameLst>
                                      </p:cBhvr>
                                      <p:tavLst>
                                        <p:tav tm="0">
                                          <p:val>
                                            <p:strVal val="#ppt_x"/>
                                          </p:val>
                                        </p:tav>
                                        <p:tav tm="100000">
                                          <p:val>
                                            <p:strVal val="#ppt_x"/>
                                          </p:val>
                                        </p:tav>
                                      </p:tavLst>
                                    </p:anim>
                                    <p:anim calcmode="lin" valueType="num">
                                      <p:cBhvr>
                                        <p:cTn dur="1000" fill="hold" id="25"/>
                                        <p:tgtEl>
                                          <p:spTgt spid="28"/>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1500"/>
                            </p:stCondLst>
                            <p:childTnLst>
                              <p:par>
                                <p:cTn fill="hold" grpId="0" id="27" nodeType="afterEffect" presetClass="entr" presetID="22" presetSubtype="8">
                                  <p:stCondLst>
                                    <p:cond delay="0"/>
                                  </p:stCondLst>
                                  <p:childTnLst>
                                    <p:set>
                                      <p:cBhvr>
                                        <p:cTn dur="1" fill="hold" id="28">
                                          <p:stCondLst>
                                            <p:cond delay="0"/>
                                          </p:stCondLst>
                                        </p:cTn>
                                        <p:tgtEl>
                                          <p:spTgt spid="29"/>
                                        </p:tgtEl>
                                        <p:attrNameLst>
                                          <p:attrName>style.visibility</p:attrName>
                                        </p:attrNameLst>
                                      </p:cBhvr>
                                      <p:to>
                                        <p:strVal val="visible"/>
                                      </p:to>
                                    </p:set>
                                    <p:animEffect filter="wipe(left)" transition="in">
                                      <p:cBhvr>
                                        <p:cTn dur="500" id="29"/>
                                        <p:tgtEl>
                                          <p:spTgt spid="29"/>
                                        </p:tgtEl>
                                      </p:cBhvr>
                                    </p:animEffect>
                                  </p:childTnLst>
                                </p:cTn>
                              </p:par>
                            </p:childTnLst>
                          </p:cTn>
                        </p:par>
                        <p:par>
                          <p:cTn fill="hold" id="30" nodeType="afterGroup">
                            <p:stCondLst>
                              <p:cond delay="2000"/>
                            </p:stCondLst>
                            <p:childTnLst>
                              <p:par>
                                <p:cTn fill="hold" grpId="0" id="31" nodeType="afterEffect" presetClass="entr" presetID="22" presetSubtype="8">
                                  <p:stCondLst>
                                    <p:cond delay="0"/>
                                  </p:stCondLst>
                                  <p:childTnLst>
                                    <p:set>
                                      <p:cBhvr>
                                        <p:cTn dur="1" fill="hold" id="32">
                                          <p:stCondLst>
                                            <p:cond delay="0"/>
                                          </p:stCondLst>
                                        </p:cTn>
                                        <p:tgtEl>
                                          <p:spTgt spid="22"/>
                                        </p:tgtEl>
                                        <p:attrNameLst>
                                          <p:attrName>style.visibility</p:attrName>
                                        </p:attrNameLst>
                                      </p:cBhvr>
                                      <p:to>
                                        <p:strVal val="visible"/>
                                      </p:to>
                                    </p:set>
                                    <p:animEffect filter="wipe(left)" transition="in">
                                      <p:cBhvr>
                                        <p:cTn dur="500" id="33"/>
                                        <p:tgtEl>
                                          <p:spTgt spid="22"/>
                                        </p:tgtEl>
                                      </p:cBhvr>
                                    </p:animEffect>
                                  </p:childTnLst>
                                </p:cTn>
                              </p:par>
                            </p:childTnLst>
                          </p:cTn>
                        </p:par>
                        <p:par>
                          <p:cTn fill="hold" id="34" nodeType="afterGroup">
                            <p:stCondLst>
                              <p:cond delay="2500"/>
                            </p:stCondLst>
                            <p:childTnLst>
                              <p:par>
                                <p:cTn fill="hold" grpId="0" id="35" nodeType="afterEffect" presetClass="entr" presetID="10" presetSubtype="0">
                                  <p:stCondLst>
                                    <p:cond delay="0"/>
                                  </p:stCondLst>
                                  <p:childTnLst>
                                    <p:set>
                                      <p:cBhvr>
                                        <p:cTn dur="1" fill="hold" id="36">
                                          <p:stCondLst>
                                            <p:cond delay="0"/>
                                          </p:stCondLst>
                                        </p:cTn>
                                        <p:tgtEl>
                                          <p:spTgt spid="24"/>
                                        </p:tgtEl>
                                        <p:attrNameLst>
                                          <p:attrName>style.visibility</p:attrName>
                                        </p:attrNameLst>
                                      </p:cBhvr>
                                      <p:to>
                                        <p:strVal val="visible"/>
                                      </p:to>
                                    </p:set>
                                    <p:animEffect filter="fade" transition="in">
                                      <p:cBhvr>
                                        <p:cTn dur="500" id="37"/>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0"/>
      <p:bldP grpId="0" spid="21"/>
      <p:bldP grpId="0" spid="22"/>
      <p:bldP grpId="0" spid="24"/>
      <p:bldP grpId="0" spid="28"/>
      <p:bldP grpId="0" spid="29"/>
      <p:bldGraphic grpId="0" spid="17">
        <p:bldAsOne/>
      </p:bldGraphic>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108" name="Rectangle 107"/>
          <p:cNvSpPr/>
          <p:nvPr/>
        </p:nvSpPr>
        <p:spPr>
          <a:xfrm>
            <a:off x="9339288" y="1370742"/>
            <a:ext cx="2852712"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1" name="Rectangle 50"/>
          <p:cNvSpPr/>
          <p:nvPr/>
        </p:nvSpPr>
        <p:spPr>
          <a:xfrm>
            <a:off x="0" y="4114800"/>
            <a:ext cx="2852712"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 name="Rectangle 7"/>
          <p:cNvSpPr/>
          <p:nvPr/>
        </p:nvSpPr>
        <p:spPr>
          <a:xfrm>
            <a:off x="-2" y="4114800"/>
            <a:ext cx="362857"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60" name="Subtitle 4"/>
          <p:cNvSpPr txBox="1"/>
          <p:nvPr/>
        </p:nvSpPr>
        <p:spPr>
          <a:xfrm>
            <a:off x="5314448" y="3661323"/>
            <a:ext cx="4280647" cy="302455"/>
          </a:xfrm>
          <a:prstGeom prst="rect">
            <a:avLst/>
          </a:prstGeom>
        </p:spPr>
        <p:txBody>
          <a:bodyPr bIns="45720" lIns="91440" rIns="91440" rtlCol="0" tIns="45720" vert="horz">
            <a:normAutofit/>
          </a:bodyPr>
          <a:lstStyle/>
          <a:p>
            <a:pPr algn="ctr" indent="-342900" lvl="0" marL="342900">
              <a:spcBef>
                <a:spcPct val="20000"/>
              </a:spcBef>
            </a:pPr>
            <a:r>
              <a:rPr lang="ms-MY" sz="1200">
                <a:solidFill>
                  <a:schemeClr val="bg1">
                    <a:lumMod val="95000"/>
                  </a:schemeClr>
                </a:solidFill>
                <a:latin typeface="+mj-lt"/>
              </a:rPr>
              <a:t>Lorem ipsum dolor sit amet consectetur</a:t>
            </a:r>
          </a:p>
        </p:txBody>
      </p:sp>
      <p:sp>
        <p:nvSpPr>
          <p:cNvPr id="75" name="TextBox 74"/>
          <p:cNvSpPr txBox="1"/>
          <p:nvPr/>
        </p:nvSpPr>
        <p:spPr>
          <a:xfrm>
            <a:off x="2852711" y="2992579"/>
            <a:ext cx="6486577" cy="640080"/>
          </a:xfrm>
          <a:prstGeom prst="rect">
            <a:avLst/>
          </a:prstGeom>
          <a:noFill/>
        </p:spPr>
        <p:txBody>
          <a:bodyPr rtlCol="0" wrap="square">
            <a:spAutoFit/>
          </a:bodyPr>
          <a:lstStyle/>
          <a:p>
            <a:pPr algn="ctr"/>
            <a:r>
              <a:rPr lang="en-US" sz="3600">
                <a:solidFill>
                  <a:schemeClr val="bg1"/>
                </a:solidFill>
              </a:rPr>
              <a:t>Show all Mockup &amp; Images</a:t>
            </a:r>
          </a:p>
        </p:txBody>
      </p:sp>
      <p:cxnSp>
        <p:nvCxnSpPr>
          <p:cNvPr id="77" name="Straight Connector 76"/>
          <p:cNvCxnSpPr>
            <a:stCxn id="51" idx="3"/>
          </p:cNvCxnSpPr>
          <p:nvPr/>
        </p:nvCxnSpPr>
        <p:spPr>
          <a:xfrm>
            <a:off x="2852712" y="4800600"/>
            <a:ext cx="3243287"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6095999" y="2057400"/>
            <a:ext cx="1" cy="685800"/>
          </a:xfrm>
          <a:prstGeom prst="straightConnector1">
            <a:avLst/>
          </a:prstGeom>
          <a:ln w="19050">
            <a:solidFill>
              <a:schemeClr val="bg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endCxn id="108" idx="1"/>
          </p:cNvCxnSpPr>
          <p:nvPr/>
        </p:nvCxnSpPr>
        <p:spPr>
          <a:xfrm>
            <a:off x="6096003" y="2055293"/>
            <a:ext cx="3243285" cy="1249"/>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flipV="1">
            <a:off x="6096000" y="4114801"/>
            <a:ext cx="0" cy="686733"/>
          </a:xfrm>
          <a:prstGeom prst="straightConnector1">
            <a:avLst/>
          </a:prstGeom>
          <a:ln w="19050">
            <a:solidFill>
              <a:schemeClr val="bg1">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11829143" y="1371600"/>
            <a:ext cx="362857"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cxnSp>
        <p:nvCxnSpPr>
          <p:cNvPr id="30" name="Straight Connector 29"/>
          <p:cNvCxnSpPr/>
          <p:nvPr/>
        </p:nvCxnSpPr>
        <p:spPr>
          <a:xfrm>
            <a:off x="3818964" y="2743200"/>
            <a:ext cx="1882589" cy="0"/>
          </a:xfrm>
          <a:prstGeom prst="line">
            <a:avLst/>
          </a:prstGeom>
          <a:ln w="3810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513478" y="4114800"/>
            <a:ext cx="1882589" cy="0"/>
          </a:xfrm>
          <a:prstGeom prst="line">
            <a:avLst/>
          </a:prstGeom>
          <a:ln w="3810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439875785"/>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8">
                                  <p:stCondLst>
                                    <p:cond delay="0"/>
                                  </p:stCondLst>
                                  <p:childTnLst>
                                    <p:set>
                                      <p:cBhvr>
                                        <p:cTn dur="1" fill="hold" id="6">
                                          <p:stCondLst>
                                            <p:cond delay="0"/>
                                          </p:stCondLst>
                                        </p:cTn>
                                        <p:tgtEl>
                                          <p:spTgt spid="51"/>
                                        </p:tgtEl>
                                        <p:attrNameLst>
                                          <p:attrName>style.visibility</p:attrName>
                                        </p:attrNameLst>
                                      </p:cBhvr>
                                      <p:to>
                                        <p:strVal val="visible"/>
                                      </p:to>
                                    </p:set>
                                    <p:anim calcmode="lin" valueType="num">
                                      <p:cBhvr additive="base">
                                        <p:cTn dur="500" fill="hold" id="7"/>
                                        <p:tgtEl>
                                          <p:spTgt spid="51"/>
                                        </p:tgtEl>
                                        <p:attrNameLst>
                                          <p:attrName>ppt_x</p:attrName>
                                        </p:attrNameLst>
                                      </p:cBhvr>
                                      <p:tavLst>
                                        <p:tav tm="0">
                                          <p:val>
                                            <p:strVal val="0-#ppt_w/2"/>
                                          </p:val>
                                        </p:tav>
                                        <p:tav tm="100000">
                                          <p:val>
                                            <p:strVal val="#ppt_x"/>
                                          </p:val>
                                        </p:tav>
                                      </p:tavLst>
                                    </p:anim>
                                    <p:anim calcmode="lin" valueType="num">
                                      <p:cBhvr additive="base">
                                        <p:cTn dur="500" fill="hold" id="8"/>
                                        <p:tgtEl>
                                          <p:spTgt spid="51"/>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108"/>
                                        </p:tgtEl>
                                        <p:attrNameLst>
                                          <p:attrName>style.visibility</p:attrName>
                                        </p:attrNameLst>
                                      </p:cBhvr>
                                      <p:to>
                                        <p:strVal val="visible"/>
                                      </p:to>
                                    </p:set>
                                    <p:anim calcmode="lin" valueType="num">
                                      <p:cBhvr additive="base">
                                        <p:cTn dur="500" fill="hold" id="11"/>
                                        <p:tgtEl>
                                          <p:spTgt spid="108"/>
                                        </p:tgtEl>
                                        <p:attrNameLst>
                                          <p:attrName>ppt_x</p:attrName>
                                        </p:attrNameLst>
                                      </p:cBhvr>
                                      <p:tavLst>
                                        <p:tav tm="0">
                                          <p:val>
                                            <p:strVal val="1+#ppt_w/2"/>
                                          </p:val>
                                        </p:tav>
                                        <p:tav tm="100000">
                                          <p:val>
                                            <p:strVal val="#ppt_x"/>
                                          </p:val>
                                        </p:tav>
                                      </p:tavLst>
                                    </p:anim>
                                    <p:anim calcmode="lin" valueType="num">
                                      <p:cBhvr additive="base">
                                        <p:cTn dur="500" fill="hold" id="12"/>
                                        <p:tgtEl>
                                          <p:spTgt spid="108"/>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id="14" nodeType="afterEffect" presetClass="entr" presetID="22" presetSubtype="8">
                                  <p:stCondLst>
                                    <p:cond delay="0"/>
                                  </p:stCondLst>
                                  <p:childTnLst>
                                    <p:set>
                                      <p:cBhvr>
                                        <p:cTn dur="1" fill="hold" id="15">
                                          <p:stCondLst>
                                            <p:cond delay="0"/>
                                          </p:stCondLst>
                                        </p:cTn>
                                        <p:tgtEl>
                                          <p:spTgt spid="77"/>
                                        </p:tgtEl>
                                        <p:attrNameLst>
                                          <p:attrName>style.visibility</p:attrName>
                                        </p:attrNameLst>
                                      </p:cBhvr>
                                      <p:to>
                                        <p:strVal val="visible"/>
                                      </p:to>
                                    </p:set>
                                    <p:animEffect filter="wipe(left)" transition="in">
                                      <p:cBhvr>
                                        <p:cTn dur="500" id="16"/>
                                        <p:tgtEl>
                                          <p:spTgt spid="77"/>
                                        </p:tgtEl>
                                      </p:cBhvr>
                                    </p:animEffect>
                                  </p:childTnLst>
                                </p:cTn>
                              </p:par>
                              <p:par>
                                <p:cTn fill="hold" id="17" nodeType="withEffect" presetClass="entr" presetID="22" presetSubtype="2">
                                  <p:stCondLst>
                                    <p:cond delay="0"/>
                                  </p:stCondLst>
                                  <p:childTnLst>
                                    <p:set>
                                      <p:cBhvr>
                                        <p:cTn dur="1" fill="hold" id="18">
                                          <p:stCondLst>
                                            <p:cond delay="0"/>
                                          </p:stCondLst>
                                        </p:cTn>
                                        <p:tgtEl>
                                          <p:spTgt spid="85"/>
                                        </p:tgtEl>
                                        <p:attrNameLst>
                                          <p:attrName>style.visibility</p:attrName>
                                        </p:attrNameLst>
                                      </p:cBhvr>
                                      <p:to>
                                        <p:strVal val="visible"/>
                                      </p:to>
                                    </p:set>
                                    <p:animEffect filter="wipe(right)" transition="in">
                                      <p:cBhvr>
                                        <p:cTn dur="500" id="19"/>
                                        <p:tgtEl>
                                          <p:spTgt spid="85"/>
                                        </p:tgtEl>
                                      </p:cBhvr>
                                    </p:animEffect>
                                  </p:childTnLst>
                                </p:cTn>
                              </p:par>
                            </p:childTnLst>
                          </p:cTn>
                        </p:par>
                        <p:par>
                          <p:cTn fill="hold" id="20" nodeType="afterGroup">
                            <p:stCondLst>
                              <p:cond delay="1000"/>
                            </p:stCondLst>
                            <p:childTnLst>
                              <p:par>
                                <p:cTn fill="hold" id="21" nodeType="afterEffect" presetClass="entr" presetID="22" presetSubtype="1">
                                  <p:stCondLst>
                                    <p:cond delay="0"/>
                                  </p:stCondLst>
                                  <p:childTnLst>
                                    <p:set>
                                      <p:cBhvr>
                                        <p:cTn dur="1" fill="hold" id="22">
                                          <p:stCondLst>
                                            <p:cond delay="0"/>
                                          </p:stCondLst>
                                        </p:cTn>
                                        <p:tgtEl>
                                          <p:spTgt spid="79"/>
                                        </p:tgtEl>
                                        <p:attrNameLst>
                                          <p:attrName>style.visibility</p:attrName>
                                        </p:attrNameLst>
                                      </p:cBhvr>
                                      <p:to>
                                        <p:strVal val="visible"/>
                                      </p:to>
                                    </p:set>
                                    <p:animEffect filter="wipe(up)" transition="in">
                                      <p:cBhvr>
                                        <p:cTn dur="500" id="23"/>
                                        <p:tgtEl>
                                          <p:spTgt spid="79"/>
                                        </p:tgtEl>
                                      </p:cBhvr>
                                    </p:animEffect>
                                  </p:childTnLst>
                                </p:cTn>
                              </p:par>
                              <p:par>
                                <p:cTn fill="hold" id="24" nodeType="withEffect" presetClass="entr" presetID="22" presetSubtype="4">
                                  <p:stCondLst>
                                    <p:cond delay="0"/>
                                  </p:stCondLst>
                                  <p:childTnLst>
                                    <p:set>
                                      <p:cBhvr>
                                        <p:cTn dur="1" fill="hold" id="25">
                                          <p:stCondLst>
                                            <p:cond delay="0"/>
                                          </p:stCondLst>
                                        </p:cTn>
                                        <p:tgtEl>
                                          <p:spTgt spid="90"/>
                                        </p:tgtEl>
                                        <p:attrNameLst>
                                          <p:attrName>style.visibility</p:attrName>
                                        </p:attrNameLst>
                                      </p:cBhvr>
                                      <p:to>
                                        <p:strVal val="visible"/>
                                      </p:to>
                                    </p:set>
                                    <p:animEffect filter="wipe(down)" transition="in">
                                      <p:cBhvr>
                                        <p:cTn dur="500" id="26"/>
                                        <p:tgtEl>
                                          <p:spTgt spid="90"/>
                                        </p:tgtEl>
                                      </p:cBhvr>
                                    </p:animEffect>
                                  </p:childTnLst>
                                </p:cTn>
                              </p:par>
                            </p:childTnLst>
                          </p:cTn>
                        </p:par>
                        <p:par>
                          <p:cTn fill="hold" id="27" nodeType="afterGroup">
                            <p:stCondLst>
                              <p:cond delay="1500"/>
                            </p:stCondLst>
                            <p:childTnLst>
                              <p:par>
                                <p:cTn fill="hold" grpId="0" id="28" nodeType="afterEffect" presetClass="entr" presetID="10" presetSubtype="0">
                                  <p:stCondLst>
                                    <p:cond delay="0"/>
                                  </p:stCondLst>
                                  <p:childTnLst>
                                    <p:set>
                                      <p:cBhvr>
                                        <p:cTn dur="1" fill="hold" id="29">
                                          <p:stCondLst>
                                            <p:cond delay="0"/>
                                          </p:stCondLst>
                                        </p:cTn>
                                        <p:tgtEl>
                                          <p:spTgt spid="75"/>
                                        </p:tgtEl>
                                        <p:attrNameLst>
                                          <p:attrName>style.visibility</p:attrName>
                                        </p:attrNameLst>
                                      </p:cBhvr>
                                      <p:to>
                                        <p:strVal val="visible"/>
                                      </p:to>
                                    </p:set>
                                    <p:animEffect filter="fade" transition="in">
                                      <p:cBhvr>
                                        <p:cTn dur="500" id="30"/>
                                        <p:tgtEl>
                                          <p:spTgt spid="75"/>
                                        </p:tgtEl>
                                      </p:cBhvr>
                                    </p:animEffect>
                                  </p:childTnLst>
                                </p:cTn>
                              </p:par>
                              <p:par>
                                <p:cTn fill="hold" id="31" nodeType="withEffect" presetClass="entr" presetID="2" presetSubtype="8">
                                  <p:stCondLst>
                                    <p:cond delay="0"/>
                                  </p:stCondLst>
                                  <p:childTnLst>
                                    <p:set>
                                      <p:cBhvr>
                                        <p:cTn dur="1" fill="hold" id="32">
                                          <p:stCondLst>
                                            <p:cond delay="0"/>
                                          </p:stCondLst>
                                        </p:cTn>
                                        <p:tgtEl>
                                          <p:spTgt spid="30"/>
                                        </p:tgtEl>
                                        <p:attrNameLst>
                                          <p:attrName>style.visibility</p:attrName>
                                        </p:attrNameLst>
                                      </p:cBhvr>
                                      <p:to>
                                        <p:strVal val="visible"/>
                                      </p:to>
                                    </p:set>
                                    <p:anim calcmode="lin" valueType="num">
                                      <p:cBhvr additive="base">
                                        <p:cTn dur="500" fill="hold" id="33"/>
                                        <p:tgtEl>
                                          <p:spTgt spid="30"/>
                                        </p:tgtEl>
                                        <p:attrNameLst>
                                          <p:attrName>ppt_x</p:attrName>
                                        </p:attrNameLst>
                                      </p:cBhvr>
                                      <p:tavLst>
                                        <p:tav tm="0">
                                          <p:val>
                                            <p:strVal val="0-#ppt_w/2"/>
                                          </p:val>
                                        </p:tav>
                                        <p:tav tm="100000">
                                          <p:val>
                                            <p:strVal val="#ppt_x"/>
                                          </p:val>
                                        </p:tav>
                                      </p:tavLst>
                                    </p:anim>
                                    <p:anim calcmode="lin" valueType="num">
                                      <p:cBhvr additive="base">
                                        <p:cTn dur="500" fill="hold" id="34"/>
                                        <p:tgtEl>
                                          <p:spTgt spid="30"/>
                                        </p:tgtEl>
                                        <p:attrNameLst>
                                          <p:attrName>ppt_y</p:attrName>
                                        </p:attrNameLst>
                                      </p:cBhvr>
                                      <p:tavLst>
                                        <p:tav tm="0">
                                          <p:val>
                                            <p:strVal val="#ppt_y"/>
                                          </p:val>
                                        </p:tav>
                                        <p:tav tm="100000">
                                          <p:val>
                                            <p:strVal val="#ppt_y"/>
                                          </p:val>
                                        </p:tav>
                                      </p:tavLst>
                                    </p:anim>
                                  </p:childTnLst>
                                </p:cTn>
                              </p:par>
                              <p:par>
                                <p:cTn fill="hold" id="35" nodeType="withEffect" presetClass="entr" presetID="2" presetSubtype="2">
                                  <p:stCondLst>
                                    <p:cond delay="0"/>
                                  </p:stCondLst>
                                  <p:childTnLst>
                                    <p:set>
                                      <p:cBhvr>
                                        <p:cTn dur="1" fill="hold" id="36">
                                          <p:stCondLst>
                                            <p:cond delay="0"/>
                                          </p:stCondLst>
                                        </p:cTn>
                                        <p:tgtEl>
                                          <p:spTgt spid="31"/>
                                        </p:tgtEl>
                                        <p:attrNameLst>
                                          <p:attrName>style.visibility</p:attrName>
                                        </p:attrNameLst>
                                      </p:cBhvr>
                                      <p:to>
                                        <p:strVal val="visible"/>
                                      </p:to>
                                    </p:set>
                                    <p:anim calcmode="lin" valueType="num">
                                      <p:cBhvr additive="base">
                                        <p:cTn dur="500" fill="hold" id="37"/>
                                        <p:tgtEl>
                                          <p:spTgt spid="31"/>
                                        </p:tgtEl>
                                        <p:attrNameLst>
                                          <p:attrName>ppt_x</p:attrName>
                                        </p:attrNameLst>
                                      </p:cBhvr>
                                      <p:tavLst>
                                        <p:tav tm="0">
                                          <p:val>
                                            <p:strVal val="1+#ppt_w/2"/>
                                          </p:val>
                                        </p:tav>
                                        <p:tav tm="100000">
                                          <p:val>
                                            <p:strVal val="#ppt_x"/>
                                          </p:val>
                                        </p:tav>
                                      </p:tavLst>
                                    </p:anim>
                                    <p:anim calcmode="lin" valueType="num">
                                      <p:cBhvr additive="base">
                                        <p:cTn dur="500" fill="hold" id="38"/>
                                        <p:tgtEl>
                                          <p:spTgt spid="31"/>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2000"/>
                            </p:stCondLst>
                            <p:childTnLst>
                              <p:par>
                                <p:cTn fill="hold" grpId="0" id="40" nodeType="afterEffect" presetClass="entr" presetID="22" presetSubtype="8">
                                  <p:stCondLst>
                                    <p:cond delay="0"/>
                                  </p:stCondLst>
                                  <p:childTnLst>
                                    <p:set>
                                      <p:cBhvr>
                                        <p:cTn dur="1" fill="hold" id="41">
                                          <p:stCondLst>
                                            <p:cond delay="0"/>
                                          </p:stCondLst>
                                        </p:cTn>
                                        <p:tgtEl>
                                          <p:spTgt spid="60"/>
                                        </p:tgtEl>
                                        <p:attrNameLst>
                                          <p:attrName>style.visibility</p:attrName>
                                        </p:attrNameLst>
                                      </p:cBhvr>
                                      <p:to>
                                        <p:strVal val="visible"/>
                                      </p:to>
                                    </p:set>
                                    <p:animEffect filter="wipe(left)" transition="in">
                                      <p:cBhvr>
                                        <p:cTn dur="500" id="42"/>
                                        <p:tgtEl>
                                          <p:spTgt spid="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8"/>
      <p:bldP grpId="0" spid="51"/>
      <p:bldP grpId="0" spid="60"/>
      <p:bldP grpId="0" spid="75"/>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grpSp>
        <p:nvGrpSpPr>
          <p:cNvPr id="45" name="Group 44"/>
          <p:cNvGrpSpPr/>
          <p:nvPr/>
        </p:nvGrpSpPr>
        <p:grpSpPr>
          <a:xfrm>
            <a:off x="852714" y="1552138"/>
            <a:ext cx="5243286" cy="2527739"/>
            <a:chOff x="852714" y="1856936"/>
            <a:chExt cx="5243286" cy="2527739"/>
          </a:xfrm>
        </p:grpSpPr>
        <p:sp>
          <p:nvSpPr>
            <p:cNvPr id="4" name="AutoShape 1"/>
            <p:cNvSpPr/>
            <p:nvPr/>
          </p:nvSpPr>
          <p:spPr bwMode="auto">
            <a:xfrm>
              <a:off x="852715" y="1856936"/>
              <a:ext cx="5243285" cy="2527739"/>
            </a:xfrm>
            <a:custGeom>
              <a:gdLst>
                <a:gd fmla="*/ 1712119 w 21600" name="T0"/>
                <a:gd fmla="*/ 1022350 h 21600" name="T1"/>
                <a:gd fmla="*/ 1712119 w 21600" name="T2"/>
                <a:gd fmla="*/ 1022350 h 21600" name="T3"/>
                <a:gd fmla="*/ 1712119 w 21600" name="T4"/>
                <a:gd fmla="*/ 1022350 h 21600" name="T5"/>
                <a:gd fmla="*/ 1712119 w 21600" name="T6"/>
                <a:gd fmla="*/ 1022350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0" y="0"/>
                  </a:moveTo>
                  <a:lnTo>
                    <a:pt x="21600" y="0"/>
                  </a:lnTo>
                  <a:lnTo>
                    <a:pt x="21600" y="21600"/>
                  </a:lnTo>
                  <a:lnTo>
                    <a:pt x="0" y="21600"/>
                  </a:lnTo>
                  <a:lnTo>
                    <a:pt x="0" y="0"/>
                  </a:lnTo>
                  <a:close/>
                </a:path>
              </a:pathLst>
            </a:custGeom>
            <a:solidFill>
              <a:schemeClr val="bg1">
                <a:alpha val="20000"/>
              </a:schemeClr>
            </a:solidFill>
            <a:ln cap="flat" cmpd="sng" w="25400">
              <a:solidFill>
                <a:srgbClr val="000000">
                  <a:alpha val="0"/>
                </a:srgbClr>
              </a:solidFill>
              <a:prstDash val="solid"/>
              <a:miter lim="0"/>
            </a:ln>
            <a:effectLst/>
            <a:extLst/>
          </p:spPr>
          <p:txBody>
            <a:bodyPr bIns="0" lIns="0" rIns="0" tIns="0"/>
            <a:lstStyle>
              <a:defPPr>
                <a:defRPr lang="es-ES"/>
              </a:defPPr>
              <a:lvl1pPr algn="l" fontAlgn="base" hangingPunct="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1pPr>
              <a:lvl2pPr algn="l" fontAlgn="base" hangingPunct="0" marL="4572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2pPr>
              <a:lvl3pPr algn="l" fontAlgn="base" hangingPunct="0" marL="9144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3pPr>
              <a:lvl4pPr algn="l" fontAlgn="base" hangingPunct="0" marL="13716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4pPr>
              <a:lvl5pPr algn="l" fontAlgn="base" hangingPunct="0" marL="18288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5pPr>
              <a:lvl6pPr algn="l" defTabSz="914400" eaLnBrk="1" hangingPunct="1" latinLnBrk="0" marL="22860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6pPr>
              <a:lvl7pPr algn="l" defTabSz="914400" eaLnBrk="1" hangingPunct="1" latinLnBrk="0" marL="27432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7pPr>
              <a:lvl8pPr algn="l" defTabSz="914400" eaLnBrk="1" hangingPunct="1" latinLnBrk="0" marL="32004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8pPr>
              <a:lvl9pPr algn="l" defTabSz="914400" eaLnBrk="1" hangingPunct="1" latinLnBrk="0" marL="36576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9pPr>
            </a:lstStyle>
            <a:p>
              <a:endParaRPr lang="en-US"/>
            </a:p>
          </p:txBody>
        </p:sp>
        <p:sp>
          <p:nvSpPr>
            <p:cNvPr id="13" name="Rectangle 12"/>
            <p:cNvSpPr/>
            <p:nvPr/>
          </p:nvSpPr>
          <p:spPr>
            <a:xfrm>
              <a:off x="852714" y="1856936"/>
              <a:ext cx="281388" cy="2522978"/>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grpSp>
        <p:nvGrpSpPr>
          <p:cNvPr id="46" name="Group 45"/>
          <p:cNvGrpSpPr/>
          <p:nvPr/>
        </p:nvGrpSpPr>
        <p:grpSpPr>
          <a:xfrm>
            <a:off x="6096000" y="1552138"/>
            <a:ext cx="5219700" cy="2522978"/>
            <a:chOff x="6096000" y="1856936"/>
            <a:chExt cx="5372100" cy="2522978"/>
          </a:xfrm>
        </p:grpSpPr>
        <p:sp>
          <p:nvSpPr>
            <p:cNvPr id="5" name="AutoShape 2"/>
            <p:cNvSpPr/>
            <p:nvPr/>
          </p:nvSpPr>
          <p:spPr bwMode="auto">
            <a:xfrm>
              <a:off x="6096000" y="1856936"/>
              <a:ext cx="5372100" cy="2522978"/>
            </a:xfrm>
            <a:custGeom>
              <a:gdLst>
                <a:gd fmla="*/ 1671638 w 21600" name="T0"/>
                <a:gd fmla="*/ 1021557 h 21600" name="T1"/>
                <a:gd fmla="*/ 1671638 w 21600" name="T2"/>
                <a:gd fmla="*/ 1021557 h 21600" name="T3"/>
                <a:gd fmla="*/ 1671638 w 21600" name="T4"/>
                <a:gd fmla="*/ 1021557 h 21600" name="T5"/>
                <a:gd fmla="*/ 1671638 w 21600" name="T6"/>
                <a:gd fmla="*/ 1021557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0" y="0"/>
                  </a:moveTo>
                  <a:lnTo>
                    <a:pt x="21600" y="0"/>
                  </a:lnTo>
                  <a:lnTo>
                    <a:pt x="21600" y="21600"/>
                  </a:lnTo>
                  <a:lnTo>
                    <a:pt x="0" y="21600"/>
                  </a:lnTo>
                  <a:lnTo>
                    <a:pt x="0" y="0"/>
                  </a:lnTo>
                  <a:close/>
                </a:path>
              </a:pathLst>
            </a:custGeom>
            <a:solidFill>
              <a:schemeClr val="bg1">
                <a:alpha val="40000"/>
              </a:schemeClr>
            </a:solidFill>
            <a:ln cap="flat" cmpd="sng" w="25400">
              <a:solidFill>
                <a:srgbClr val="000000">
                  <a:alpha val="0"/>
                </a:srgbClr>
              </a:solidFill>
              <a:prstDash val="solid"/>
              <a:miter lim="0"/>
            </a:ln>
            <a:effectLst/>
            <a:extLst/>
          </p:spPr>
          <p:txBody>
            <a:bodyPr bIns="0" lIns="0" rIns="0" tIns="0"/>
            <a:lstStyle>
              <a:defPPr>
                <a:defRPr lang="es-ES"/>
              </a:defPPr>
              <a:lvl1pPr algn="l" fontAlgn="base" hangingPunct="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1pPr>
              <a:lvl2pPr algn="l" fontAlgn="base" hangingPunct="0" marL="4572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2pPr>
              <a:lvl3pPr algn="l" fontAlgn="base" hangingPunct="0" marL="9144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3pPr>
              <a:lvl4pPr algn="l" fontAlgn="base" hangingPunct="0" marL="13716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4pPr>
              <a:lvl5pPr algn="l" fontAlgn="base" hangingPunct="0" marL="18288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5pPr>
              <a:lvl6pPr algn="l" defTabSz="914400" eaLnBrk="1" hangingPunct="1" latinLnBrk="0" marL="22860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6pPr>
              <a:lvl7pPr algn="l" defTabSz="914400" eaLnBrk="1" hangingPunct="1" latinLnBrk="0" marL="27432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7pPr>
              <a:lvl8pPr algn="l" defTabSz="914400" eaLnBrk="1" hangingPunct="1" latinLnBrk="0" marL="32004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8pPr>
              <a:lvl9pPr algn="l" defTabSz="914400" eaLnBrk="1" hangingPunct="1" latinLnBrk="0" marL="36576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9pPr>
            </a:lstStyle>
            <a:p>
              <a:endParaRPr lang="en-US"/>
            </a:p>
          </p:txBody>
        </p:sp>
        <p:sp>
          <p:nvSpPr>
            <p:cNvPr id="14" name="Rectangle 13"/>
            <p:cNvSpPr/>
            <p:nvPr/>
          </p:nvSpPr>
          <p:spPr>
            <a:xfrm>
              <a:off x="11186712" y="1856936"/>
              <a:ext cx="281388" cy="2522978"/>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sp>
        <p:nvSpPr>
          <p:cNvPr id="2" name="Title 1"/>
          <p:cNvSpPr>
            <a:spLocks noGrp="1"/>
          </p:cNvSpPr>
          <p:nvPr>
            <p:ph type="title"/>
          </p:nvPr>
        </p:nvSpPr>
        <p:spPr/>
        <p:txBody>
          <a:bodyPr/>
          <a:lstStyle/>
          <a:p>
            <a:r>
              <a:rPr lang="en-US"/>
              <a:t>Mobile Project</a:t>
            </a:r>
          </a:p>
        </p:txBody>
      </p:sp>
      <p:sp>
        <p:nvSpPr>
          <p:cNvPr id="6" name="TextBox 5"/>
          <p:cNvSpPr txBox="1"/>
          <p:nvPr/>
        </p:nvSpPr>
        <p:spPr>
          <a:xfrm>
            <a:off x="2042966" y="1976737"/>
            <a:ext cx="3144172" cy="457200"/>
          </a:xfrm>
          <a:prstGeom prst="rect">
            <a:avLst/>
          </a:prstGeom>
          <a:noFill/>
        </p:spPr>
        <p:txBody>
          <a:bodyPr rtlCol="0" wrap="square">
            <a:spAutoFit/>
          </a:bodyPr>
          <a:lstStyle/>
          <a:p>
            <a:pPr algn="r"/>
            <a:r>
              <a:rPr lang="en-US" sz="2400">
                <a:solidFill>
                  <a:schemeClr val="bg1"/>
                </a:solidFill>
                <a:latin typeface="+mj-lt"/>
              </a:rPr>
              <a:t>Bigger Memory</a:t>
            </a:r>
          </a:p>
        </p:txBody>
      </p:sp>
      <p:sp>
        <p:nvSpPr>
          <p:cNvPr id="7" name="TextBox 6"/>
          <p:cNvSpPr txBox="1"/>
          <p:nvPr/>
        </p:nvSpPr>
        <p:spPr>
          <a:xfrm>
            <a:off x="2042965" y="2675223"/>
            <a:ext cx="3144172" cy="944880"/>
          </a:xfrm>
          <a:prstGeom prst="rect">
            <a:avLst/>
          </a:prstGeom>
          <a:noFill/>
        </p:spPr>
        <p:txBody>
          <a:bodyPr rtlCol="0" wrap="square">
            <a:spAutoFit/>
          </a:bodyPr>
          <a:lstStyle/>
          <a:p>
            <a:pPr algn="r"/>
            <a:r>
              <a:rPr lang="en-US" sz="1400">
                <a:solidFill>
                  <a:schemeClr val="bg1"/>
                </a:solidFill>
              </a:rPr>
              <a:t>Lorem ipsum dolor sit amet consectetur dolor sit amet consec sit amet. Lorem  dolor ipsum dolor sit amet consectetur. . Lorem ipsum dolor sit amet consectetur</a:t>
            </a:r>
          </a:p>
        </p:txBody>
      </p:sp>
      <p:sp>
        <p:nvSpPr>
          <p:cNvPr id="10" name="TextBox 9"/>
          <p:cNvSpPr txBox="1"/>
          <p:nvPr/>
        </p:nvSpPr>
        <p:spPr>
          <a:xfrm>
            <a:off x="7004862" y="2058810"/>
            <a:ext cx="3144172" cy="457200"/>
          </a:xfrm>
          <a:prstGeom prst="rect">
            <a:avLst/>
          </a:prstGeom>
          <a:noFill/>
        </p:spPr>
        <p:txBody>
          <a:bodyPr rtlCol="0" wrap="square">
            <a:spAutoFit/>
          </a:bodyPr>
          <a:lstStyle/>
          <a:p>
            <a:r>
              <a:rPr lang="en-US" sz="2400">
                <a:solidFill>
                  <a:schemeClr val="bg1"/>
                </a:solidFill>
                <a:latin typeface="+mj-lt"/>
              </a:rPr>
              <a:t>More Apps</a:t>
            </a:r>
          </a:p>
        </p:txBody>
      </p:sp>
      <p:sp>
        <p:nvSpPr>
          <p:cNvPr id="12" name="TextBox 11"/>
          <p:cNvSpPr txBox="1"/>
          <p:nvPr/>
        </p:nvSpPr>
        <p:spPr>
          <a:xfrm>
            <a:off x="7004862" y="2675223"/>
            <a:ext cx="3144172" cy="944880"/>
          </a:xfrm>
          <a:prstGeom prst="rect">
            <a:avLst/>
          </a:prstGeom>
          <a:noFill/>
        </p:spPr>
        <p:txBody>
          <a:bodyPr rtlCol="0" wrap="square">
            <a:spAutoFit/>
          </a:bodyPr>
          <a:lstStyle/>
          <a:p>
            <a:r>
              <a:rPr lang="en-US" sz="1400">
                <a:solidFill>
                  <a:schemeClr val="bg1"/>
                </a:solidFill>
              </a:rPr>
              <a:t>Lorem ipsum dolor sit amet consectetur dolor sit amet consec sit amet. Lorem  dolor ipsum dolor sit amet consectetur. . Lorem ipsum dolor sit amet consectetur</a:t>
            </a:r>
          </a:p>
        </p:txBody>
      </p:sp>
      <p:sp>
        <p:nvSpPr>
          <p:cNvPr id="16" name="Oval 21"/>
          <p:cNvSpPr>
            <a:spLocks noChangeArrowheads="1"/>
          </p:cNvSpPr>
          <p:nvPr/>
        </p:nvSpPr>
        <p:spPr bwMode="auto">
          <a:xfrm>
            <a:off x="4337749" y="4514900"/>
            <a:ext cx="455195" cy="454318"/>
          </a:xfrm>
          <a:prstGeom prst="ellipse">
            <a:avLst/>
          </a:prstGeom>
          <a:solidFill>
            <a:schemeClr val="bg1">
              <a:alpha val="20000"/>
            </a:schemeClr>
          </a:solidFill>
          <a:ln w="38100">
            <a:solidFill>
              <a:schemeClr val="bg1">
                <a:alpha val="50000"/>
              </a:schemeClr>
            </a:solidFill>
            <a:round/>
          </a:ln>
          <a:extLst/>
        </p:spPr>
        <p:txBody>
          <a:bodyPr anchor="t" anchorCtr="0" bIns="45720" compatLnSpc="1" lIns="91440" numCol="1" rIns="91440" tIns="45720" vert="horz" wrap="square">
            <a:prstTxWarp prst="textNoShape">
              <a:avLst/>
            </a:prstTxWarp>
          </a:bodyPr>
          <a:lstStyle/>
          <a:p>
            <a:endParaRPr lang="en-US"/>
          </a:p>
        </p:txBody>
      </p:sp>
      <p:sp>
        <p:nvSpPr>
          <p:cNvPr id="25" name="Oval 21"/>
          <p:cNvSpPr>
            <a:spLocks noChangeArrowheads="1"/>
          </p:cNvSpPr>
          <p:nvPr/>
        </p:nvSpPr>
        <p:spPr bwMode="auto">
          <a:xfrm>
            <a:off x="4337748" y="5206661"/>
            <a:ext cx="455195" cy="454318"/>
          </a:xfrm>
          <a:prstGeom prst="ellipse">
            <a:avLst/>
          </a:prstGeom>
          <a:solidFill>
            <a:schemeClr val="bg1">
              <a:alpha val="20000"/>
            </a:schemeClr>
          </a:solidFill>
          <a:ln w="38100">
            <a:solidFill>
              <a:schemeClr val="bg1">
                <a:alpha val="50000"/>
              </a:schemeClr>
            </a:solidFill>
            <a:round/>
          </a:ln>
          <a:extLst/>
        </p:spPr>
        <p:txBody>
          <a:bodyPr anchor="t" anchorCtr="0" bIns="45720" compatLnSpc="1" lIns="91440" numCol="1" rIns="91440" tIns="45720" vert="horz" wrap="square">
            <a:prstTxWarp prst="textNoShape">
              <a:avLst/>
            </a:prstTxWarp>
          </a:bodyPr>
          <a:lstStyle/>
          <a:p>
            <a:endParaRPr lang="en-US"/>
          </a:p>
        </p:txBody>
      </p:sp>
      <p:sp>
        <p:nvSpPr>
          <p:cNvPr id="27" name="TextBox 26"/>
          <p:cNvSpPr txBox="1"/>
          <p:nvPr/>
        </p:nvSpPr>
        <p:spPr>
          <a:xfrm>
            <a:off x="1856935" y="4536901"/>
            <a:ext cx="2370305" cy="396240"/>
          </a:xfrm>
          <a:prstGeom prst="rect">
            <a:avLst/>
          </a:prstGeom>
          <a:noFill/>
        </p:spPr>
        <p:txBody>
          <a:bodyPr rtlCol="0" wrap="square">
            <a:spAutoFit/>
          </a:bodyPr>
          <a:lstStyle/>
          <a:p>
            <a:pPr algn="r"/>
            <a:r>
              <a:rPr lang="en-US" sz="2000">
                <a:solidFill>
                  <a:schemeClr val="bg1"/>
                </a:solidFill>
              </a:rPr>
              <a:t>4 Gb Ram</a:t>
            </a:r>
          </a:p>
        </p:txBody>
      </p:sp>
      <p:sp>
        <p:nvSpPr>
          <p:cNvPr id="28" name="TextBox 27"/>
          <p:cNvSpPr txBox="1"/>
          <p:nvPr/>
        </p:nvSpPr>
        <p:spPr>
          <a:xfrm>
            <a:off x="1856935" y="5226349"/>
            <a:ext cx="2370303" cy="396240"/>
          </a:xfrm>
          <a:prstGeom prst="rect">
            <a:avLst/>
          </a:prstGeom>
          <a:noFill/>
        </p:spPr>
        <p:txBody>
          <a:bodyPr rtlCol="0" wrap="square">
            <a:spAutoFit/>
          </a:bodyPr>
          <a:lstStyle/>
          <a:p>
            <a:pPr algn="r"/>
            <a:r>
              <a:rPr lang="en-US" sz="2000">
                <a:solidFill>
                  <a:schemeClr val="bg1"/>
                </a:solidFill>
              </a:rPr>
              <a:t>64Gb Memories</a:t>
            </a:r>
          </a:p>
        </p:txBody>
      </p:sp>
      <p:sp>
        <p:nvSpPr>
          <p:cNvPr id="31" name="Oval 21"/>
          <p:cNvSpPr>
            <a:spLocks noChangeArrowheads="1"/>
          </p:cNvSpPr>
          <p:nvPr/>
        </p:nvSpPr>
        <p:spPr bwMode="auto">
          <a:xfrm>
            <a:off x="7404563" y="4514900"/>
            <a:ext cx="455195" cy="454318"/>
          </a:xfrm>
          <a:prstGeom prst="ellipse">
            <a:avLst/>
          </a:prstGeom>
          <a:solidFill>
            <a:schemeClr val="bg1">
              <a:alpha val="20000"/>
            </a:schemeClr>
          </a:solidFill>
          <a:ln w="38100">
            <a:solidFill>
              <a:schemeClr val="bg1">
                <a:alpha val="50000"/>
              </a:schemeClr>
            </a:solidFill>
            <a:round/>
          </a:ln>
          <a:extLst/>
        </p:spPr>
        <p:txBody>
          <a:bodyPr anchor="t" anchorCtr="0" bIns="45720" compatLnSpc="1" lIns="91440" numCol="1" rIns="91440" tIns="45720" vert="horz" wrap="square">
            <a:prstTxWarp prst="textNoShape">
              <a:avLst/>
            </a:prstTxWarp>
          </a:bodyPr>
          <a:lstStyle/>
          <a:p>
            <a:endParaRPr lang="en-US"/>
          </a:p>
        </p:txBody>
      </p:sp>
      <p:sp>
        <p:nvSpPr>
          <p:cNvPr id="35" name="Oval 21"/>
          <p:cNvSpPr>
            <a:spLocks noChangeArrowheads="1"/>
          </p:cNvSpPr>
          <p:nvPr/>
        </p:nvSpPr>
        <p:spPr bwMode="auto">
          <a:xfrm>
            <a:off x="7404562" y="5206661"/>
            <a:ext cx="455195" cy="454318"/>
          </a:xfrm>
          <a:prstGeom prst="ellipse">
            <a:avLst/>
          </a:prstGeom>
          <a:solidFill>
            <a:schemeClr val="bg1">
              <a:alpha val="20000"/>
            </a:schemeClr>
          </a:solidFill>
          <a:ln w="38100">
            <a:solidFill>
              <a:schemeClr val="bg1">
                <a:alpha val="50000"/>
              </a:schemeClr>
            </a:solidFill>
            <a:round/>
          </a:ln>
          <a:extLst/>
        </p:spPr>
        <p:txBody>
          <a:bodyPr anchor="t" anchorCtr="0" bIns="45720" compatLnSpc="1" lIns="91440" numCol="1" rIns="91440" tIns="45720" vert="horz" wrap="square">
            <a:prstTxWarp prst="textNoShape">
              <a:avLst/>
            </a:prstTxWarp>
          </a:bodyPr>
          <a:lstStyle/>
          <a:p>
            <a:endParaRPr lang="en-US"/>
          </a:p>
        </p:txBody>
      </p:sp>
      <p:sp>
        <p:nvSpPr>
          <p:cNvPr id="37" name="TextBox 36"/>
          <p:cNvSpPr txBox="1"/>
          <p:nvPr/>
        </p:nvSpPr>
        <p:spPr>
          <a:xfrm>
            <a:off x="8000169" y="4533016"/>
            <a:ext cx="2415075" cy="396240"/>
          </a:xfrm>
          <a:prstGeom prst="rect">
            <a:avLst/>
          </a:prstGeom>
          <a:noFill/>
        </p:spPr>
        <p:txBody>
          <a:bodyPr rtlCol="0" wrap="square">
            <a:spAutoFit/>
          </a:bodyPr>
          <a:lstStyle/>
          <a:p>
            <a:r>
              <a:rPr lang="en-US" sz="2000">
                <a:solidFill>
                  <a:schemeClr val="bg1"/>
                </a:solidFill>
              </a:rPr>
              <a:t>Free Apps in cluded</a:t>
            </a:r>
          </a:p>
        </p:txBody>
      </p:sp>
      <p:sp>
        <p:nvSpPr>
          <p:cNvPr id="38" name="TextBox 37"/>
          <p:cNvSpPr txBox="1"/>
          <p:nvPr/>
        </p:nvSpPr>
        <p:spPr>
          <a:xfrm>
            <a:off x="8000168" y="5242303"/>
            <a:ext cx="2415074" cy="396240"/>
          </a:xfrm>
          <a:prstGeom prst="rect">
            <a:avLst/>
          </a:prstGeom>
          <a:noFill/>
        </p:spPr>
        <p:txBody>
          <a:bodyPr rtlCol="0" wrap="square">
            <a:spAutoFit/>
          </a:bodyPr>
          <a:lstStyle/>
          <a:p>
            <a:r>
              <a:rPr lang="en-US" sz="2000">
                <a:solidFill>
                  <a:schemeClr val="bg1"/>
                </a:solidFill>
              </a:rPr>
              <a:t>Auto Update</a:t>
            </a:r>
          </a:p>
        </p:txBody>
      </p:sp>
      <p:sp>
        <p:nvSpPr>
          <p:cNvPr id="39" name="Freeform 26"/>
          <p:cNvSpPr/>
          <p:nvPr/>
        </p:nvSpPr>
        <p:spPr bwMode="auto">
          <a:xfrm>
            <a:off x="4380941" y="4373808"/>
            <a:ext cx="507963" cy="526806"/>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lang="en-US"/>
          </a:p>
        </p:txBody>
      </p:sp>
      <p:sp>
        <p:nvSpPr>
          <p:cNvPr id="40" name="Freeform 26"/>
          <p:cNvSpPr/>
          <p:nvPr/>
        </p:nvSpPr>
        <p:spPr bwMode="auto">
          <a:xfrm>
            <a:off x="4380940" y="5050543"/>
            <a:ext cx="507963" cy="526806"/>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lang="en-US"/>
          </a:p>
        </p:txBody>
      </p:sp>
      <p:sp>
        <p:nvSpPr>
          <p:cNvPr id="41" name="Freeform 26"/>
          <p:cNvSpPr/>
          <p:nvPr/>
        </p:nvSpPr>
        <p:spPr bwMode="auto">
          <a:xfrm>
            <a:off x="7470456" y="4370990"/>
            <a:ext cx="507963" cy="526806"/>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lang="en-US"/>
          </a:p>
        </p:txBody>
      </p:sp>
      <p:sp>
        <p:nvSpPr>
          <p:cNvPr id="42" name="Freeform 26"/>
          <p:cNvSpPr/>
          <p:nvPr/>
        </p:nvSpPr>
        <p:spPr bwMode="auto">
          <a:xfrm>
            <a:off x="7462304" y="5077799"/>
            <a:ext cx="507963" cy="526806"/>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lang="en-US"/>
          </a:p>
        </p:txBody>
      </p:sp>
      <p:sp>
        <p:nvSpPr>
          <p:cNvPr descr="image4.png" id="3" name="AutoShape 5"/>
          <p:cNvSpPr/>
          <p:nvPr/>
        </p:nvSpPr>
        <p:spPr bwMode="auto">
          <a:xfrm>
            <a:off x="5187137" y="1552138"/>
            <a:ext cx="1817725" cy="3846146"/>
          </a:xfrm>
          <a:custGeom>
            <a:gdLst>
              <a:gd fmla="*/ 753269 w 21600" name="T0"/>
              <a:gd fmla="*/ 1593850 h 21600" name="T1"/>
              <a:gd fmla="*/ 753269 w 21600" name="T2"/>
              <a:gd fmla="*/ 1593850 h 21600" name="T3"/>
              <a:gd fmla="*/ 753269 w 21600" name="T4"/>
              <a:gd fmla="*/ 1593850 h 21600" name="T5"/>
              <a:gd fmla="*/ 753269 w 21600" name="T6"/>
              <a:gd fmla="*/ 1593850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0" y="0"/>
                </a:moveTo>
                <a:lnTo>
                  <a:pt x="21599" y="0"/>
                </a:lnTo>
                <a:lnTo>
                  <a:pt x="21599" y="21600"/>
                </a:lnTo>
                <a:lnTo>
                  <a:pt x="0" y="21600"/>
                </a:lnTo>
                <a:lnTo>
                  <a:pt x="0" y="0"/>
                </a:lnTo>
                <a:close/>
              </a:path>
            </a:pathLst>
          </a:custGeom>
          <a:blipFill dpi="0" rotWithShape="0">
            <a:blip r:embed="rId2"/>
            <a:stretch>
              <a:fillRect/>
            </a:stretch>
          </a:blipFill>
          <a:ln cap="flat" cmpd="sng" w="25400">
            <a:solidFill>
              <a:srgbClr val="000000">
                <a:alpha val="0"/>
              </a:srgbClr>
            </a:solidFill>
            <a:prstDash val="solid"/>
            <a:miter lim="0"/>
          </a:ln>
          <a:effectLst/>
          <a:extLst>
            <a:ext uri="{AF507438-7753-43E0-B8FC-AC1667EBCBE1}">
              <a14:hiddenEffects>
                <a:effectLst>
                  <a:outerShdw algn="ctr" blurRad="63500" dir="2700000" dist="38099" rotWithShape="0">
                    <a:srgbClr val="000000">
                      <a:alpha val="74997"/>
                    </a:srgbClr>
                  </a:outerShdw>
                </a:effectLst>
              </a14:hiddenEffects>
            </a:ext>
          </a:extLst>
        </p:spPr>
        <p:txBody>
          <a:bodyPr bIns="0" lIns="0" rIns="0" tIns="0"/>
          <a:lstStyle>
            <a:defPPr>
              <a:defRPr lang="es-ES"/>
            </a:defPPr>
            <a:lvl1pPr algn="l" fontAlgn="base" hangingPunct="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1pPr>
            <a:lvl2pPr algn="l" fontAlgn="base" hangingPunct="0" marL="4572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2pPr>
            <a:lvl3pPr algn="l" fontAlgn="base" hangingPunct="0" marL="9144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3pPr>
            <a:lvl4pPr algn="l" fontAlgn="base" hangingPunct="0" marL="13716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4pPr>
            <a:lvl5pPr algn="l" fontAlgn="base" hangingPunct="0" marL="1828800" rtl="0">
              <a:spcBef>
                <a:spcPct val="0"/>
              </a:spcBef>
              <a:spcAft>
                <a:spcPct val="0"/>
              </a:spcAft>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5pPr>
            <a:lvl6pPr algn="l" defTabSz="914400" eaLnBrk="1" hangingPunct="1" latinLnBrk="0" marL="22860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6pPr>
            <a:lvl7pPr algn="l" defTabSz="914400" eaLnBrk="1" hangingPunct="1" latinLnBrk="0" marL="27432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7pPr>
            <a:lvl8pPr algn="l" defTabSz="914400" eaLnBrk="1" hangingPunct="1" latinLnBrk="0" marL="32004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8pPr>
            <a:lvl9pPr algn="l" defTabSz="914400" eaLnBrk="1" hangingPunct="1" latinLnBrk="0" marL="3657600" rtl="0">
              <a:defRPr kern="1200">
                <a:solidFill>
                  <a:srgbClr val="000000"/>
                </a:solidFill>
                <a:latin charset="0" panose="020f0502020204030204" pitchFamily="34" typeface="Calibri"/>
                <a:ea charset="-128" panose="020b0600070205080204" pitchFamily="34" typeface="MS PGothic"/>
                <a:cs typeface="+mn-cs"/>
                <a:sym charset="0" panose="020f0502020204030204" pitchFamily="34" typeface="Calibri"/>
              </a:defRPr>
            </a:lvl9pPr>
          </a:lstStyle>
          <a:p>
            <a:endParaRPr lang="en-US"/>
          </a:p>
        </p:txBody>
      </p:sp>
      <p:cxnSp>
        <p:nvCxnSpPr>
          <p:cNvPr id="49" name="Straight Connector 48"/>
          <p:cNvCxnSpPr/>
          <p:nvPr/>
        </p:nvCxnSpPr>
        <p:spPr>
          <a:xfrm flipV="1">
            <a:off x="1613399" y="6006447"/>
            <a:ext cx="4475747" cy="22994"/>
          </a:xfrm>
          <a:prstGeom prst="line">
            <a:avLst/>
          </a:prstGeom>
          <a:ln>
            <a:solidFill>
              <a:schemeClr val="bg1">
                <a:alpha val="50000"/>
              </a:schemeClr>
            </a:solidFill>
            <a:prstDash val="lgDash"/>
            <a:headEnd type="oval"/>
            <a:tailEnd len="sm" type="none" w="sm"/>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089146" y="5341202"/>
            <a:ext cx="5766" cy="670396"/>
          </a:xfrm>
          <a:prstGeom prst="line">
            <a:avLst/>
          </a:prstGeom>
          <a:ln>
            <a:solidFill>
              <a:schemeClr val="bg1">
                <a:alpha val="50000"/>
              </a:schemeClr>
            </a:solidFill>
            <a:prstDash val="lgDash"/>
            <a:headEnd type="oval"/>
            <a:tailEnd len="sm" type="none" w="sm"/>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6096000" y="6000775"/>
            <a:ext cx="4319243" cy="0"/>
          </a:xfrm>
          <a:prstGeom prst="line">
            <a:avLst/>
          </a:prstGeom>
          <a:ln>
            <a:solidFill>
              <a:schemeClr val="bg1">
                <a:alpha val="50000"/>
              </a:schemeClr>
            </a:solidFill>
            <a:prstDash val="lgDash"/>
            <a:headEnd type="oval"/>
            <a:tailEnd len="sm" type="none" w="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873582891"/>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7"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ecel="100000" dur="900" fill="hold" id="9"/>
                                        <p:tgtEl>
                                          <p:spTgt spid="3"/>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fill="hold" id="11" nodeType="afterGroup">
                            <p:stCondLst>
                              <p:cond delay="1000"/>
                            </p:stCondLst>
                            <p:childTnLst>
                              <p:par>
                                <p:cTn fill="hold" id="12" nodeType="afterEffect" presetClass="entr" presetID="22" presetSubtype="4">
                                  <p:stCondLst>
                                    <p:cond delay="0"/>
                                  </p:stCondLst>
                                  <p:childTnLst>
                                    <p:set>
                                      <p:cBhvr>
                                        <p:cTn dur="1" fill="hold" id="13">
                                          <p:stCondLst>
                                            <p:cond delay="0"/>
                                          </p:stCondLst>
                                        </p:cTn>
                                        <p:tgtEl>
                                          <p:spTgt spid="45"/>
                                        </p:tgtEl>
                                        <p:attrNameLst>
                                          <p:attrName>style.visibility</p:attrName>
                                        </p:attrNameLst>
                                      </p:cBhvr>
                                      <p:to>
                                        <p:strVal val="visible"/>
                                      </p:to>
                                    </p:set>
                                    <p:animEffect filter="wipe(down)" transition="in">
                                      <p:cBhvr>
                                        <p:cTn dur="500" id="14"/>
                                        <p:tgtEl>
                                          <p:spTgt spid="45"/>
                                        </p:tgtEl>
                                      </p:cBhvr>
                                    </p:animEffect>
                                  </p:childTnLst>
                                </p:cTn>
                              </p:par>
                              <p:par>
                                <p:cTn fill="hold" id="15" nodeType="withEffect" presetClass="entr" presetID="22" presetSubtype="1">
                                  <p:stCondLst>
                                    <p:cond delay="0"/>
                                  </p:stCondLst>
                                  <p:childTnLst>
                                    <p:set>
                                      <p:cBhvr>
                                        <p:cTn dur="1" fill="hold" id="16">
                                          <p:stCondLst>
                                            <p:cond delay="0"/>
                                          </p:stCondLst>
                                        </p:cTn>
                                        <p:tgtEl>
                                          <p:spTgt spid="46"/>
                                        </p:tgtEl>
                                        <p:attrNameLst>
                                          <p:attrName>style.visibility</p:attrName>
                                        </p:attrNameLst>
                                      </p:cBhvr>
                                      <p:to>
                                        <p:strVal val="visible"/>
                                      </p:to>
                                    </p:set>
                                    <p:animEffect filter="wipe(up)" transition="in">
                                      <p:cBhvr>
                                        <p:cTn dur="500" id="17"/>
                                        <p:tgtEl>
                                          <p:spTgt spid="46"/>
                                        </p:tgtEl>
                                      </p:cBhvr>
                                    </p:animEffect>
                                  </p:childTnLst>
                                </p:cTn>
                              </p:par>
                            </p:childTnLst>
                          </p:cTn>
                        </p:par>
                        <p:par>
                          <p:cTn fill="hold" id="18" nodeType="afterGroup">
                            <p:stCondLst>
                              <p:cond delay="1500"/>
                            </p:stCondLst>
                            <p:childTnLst>
                              <p:par>
                                <p:cTn fill="hold" grpId="0" id="19" nodeType="afterEffect" presetClass="entr" presetID="22" presetSubtype="2">
                                  <p:stCondLst>
                                    <p:cond delay="0"/>
                                  </p:stCondLst>
                                  <p:childTnLst>
                                    <p:set>
                                      <p:cBhvr>
                                        <p:cTn dur="1" fill="hold" id="20">
                                          <p:stCondLst>
                                            <p:cond delay="0"/>
                                          </p:stCondLst>
                                        </p:cTn>
                                        <p:tgtEl>
                                          <p:spTgt spid="6"/>
                                        </p:tgtEl>
                                        <p:attrNameLst>
                                          <p:attrName>style.visibility</p:attrName>
                                        </p:attrNameLst>
                                      </p:cBhvr>
                                      <p:to>
                                        <p:strVal val="visible"/>
                                      </p:to>
                                    </p:set>
                                    <p:animEffect filter="wipe(right)" transition="in">
                                      <p:cBhvr>
                                        <p:cTn dur="500" id="21"/>
                                        <p:tgtEl>
                                          <p:spTgt spid="6"/>
                                        </p:tgtEl>
                                      </p:cBhvr>
                                    </p:animEffect>
                                  </p:childTnLst>
                                </p:cTn>
                              </p:par>
                              <p:par>
                                <p:cTn fill="hold" grpId="0" id="22" nodeType="withEffect" presetClass="entr" presetID="22" presetSubtype="8">
                                  <p:stCondLst>
                                    <p:cond delay="0"/>
                                  </p:stCondLst>
                                  <p:childTnLst>
                                    <p:set>
                                      <p:cBhvr>
                                        <p:cTn dur="1" fill="hold" id="23">
                                          <p:stCondLst>
                                            <p:cond delay="0"/>
                                          </p:stCondLst>
                                        </p:cTn>
                                        <p:tgtEl>
                                          <p:spTgt spid="10"/>
                                        </p:tgtEl>
                                        <p:attrNameLst>
                                          <p:attrName>style.visibility</p:attrName>
                                        </p:attrNameLst>
                                      </p:cBhvr>
                                      <p:to>
                                        <p:strVal val="visible"/>
                                      </p:to>
                                    </p:set>
                                    <p:animEffect filter="wipe(left)" transition="in">
                                      <p:cBhvr>
                                        <p:cTn dur="500" id="24"/>
                                        <p:tgtEl>
                                          <p:spTgt spid="10"/>
                                        </p:tgtEl>
                                      </p:cBhvr>
                                    </p:animEffect>
                                  </p:childTnLst>
                                </p:cTn>
                              </p:par>
                            </p:childTnLst>
                          </p:cTn>
                        </p:par>
                        <p:par>
                          <p:cTn fill="hold" id="25" nodeType="afterGroup">
                            <p:stCondLst>
                              <p:cond delay="2000"/>
                            </p:stCondLst>
                            <p:childTnLst>
                              <p:par>
                                <p:cTn fill="hold" grpId="0" id="26" nodeType="afterEffect" presetClass="entr" presetID="10" presetSubtype="0">
                                  <p:stCondLst>
                                    <p:cond delay="0"/>
                                  </p:stCondLst>
                                  <p:childTnLst>
                                    <p:set>
                                      <p:cBhvr>
                                        <p:cTn dur="1" fill="hold" id="27">
                                          <p:stCondLst>
                                            <p:cond delay="0"/>
                                          </p:stCondLst>
                                        </p:cTn>
                                        <p:tgtEl>
                                          <p:spTgt spid="7"/>
                                        </p:tgtEl>
                                        <p:attrNameLst>
                                          <p:attrName>style.visibility</p:attrName>
                                        </p:attrNameLst>
                                      </p:cBhvr>
                                      <p:to>
                                        <p:strVal val="visible"/>
                                      </p:to>
                                    </p:set>
                                    <p:animEffect filter="fade" transition="in">
                                      <p:cBhvr>
                                        <p:cTn dur="500" id="28"/>
                                        <p:tgtEl>
                                          <p:spTgt spid="7"/>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12"/>
                                        </p:tgtEl>
                                        <p:attrNameLst>
                                          <p:attrName>style.visibility</p:attrName>
                                        </p:attrNameLst>
                                      </p:cBhvr>
                                      <p:to>
                                        <p:strVal val="visible"/>
                                      </p:to>
                                    </p:set>
                                    <p:animEffect filter="fade" transition="in">
                                      <p:cBhvr>
                                        <p:cTn dur="500" id="31"/>
                                        <p:tgtEl>
                                          <p:spTgt spid="12"/>
                                        </p:tgtEl>
                                      </p:cBhvr>
                                    </p:animEffect>
                                  </p:childTnLst>
                                </p:cTn>
                              </p:par>
                            </p:childTnLst>
                          </p:cTn>
                        </p:par>
                        <p:par>
                          <p:cTn fill="hold" id="32" nodeType="afterGroup">
                            <p:stCondLst>
                              <p:cond delay="2500"/>
                            </p:stCondLst>
                            <p:childTnLst>
                              <p:par>
                                <p:cTn fill="hold" id="33" nodeType="afterEffect" presetClass="entr" presetID="22" presetSubtype="1">
                                  <p:stCondLst>
                                    <p:cond delay="0"/>
                                  </p:stCondLst>
                                  <p:childTnLst>
                                    <p:set>
                                      <p:cBhvr>
                                        <p:cTn dur="1" fill="hold" id="34">
                                          <p:stCondLst>
                                            <p:cond delay="0"/>
                                          </p:stCondLst>
                                        </p:cTn>
                                        <p:tgtEl>
                                          <p:spTgt spid="51"/>
                                        </p:tgtEl>
                                        <p:attrNameLst>
                                          <p:attrName>style.visibility</p:attrName>
                                        </p:attrNameLst>
                                      </p:cBhvr>
                                      <p:to>
                                        <p:strVal val="visible"/>
                                      </p:to>
                                    </p:set>
                                    <p:animEffect filter="wipe(up)" transition="in">
                                      <p:cBhvr>
                                        <p:cTn dur="500" id="35"/>
                                        <p:tgtEl>
                                          <p:spTgt spid="51"/>
                                        </p:tgtEl>
                                      </p:cBhvr>
                                    </p:animEffect>
                                  </p:childTnLst>
                                </p:cTn>
                              </p:par>
                            </p:childTnLst>
                          </p:cTn>
                        </p:par>
                        <p:par>
                          <p:cTn fill="hold" id="36" nodeType="afterGroup">
                            <p:stCondLst>
                              <p:cond delay="3000"/>
                            </p:stCondLst>
                            <p:childTnLst>
                              <p:par>
                                <p:cTn fill="hold" id="37" nodeType="afterEffect" presetClass="entr" presetID="22" presetSubtype="2">
                                  <p:stCondLst>
                                    <p:cond delay="0"/>
                                  </p:stCondLst>
                                  <p:childTnLst>
                                    <p:set>
                                      <p:cBhvr>
                                        <p:cTn dur="1" fill="hold" id="38">
                                          <p:stCondLst>
                                            <p:cond delay="0"/>
                                          </p:stCondLst>
                                        </p:cTn>
                                        <p:tgtEl>
                                          <p:spTgt spid="49"/>
                                        </p:tgtEl>
                                        <p:attrNameLst>
                                          <p:attrName>style.visibility</p:attrName>
                                        </p:attrNameLst>
                                      </p:cBhvr>
                                      <p:to>
                                        <p:strVal val="visible"/>
                                      </p:to>
                                    </p:set>
                                    <p:animEffect filter="wipe(right)" transition="in">
                                      <p:cBhvr>
                                        <p:cTn dur="500" id="39"/>
                                        <p:tgtEl>
                                          <p:spTgt spid="49"/>
                                        </p:tgtEl>
                                      </p:cBhvr>
                                    </p:animEffect>
                                  </p:childTnLst>
                                </p:cTn>
                              </p:par>
                              <p:par>
                                <p:cTn fill="hold" id="40" nodeType="withEffect" presetClass="entr" presetID="22" presetSubtype="8">
                                  <p:stCondLst>
                                    <p:cond delay="0"/>
                                  </p:stCondLst>
                                  <p:childTnLst>
                                    <p:set>
                                      <p:cBhvr>
                                        <p:cTn dur="1" fill="hold" id="41">
                                          <p:stCondLst>
                                            <p:cond delay="0"/>
                                          </p:stCondLst>
                                        </p:cTn>
                                        <p:tgtEl>
                                          <p:spTgt spid="56"/>
                                        </p:tgtEl>
                                        <p:attrNameLst>
                                          <p:attrName>style.visibility</p:attrName>
                                        </p:attrNameLst>
                                      </p:cBhvr>
                                      <p:to>
                                        <p:strVal val="visible"/>
                                      </p:to>
                                    </p:set>
                                    <p:animEffect filter="wipe(left)" transition="in">
                                      <p:cBhvr>
                                        <p:cTn dur="500" id="42"/>
                                        <p:tgtEl>
                                          <p:spTgt spid="56"/>
                                        </p:tgtEl>
                                      </p:cBhvr>
                                    </p:animEffect>
                                  </p:childTnLst>
                                </p:cTn>
                              </p:par>
                            </p:childTnLst>
                          </p:cTn>
                        </p:par>
                        <p:par>
                          <p:cTn fill="hold" id="43" nodeType="afterGroup">
                            <p:stCondLst>
                              <p:cond delay="3500"/>
                            </p:stCondLst>
                            <p:childTnLst>
                              <p:par>
                                <p:cTn fill="hold" grpId="0" id="44" nodeType="afterEffect" presetClass="entr" presetID="53" presetSubtype="0">
                                  <p:stCondLst>
                                    <p:cond delay="0"/>
                                  </p:stCondLst>
                                  <p:childTnLst>
                                    <p:set>
                                      <p:cBhvr>
                                        <p:cTn dur="1" fill="hold" id="45">
                                          <p:stCondLst>
                                            <p:cond delay="0"/>
                                          </p:stCondLst>
                                        </p:cTn>
                                        <p:tgtEl>
                                          <p:spTgt spid="16"/>
                                        </p:tgtEl>
                                        <p:attrNameLst>
                                          <p:attrName>style.visibility</p:attrName>
                                        </p:attrNameLst>
                                      </p:cBhvr>
                                      <p:to>
                                        <p:strVal val="visible"/>
                                      </p:to>
                                    </p:set>
                                    <p:anim calcmode="lin" valueType="num">
                                      <p:cBhvr>
                                        <p:cTn dur="500" fill="hold" id="46"/>
                                        <p:tgtEl>
                                          <p:spTgt spid="16"/>
                                        </p:tgtEl>
                                        <p:attrNameLst>
                                          <p:attrName>ppt_w</p:attrName>
                                        </p:attrNameLst>
                                      </p:cBhvr>
                                      <p:tavLst>
                                        <p:tav tm="0">
                                          <p:val>
                                            <p:fltVal val="0"/>
                                          </p:val>
                                        </p:tav>
                                        <p:tav tm="100000">
                                          <p:val>
                                            <p:strVal val="#ppt_w"/>
                                          </p:val>
                                        </p:tav>
                                      </p:tavLst>
                                    </p:anim>
                                    <p:anim calcmode="lin" valueType="num">
                                      <p:cBhvr>
                                        <p:cTn dur="500" fill="hold" id="47"/>
                                        <p:tgtEl>
                                          <p:spTgt spid="16"/>
                                        </p:tgtEl>
                                        <p:attrNameLst>
                                          <p:attrName>ppt_h</p:attrName>
                                        </p:attrNameLst>
                                      </p:cBhvr>
                                      <p:tavLst>
                                        <p:tav tm="0">
                                          <p:val>
                                            <p:fltVal val="0"/>
                                          </p:val>
                                        </p:tav>
                                        <p:tav tm="100000">
                                          <p:val>
                                            <p:strVal val="#ppt_h"/>
                                          </p:val>
                                        </p:tav>
                                      </p:tavLst>
                                    </p:anim>
                                    <p:animEffect filter="fade" transition="in">
                                      <p:cBhvr>
                                        <p:cTn dur="500" id="48"/>
                                        <p:tgtEl>
                                          <p:spTgt spid="16"/>
                                        </p:tgtEl>
                                      </p:cBhvr>
                                    </p:animEffect>
                                  </p:childTnLst>
                                </p:cTn>
                              </p:par>
                            </p:childTnLst>
                          </p:cTn>
                        </p:par>
                        <p:par>
                          <p:cTn fill="hold" id="49" nodeType="afterGroup">
                            <p:stCondLst>
                              <p:cond delay="4000"/>
                            </p:stCondLst>
                            <p:childTnLst>
                              <p:par>
                                <p:cTn fill="hold" grpId="0" id="50" nodeType="afterEffect" presetClass="entr" presetID="22" presetSubtype="2">
                                  <p:stCondLst>
                                    <p:cond delay="0"/>
                                  </p:stCondLst>
                                  <p:childTnLst>
                                    <p:set>
                                      <p:cBhvr>
                                        <p:cTn dur="1" fill="hold" id="51">
                                          <p:stCondLst>
                                            <p:cond delay="0"/>
                                          </p:stCondLst>
                                        </p:cTn>
                                        <p:tgtEl>
                                          <p:spTgt spid="27"/>
                                        </p:tgtEl>
                                        <p:attrNameLst>
                                          <p:attrName>style.visibility</p:attrName>
                                        </p:attrNameLst>
                                      </p:cBhvr>
                                      <p:to>
                                        <p:strVal val="visible"/>
                                      </p:to>
                                    </p:set>
                                    <p:animEffect filter="wipe(right)" transition="in">
                                      <p:cBhvr>
                                        <p:cTn dur="500" id="52"/>
                                        <p:tgtEl>
                                          <p:spTgt spid="27"/>
                                        </p:tgtEl>
                                      </p:cBhvr>
                                    </p:animEffect>
                                  </p:childTnLst>
                                </p:cTn>
                              </p:par>
                            </p:childTnLst>
                          </p:cTn>
                        </p:par>
                        <p:par>
                          <p:cTn fill="hold" id="53" nodeType="afterGroup">
                            <p:stCondLst>
                              <p:cond delay="4500"/>
                            </p:stCondLst>
                            <p:childTnLst>
                              <p:par>
                                <p:cTn fill="hold" grpId="0" id="54" nodeType="afterEffect" presetClass="entr" presetID="53" presetSubtype="0">
                                  <p:stCondLst>
                                    <p:cond delay="0"/>
                                  </p:stCondLst>
                                  <p:childTnLst>
                                    <p:set>
                                      <p:cBhvr>
                                        <p:cTn dur="1" fill="hold" id="55">
                                          <p:stCondLst>
                                            <p:cond delay="0"/>
                                          </p:stCondLst>
                                        </p:cTn>
                                        <p:tgtEl>
                                          <p:spTgt spid="25"/>
                                        </p:tgtEl>
                                        <p:attrNameLst>
                                          <p:attrName>style.visibility</p:attrName>
                                        </p:attrNameLst>
                                      </p:cBhvr>
                                      <p:to>
                                        <p:strVal val="visible"/>
                                      </p:to>
                                    </p:set>
                                    <p:anim calcmode="lin" valueType="num">
                                      <p:cBhvr>
                                        <p:cTn dur="500" fill="hold" id="56"/>
                                        <p:tgtEl>
                                          <p:spTgt spid="25"/>
                                        </p:tgtEl>
                                        <p:attrNameLst>
                                          <p:attrName>ppt_w</p:attrName>
                                        </p:attrNameLst>
                                      </p:cBhvr>
                                      <p:tavLst>
                                        <p:tav tm="0">
                                          <p:val>
                                            <p:fltVal val="0"/>
                                          </p:val>
                                        </p:tav>
                                        <p:tav tm="100000">
                                          <p:val>
                                            <p:strVal val="#ppt_w"/>
                                          </p:val>
                                        </p:tav>
                                      </p:tavLst>
                                    </p:anim>
                                    <p:anim calcmode="lin" valueType="num">
                                      <p:cBhvr>
                                        <p:cTn dur="500" fill="hold" id="57"/>
                                        <p:tgtEl>
                                          <p:spTgt spid="25"/>
                                        </p:tgtEl>
                                        <p:attrNameLst>
                                          <p:attrName>ppt_h</p:attrName>
                                        </p:attrNameLst>
                                      </p:cBhvr>
                                      <p:tavLst>
                                        <p:tav tm="0">
                                          <p:val>
                                            <p:fltVal val="0"/>
                                          </p:val>
                                        </p:tav>
                                        <p:tav tm="100000">
                                          <p:val>
                                            <p:strVal val="#ppt_h"/>
                                          </p:val>
                                        </p:tav>
                                      </p:tavLst>
                                    </p:anim>
                                    <p:animEffect filter="fade" transition="in">
                                      <p:cBhvr>
                                        <p:cTn dur="500" id="58"/>
                                        <p:tgtEl>
                                          <p:spTgt spid="25"/>
                                        </p:tgtEl>
                                      </p:cBhvr>
                                    </p:animEffect>
                                  </p:childTnLst>
                                </p:cTn>
                              </p:par>
                            </p:childTnLst>
                          </p:cTn>
                        </p:par>
                        <p:par>
                          <p:cTn fill="hold" id="59" nodeType="afterGroup">
                            <p:stCondLst>
                              <p:cond delay="5000"/>
                            </p:stCondLst>
                            <p:childTnLst>
                              <p:par>
                                <p:cTn fill="hold" grpId="0" id="60" nodeType="afterEffect" presetClass="entr" presetID="22" presetSubtype="2">
                                  <p:stCondLst>
                                    <p:cond delay="0"/>
                                  </p:stCondLst>
                                  <p:childTnLst>
                                    <p:set>
                                      <p:cBhvr>
                                        <p:cTn dur="1" fill="hold" id="61">
                                          <p:stCondLst>
                                            <p:cond delay="0"/>
                                          </p:stCondLst>
                                        </p:cTn>
                                        <p:tgtEl>
                                          <p:spTgt spid="28"/>
                                        </p:tgtEl>
                                        <p:attrNameLst>
                                          <p:attrName>style.visibility</p:attrName>
                                        </p:attrNameLst>
                                      </p:cBhvr>
                                      <p:to>
                                        <p:strVal val="visible"/>
                                      </p:to>
                                    </p:set>
                                    <p:animEffect filter="wipe(right)" transition="in">
                                      <p:cBhvr>
                                        <p:cTn dur="500" id="62"/>
                                        <p:tgtEl>
                                          <p:spTgt spid="28"/>
                                        </p:tgtEl>
                                      </p:cBhvr>
                                    </p:animEffect>
                                  </p:childTnLst>
                                </p:cTn>
                              </p:par>
                            </p:childTnLst>
                          </p:cTn>
                        </p:par>
                        <p:par>
                          <p:cTn fill="hold" id="63" nodeType="afterGroup">
                            <p:stCondLst>
                              <p:cond delay="5500"/>
                            </p:stCondLst>
                            <p:childTnLst>
                              <p:par>
                                <p:cTn fill="hold" grpId="0" id="64" nodeType="afterEffect" presetClass="entr" presetID="53" presetSubtype="0">
                                  <p:stCondLst>
                                    <p:cond delay="0"/>
                                  </p:stCondLst>
                                  <p:childTnLst>
                                    <p:set>
                                      <p:cBhvr>
                                        <p:cTn dur="1" fill="hold" id="65">
                                          <p:stCondLst>
                                            <p:cond delay="0"/>
                                          </p:stCondLst>
                                        </p:cTn>
                                        <p:tgtEl>
                                          <p:spTgt spid="31"/>
                                        </p:tgtEl>
                                        <p:attrNameLst>
                                          <p:attrName>style.visibility</p:attrName>
                                        </p:attrNameLst>
                                      </p:cBhvr>
                                      <p:to>
                                        <p:strVal val="visible"/>
                                      </p:to>
                                    </p:set>
                                    <p:anim calcmode="lin" valueType="num">
                                      <p:cBhvr>
                                        <p:cTn dur="500" fill="hold" id="66"/>
                                        <p:tgtEl>
                                          <p:spTgt spid="31"/>
                                        </p:tgtEl>
                                        <p:attrNameLst>
                                          <p:attrName>ppt_w</p:attrName>
                                        </p:attrNameLst>
                                      </p:cBhvr>
                                      <p:tavLst>
                                        <p:tav tm="0">
                                          <p:val>
                                            <p:fltVal val="0"/>
                                          </p:val>
                                        </p:tav>
                                        <p:tav tm="100000">
                                          <p:val>
                                            <p:strVal val="#ppt_w"/>
                                          </p:val>
                                        </p:tav>
                                      </p:tavLst>
                                    </p:anim>
                                    <p:anim calcmode="lin" valueType="num">
                                      <p:cBhvr>
                                        <p:cTn dur="500" fill="hold" id="67"/>
                                        <p:tgtEl>
                                          <p:spTgt spid="31"/>
                                        </p:tgtEl>
                                        <p:attrNameLst>
                                          <p:attrName>ppt_h</p:attrName>
                                        </p:attrNameLst>
                                      </p:cBhvr>
                                      <p:tavLst>
                                        <p:tav tm="0">
                                          <p:val>
                                            <p:fltVal val="0"/>
                                          </p:val>
                                        </p:tav>
                                        <p:tav tm="100000">
                                          <p:val>
                                            <p:strVal val="#ppt_h"/>
                                          </p:val>
                                        </p:tav>
                                      </p:tavLst>
                                    </p:anim>
                                    <p:animEffect filter="fade" transition="in">
                                      <p:cBhvr>
                                        <p:cTn dur="500" id="68"/>
                                        <p:tgtEl>
                                          <p:spTgt spid="31"/>
                                        </p:tgtEl>
                                      </p:cBhvr>
                                    </p:animEffect>
                                  </p:childTnLst>
                                </p:cTn>
                              </p:par>
                            </p:childTnLst>
                          </p:cTn>
                        </p:par>
                        <p:par>
                          <p:cTn fill="hold" id="69" nodeType="afterGroup">
                            <p:stCondLst>
                              <p:cond delay="6000"/>
                            </p:stCondLst>
                            <p:childTnLst>
                              <p:par>
                                <p:cTn fill="hold" grpId="0" id="70" nodeType="afterEffect" presetClass="entr" presetID="22" presetSubtype="8">
                                  <p:stCondLst>
                                    <p:cond delay="0"/>
                                  </p:stCondLst>
                                  <p:childTnLst>
                                    <p:set>
                                      <p:cBhvr>
                                        <p:cTn dur="1" fill="hold" id="71">
                                          <p:stCondLst>
                                            <p:cond delay="0"/>
                                          </p:stCondLst>
                                        </p:cTn>
                                        <p:tgtEl>
                                          <p:spTgt spid="37"/>
                                        </p:tgtEl>
                                        <p:attrNameLst>
                                          <p:attrName>style.visibility</p:attrName>
                                        </p:attrNameLst>
                                      </p:cBhvr>
                                      <p:to>
                                        <p:strVal val="visible"/>
                                      </p:to>
                                    </p:set>
                                    <p:animEffect filter="wipe(left)" transition="in">
                                      <p:cBhvr>
                                        <p:cTn dur="500" id="72"/>
                                        <p:tgtEl>
                                          <p:spTgt spid="37"/>
                                        </p:tgtEl>
                                      </p:cBhvr>
                                    </p:animEffect>
                                  </p:childTnLst>
                                </p:cTn>
                              </p:par>
                            </p:childTnLst>
                          </p:cTn>
                        </p:par>
                        <p:par>
                          <p:cTn fill="hold" id="73" nodeType="afterGroup">
                            <p:stCondLst>
                              <p:cond delay="6500"/>
                            </p:stCondLst>
                            <p:childTnLst>
                              <p:par>
                                <p:cTn fill="hold" grpId="0" id="74" nodeType="afterEffect" presetClass="entr" presetID="53" presetSubtype="0">
                                  <p:stCondLst>
                                    <p:cond delay="0"/>
                                  </p:stCondLst>
                                  <p:childTnLst>
                                    <p:set>
                                      <p:cBhvr>
                                        <p:cTn dur="1" fill="hold" id="75">
                                          <p:stCondLst>
                                            <p:cond delay="0"/>
                                          </p:stCondLst>
                                        </p:cTn>
                                        <p:tgtEl>
                                          <p:spTgt spid="35"/>
                                        </p:tgtEl>
                                        <p:attrNameLst>
                                          <p:attrName>style.visibility</p:attrName>
                                        </p:attrNameLst>
                                      </p:cBhvr>
                                      <p:to>
                                        <p:strVal val="visible"/>
                                      </p:to>
                                    </p:set>
                                    <p:anim calcmode="lin" valueType="num">
                                      <p:cBhvr>
                                        <p:cTn dur="500" fill="hold" id="76"/>
                                        <p:tgtEl>
                                          <p:spTgt spid="35"/>
                                        </p:tgtEl>
                                        <p:attrNameLst>
                                          <p:attrName>ppt_w</p:attrName>
                                        </p:attrNameLst>
                                      </p:cBhvr>
                                      <p:tavLst>
                                        <p:tav tm="0">
                                          <p:val>
                                            <p:fltVal val="0"/>
                                          </p:val>
                                        </p:tav>
                                        <p:tav tm="100000">
                                          <p:val>
                                            <p:strVal val="#ppt_w"/>
                                          </p:val>
                                        </p:tav>
                                      </p:tavLst>
                                    </p:anim>
                                    <p:anim calcmode="lin" valueType="num">
                                      <p:cBhvr>
                                        <p:cTn dur="500" fill="hold" id="77"/>
                                        <p:tgtEl>
                                          <p:spTgt spid="35"/>
                                        </p:tgtEl>
                                        <p:attrNameLst>
                                          <p:attrName>ppt_h</p:attrName>
                                        </p:attrNameLst>
                                      </p:cBhvr>
                                      <p:tavLst>
                                        <p:tav tm="0">
                                          <p:val>
                                            <p:fltVal val="0"/>
                                          </p:val>
                                        </p:tav>
                                        <p:tav tm="100000">
                                          <p:val>
                                            <p:strVal val="#ppt_h"/>
                                          </p:val>
                                        </p:tav>
                                      </p:tavLst>
                                    </p:anim>
                                    <p:animEffect filter="fade" transition="in">
                                      <p:cBhvr>
                                        <p:cTn dur="500" id="78"/>
                                        <p:tgtEl>
                                          <p:spTgt spid="35"/>
                                        </p:tgtEl>
                                      </p:cBhvr>
                                    </p:animEffect>
                                  </p:childTnLst>
                                </p:cTn>
                              </p:par>
                            </p:childTnLst>
                          </p:cTn>
                        </p:par>
                        <p:par>
                          <p:cTn fill="hold" id="79" nodeType="afterGroup">
                            <p:stCondLst>
                              <p:cond delay="7000"/>
                            </p:stCondLst>
                            <p:childTnLst>
                              <p:par>
                                <p:cTn fill="hold" grpId="0" id="80" nodeType="afterEffect" presetClass="entr" presetID="22" presetSubtype="8">
                                  <p:stCondLst>
                                    <p:cond delay="0"/>
                                  </p:stCondLst>
                                  <p:childTnLst>
                                    <p:set>
                                      <p:cBhvr>
                                        <p:cTn dur="1" fill="hold" id="81">
                                          <p:stCondLst>
                                            <p:cond delay="0"/>
                                          </p:stCondLst>
                                        </p:cTn>
                                        <p:tgtEl>
                                          <p:spTgt spid="38"/>
                                        </p:tgtEl>
                                        <p:attrNameLst>
                                          <p:attrName>style.visibility</p:attrName>
                                        </p:attrNameLst>
                                      </p:cBhvr>
                                      <p:to>
                                        <p:strVal val="visible"/>
                                      </p:to>
                                    </p:set>
                                    <p:animEffect filter="wipe(left)" transition="in">
                                      <p:cBhvr>
                                        <p:cTn dur="500" id="82"/>
                                        <p:tgtEl>
                                          <p:spTgt spid="38"/>
                                        </p:tgtEl>
                                      </p:cBhvr>
                                    </p:animEffect>
                                  </p:childTnLst>
                                </p:cTn>
                              </p:par>
                            </p:childTnLst>
                          </p:cTn>
                        </p:par>
                        <p:par>
                          <p:cTn fill="hold" id="83" nodeType="afterGroup">
                            <p:stCondLst>
                              <p:cond delay="7500"/>
                            </p:stCondLst>
                            <p:childTnLst>
                              <p:par>
                                <p:cTn fill="hold" grpId="0" id="84" nodeType="afterEffect" presetClass="entr" presetID="22" presetSubtype="8">
                                  <p:stCondLst>
                                    <p:cond delay="0"/>
                                  </p:stCondLst>
                                  <p:childTnLst>
                                    <p:set>
                                      <p:cBhvr>
                                        <p:cTn dur="1" fill="hold" id="85">
                                          <p:stCondLst>
                                            <p:cond delay="0"/>
                                          </p:stCondLst>
                                        </p:cTn>
                                        <p:tgtEl>
                                          <p:spTgt spid="39"/>
                                        </p:tgtEl>
                                        <p:attrNameLst>
                                          <p:attrName>style.visibility</p:attrName>
                                        </p:attrNameLst>
                                      </p:cBhvr>
                                      <p:to>
                                        <p:strVal val="visible"/>
                                      </p:to>
                                    </p:set>
                                    <p:animEffect filter="wipe(left)" transition="in">
                                      <p:cBhvr>
                                        <p:cTn dur="500" id="86"/>
                                        <p:tgtEl>
                                          <p:spTgt spid="39"/>
                                        </p:tgtEl>
                                      </p:cBhvr>
                                    </p:animEffect>
                                  </p:childTnLst>
                                </p:cTn>
                              </p:par>
                            </p:childTnLst>
                          </p:cTn>
                        </p:par>
                        <p:par>
                          <p:cTn fill="hold" id="87" nodeType="afterGroup">
                            <p:stCondLst>
                              <p:cond delay="8000"/>
                            </p:stCondLst>
                            <p:childTnLst>
                              <p:par>
                                <p:cTn fill="hold" grpId="0" id="88" nodeType="afterEffect" presetClass="entr" presetID="22" presetSubtype="8">
                                  <p:stCondLst>
                                    <p:cond delay="0"/>
                                  </p:stCondLst>
                                  <p:childTnLst>
                                    <p:set>
                                      <p:cBhvr>
                                        <p:cTn dur="1" fill="hold" id="89">
                                          <p:stCondLst>
                                            <p:cond delay="0"/>
                                          </p:stCondLst>
                                        </p:cTn>
                                        <p:tgtEl>
                                          <p:spTgt spid="40"/>
                                        </p:tgtEl>
                                        <p:attrNameLst>
                                          <p:attrName>style.visibility</p:attrName>
                                        </p:attrNameLst>
                                      </p:cBhvr>
                                      <p:to>
                                        <p:strVal val="visible"/>
                                      </p:to>
                                    </p:set>
                                    <p:animEffect filter="wipe(left)" transition="in">
                                      <p:cBhvr>
                                        <p:cTn dur="500" id="90"/>
                                        <p:tgtEl>
                                          <p:spTgt spid="40"/>
                                        </p:tgtEl>
                                      </p:cBhvr>
                                    </p:animEffect>
                                  </p:childTnLst>
                                </p:cTn>
                              </p:par>
                            </p:childTnLst>
                          </p:cTn>
                        </p:par>
                        <p:par>
                          <p:cTn fill="hold" id="91" nodeType="afterGroup">
                            <p:stCondLst>
                              <p:cond delay="8500"/>
                            </p:stCondLst>
                            <p:childTnLst>
                              <p:par>
                                <p:cTn fill="hold" grpId="0" id="92" nodeType="afterEffect" presetClass="entr" presetID="22" presetSubtype="8">
                                  <p:stCondLst>
                                    <p:cond delay="0"/>
                                  </p:stCondLst>
                                  <p:childTnLst>
                                    <p:set>
                                      <p:cBhvr>
                                        <p:cTn dur="1" fill="hold" id="93">
                                          <p:stCondLst>
                                            <p:cond delay="0"/>
                                          </p:stCondLst>
                                        </p:cTn>
                                        <p:tgtEl>
                                          <p:spTgt spid="41"/>
                                        </p:tgtEl>
                                        <p:attrNameLst>
                                          <p:attrName>style.visibility</p:attrName>
                                        </p:attrNameLst>
                                      </p:cBhvr>
                                      <p:to>
                                        <p:strVal val="visible"/>
                                      </p:to>
                                    </p:set>
                                    <p:animEffect filter="wipe(left)" transition="in">
                                      <p:cBhvr>
                                        <p:cTn dur="500" id="94"/>
                                        <p:tgtEl>
                                          <p:spTgt spid="41"/>
                                        </p:tgtEl>
                                      </p:cBhvr>
                                    </p:animEffect>
                                  </p:childTnLst>
                                </p:cTn>
                              </p:par>
                            </p:childTnLst>
                          </p:cTn>
                        </p:par>
                        <p:par>
                          <p:cTn fill="hold" id="95" nodeType="afterGroup">
                            <p:stCondLst>
                              <p:cond delay="9000"/>
                            </p:stCondLst>
                            <p:childTnLst>
                              <p:par>
                                <p:cTn fill="hold" grpId="0" id="96" nodeType="afterEffect" presetClass="entr" presetID="22" presetSubtype="8">
                                  <p:stCondLst>
                                    <p:cond delay="0"/>
                                  </p:stCondLst>
                                  <p:childTnLst>
                                    <p:set>
                                      <p:cBhvr>
                                        <p:cTn dur="1" fill="hold" id="97">
                                          <p:stCondLst>
                                            <p:cond delay="0"/>
                                          </p:stCondLst>
                                        </p:cTn>
                                        <p:tgtEl>
                                          <p:spTgt spid="42"/>
                                        </p:tgtEl>
                                        <p:attrNameLst>
                                          <p:attrName>style.visibility</p:attrName>
                                        </p:attrNameLst>
                                      </p:cBhvr>
                                      <p:to>
                                        <p:strVal val="visible"/>
                                      </p:to>
                                    </p:set>
                                    <p:animEffect filter="wipe(left)" transition="in">
                                      <p:cBhvr>
                                        <p:cTn dur="500" id="98"/>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10"/>
      <p:bldP grpId="0" spid="12"/>
      <p:bldP grpId="0" spid="16"/>
      <p:bldP grpId="0" spid="25"/>
      <p:bldP grpId="0" spid="27"/>
      <p:bldP grpId="0" spid="28"/>
      <p:bldP grpId="0" spid="31"/>
      <p:bldP grpId="0" spid="35"/>
      <p:bldP grpId="0" spid="37"/>
      <p:bldP grpId="0" spid="38"/>
      <p:bldP grpId="0" spid="39"/>
      <p:bldP grpId="0" spid="40"/>
      <p:bldP grpId="0" spid="41"/>
      <p:bldP grpId="0" spid="42"/>
      <p:bldP grpId="0" spid="3"/>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9" name="Rectangle 8"/>
          <p:cNvSpPr/>
          <p:nvPr/>
        </p:nvSpPr>
        <p:spPr>
          <a:xfrm>
            <a:off x="0" y="0"/>
            <a:ext cx="12192000" cy="4814047"/>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 name="Title 1"/>
          <p:cNvSpPr>
            <a:spLocks noGrp="1"/>
          </p:cNvSpPr>
          <p:nvPr>
            <p:ph type="title"/>
          </p:nvPr>
        </p:nvSpPr>
        <p:spPr>
          <a:xfrm>
            <a:off x="4195482" y="1371600"/>
            <a:ext cx="7158317" cy="595222"/>
          </a:xfrm>
        </p:spPr>
        <p:txBody>
          <a:bodyPr/>
          <a:lstStyle/>
          <a:p>
            <a:r>
              <a:rPr lang="en-US">
                <a:solidFill>
                  <a:schemeClr val="bg1"/>
                </a:solidFill>
              </a:rPr>
              <a:t>Mobile Project</a:t>
            </a:r>
          </a:p>
        </p:txBody>
      </p:sp>
      <p:sp>
        <p:nvSpPr>
          <p:cNvPr id="6" name="Rectangle 5"/>
          <p:cNvSpPr/>
          <p:nvPr/>
        </p:nvSpPr>
        <p:spPr>
          <a:xfrm>
            <a:off x="4195482" y="2086945"/>
            <a:ext cx="7158317" cy="731520"/>
          </a:xfrm>
          <a:prstGeom prst="rect">
            <a:avLst/>
          </a:prstGeom>
        </p:spPr>
        <p:txBody>
          <a:bodyPr wrap="square">
            <a:spAutoFit/>
          </a:bodyPr>
          <a:lstStyle/>
          <a:p>
            <a:r>
              <a:rPr b="1" i="1" lang="en-US" sz="1400">
                <a:solidFill>
                  <a:schemeClr val="bg1"/>
                </a:solidFill>
              </a:rPr>
              <a:t>Lorem ipsum dolor sit amet, consectetur adipiscing elit. Cras et urna urna. Suspendisse quis aliquet tellus. Nullam fermentum metus non sodales accumsan. Morbi ut risus ut nulla hendrerit malesuada aliquet quis purus. Sed porta purus velit, eu rhoncus est rutrum ac. </a:t>
            </a:r>
          </a:p>
        </p:txBody>
      </p:sp>
      <p:sp>
        <p:nvSpPr>
          <p:cNvPr id="8" name="Rectangle 7"/>
          <p:cNvSpPr/>
          <p:nvPr/>
        </p:nvSpPr>
        <p:spPr>
          <a:xfrm>
            <a:off x="4195482" y="3040811"/>
            <a:ext cx="7158317" cy="944880"/>
          </a:xfrm>
          <a:prstGeom prst="rect">
            <a:avLst/>
          </a:prstGeom>
        </p:spPr>
        <p:txBody>
          <a:bodyPr wrap="square">
            <a:spAutoFit/>
          </a:bodyPr>
          <a:lstStyle/>
          <a:p>
            <a:r>
              <a:rPr lang="en-US" sz="1400">
                <a:solidFill>
                  <a:schemeClr val="bg1"/>
                </a:solidFill>
              </a:rPr>
              <a:t>Lorem ipsum dolor sit amet, consectetur adipiscing elit. Cras et urna urna. Suspendisse quis aliquet tellus. Nullam fermentum metus non sodales accumsan. Morbi ut risus ut nulla hendrerit malesuada aliquet quis purus. Sed porta purus velit, eu rhoncus est rutrum ac. Pellentesque habitant morbi tristique senectus et netus et malesuada fames ac turpis egestas</a:t>
            </a:r>
          </a:p>
        </p:txBody>
      </p:sp>
      <p:sp>
        <p:nvSpPr>
          <p:cNvPr id="14" name="TextBox 13"/>
          <p:cNvSpPr txBox="1"/>
          <p:nvPr/>
        </p:nvSpPr>
        <p:spPr>
          <a:xfrm flipH="1">
            <a:off x="4195482" y="5827606"/>
            <a:ext cx="1490784" cy="335280"/>
          </a:xfrm>
          <a:prstGeom prst="rect">
            <a:avLst/>
          </a:prstGeom>
          <a:noFill/>
        </p:spPr>
        <p:txBody>
          <a:bodyPr rtlCol="0" wrap="square">
            <a:spAutoFit/>
          </a:bodyPr>
          <a:lstStyle/>
          <a:p>
            <a:pPr algn="ctr"/>
            <a:r>
              <a:rPr b="1" lang="en-US" sz="1600">
                <a:solidFill>
                  <a:schemeClr val="bg1"/>
                </a:solidFill>
              </a:rPr>
              <a:t>Feature 1</a:t>
            </a:r>
          </a:p>
        </p:txBody>
      </p:sp>
      <p:sp>
        <p:nvSpPr>
          <p:cNvPr id="27" name="TextBox 26"/>
          <p:cNvSpPr txBox="1"/>
          <p:nvPr/>
        </p:nvSpPr>
        <p:spPr>
          <a:xfrm flipH="1">
            <a:off x="6276230" y="5827606"/>
            <a:ext cx="1490784" cy="335280"/>
          </a:xfrm>
          <a:prstGeom prst="rect">
            <a:avLst/>
          </a:prstGeom>
          <a:noFill/>
        </p:spPr>
        <p:txBody>
          <a:bodyPr rtlCol="0" wrap="square">
            <a:spAutoFit/>
          </a:bodyPr>
          <a:lstStyle/>
          <a:p>
            <a:pPr algn="ctr"/>
            <a:r>
              <a:rPr b="1" lang="en-US" sz="1600">
                <a:solidFill>
                  <a:schemeClr val="bg1"/>
                </a:solidFill>
              </a:rPr>
              <a:t>Feature 2</a:t>
            </a:r>
          </a:p>
        </p:txBody>
      </p:sp>
      <p:sp>
        <p:nvSpPr>
          <p:cNvPr id="28" name="TextBox 27"/>
          <p:cNvSpPr txBox="1"/>
          <p:nvPr/>
        </p:nvSpPr>
        <p:spPr>
          <a:xfrm flipH="1">
            <a:off x="8052673" y="5827606"/>
            <a:ext cx="1490784" cy="335280"/>
          </a:xfrm>
          <a:prstGeom prst="rect">
            <a:avLst/>
          </a:prstGeom>
          <a:noFill/>
        </p:spPr>
        <p:txBody>
          <a:bodyPr rtlCol="0" wrap="square">
            <a:spAutoFit/>
          </a:bodyPr>
          <a:lstStyle/>
          <a:p>
            <a:pPr algn="ctr"/>
            <a:r>
              <a:rPr b="1" lang="en-US" sz="1600">
                <a:solidFill>
                  <a:schemeClr val="bg1"/>
                </a:solidFill>
              </a:rPr>
              <a:t>Feature 3</a:t>
            </a:r>
          </a:p>
        </p:txBody>
      </p:sp>
      <p:sp>
        <p:nvSpPr>
          <p:cNvPr id="29" name="TextBox 28"/>
          <p:cNvSpPr txBox="1"/>
          <p:nvPr/>
        </p:nvSpPr>
        <p:spPr>
          <a:xfrm flipH="1">
            <a:off x="9863015" y="5827606"/>
            <a:ext cx="1490784" cy="335280"/>
          </a:xfrm>
          <a:prstGeom prst="rect">
            <a:avLst/>
          </a:prstGeom>
          <a:noFill/>
        </p:spPr>
        <p:txBody>
          <a:bodyPr rtlCol="0" wrap="square">
            <a:spAutoFit/>
          </a:bodyPr>
          <a:lstStyle/>
          <a:p>
            <a:pPr algn="ctr"/>
            <a:r>
              <a:rPr b="1" lang="en-US" sz="1600">
                <a:solidFill>
                  <a:schemeClr val="bg1"/>
                </a:solidFill>
              </a:rPr>
              <a:t>Feature 4</a:t>
            </a:r>
          </a:p>
        </p:txBody>
      </p:sp>
      <p:grpSp>
        <p:nvGrpSpPr>
          <p:cNvPr id="50" name="Group 49"/>
          <p:cNvGrpSpPr/>
          <p:nvPr/>
        </p:nvGrpSpPr>
        <p:grpSpPr>
          <a:xfrm>
            <a:off x="6594422" y="4949393"/>
            <a:ext cx="813691" cy="752434"/>
            <a:chOff x="6207758" y="4949393"/>
            <a:chExt cx="813691" cy="752434"/>
          </a:xfrm>
          <a:solidFill>
            <a:schemeClr val="bg1">
              <a:alpha val="20000"/>
            </a:schemeClr>
          </a:solidFill>
        </p:grpSpPr>
        <p:grpSp>
          <p:nvGrpSpPr>
            <p:cNvPr id="15" name="Group 14"/>
            <p:cNvGrpSpPr/>
            <p:nvPr/>
          </p:nvGrpSpPr>
          <p:grpSpPr>
            <a:xfrm flipH="1">
              <a:off x="6207758" y="4949393"/>
              <a:ext cx="813691" cy="752434"/>
              <a:chOff x="2894013" y="1827213"/>
              <a:chExt cx="1265238" cy="1169988"/>
            </a:xfrm>
            <a:grpFill/>
          </p:grpSpPr>
          <p:sp>
            <p:nvSpPr>
              <p:cNvPr id="16" name="Freeform 25"/>
              <p:cNvSpPr>
                <a:spLocks noEditPoints="1"/>
              </p:cNvSpPr>
              <p:nvPr/>
            </p:nvSpPr>
            <p:spPr bwMode="auto">
              <a:xfrm>
                <a:off x="3000378" y="1893890"/>
                <a:ext cx="1039814" cy="1041401"/>
              </a:xfrm>
              <a:prstGeom prst="ellipse">
                <a:avLst/>
              </a:prstGeom>
              <a:grpFill/>
              <a:ln>
                <a:noFill/>
              </a:ln>
            </p:spPr>
            <p:txBody>
              <a:bodyPr anchor="t" anchorCtr="0" bIns="45720" compatLnSpc="1" lIns="91440" numCol="1" rIns="91440" tIns="45720" vert="horz" wrap="square">
                <a:prstTxWarp prst="textNoShape">
                  <a:avLst/>
                </a:prstTxWarp>
              </a:bodyPr>
              <a:lstStyle/>
              <a:p>
                <a:endParaRPr lang="id-ID"/>
              </a:p>
            </p:txBody>
          </p:sp>
          <p:sp>
            <p:nvSpPr>
              <p:cNvPr id="17" name="Freeform 26"/>
              <p:cNvSpPr>
                <a:spLocks noEditPoints="1"/>
              </p:cNvSpPr>
              <p:nvPr/>
            </p:nvSpPr>
            <p:spPr bwMode="auto">
              <a:xfrm>
                <a:off x="2894013" y="1827213"/>
                <a:ext cx="1265238" cy="1169988"/>
              </a:xfrm>
              <a:custGeom>
                <a:gdLst>
                  <a:gd fmla="*/ 141 w 286" name="T0"/>
                  <a:gd fmla="*/ 261 h 264" name="T1"/>
                  <a:gd fmla="*/ 50 w 286" name="T2"/>
                  <a:gd fmla="*/ 223 h 264" name="T3"/>
                  <a:gd fmla="*/ 50 w 286" name="T4"/>
                  <a:gd fmla="*/ 41 h 264" name="T5"/>
                  <a:gd fmla="*/ 141 w 286" name="T6"/>
                  <a:gd fmla="*/ 4 h 264" name="T7"/>
                  <a:gd fmla="*/ 232 w 286" name="T8"/>
                  <a:gd fmla="*/ 41 h 264" name="T9"/>
                  <a:gd fmla="*/ 232 w 286" name="T10"/>
                  <a:gd fmla="*/ 223 h 264" name="T11"/>
                  <a:gd fmla="*/ 141 w 286" name="T12"/>
                  <a:gd fmla="*/ 261 h 264" name="T13"/>
                  <a:gd fmla="*/ 141 w 286" name="T14"/>
                  <a:gd fmla="*/ 0 h 264" name="T15"/>
                  <a:gd fmla="*/ 48 w 286" name="T16"/>
                  <a:gd fmla="*/ 39 h 264" name="T17"/>
                  <a:gd fmla="*/ 9 w 286" name="T18"/>
                  <a:gd fmla="*/ 132 h 264" name="T19"/>
                  <a:gd fmla="*/ 48 w 286" name="T20"/>
                  <a:gd fmla="*/ 226 h 264" name="T21"/>
                  <a:gd fmla="*/ 141 w 286" name="T22"/>
                  <a:gd fmla="*/ 264 h 264" name="T23"/>
                  <a:gd fmla="*/ 141 w 286" name="T24"/>
                  <a:gd fmla="*/ 264 h 264" name="T25"/>
                  <a:gd fmla="*/ 235 w 286" name="T26"/>
                  <a:gd fmla="*/ 226 h 264" name="T27"/>
                  <a:gd fmla="*/ 235 w 286" name="T28"/>
                  <a:gd fmla="*/ 39 h 264" name="T29"/>
                  <a:gd fmla="*/ 141 w 286" name="T30"/>
                  <a:gd fmla="*/ 0 h 26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64" w="286">
                    <a:moveTo>
                      <a:pt x="141" y="261"/>
                    </a:moveTo>
                    <a:cubicBezTo>
                      <a:pt x="107" y="261"/>
                      <a:pt x="75" y="248"/>
                      <a:pt x="50" y="223"/>
                    </a:cubicBezTo>
                    <a:cubicBezTo>
                      <a:pt x="0" y="173"/>
                      <a:pt x="0" y="92"/>
                      <a:pt x="50" y="41"/>
                    </a:cubicBezTo>
                    <a:cubicBezTo>
                      <a:pt x="75" y="17"/>
                      <a:pt x="107" y="4"/>
                      <a:pt x="141" y="4"/>
                    </a:cubicBezTo>
                    <a:cubicBezTo>
                      <a:pt x="176" y="4"/>
                      <a:pt x="208" y="17"/>
                      <a:pt x="232" y="41"/>
                    </a:cubicBezTo>
                    <a:cubicBezTo>
                      <a:pt x="283" y="92"/>
                      <a:pt x="283" y="173"/>
                      <a:pt x="232" y="223"/>
                    </a:cubicBezTo>
                    <a:cubicBezTo>
                      <a:pt x="208" y="248"/>
                      <a:pt x="176" y="261"/>
                      <a:pt x="141" y="261"/>
                    </a:cubicBezTo>
                    <a:moveTo>
                      <a:pt x="141" y="0"/>
                    </a:moveTo>
                    <a:cubicBezTo>
                      <a:pt x="106" y="0"/>
                      <a:pt x="73" y="14"/>
                      <a:pt x="48" y="39"/>
                    </a:cubicBezTo>
                    <a:cubicBezTo>
                      <a:pt x="23" y="64"/>
                      <a:pt x="9" y="97"/>
                      <a:pt x="9" y="132"/>
                    </a:cubicBezTo>
                    <a:cubicBezTo>
                      <a:pt x="9" y="168"/>
                      <a:pt x="23" y="201"/>
                      <a:pt x="48" y="226"/>
                    </a:cubicBezTo>
                    <a:cubicBezTo>
                      <a:pt x="73" y="251"/>
                      <a:pt x="106" y="264"/>
                      <a:pt x="141" y="264"/>
                    </a:cubicBezTo>
                    <a:cubicBezTo>
                      <a:pt x="141" y="264"/>
                      <a:pt x="141" y="264"/>
                      <a:pt x="141" y="264"/>
                    </a:cubicBezTo>
                    <a:cubicBezTo>
                      <a:pt x="177" y="264"/>
                      <a:pt x="210" y="251"/>
                      <a:pt x="235" y="226"/>
                    </a:cubicBezTo>
                    <a:cubicBezTo>
                      <a:pt x="286" y="174"/>
                      <a:pt x="286" y="91"/>
                      <a:pt x="235" y="39"/>
                    </a:cubicBezTo>
                    <a:cubicBezTo>
                      <a:pt x="210" y="14"/>
                      <a:pt x="177" y="0"/>
                      <a:pt x="141" y="0"/>
                    </a:cubicBezTo>
                  </a:path>
                </a:pathLst>
              </a:custGeom>
              <a:grpFill/>
              <a:ln>
                <a:noFill/>
              </a:ln>
            </p:spPr>
            <p:txBody>
              <a:bodyPr anchor="t" anchorCtr="0" bIns="45720" compatLnSpc="1" lIns="91440" numCol="1" rIns="91440" tIns="45720" vert="horz" wrap="square">
                <a:prstTxWarp prst="textNoShape">
                  <a:avLst/>
                </a:prstTxWarp>
              </a:bodyPr>
              <a:lstStyle/>
              <a:p>
                <a:endParaRPr lang="id-ID"/>
              </a:p>
            </p:txBody>
          </p:sp>
          <p:sp>
            <p:nvSpPr>
              <p:cNvPr id="18" name="Freeform 27"/>
              <p:cNvSpPr/>
              <p:nvPr/>
            </p:nvSpPr>
            <p:spPr bwMode="auto">
              <a:xfrm>
                <a:off x="3033715" y="1967706"/>
                <a:ext cx="973139" cy="889000"/>
              </a:xfrm>
              <a:custGeom>
                <a:gdLst>
                  <a:gd fmla="*/ 110 w 220" name="T0"/>
                  <a:gd fmla="*/ 0 h 201" name="T1"/>
                  <a:gd fmla="*/ 39 w 220" name="T2"/>
                  <a:gd fmla="*/ 30 h 201" name="T3"/>
                  <a:gd fmla="*/ 39 w 220" name="T4"/>
                  <a:gd fmla="*/ 171 h 201" name="T5"/>
                  <a:gd fmla="*/ 110 w 220" name="T6"/>
                  <a:gd fmla="*/ 201 h 201" name="T7"/>
                  <a:gd fmla="*/ 181 w 220" name="T8"/>
                  <a:gd fmla="*/ 171 h 201" name="T9"/>
                  <a:gd fmla="*/ 181 w 220" name="T10"/>
                  <a:gd fmla="*/ 30 h 201" name="T11"/>
                  <a:gd fmla="*/ 110 w 220" name="T12"/>
                  <a:gd fmla="*/ 0 h 201" name="T13"/>
                </a:gdLst>
                <a:cxnLst>
                  <a:cxn ang="0">
                    <a:pos x="T0" y="T1"/>
                  </a:cxn>
                  <a:cxn ang="0">
                    <a:pos x="T2" y="T3"/>
                  </a:cxn>
                  <a:cxn ang="0">
                    <a:pos x="T4" y="T5"/>
                  </a:cxn>
                  <a:cxn ang="0">
                    <a:pos x="T6" y="T7"/>
                  </a:cxn>
                  <a:cxn ang="0">
                    <a:pos x="T8" y="T9"/>
                  </a:cxn>
                  <a:cxn ang="0">
                    <a:pos x="T10" y="T11"/>
                  </a:cxn>
                  <a:cxn ang="0">
                    <a:pos x="T12" y="T13"/>
                  </a:cxn>
                </a:cxnLst>
                <a:rect b="b" l="0" r="r" t="0"/>
                <a:pathLst>
                  <a:path h="201" w="220">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grpFill/>
              <a:ln>
                <a:noFill/>
              </a:ln>
            </p:spPr>
            <p:txBody>
              <a:bodyPr anchor="t" anchorCtr="0" bIns="45720" compatLnSpc="1" lIns="91440" numCol="1" rIns="91440" tIns="45720" vert="horz" wrap="square">
                <a:prstTxWarp prst="textNoShape">
                  <a:avLst/>
                </a:prstTxWarp>
              </a:bodyPr>
              <a:lstStyle/>
              <a:p>
                <a:endParaRPr lang="id-ID"/>
              </a:p>
            </p:txBody>
          </p:sp>
        </p:grpSp>
        <p:grpSp>
          <p:nvGrpSpPr>
            <p:cNvPr id="30" name="Group 29"/>
            <p:cNvGrpSpPr/>
            <p:nvPr/>
          </p:nvGrpSpPr>
          <p:grpSpPr>
            <a:xfrm>
              <a:off x="6469066" y="5198949"/>
              <a:ext cx="288743" cy="270512"/>
              <a:chOff x="5368132" y="3540125"/>
              <a:chExt cx="465138" cy="435769"/>
            </a:xfrm>
            <a:grpFill/>
          </p:grpSpPr>
          <p:sp>
            <p:nvSpPr>
              <p:cNvPr id="31" name="AutoShape 110"/>
              <p:cNvSpPr/>
              <p:nvPr/>
            </p:nvSpPr>
            <p:spPr bwMode="auto">
              <a:xfrm>
                <a:off x="5426869" y="3598069"/>
                <a:ext cx="347663" cy="2325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32" name="AutoShape 111"/>
              <p:cNvSpPr/>
              <p:nvPr/>
            </p:nvSpPr>
            <p:spPr bwMode="auto">
              <a:xfrm>
                <a:off x="5368132" y="3540125"/>
                <a:ext cx="465138"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51" name="Group 50"/>
          <p:cNvGrpSpPr/>
          <p:nvPr/>
        </p:nvGrpSpPr>
        <p:grpSpPr>
          <a:xfrm>
            <a:off x="4534071" y="4949393"/>
            <a:ext cx="813691" cy="752434"/>
            <a:chOff x="4534071" y="4949393"/>
            <a:chExt cx="813691" cy="752434"/>
          </a:xfrm>
          <a:solidFill>
            <a:schemeClr val="bg1">
              <a:alpha val="20000"/>
            </a:schemeClr>
          </a:solidFill>
        </p:grpSpPr>
        <p:grpSp>
          <p:nvGrpSpPr>
            <p:cNvPr id="10" name="Group 9"/>
            <p:cNvGrpSpPr/>
            <p:nvPr/>
          </p:nvGrpSpPr>
          <p:grpSpPr>
            <a:xfrm flipH="1">
              <a:off x="4534071" y="4949393"/>
              <a:ext cx="813691" cy="752434"/>
              <a:chOff x="2894013" y="1827213"/>
              <a:chExt cx="1265238" cy="1169988"/>
            </a:xfrm>
            <a:grpFill/>
          </p:grpSpPr>
          <p:sp>
            <p:nvSpPr>
              <p:cNvPr id="11" name="Freeform 25"/>
              <p:cNvSpPr>
                <a:spLocks noEditPoints="1"/>
              </p:cNvSpPr>
              <p:nvPr/>
            </p:nvSpPr>
            <p:spPr bwMode="auto">
              <a:xfrm>
                <a:off x="3000378" y="1893890"/>
                <a:ext cx="1039814" cy="1041401"/>
              </a:xfrm>
              <a:prstGeom prst="ellipse">
                <a:avLst/>
              </a:prstGeom>
              <a:grpFill/>
              <a:ln>
                <a:noFill/>
              </a:ln>
            </p:spPr>
            <p:txBody>
              <a:bodyPr anchor="t" anchorCtr="0" bIns="45720" compatLnSpc="1" lIns="91440" numCol="1" rIns="91440" tIns="45720" vert="horz" wrap="square">
                <a:prstTxWarp prst="textNoShape">
                  <a:avLst/>
                </a:prstTxWarp>
              </a:bodyPr>
              <a:lstStyle/>
              <a:p>
                <a:endParaRPr lang="id-ID"/>
              </a:p>
            </p:txBody>
          </p:sp>
          <p:sp>
            <p:nvSpPr>
              <p:cNvPr id="12" name="Freeform 26"/>
              <p:cNvSpPr>
                <a:spLocks noEditPoints="1"/>
              </p:cNvSpPr>
              <p:nvPr/>
            </p:nvSpPr>
            <p:spPr bwMode="auto">
              <a:xfrm>
                <a:off x="2894013" y="1827213"/>
                <a:ext cx="1265238" cy="1169988"/>
              </a:xfrm>
              <a:custGeom>
                <a:gdLst>
                  <a:gd fmla="*/ 141 w 286" name="T0"/>
                  <a:gd fmla="*/ 261 h 264" name="T1"/>
                  <a:gd fmla="*/ 50 w 286" name="T2"/>
                  <a:gd fmla="*/ 223 h 264" name="T3"/>
                  <a:gd fmla="*/ 50 w 286" name="T4"/>
                  <a:gd fmla="*/ 41 h 264" name="T5"/>
                  <a:gd fmla="*/ 141 w 286" name="T6"/>
                  <a:gd fmla="*/ 4 h 264" name="T7"/>
                  <a:gd fmla="*/ 232 w 286" name="T8"/>
                  <a:gd fmla="*/ 41 h 264" name="T9"/>
                  <a:gd fmla="*/ 232 w 286" name="T10"/>
                  <a:gd fmla="*/ 223 h 264" name="T11"/>
                  <a:gd fmla="*/ 141 w 286" name="T12"/>
                  <a:gd fmla="*/ 261 h 264" name="T13"/>
                  <a:gd fmla="*/ 141 w 286" name="T14"/>
                  <a:gd fmla="*/ 0 h 264" name="T15"/>
                  <a:gd fmla="*/ 48 w 286" name="T16"/>
                  <a:gd fmla="*/ 39 h 264" name="T17"/>
                  <a:gd fmla="*/ 9 w 286" name="T18"/>
                  <a:gd fmla="*/ 132 h 264" name="T19"/>
                  <a:gd fmla="*/ 48 w 286" name="T20"/>
                  <a:gd fmla="*/ 226 h 264" name="T21"/>
                  <a:gd fmla="*/ 141 w 286" name="T22"/>
                  <a:gd fmla="*/ 264 h 264" name="T23"/>
                  <a:gd fmla="*/ 141 w 286" name="T24"/>
                  <a:gd fmla="*/ 264 h 264" name="T25"/>
                  <a:gd fmla="*/ 235 w 286" name="T26"/>
                  <a:gd fmla="*/ 226 h 264" name="T27"/>
                  <a:gd fmla="*/ 235 w 286" name="T28"/>
                  <a:gd fmla="*/ 39 h 264" name="T29"/>
                  <a:gd fmla="*/ 141 w 286" name="T30"/>
                  <a:gd fmla="*/ 0 h 26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64" w="286">
                    <a:moveTo>
                      <a:pt x="141" y="261"/>
                    </a:moveTo>
                    <a:cubicBezTo>
                      <a:pt x="107" y="261"/>
                      <a:pt x="75" y="248"/>
                      <a:pt x="50" y="223"/>
                    </a:cubicBezTo>
                    <a:cubicBezTo>
                      <a:pt x="0" y="173"/>
                      <a:pt x="0" y="92"/>
                      <a:pt x="50" y="41"/>
                    </a:cubicBezTo>
                    <a:cubicBezTo>
                      <a:pt x="75" y="17"/>
                      <a:pt x="107" y="4"/>
                      <a:pt x="141" y="4"/>
                    </a:cubicBezTo>
                    <a:cubicBezTo>
                      <a:pt x="176" y="4"/>
                      <a:pt x="208" y="17"/>
                      <a:pt x="232" y="41"/>
                    </a:cubicBezTo>
                    <a:cubicBezTo>
                      <a:pt x="283" y="92"/>
                      <a:pt x="283" y="173"/>
                      <a:pt x="232" y="223"/>
                    </a:cubicBezTo>
                    <a:cubicBezTo>
                      <a:pt x="208" y="248"/>
                      <a:pt x="176" y="261"/>
                      <a:pt x="141" y="261"/>
                    </a:cubicBezTo>
                    <a:moveTo>
                      <a:pt x="141" y="0"/>
                    </a:moveTo>
                    <a:cubicBezTo>
                      <a:pt x="106" y="0"/>
                      <a:pt x="73" y="14"/>
                      <a:pt x="48" y="39"/>
                    </a:cubicBezTo>
                    <a:cubicBezTo>
                      <a:pt x="23" y="64"/>
                      <a:pt x="9" y="97"/>
                      <a:pt x="9" y="132"/>
                    </a:cubicBezTo>
                    <a:cubicBezTo>
                      <a:pt x="9" y="168"/>
                      <a:pt x="23" y="201"/>
                      <a:pt x="48" y="226"/>
                    </a:cubicBezTo>
                    <a:cubicBezTo>
                      <a:pt x="73" y="251"/>
                      <a:pt x="106" y="264"/>
                      <a:pt x="141" y="264"/>
                    </a:cubicBezTo>
                    <a:cubicBezTo>
                      <a:pt x="141" y="264"/>
                      <a:pt x="141" y="264"/>
                      <a:pt x="141" y="264"/>
                    </a:cubicBezTo>
                    <a:cubicBezTo>
                      <a:pt x="177" y="264"/>
                      <a:pt x="210" y="251"/>
                      <a:pt x="235" y="226"/>
                    </a:cubicBezTo>
                    <a:cubicBezTo>
                      <a:pt x="286" y="174"/>
                      <a:pt x="286" y="91"/>
                      <a:pt x="235" y="39"/>
                    </a:cubicBezTo>
                    <a:cubicBezTo>
                      <a:pt x="210" y="14"/>
                      <a:pt x="177" y="0"/>
                      <a:pt x="141" y="0"/>
                    </a:cubicBezTo>
                  </a:path>
                </a:pathLst>
              </a:custGeom>
              <a:grpFill/>
              <a:ln>
                <a:noFill/>
              </a:ln>
            </p:spPr>
            <p:txBody>
              <a:bodyPr anchor="t" anchorCtr="0" bIns="45720" compatLnSpc="1" lIns="91440" numCol="1" rIns="91440" tIns="45720" vert="horz" wrap="square">
                <a:prstTxWarp prst="textNoShape">
                  <a:avLst/>
                </a:prstTxWarp>
              </a:bodyPr>
              <a:lstStyle/>
              <a:p>
                <a:endParaRPr lang="id-ID"/>
              </a:p>
            </p:txBody>
          </p:sp>
          <p:sp>
            <p:nvSpPr>
              <p:cNvPr id="13" name="Freeform 27"/>
              <p:cNvSpPr/>
              <p:nvPr/>
            </p:nvSpPr>
            <p:spPr bwMode="auto">
              <a:xfrm>
                <a:off x="3033715" y="1967706"/>
                <a:ext cx="973139" cy="889000"/>
              </a:xfrm>
              <a:custGeom>
                <a:gdLst>
                  <a:gd fmla="*/ 110 w 220" name="T0"/>
                  <a:gd fmla="*/ 0 h 201" name="T1"/>
                  <a:gd fmla="*/ 39 w 220" name="T2"/>
                  <a:gd fmla="*/ 30 h 201" name="T3"/>
                  <a:gd fmla="*/ 39 w 220" name="T4"/>
                  <a:gd fmla="*/ 171 h 201" name="T5"/>
                  <a:gd fmla="*/ 110 w 220" name="T6"/>
                  <a:gd fmla="*/ 201 h 201" name="T7"/>
                  <a:gd fmla="*/ 181 w 220" name="T8"/>
                  <a:gd fmla="*/ 171 h 201" name="T9"/>
                  <a:gd fmla="*/ 181 w 220" name="T10"/>
                  <a:gd fmla="*/ 30 h 201" name="T11"/>
                  <a:gd fmla="*/ 110 w 220" name="T12"/>
                  <a:gd fmla="*/ 0 h 201" name="T13"/>
                </a:gdLst>
                <a:cxnLst>
                  <a:cxn ang="0">
                    <a:pos x="T0" y="T1"/>
                  </a:cxn>
                  <a:cxn ang="0">
                    <a:pos x="T2" y="T3"/>
                  </a:cxn>
                  <a:cxn ang="0">
                    <a:pos x="T4" y="T5"/>
                  </a:cxn>
                  <a:cxn ang="0">
                    <a:pos x="T6" y="T7"/>
                  </a:cxn>
                  <a:cxn ang="0">
                    <a:pos x="T8" y="T9"/>
                  </a:cxn>
                  <a:cxn ang="0">
                    <a:pos x="T10" y="T11"/>
                  </a:cxn>
                  <a:cxn ang="0">
                    <a:pos x="T12" y="T13"/>
                  </a:cxn>
                </a:cxnLst>
                <a:rect b="b" l="0" r="r" t="0"/>
                <a:pathLst>
                  <a:path h="201" w="220">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grpFill/>
              <a:ln>
                <a:noFill/>
              </a:ln>
            </p:spPr>
            <p:txBody>
              <a:bodyPr anchor="t" anchorCtr="0" bIns="45720" compatLnSpc="1" lIns="91440" numCol="1" rIns="91440" tIns="45720" vert="horz" wrap="square">
                <a:prstTxWarp prst="textNoShape">
                  <a:avLst/>
                </a:prstTxWarp>
              </a:bodyPr>
              <a:lstStyle/>
              <a:p>
                <a:endParaRPr lang="id-ID"/>
              </a:p>
            </p:txBody>
          </p:sp>
        </p:grpSp>
        <p:grpSp>
          <p:nvGrpSpPr>
            <p:cNvPr id="33" name="Group 32"/>
            <p:cNvGrpSpPr/>
            <p:nvPr/>
          </p:nvGrpSpPr>
          <p:grpSpPr>
            <a:xfrm>
              <a:off x="4851775" y="5190186"/>
              <a:ext cx="198080" cy="288743"/>
              <a:chOff x="3582992" y="3510757"/>
              <a:chExt cx="319088" cy="465138"/>
            </a:xfrm>
            <a:grpFill/>
          </p:grpSpPr>
          <p:sp>
            <p:nvSpPr>
              <p:cNvPr id="34" name="AutoShape 113"/>
              <p:cNvSpPr/>
              <p:nvPr/>
            </p:nvSpPr>
            <p:spPr bwMode="auto">
              <a:xfrm>
                <a:off x="3582992" y="3510757"/>
                <a:ext cx="319088"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35" name="AutoShape 114"/>
              <p:cNvSpPr/>
              <p:nvPr/>
            </p:nvSpPr>
            <p:spPr bwMode="auto">
              <a:xfrm>
                <a:off x="3655219" y="3583782"/>
                <a:ext cx="94456" cy="944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49" name="Group 48"/>
          <p:cNvGrpSpPr/>
          <p:nvPr/>
        </p:nvGrpSpPr>
        <p:grpSpPr>
          <a:xfrm>
            <a:off x="8390996" y="4949393"/>
            <a:ext cx="813691" cy="752434"/>
            <a:chOff x="7877866" y="4949393"/>
            <a:chExt cx="813691" cy="752434"/>
          </a:xfrm>
          <a:solidFill>
            <a:schemeClr val="bg1">
              <a:alpha val="20000"/>
            </a:schemeClr>
          </a:solidFill>
        </p:grpSpPr>
        <p:grpSp>
          <p:nvGrpSpPr>
            <p:cNvPr id="19" name="Group 18"/>
            <p:cNvGrpSpPr/>
            <p:nvPr/>
          </p:nvGrpSpPr>
          <p:grpSpPr>
            <a:xfrm flipH="1">
              <a:off x="7877866" y="4949393"/>
              <a:ext cx="813691" cy="752434"/>
              <a:chOff x="2894013" y="1827213"/>
              <a:chExt cx="1265238" cy="1169988"/>
            </a:xfrm>
            <a:grpFill/>
          </p:grpSpPr>
          <p:sp>
            <p:nvSpPr>
              <p:cNvPr id="20" name="Freeform 25"/>
              <p:cNvSpPr>
                <a:spLocks noEditPoints="1"/>
              </p:cNvSpPr>
              <p:nvPr/>
            </p:nvSpPr>
            <p:spPr bwMode="auto">
              <a:xfrm>
                <a:off x="3000378" y="1893890"/>
                <a:ext cx="1039814" cy="1041401"/>
              </a:xfrm>
              <a:prstGeom prst="ellipse">
                <a:avLst/>
              </a:prstGeom>
              <a:grpFill/>
              <a:ln>
                <a:noFill/>
              </a:ln>
            </p:spPr>
            <p:txBody>
              <a:bodyPr anchor="t" anchorCtr="0" bIns="45720" compatLnSpc="1" lIns="91440" numCol="1" rIns="91440" tIns="45720" vert="horz" wrap="square">
                <a:prstTxWarp prst="textNoShape">
                  <a:avLst/>
                </a:prstTxWarp>
              </a:bodyPr>
              <a:lstStyle/>
              <a:p>
                <a:endParaRPr lang="id-ID"/>
              </a:p>
            </p:txBody>
          </p:sp>
          <p:sp>
            <p:nvSpPr>
              <p:cNvPr id="21" name="Freeform 26"/>
              <p:cNvSpPr>
                <a:spLocks noEditPoints="1"/>
              </p:cNvSpPr>
              <p:nvPr/>
            </p:nvSpPr>
            <p:spPr bwMode="auto">
              <a:xfrm>
                <a:off x="2894013" y="1827213"/>
                <a:ext cx="1265238" cy="1169988"/>
              </a:xfrm>
              <a:custGeom>
                <a:gdLst>
                  <a:gd fmla="*/ 141 w 286" name="T0"/>
                  <a:gd fmla="*/ 261 h 264" name="T1"/>
                  <a:gd fmla="*/ 50 w 286" name="T2"/>
                  <a:gd fmla="*/ 223 h 264" name="T3"/>
                  <a:gd fmla="*/ 50 w 286" name="T4"/>
                  <a:gd fmla="*/ 41 h 264" name="T5"/>
                  <a:gd fmla="*/ 141 w 286" name="T6"/>
                  <a:gd fmla="*/ 4 h 264" name="T7"/>
                  <a:gd fmla="*/ 232 w 286" name="T8"/>
                  <a:gd fmla="*/ 41 h 264" name="T9"/>
                  <a:gd fmla="*/ 232 w 286" name="T10"/>
                  <a:gd fmla="*/ 223 h 264" name="T11"/>
                  <a:gd fmla="*/ 141 w 286" name="T12"/>
                  <a:gd fmla="*/ 261 h 264" name="T13"/>
                  <a:gd fmla="*/ 141 w 286" name="T14"/>
                  <a:gd fmla="*/ 0 h 264" name="T15"/>
                  <a:gd fmla="*/ 48 w 286" name="T16"/>
                  <a:gd fmla="*/ 39 h 264" name="T17"/>
                  <a:gd fmla="*/ 9 w 286" name="T18"/>
                  <a:gd fmla="*/ 132 h 264" name="T19"/>
                  <a:gd fmla="*/ 48 w 286" name="T20"/>
                  <a:gd fmla="*/ 226 h 264" name="T21"/>
                  <a:gd fmla="*/ 141 w 286" name="T22"/>
                  <a:gd fmla="*/ 264 h 264" name="T23"/>
                  <a:gd fmla="*/ 141 w 286" name="T24"/>
                  <a:gd fmla="*/ 264 h 264" name="T25"/>
                  <a:gd fmla="*/ 235 w 286" name="T26"/>
                  <a:gd fmla="*/ 226 h 264" name="T27"/>
                  <a:gd fmla="*/ 235 w 286" name="T28"/>
                  <a:gd fmla="*/ 39 h 264" name="T29"/>
                  <a:gd fmla="*/ 141 w 286" name="T30"/>
                  <a:gd fmla="*/ 0 h 26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64" w="286">
                    <a:moveTo>
                      <a:pt x="141" y="261"/>
                    </a:moveTo>
                    <a:cubicBezTo>
                      <a:pt x="107" y="261"/>
                      <a:pt x="75" y="248"/>
                      <a:pt x="50" y="223"/>
                    </a:cubicBezTo>
                    <a:cubicBezTo>
                      <a:pt x="0" y="173"/>
                      <a:pt x="0" y="92"/>
                      <a:pt x="50" y="41"/>
                    </a:cubicBezTo>
                    <a:cubicBezTo>
                      <a:pt x="75" y="17"/>
                      <a:pt x="107" y="4"/>
                      <a:pt x="141" y="4"/>
                    </a:cubicBezTo>
                    <a:cubicBezTo>
                      <a:pt x="176" y="4"/>
                      <a:pt x="208" y="17"/>
                      <a:pt x="232" y="41"/>
                    </a:cubicBezTo>
                    <a:cubicBezTo>
                      <a:pt x="283" y="92"/>
                      <a:pt x="283" y="173"/>
                      <a:pt x="232" y="223"/>
                    </a:cubicBezTo>
                    <a:cubicBezTo>
                      <a:pt x="208" y="248"/>
                      <a:pt x="176" y="261"/>
                      <a:pt x="141" y="261"/>
                    </a:cubicBezTo>
                    <a:moveTo>
                      <a:pt x="141" y="0"/>
                    </a:moveTo>
                    <a:cubicBezTo>
                      <a:pt x="106" y="0"/>
                      <a:pt x="73" y="14"/>
                      <a:pt x="48" y="39"/>
                    </a:cubicBezTo>
                    <a:cubicBezTo>
                      <a:pt x="23" y="64"/>
                      <a:pt x="9" y="97"/>
                      <a:pt x="9" y="132"/>
                    </a:cubicBezTo>
                    <a:cubicBezTo>
                      <a:pt x="9" y="168"/>
                      <a:pt x="23" y="201"/>
                      <a:pt x="48" y="226"/>
                    </a:cubicBezTo>
                    <a:cubicBezTo>
                      <a:pt x="73" y="251"/>
                      <a:pt x="106" y="264"/>
                      <a:pt x="141" y="264"/>
                    </a:cubicBezTo>
                    <a:cubicBezTo>
                      <a:pt x="141" y="264"/>
                      <a:pt x="141" y="264"/>
                      <a:pt x="141" y="264"/>
                    </a:cubicBezTo>
                    <a:cubicBezTo>
                      <a:pt x="177" y="264"/>
                      <a:pt x="210" y="251"/>
                      <a:pt x="235" y="226"/>
                    </a:cubicBezTo>
                    <a:cubicBezTo>
                      <a:pt x="286" y="174"/>
                      <a:pt x="286" y="91"/>
                      <a:pt x="235" y="39"/>
                    </a:cubicBezTo>
                    <a:cubicBezTo>
                      <a:pt x="210" y="14"/>
                      <a:pt x="177" y="0"/>
                      <a:pt x="141" y="0"/>
                    </a:cubicBezTo>
                  </a:path>
                </a:pathLst>
              </a:custGeom>
              <a:grpFill/>
              <a:ln>
                <a:noFill/>
              </a:ln>
            </p:spPr>
            <p:txBody>
              <a:bodyPr anchor="t" anchorCtr="0" bIns="45720" compatLnSpc="1" lIns="91440" numCol="1" rIns="91440" tIns="45720" vert="horz" wrap="square">
                <a:prstTxWarp prst="textNoShape">
                  <a:avLst/>
                </a:prstTxWarp>
              </a:bodyPr>
              <a:lstStyle/>
              <a:p>
                <a:endParaRPr lang="id-ID"/>
              </a:p>
            </p:txBody>
          </p:sp>
          <p:sp>
            <p:nvSpPr>
              <p:cNvPr id="22" name="Freeform 27"/>
              <p:cNvSpPr/>
              <p:nvPr/>
            </p:nvSpPr>
            <p:spPr bwMode="auto">
              <a:xfrm>
                <a:off x="3033715" y="1967706"/>
                <a:ext cx="973139" cy="889000"/>
              </a:xfrm>
              <a:custGeom>
                <a:gdLst>
                  <a:gd fmla="*/ 110 w 220" name="T0"/>
                  <a:gd fmla="*/ 0 h 201" name="T1"/>
                  <a:gd fmla="*/ 39 w 220" name="T2"/>
                  <a:gd fmla="*/ 30 h 201" name="T3"/>
                  <a:gd fmla="*/ 39 w 220" name="T4"/>
                  <a:gd fmla="*/ 171 h 201" name="T5"/>
                  <a:gd fmla="*/ 110 w 220" name="T6"/>
                  <a:gd fmla="*/ 201 h 201" name="T7"/>
                  <a:gd fmla="*/ 181 w 220" name="T8"/>
                  <a:gd fmla="*/ 171 h 201" name="T9"/>
                  <a:gd fmla="*/ 181 w 220" name="T10"/>
                  <a:gd fmla="*/ 30 h 201" name="T11"/>
                  <a:gd fmla="*/ 110 w 220" name="T12"/>
                  <a:gd fmla="*/ 0 h 201" name="T13"/>
                </a:gdLst>
                <a:cxnLst>
                  <a:cxn ang="0">
                    <a:pos x="T0" y="T1"/>
                  </a:cxn>
                  <a:cxn ang="0">
                    <a:pos x="T2" y="T3"/>
                  </a:cxn>
                  <a:cxn ang="0">
                    <a:pos x="T4" y="T5"/>
                  </a:cxn>
                  <a:cxn ang="0">
                    <a:pos x="T6" y="T7"/>
                  </a:cxn>
                  <a:cxn ang="0">
                    <a:pos x="T8" y="T9"/>
                  </a:cxn>
                  <a:cxn ang="0">
                    <a:pos x="T10" y="T11"/>
                  </a:cxn>
                  <a:cxn ang="0">
                    <a:pos x="T12" y="T13"/>
                  </a:cxn>
                </a:cxnLst>
                <a:rect b="b" l="0" r="r" t="0"/>
                <a:pathLst>
                  <a:path h="201" w="220">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grpFill/>
              <a:ln>
                <a:noFill/>
              </a:ln>
            </p:spPr>
            <p:txBody>
              <a:bodyPr anchor="t" anchorCtr="0" bIns="45720" compatLnSpc="1" lIns="91440" numCol="1" rIns="91440" tIns="45720" vert="horz" wrap="square">
                <a:prstTxWarp prst="textNoShape">
                  <a:avLst/>
                </a:prstTxWarp>
              </a:bodyPr>
              <a:lstStyle/>
              <a:p>
                <a:endParaRPr lang="id-ID"/>
              </a:p>
            </p:txBody>
          </p:sp>
        </p:grpSp>
        <p:grpSp>
          <p:nvGrpSpPr>
            <p:cNvPr id="36" name="Group 35"/>
            <p:cNvGrpSpPr/>
            <p:nvPr/>
          </p:nvGrpSpPr>
          <p:grpSpPr>
            <a:xfrm>
              <a:off x="8140339" y="5208860"/>
              <a:ext cx="288743" cy="242918"/>
              <a:chOff x="5356342" y="3093565"/>
              <a:chExt cx="465138" cy="391319"/>
            </a:xfrm>
            <a:grpFill/>
          </p:grpSpPr>
          <p:sp>
            <p:nvSpPr>
              <p:cNvPr id="37" name="AutoShape 120"/>
              <p:cNvSpPr/>
              <p:nvPr/>
            </p:nvSpPr>
            <p:spPr bwMode="auto">
              <a:xfrm>
                <a:off x="5473023" y="3195165"/>
                <a:ext cx="231775" cy="231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38" name="AutoShape 121"/>
              <p:cNvSpPr/>
              <p:nvPr/>
            </p:nvSpPr>
            <p:spPr bwMode="auto">
              <a:xfrm>
                <a:off x="5530967" y="3253109"/>
                <a:ext cx="65088" cy="650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39" name="AutoShape 122"/>
              <p:cNvSpPr/>
              <p:nvPr/>
            </p:nvSpPr>
            <p:spPr bwMode="auto">
              <a:xfrm>
                <a:off x="5356342" y="3093565"/>
                <a:ext cx="465138" cy="39131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48" name="Group 47"/>
          <p:cNvGrpSpPr/>
          <p:nvPr/>
        </p:nvGrpSpPr>
        <p:grpSpPr>
          <a:xfrm>
            <a:off x="10201561" y="4949393"/>
            <a:ext cx="813691" cy="752434"/>
            <a:chOff x="9528065" y="4949393"/>
            <a:chExt cx="813691" cy="752434"/>
          </a:xfrm>
          <a:solidFill>
            <a:schemeClr val="bg1">
              <a:alpha val="20000"/>
            </a:schemeClr>
          </a:solidFill>
        </p:grpSpPr>
        <p:grpSp>
          <p:nvGrpSpPr>
            <p:cNvPr id="23" name="Group 22"/>
            <p:cNvGrpSpPr/>
            <p:nvPr/>
          </p:nvGrpSpPr>
          <p:grpSpPr>
            <a:xfrm flipH="1">
              <a:off x="9528065" y="4949393"/>
              <a:ext cx="813691" cy="752434"/>
              <a:chOff x="2894013" y="1827213"/>
              <a:chExt cx="1265238" cy="1169988"/>
            </a:xfrm>
            <a:grpFill/>
          </p:grpSpPr>
          <p:sp>
            <p:nvSpPr>
              <p:cNvPr id="24" name="Freeform 25"/>
              <p:cNvSpPr>
                <a:spLocks noEditPoints="1"/>
              </p:cNvSpPr>
              <p:nvPr/>
            </p:nvSpPr>
            <p:spPr bwMode="auto">
              <a:xfrm>
                <a:off x="3000378" y="1893890"/>
                <a:ext cx="1039814" cy="1041401"/>
              </a:xfrm>
              <a:prstGeom prst="ellipse">
                <a:avLst/>
              </a:prstGeom>
              <a:grpFill/>
              <a:ln>
                <a:noFill/>
              </a:ln>
            </p:spPr>
            <p:txBody>
              <a:bodyPr anchor="t" anchorCtr="0" bIns="45720" compatLnSpc="1" lIns="91440" numCol="1" rIns="91440" tIns="45720" vert="horz" wrap="square">
                <a:prstTxWarp prst="textNoShape">
                  <a:avLst/>
                </a:prstTxWarp>
              </a:bodyPr>
              <a:lstStyle/>
              <a:p>
                <a:endParaRPr lang="id-ID"/>
              </a:p>
            </p:txBody>
          </p:sp>
          <p:sp>
            <p:nvSpPr>
              <p:cNvPr id="25" name="Freeform 26"/>
              <p:cNvSpPr>
                <a:spLocks noEditPoints="1"/>
              </p:cNvSpPr>
              <p:nvPr/>
            </p:nvSpPr>
            <p:spPr bwMode="auto">
              <a:xfrm>
                <a:off x="2894013" y="1827213"/>
                <a:ext cx="1265238" cy="1169988"/>
              </a:xfrm>
              <a:custGeom>
                <a:gdLst>
                  <a:gd fmla="*/ 141 w 286" name="T0"/>
                  <a:gd fmla="*/ 261 h 264" name="T1"/>
                  <a:gd fmla="*/ 50 w 286" name="T2"/>
                  <a:gd fmla="*/ 223 h 264" name="T3"/>
                  <a:gd fmla="*/ 50 w 286" name="T4"/>
                  <a:gd fmla="*/ 41 h 264" name="T5"/>
                  <a:gd fmla="*/ 141 w 286" name="T6"/>
                  <a:gd fmla="*/ 4 h 264" name="T7"/>
                  <a:gd fmla="*/ 232 w 286" name="T8"/>
                  <a:gd fmla="*/ 41 h 264" name="T9"/>
                  <a:gd fmla="*/ 232 w 286" name="T10"/>
                  <a:gd fmla="*/ 223 h 264" name="T11"/>
                  <a:gd fmla="*/ 141 w 286" name="T12"/>
                  <a:gd fmla="*/ 261 h 264" name="T13"/>
                  <a:gd fmla="*/ 141 w 286" name="T14"/>
                  <a:gd fmla="*/ 0 h 264" name="T15"/>
                  <a:gd fmla="*/ 48 w 286" name="T16"/>
                  <a:gd fmla="*/ 39 h 264" name="T17"/>
                  <a:gd fmla="*/ 9 w 286" name="T18"/>
                  <a:gd fmla="*/ 132 h 264" name="T19"/>
                  <a:gd fmla="*/ 48 w 286" name="T20"/>
                  <a:gd fmla="*/ 226 h 264" name="T21"/>
                  <a:gd fmla="*/ 141 w 286" name="T22"/>
                  <a:gd fmla="*/ 264 h 264" name="T23"/>
                  <a:gd fmla="*/ 141 w 286" name="T24"/>
                  <a:gd fmla="*/ 264 h 264" name="T25"/>
                  <a:gd fmla="*/ 235 w 286" name="T26"/>
                  <a:gd fmla="*/ 226 h 264" name="T27"/>
                  <a:gd fmla="*/ 235 w 286" name="T28"/>
                  <a:gd fmla="*/ 39 h 264" name="T29"/>
                  <a:gd fmla="*/ 141 w 286" name="T30"/>
                  <a:gd fmla="*/ 0 h 26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64" w="286">
                    <a:moveTo>
                      <a:pt x="141" y="261"/>
                    </a:moveTo>
                    <a:cubicBezTo>
                      <a:pt x="107" y="261"/>
                      <a:pt x="75" y="248"/>
                      <a:pt x="50" y="223"/>
                    </a:cubicBezTo>
                    <a:cubicBezTo>
                      <a:pt x="0" y="173"/>
                      <a:pt x="0" y="92"/>
                      <a:pt x="50" y="41"/>
                    </a:cubicBezTo>
                    <a:cubicBezTo>
                      <a:pt x="75" y="17"/>
                      <a:pt x="107" y="4"/>
                      <a:pt x="141" y="4"/>
                    </a:cubicBezTo>
                    <a:cubicBezTo>
                      <a:pt x="176" y="4"/>
                      <a:pt x="208" y="17"/>
                      <a:pt x="232" y="41"/>
                    </a:cubicBezTo>
                    <a:cubicBezTo>
                      <a:pt x="283" y="92"/>
                      <a:pt x="283" y="173"/>
                      <a:pt x="232" y="223"/>
                    </a:cubicBezTo>
                    <a:cubicBezTo>
                      <a:pt x="208" y="248"/>
                      <a:pt x="176" y="261"/>
                      <a:pt x="141" y="261"/>
                    </a:cubicBezTo>
                    <a:moveTo>
                      <a:pt x="141" y="0"/>
                    </a:moveTo>
                    <a:cubicBezTo>
                      <a:pt x="106" y="0"/>
                      <a:pt x="73" y="14"/>
                      <a:pt x="48" y="39"/>
                    </a:cubicBezTo>
                    <a:cubicBezTo>
                      <a:pt x="23" y="64"/>
                      <a:pt x="9" y="97"/>
                      <a:pt x="9" y="132"/>
                    </a:cubicBezTo>
                    <a:cubicBezTo>
                      <a:pt x="9" y="168"/>
                      <a:pt x="23" y="201"/>
                      <a:pt x="48" y="226"/>
                    </a:cubicBezTo>
                    <a:cubicBezTo>
                      <a:pt x="73" y="251"/>
                      <a:pt x="106" y="264"/>
                      <a:pt x="141" y="264"/>
                    </a:cubicBezTo>
                    <a:cubicBezTo>
                      <a:pt x="141" y="264"/>
                      <a:pt x="141" y="264"/>
                      <a:pt x="141" y="264"/>
                    </a:cubicBezTo>
                    <a:cubicBezTo>
                      <a:pt x="177" y="264"/>
                      <a:pt x="210" y="251"/>
                      <a:pt x="235" y="226"/>
                    </a:cubicBezTo>
                    <a:cubicBezTo>
                      <a:pt x="286" y="174"/>
                      <a:pt x="286" y="91"/>
                      <a:pt x="235" y="39"/>
                    </a:cubicBezTo>
                    <a:cubicBezTo>
                      <a:pt x="210" y="14"/>
                      <a:pt x="177" y="0"/>
                      <a:pt x="141" y="0"/>
                    </a:cubicBezTo>
                  </a:path>
                </a:pathLst>
              </a:custGeom>
              <a:grpFill/>
              <a:ln>
                <a:noFill/>
              </a:ln>
            </p:spPr>
            <p:txBody>
              <a:bodyPr anchor="t" anchorCtr="0" bIns="45720" compatLnSpc="1" lIns="91440" numCol="1" rIns="91440" tIns="45720" vert="horz" wrap="square">
                <a:prstTxWarp prst="textNoShape">
                  <a:avLst/>
                </a:prstTxWarp>
              </a:bodyPr>
              <a:lstStyle/>
              <a:p>
                <a:endParaRPr lang="id-ID"/>
              </a:p>
            </p:txBody>
          </p:sp>
          <p:sp>
            <p:nvSpPr>
              <p:cNvPr id="26" name="Freeform 27"/>
              <p:cNvSpPr/>
              <p:nvPr/>
            </p:nvSpPr>
            <p:spPr bwMode="auto">
              <a:xfrm>
                <a:off x="3033715" y="1967706"/>
                <a:ext cx="973139" cy="889000"/>
              </a:xfrm>
              <a:custGeom>
                <a:gdLst>
                  <a:gd fmla="*/ 110 w 220" name="T0"/>
                  <a:gd fmla="*/ 0 h 201" name="T1"/>
                  <a:gd fmla="*/ 39 w 220" name="T2"/>
                  <a:gd fmla="*/ 30 h 201" name="T3"/>
                  <a:gd fmla="*/ 39 w 220" name="T4"/>
                  <a:gd fmla="*/ 171 h 201" name="T5"/>
                  <a:gd fmla="*/ 110 w 220" name="T6"/>
                  <a:gd fmla="*/ 201 h 201" name="T7"/>
                  <a:gd fmla="*/ 181 w 220" name="T8"/>
                  <a:gd fmla="*/ 171 h 201" name="T9"/>
                  <a:gd fmla="*/ 181 w 220" name="T10"/>
                  <a:gd fmla="*/ 30 h 201" name="T11"/>
                  <a:gd fmla="*/ 110 w 220" name="T12"/>
                  <a:gd fmla="*/ 0 h 201" name="T13"/>
                </a:gdLst>
                <a:cxnLst>
                  <a:cxn ang="0">
                    <a:pos x="T0" y="T1"/>
                  </a:cxn>
                  <a:cxn ang="0">
                    <a:pos x="T2" y="T3"/>
                  </a:cxn>
                  <a:cxn ang="0">
                    <a:pos x="T4" y="T5"/>
                  </a:cxn>
                  <a:cxn ang="0">
                    <a:pos x="T6" y="T7"/>
                  </a:cxn>
                  <a:cxn ang="0">
                    <a:pos x="T8" y="T9"/>
                  </a:cxn>
                  <a:cxn ang="0">
                    <a:pos x="T10" y="T11"/>
                  </a:cxn>
                  <a:cxn ang="0">
                    <a:pos x="T12" y="T13"/>
                  </a:cxn>
                </a:cxnLst>
                <a:rect b="b" l="0" r="r" t="0"/>
                <a:pathLst>
                  <a:path h="201" w="220">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grpFill/>
              <a:ln>
                <a:noFill/>
              </a:ln>
            </p:spPr>
            <p:txBody>
              <a:bodyPr anchor="t" anchorCtr="0" bIns="45720" compatLnSpc="1" lIns="91440" numCol="1" rIns="91440" tIns="45720" vert="horz" wrap="square">
                <a:prstTxWarp prst="textNoShape">
                  <a:avLst/>
                </a:prstTxWarp>
              </a:bodyPr>
              <a:lstStyle/>
              <a:p>
                <a:endParaRPr lang="id-ID"/>
              </a:p>
            </p:txBody>
          </p:sp>
        </p:grpSp>
        <p:grpSp>
          <p:nvGrpSpPr>
            <p:cNvPr id="40" name="Group 39"/>
            <p:cNvGrpSpPr/>
            <p:nvPr/>
          </p:nvGrpSpPr>
          <p:grpSpPr>
            <a:xfrm>
              <a:off x="9790785" y="5229235"/>
              <a:ext cx="288250" cy="225180"/>
              <a:chOff x="2581275" y="1710532"/>
              <a:chExt cx="464344" cy="362744"/>
            </a:xfrm>
            <a:grpFill/>
          </p:grpSpPr>
          <p:sp>
            <p:nvSpPr>
              <p:cNvPr id="41" name="AutoShape 140"/>
              <p:cNvSpPr/>
              <p:nvPr/>
            </p:nvSpPr>
            <p:spPr bwMode="auto">
              <a:xfrm>
                <a:off x="2639219" y="1768475"/>
                <a:ext cx="290513" cy="235744"/>
              </a:xfrm>
              <a:custGeom>
                <a:gdLst>
                  <a:gd fmla="+- 0 10800 376" name="T0"/>
                  <a:gd fmla="*/ T0 w 20848" name="T1"/>
                  <a:gd fmla="*/ 10800 h 21600" name="T2"/>
                  <a:gd fmla="+- 0 10800 376" name="T3"/>
                  <a:gd fmla="*/ T3 w 20848" name="T4"/>
                  <a:gd fmla="*/ 10800 h 21600" name="T5"/>
                  <a:gd fmla="+- 0 10800 376" name="T6"/>
                  <a:gd fmla="*/ T6 w 20848" name="T7"/>
                  <a:gd fmla="*/ 10800 h 21600" name="T8"/>
                  <a:gd fmla="+- 0 10800 376" name="T9"/>
                  <a:gd fmla="*/ T9 w 20848" name="T10"/>
                  <a:gd fmla="*/ 10800 h 21600" name="T11"/>
                </a:gdLst>
                <a:cxnLst>
                  <a:cxn ang="0">
                    <a:pos x="T1" y="T2"/>
                  </a:cxn>
                  <a:cxn ang="0">
                    <a:pos x="T4" y="T5"/>
                  </a:cxn>
                  <a:cxn ang="0">
                    <a:pos x="T7" y="T8"/>
                  </a:cxn>
                  <a:cxn ang="0">
                    <a:pos x="T10" y="T11"/>
                  </a:cxn>
                </a:cxnLst>
                <a:rect b="b" l="0" r="r" t="0"/>
                <a:pathLst>
                  <a:path h="21600" w="20848">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42" name="AutoShape 141"/>
              <p:cNvSpPr/>
              <p:nvPr/>
            </p:nvSpPr>
            <p:spPr bwMode="auto">
              <a:xfrm>
                <a:off x="2581275" y="1710532"/>
                <a:ext cx="464344" cy="362744"/>
              </a:xfrm>
              <a:custGeom>
                <a:gdLst>
                  <a:gd fmla="+- 0 10800 252" name="T0"/>
                  <a:gd fmla="*/ T0 w 21096" name="T1"/>
                  <a:gd fmla="*/ 10800 h 21600" name="T2"/>
                  <a:gd fmla="+- 0 10800 252" name="T3"/>
                  <a:gd fmla="*/ T3 w 21096" name="T4"/>
                  <a:gd fmla="*/ 10800 h 21600" name="T5"/>
                  <a:gd fmla="+- 0 10800 252" name="T6"/>
                  <a:gd fmla="*/ T6 w 21096" name="T7"/>
                  <a:gd fmla="*/ 10800 h 21600" name="T8"/>
                  <a:gd fmla="+- 0 10800 252" name="T9"/>
                  <a:gd fmla="*/ T9 w 21096" name="T10"/>
                  <a:gd fmla="*/ 10800 h 21600" name="T11"/>
                </a:gdLst>
                <a:cxnLst>
                  <a:cxn ang="0">
                    <a:pos x="T1" y="T2"/>
                  </a:cxn>
                  <a:cxn ang="0">
                    <a:pos x="T4" y="T5"/>
                  </a:cxn>
                  <a:cxn ang="0">
                    <a:pos x="T7" y="T8"/>
                  </a:cxn>
                  <a:cxn ang="0">
                    <a:pos x="T10" y="T11"/>
                  </a:cxn>
                </a:cxnLst>
                <a:rect b="b" l="0" r="r" t="0"/>
                <a:pathLst>
                  <a:path h="21600" w="21096">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43" name="AutoShape 142"/>
              <p:cNvSpPr/>
              <p:nvPr/>
            </p:nvSpPr>
            <p:spPr bwMode="auto">
              <a:xfrm>
                <a:off x="2944019" y="1783557"/>
                <a:ext cx="43656" cy="428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44" name="AutoShape 143"/>
              <p:cNvSpPr/>
              <p:nvPr/>
            </p:nvSpPr>
            <p:spPr bwMode="auto">
              <a:xfrm>
                <a:off x="2929732" y="1971675"/>
                <a:ext cx="57944" cy="150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45" name="AutoShape 144"/>
              <p:cNvSpPr/>
              <p:nvPr/>
            </p:nvSpPr>
            <p:spPr bwMode="auto">
              <a:xfrm>
                <a:off x="2944019" y="1928019"/>
                <a:ext cx="58738" cy="150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46" name="AutoShape 145"/>
              <p:cNvSpPr/>
              <p:nvPr/>
            </p:nvSpPr>
            <p:spPr bwMode="auto">
              <a:xfrm>
                <a:off x="2944019" y="1885157"/>
                <a:ext cx="58738"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47" name="AutoShape 146"/>
              <p:cNvSpPr/>
              <p:nvPr/>
            </p:nvSpPr>
            <p:spPr bwMode="auto">
              <a:xfrm>
                <a:off x="2697957" y="1826419"/>
                <a:ext cx="86519" cy="61119"/>
              </a:xfrm>
              <a:custGeom>
                <a:gdLst>
                  <a:gd fmla="+- 0 10822 44" name="T0"/>
                  <a:gd fmla="*/ T0 w 21556" name="T1"/>
                  <a:gd fmla="+- 0 10826 53" name="T2"/>
                  <a:gd fmla="*/ 10826 h 21547" name="T3"/>
                  <a:gd fmla="+- 0 10822 44" name="T4"/>
                  <a:gd fmla="*/ T4 w 21556" name="T5"/>
                  <a:gd fmla="+- 0 10826 53" name="T6"/>
                  <a:gd fmla="*/ 10826 h 21547" name="T7"/>
                  <a:gd fmla="+- 0 10822 44" name="T8"/>
                  <a:gd fmla="*/ T8 w 21556" name="T9"/>
                  <a:gd fmla="+- 0 10826 53" name="T10"/>
                  <a:gd fmla="*/ 10826 h 21547" name="T11"/>
                  <a:gd fmla="+- 0 10822 44" name="T12"/>
                  <a:gd fmla="*/ T12 w 21556" name="T13"/>
                  <a:gd fmla="+- 0 10826 53" name="T14"/>
                  <a:gd fmla="*/ 10826 h 21547" name="T15"/>
                </a:gdLst>
                <a:cxnLst>
                  <a:cxn ang="0">
                    <a:pos x="T1" y="T3"/>
                  </a:cxn>
                  <a:cxn ang="0">
                    <a:pos x="T5" y="T7"/>
                  </a:cxn>
                  <a:cxn ang="0">
                    <a:pos x="T9" y="T11"/>
                  </a:cxn>
                  <a:cxn ang="0">
                    <a:pos x="T13" y="T15"/>
                  </a:cxn>
                </a:cxnLst>
                <a:rect b="b" l="0" r="r" t="0"/>
                <a:pathLst>
                  <a:path h="21547" w="21556">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pic>
        <p:nvPicPr>
          <p:cNvPr id="4" name="Free Vector Apple iPhone 5 Mock Up.png"/>
          <p:cNvPicPr/>
          <p:nvPr/>
        </p:nvPicPr>
        <p:blipFill>
          <a:blip r:embed="rId2">
            <a:extLst/>
          </a:blip>
          <a:stretch>
            <a:fillRect/>
          </a:stretch>
        </p:blipFill>
        <p:spPr>
          <a:xfrm>
            <a:off x="838199" y="791424"/>
            <a:ext cx="2658035" cy="5587788"/>
          </a:xfrm>
          <a:prstGeom prst="rect">
            <a:avLst/>
          </a:prstGeom>
          <a:ln cap="flat" w="12700">
            <a:noFill/>
            <a:miter lim="400000"/>
          </a:ln>
          <a:effectLst/>
        </p:spPr>
      </p:pic>
    </p:spTree>
    <p:extLst>
      <p:ext uri="{BB962C8B-B14F-4D97-AF65-F5344CB8AC3E}">
        <p14:creationId val="3539682671"/>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1">
                                  <p:stCondLst>
                                    <p:cond delay="0"/>
                                  </p:stCondLst>
                                  <p:childTnLst>
                                    <p:set>
                                      <p:cBhvr>
                                        <p:cTn dur="1" fill="hold" id="11">
                                          <p:stCondLst>
                                            <p:cond delay="0"/>
                                          </p:stCondLst>
                                        </p:cTn>
                                        <p:tgtEl>
                                          <p:spTgt spid="6"/>
                                        </p:tgtEl>
                                        <p:attrNameLst>
                                          <p:attrName>style.visibility</p:attrName>
                                        </p:attrNameLst>
                                      </p:cBhvr>
                                      <p:to>
                                        <p:strVal val="visible"/>
                                      </p:to>
                                    </p:set>
                                    <p:animEffect filter="wipe(up)" transition="in">
                                      <p:cBhvr>
                                        <p:cTn dur="500" id="12"/>
                                        <p:tgtEl>
                                          <p:spTgt spid="6"/>
                                        </p:tgtEl>
                                      </p:cBhvr>
                                    </p:animEffect>
                                  </p:childTnLst>
                                </p:cTn>
                              </p:par>
                            </p:childTnLst>
                          </p:cTn>
                        </p:par>
                        <p:par>
                          <p:cTn fill="hold" id="13" nodeType="afterGroup">
                            <p:stCondLst>
                              <p:cond delay="1000"/>
                            </p:stCondLst>
                            <p:childTnLst>
                              <p:par>
                                <p:cTn fill="hold" grpId="0" id="14" nodeType="afterEffect" presetClass="entr" presetID="22" presetSubtype="1">
                                  <p:stCondLst>
                                    <p:cond delay="0"/>
                                  </p:stCondLst>
                                  <p:childTnLst>
                                    <p:set>
                                      <p:cBhvr>
                                        <p:cTn dur="1" fill="hold" id="15">
                                          <p:stCondLst>
                                            <p:cond delay="0"/>
                                          </p:stCondLst>
                                        </p:cTn>
                                        <p:tgtEl>
                                          <p:spTgt spid="8"/>
                                        </p:tgtEl>
                                        <p:attrNameLst>
                                          <p:attrName>style.visibility</p:attrName>
                                        </p:attrNameLst>
                                      </p:cBhvr>
                                      <p:to>
                                        <p:strVal val="visible"/>
                                      </p:to>
                                    </p:set>
                                    <p:animEffect filter="wipe(up)" transition="in">
                                      <p:cBhvr>
                                        <p:cTn dur="500" id="16"/>
                                        <p:tgtEl>
                                          <p:spTgt spid="8"/>
                                        </p:tgtEl>
                                      </p:cBhvr>
                                    </p:animEffect>
                                  </p:childTnLst>
                                </p:cTn>
                              </p:par>
                            </p:childTnLst>
                          </p:cTn>
                        </p:par>
                        <p:par>
                          <p:cTn fill="hold" id="17" nodeType="afterGroup">
                            <p:stCondLst>
                              <p:cond delay="1500"/>
                            </p:stCondLst>
                            <p:childTnLst>
                              <p:par>
                                <p:cTn fill="hold" id="18" nodeType="afterEffect" presetClass="entr" presetID="53" presetSubtype="0">
                                  <p:stCondLst>
                                    <p:cond delay="0"/>
                                  </p:stCondLst>
                                  <p:childTnLst>
                                    <p:set>
                                      <p:cBhvr>
                                        <p:cTn dur="1" fill="hold" id="19">
                                          <p:stCondLst>
                                            <p:cond delay="0"/>
                                          </p:stCondLst>
                                        </p:cTn>
                                        <p:tgtEl>
                                          <p:spTgt spid="51"/>
                                        </p:tgtEl>
                                        <p:attrNameLst>
                                          <p:attrName>style.visibility</p:attrName>
                                        </p:attrNameLst>
                                      </p:cBhvr>
                                      <p:to>
                                        <p:strVal val="visible"/>
                                      </p:to>
                                    </p:set>
                                    <p:anim calcmode="lin" valueType="num">
                                      <p:cBhvr>
                                        <p:cTn dur="500" fill="hold" id="20"/>
                                        <p:tgtEl>
                                          <p:spTgt spid="51"/>
                                        </p:tgtEl>
                                        <p:attrNameLst>
                                          <p:attrName>ppt_w</p:attrName>
                                        </p:attrNameLst>
                                      </p:cBhvr>
                                      <p:tavLst>
                                        <p:tav tm="0">
                                          <p:val>
                                            <p:fltVal val="0"/>
                                          </p:val>
                                        </p:tav>
                                        <p:tav tm="100000">
                                          <p:val>
                                            <p:strVal val="#ppt_w"/>
                                          </p:val>
                                        </p:tav>
                                      </p:tavLst>
                                    </p:anim>
                                    <p:anim calcmode="lin" valueType="num">
                                      <p:cBhvr>
                                        <p:cTn dur="500" fill="hold" id="21"/>
                                        <p:tgtEl>
                                          <p:spTgt spid="51"/>
                                        </p:tgtEl>
                                        <p:attrNameLst>
                                          <p:attrName>ppt_h</p:attrName>
                                        </p:attrNameLst>
                                      </p:cBhvr>
                                      <p:tavLst>
                                        <p:tav tm="0">
                                          <p:val>
                                            <p:fltVal val="0"/>
                                          </p:val>
                                        </p:tav>
                                        <p:tav tm="100000">
                                          <p:val>
                                            <p:strVal val="#ppt_h"/>
                                          </p:val>
                                        </p:tav>
                                      </p:tavLst>
                                    </p:anim>
                                    <p:animEffect filter="fade" transition="in">
                                      <p:cBhvr>
                                        <p:cTn dur="500" id="22"/>
                                        <p:tgtEl>
                                          <p:spTgt spid="51"/>
                                        </p:tgtEl>
                                      </p:cBhvr>
                                    </p:animEffect>
                                  </p:childTnLst>
                                </p:cTn>
                              </p:par>
                            </p:childTnLst>
                          </p:cTn>
                        </p:par>
                        <p:par>
                          <p:cTn fill="hold" id="23" nodeType="afterGroup">
                            <p:stCondLst>
                              <p:cond delay="2000"/>
                            </p:stCondLst>
                            <p:childTnLst>
                              <p:par>
                                <p:cTn fill="hold" grpId="0" id="24" nodeType="afterEffect" presetClass="entr" presetID="22" presetSubtype="8">
                                  <p:stCondLst>
                                    <p:cond delay="0"/>
                                  </p:stCondLst>
                                  <p:childTnLst>
                                    <p:set>
                                      <p:cBhvr>
                                        <p:cTn dur="1" fill="hold" id="25">
                                          <p:stCondLst>
                                            <p:cond delay="0"/>
                                          </p:stCondLst>
                                        </p:cTn>
                                        <p:tgtEl>
                                          <p:spTgt spid="14"/>
                                        </p:tgtEl>
                                        <p:attrNameLst>
                                          <p:attrName>style.visibility</p:attrName>
                                        </p:attrNameLst>
                                      </p:cBhvr>
                                      <p:to>
                                        <p:strVal val="visible"/>
                                      </p:to>
                                    </p:set>
                                    <p:animEffect filter="wipe(left)" transition="in">
                                      <p:cBhvr>
                                        <p:cTn dur="500" id="26"/>
                                        <p:tgtEl>
                                          <p:spTgt spid="14"/>
                                        </p:tgtEl>
                                      </p:cBhvr>
                                    </p:animEffect>
                                  </p:childTnLst>
                                </p:cTn>
                              </p:par>
                            </p:childTnLst>
                          </p:cTn>
                        </p:par>
                        <p:par>
                          <p:cTn fill="hold" id="27" nodeType="afterGroup">
                            <p:stCondLst>
                              <p:cond delay="2500"/>
                            </p:stCondLst>
                            <p:childTnLst>
                              <p:par>
                                <p:cTn fill="hold" id="28" nodeType="afterEffect" presetClass="entr" presetID="53" presetSubtype="0">
                                  <p:stCondLst>
                                    <p:cond delay="0"/>
                                  </p:stCondLst>
                                  <p:childTnLst>
                                    <p:set>
                                      <p:cBhvr>
                                        <p:cTn dur="1" fill="hold" id="29">
                                          <p:stCondLst>
                                            <p:cond delay="0"/>
                                          </p:stCondLst>
                                        </p:cTn>
                                        <p:tgtEl>
                                          <p:spTgt spid="50"/>
                                        </p:tgtEl>
                                        <p:attrNameLst>
                                          <p:attrName>style.visibility</p:attrName>
                                        </p:attrNameLst>
                                      </p:cBhvr>
                                      <p:to>
                                        <p:strVal val="visible"/>
                                      </p:to>
                                    </p:set>
                                    <p:anim calcmode="lin" valueType="num">
                                      <p:cBhvr>
                                        <p:cTn dur="500" fill="hold" id="30"/>
                                        <p:tgtEl>
                                          <p:spTgt spid="50"/>
                                        </p:tgtEl>
                                        <p:attrNameLst>
                                          <p:attrName>ppt_w</p:attrName>
                                        </p:attrNameLst>
                                      </p:cBhvr>
                                      <p:tavLst>
                                        <p:tav tm="0">
                                          <p:val>
                                            <p:fltVal val="0"/>
                                          </p:val>
                                        </p:tav>
                                        <p:tav tm="100000">
                                          <p:val>
                                            <p:strVal val="#ppt_w"/>
                                          </p:val>
                                        </p:tav>
                                      </p:tavLst>
                                    </p:anim>
                                    <p:anim calcmode="lin" valueType="num">
                                      <p:cBhvr>
                                        <p:cTn dur="500" fill="hold" id="31"/>
                                        <p:tgtEl>
                                          <p:spTgt spid="50"/>
                                        </p:tgtEl>
                                        <p:attrNameLst>
                                          <p:attrName>ppt_h</p:attrName>
                                        </p:attrNameLst>
                                      </p:cBhvr>
                                      <p:tavLst>
                                        <p:tav tm="0">
                                          <p:val>
                                            <p:fltVal val="0"/>
                                          </p:val>
                                        </p:tav>
                                        <p:tav tm="100000">
                                          <p:val>
                                            <p:strVal val="#ppt_h"/>
                                          </p:val>
                                        </p:tav>
                                      </p:tavLst>
                                    </p:anim>
                                    <p:animEffect filter="fade" transition="in">
                                      <p:cBhvr>
                                        <p:cTn dur="500" id="32"/>
                                        <p:tgtEl>
                                          <p:spTgt spid="50"/>
                                        </p:tgtEl>
                                      </p:cBhvr>
                                    </p:animEffect>
                                  </p:childTnLst>
                                </p:cTn>
                              </p:par>
                            </p:childTnLst>
                          </p:cTn>
                        </p:par>
                        <p:par>
                          <p:cTn fill="hold" id="33" nodeType="afterGroup">
                            <p:stCondLst>
                              <p:cond delay="3000"/>
                            </p:stCondLst>
                            <p:childTnLst>
                              <p:par>
                                <p:cTn fill="hold" grpId="0" id="34" nodeType="afterEffect" presetClass="entr" presetID="22" presetSubtype="8">
                                  <p:stCondLst>
                                    <p:cond delay="0"/>
                                  </p:stCondLst>
                                  <p:childTnLst>
                                    <p:set>
                                      <p:cBhvr>
                                        <p:cTn dur="1" fill="hold" id="35">
                                          <p:stCondLst>
                                            <p:cond delay="0"/>
                                          </p:stCondLst>
                                        </p:cTn>
                                        <p:tgtEl>
                                          <p:spTgt spid="27"/>
                                        </p:tgtEl>
                                        <p:attrNameLst>
                                          <p:attrName>style.visibility</p:attrName>
                                        </p:attrNameLst>
                                      </p:cBhvr>
                                      <p:to>
                                        <p:strVal val="visible"/>
                                      </p:to>
                                    </p:set>
                                    <p:animEffect filter="wipe(left)" transition="in">
                                      <p:cBhvr>
                                        <p:cTn dur="500" id="36"/>
                                        <p:tgtEl>
                                          <p:spTgt spid="27"/>
                                        </p:tgtEl>
                                      </p:cBhvr>
                                    </p:animEffect>
                                  </p:childTnLst>
                                </p:cTn>
                              </p:par>
                            </p:childTnLst>
                          </p:cTn>
                        </p:par>
                        <p:par>
                          <p:cTn fill="hold" id="37" nodeType="afterGroup">
                            <p:stCondLst>
                              <p:cond delay="3500"/>
                            </p:stCondLst>
                            <p:childTnLst>
                              <p:par>
                                <p:cTn fill="hold" id="38" nodeType="afterEffect" presetClass="entr" presetID="53" presetSubtype="0">
                                  <p:stCondLst>
                                    <p:cond delay="0"/>
                                  </p:stCondLst>
                                  <p:childTnLst>
                                    <p:set>
                                      <p:cBhvr>
                                        <p:cTn dur="1" fill="hold" id="39">
                                          <p:stCondLst>
                                            <p:cond delay="0"/>
                                          </p:stCondLst>
                                        </p:cTn>
                                        <p:tgtEl>
                                          <p:spTgt spid="49"/>
                                        </p:tgtEl>
                                        <p:attrNameLst>
                                          <p:attrName>style.visibility</p:attrName>
                                        </p:attrNameLst>
                                      </p:cBhvr>
                                      <p:to>
                                        <p:strVal val="visible"/>
                                      </p:to>
                                    </p:set>
                                    <p:anim calcmode="lin" valueType="num">
                                      <p:cBhvr>
                                        <p:cTn dur="500" fill="hold" id="40"/>
                                        <p:tgtEl>
                                          <p:spTgt spid="49"/>
                                        </p:tgtEl>
                                        <p:attrNameLst>
                                          <p:attrName>ppt_w</p:attrName>
                                        </p:attrNameLst>
                                      </p:cBhvr>
                                      <p:tavLst>
                                        <p:tav tm="0">
                                          <p:val>
                                            <p:fltVal val="0"/>
                                          </p:val>
                                        </p:tav>
                                        <p:tav tm="100000">
                                          <p:val>
                                            <p:strVal val="#ppt_w"/>
                                          </p:val>
                                        </p:tav>
                                      </p:tavLst>
                                    </p:anim>
                                    <p:anim calcmode="lin" valueType="num">
                                      <p:cBhvr>
                                        <p:cTn dur="500" fill="hold" id="41"/>
                                        <p:tgtEl>
                                          <p:spTgt spid="49"/>
                                        </p:tgtEl>
                                        <p:attrNameLst>
                                          <p:attrName>ppt_h</p:attrName>
                                        </p:attrNameLst>
                                      </p:cBhvr>
                                      <p:tavLst>
                                        <p:tav tm="0">
                                          <p:val>
                                            <p:fltVal val="0"/>
                                          </p:val>
                                        </p:tav>
                                        <p:tav tm="100000">
                                          <p:val>
                                            <p:strVal val="#ppt_h"/>
                                          </p:val>
                                        </p:tav>
                                      </p:tavLst>
                                    </p:anim>
                                    <p:animEffect filter="fade" transition="in">
                                      <p:cBhvr>
                                        <p:cTn dur="500" id="42"/>
                                        <p:tgtEl>
                                          <p:spTgt spid="49"/>
                                        </p:tgtEl>
                                      </p:cBhvr>
                                    </p:animEffect>
                                  </p:childTnLst>
                                </p:cTn>
                              </p:par>
                            </p:childTnLst>
                          </p:cTn>
                        </p:par>
                        <p:par>
                          <p:cTn fill="hold" id="43" nodeType="afterGroup">
                            <p:stCondLst>
                              <p:cond delay="4000"/>
                            </p:stCondLst>
                            <p:childTnLst>
                              <p:par>
                                <p:cTn fill="hold" grpId="0" id="44" nodeType="afterEffect" presetClass="entr" presetID="22" presetSubtype="8">
                                  <p:stCondLst>
                                    <p:cond delay="0"/>
                                  </p:stCondLst>
                                  <p:childTnLst>
                                    <p:set>
                                      <p:cBhvr>
                                        <p:cTn dur="1" fill="hold" id="45">
                                          <p:stCondLst>
                                            <p:cond delay="0"/>
                                          </p:stCondLst>
                                        </p:cTn>
                                        <p:tgtEl>
                                          <p:spTgt spid="28"/>
                                        </p:tgtEl>
                                        <p:attrNameLst>
                                          <p:attrName>style.visibility</p:attrName>
                                        </p:attrNameLst>
                                      </p:cBhvr>
                                      <p:to>
                                        <p:strVal val="visible"/>
                                      </p:to>
                                    </p:set>
                                    <p:animEffect filter="wipe(left)" transition="in">
                                      <p:cBhvr>
                                        <p:cTn dur="500" id="46"/>
                                        <p:tgtEl>
                                          <p:spTgt spid="28"/>
                                        </p:tgtEl>
                                      </p:cBhvr>
                                    </p:animEffect>
                                  </p:childTnLst>
                                </p:cTn>
                              </p:par>
                            </p:childTnLst>
                          </p:cTn>
                        </p:par>
                        <p:par>
                          <p:cTn fill="hold" id="47" nodeType="afterGroup">
                            <p:stCondLst>
                              <p:cond delay="4500"/>
                            </p:stCondLst>
                            <p:childTnLst>
                              <p:par>
                                <p:cTn fill="hold" id="48" nodeType="afterEffect" presetClass="entr" presetID="53" presetSubtype="0">
                                  <p:stCondLst>
                                    <p:cond delay="0"/>
                                  </p:stCondLst>
                                  <p:childTnLst>
                                    <p:set>
                                      <p:cBhvr>
                                        <p:cTn dur="1" fill="hold" id="49">
                                          <p:stCondLst>
                                            <p:cond delay="0"/>
                                          </p:stCondLst>
                                        </p:cTn>
                                        <p:tgtEl>
                                          <p:spTgt spid="48"/>
                                        </p:tgtEl>
                                        <p:attrNameLst>
                                          <p:attrName>style.visibility</p:attrName>
                                        </p:attrNameLst>
                                      </p:cBhvr>
                                      <p:to>
                                        <p:strVal val="visible"/>
                                      </p:to>
                                    </p:set>
                                    <p:anim calcmode="lin" valueType="num">
                                      <p:cBhvr>
                                        <p:cTn dur="500" fill="hold" id="50"/>
                                        <p:tgtEl>
                                          <p:spTgt spid="48"/>
                                        </p:tgtEl>
                                        <p:attrNameLst>
                                          <p:attrName>ppt_w</p:attrName>
                                        </p:attrNameLst>
                                      </p:cBhvr>
                                      <p:tavLst>
                                        <p:tav tm="0">
                                          <p:val>
                                            <p:fltVal val="0"/>
                                          </p:val>
                                        </p:tav>
                                        <p:tav tm="100000">
                                          <p:val>
                                            <p:strVal val="#ppt_w"/>
                                          </p:val>
                                        </p:tav>
                                      </p:tavLst>
                                    </p:anim>
                                    <p:anim calcmode="lin" valueType="num">
                                      <p:cBhvr>
                                        <p:cTn dur="500" fill="hold" id="51"/>
                                        <p:tgtEl>
                                          <p:spTgt spid="48"/>
                                        </p:tgtEl>
                                        <p:attrNameLst>
                                          <p:attrName>ppt_h</p:attrName>
                                        </p:attrNameLst>
                                      </p:cBhvr>
                                      <p:tavLst>
                                        <p:tav tm="0">
                                          <p:val>
                                            <p:fltVal val="0"/>
                                          </p:val>
                                        </p:tav>
                                        <p:tav tm="100000">
                                          <p:val>
                                            <p:strVal val="#ppt_h"/>
                                          </p:val>
                                        </p:tav>
                                      </p:tavLst>
                                    </p:anim>
                                    <p:animEffect filter="fade" transition="in">
                                      <p:cBhvr>
                                        <p:cTn dur="500" id="52"/>
                                        <p:tgtEl>
                                          <p:spTgt spid="48"/>
                                        </p:tgtEl>
                                      </p:cBhvr>
                                    </p:animEffect>
                                  </p:childTnLst>
                                </p:cTn>
                              </p:par>
                            </p:childTnLst>
                          </p:cTn>
                        </p:par>
                        <p:par>
                          <p:cTn fill="hold" id="53" nodeType="afterGroup">
                            <p:stCondLst>
                              <p:cond delay="5000"/>
                            </p:stCondLst>
                            <p:childTnLst>
                              <p:par>
                                <p:cTn fill="hold" grpId="0" id="54" nodeType="afterEffect" presetClass="entr" presetID="22" presetSubtype="8">
                                  <p:stCondLst>
                                    <p:cond delay="0"/>
                                  </p:stCondLst>
                                  <p:childTnLst>
                                    <p:set>
                                      <p:cBhvr>
                                        <p:cTn dur="1" fill="hold" id="55">
                                          <p:stCondLst>
                                            <p:cond delay="0"/>
                                          </p:stCondLst>
                                        </p:cTn>
                                        <p:tgtEl>
                                          <p:spTgt spid="29"/>
                                        </p:tgtEl>
                                        <p:attrNameLst>
                                          <p:attrName>style.visibility</p:attrName>
                                        </p:attrNameLst>
                                      </p:cBhvr>
                                      <p:to>
                                        <p:strVal val="visible"/>
                                      </p:to>
                                    </p:set>
                                    <p:animEffect filter="wipe(left)" transition="in">
                                      <p:cBhvr>
                                        <p:cTn dur="500" id="56"/>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8"/>
      <p:bldP grpId="0" spid="14"/>
      <p:bldP grpId="0" spid="27"/>
      <p:bldP grpId="0" spid="28"/>
      <p:bldP grpId="0" spid="29"/>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a:xfrm>
            <a:off x="852715" y="499295"/>
            <a:ext cx="10501086" cy="595222"/>
          </a:xfrm>
        </p:spPr>
        <p:txBody>
          <a:bodyPr/>
          <a:lstStyle/>
          <a:p>
            <a:pPr algn="ctr"/>
            <a:r>
              <a:rPr lang="en-US"/>
              <a:t>Computer Project</a:t>
            </a:r>
          </a:p>
        </p:txBody>
      </p:sp>
      <p:sp>
        <p:nvSpPr>
          <p:cNvPr id="9" name="TextBox 8"/>
          <p:cNvSpPr txBox="1"/>
          <p:nvPr/>
        </p:nvSpPr>
        <p:spPr>
          <a:xfrm>
            <a:off x="2500130" y="1091081"/>
            <a:ext cx="7202794" cy="304800"/>
          </a:xfrm>
          <a:prstGeom prst="rect">
            <a:avLst/>
          </a:prstGeom>
          <a:noFill/>
        </p:spPr>
        <p:txBody>
          <a:bodyPr rtlCol="0" wrap="square">
            <a:spAutoFit/>
          </a:bodyPr>
          <a:lstStyle/>
          <a:p>
            <a:pPr algn="ctr"/>
            <a:r>
              <a:rPr b="1" i="1" lang="ms-MY" sz="1400">
                <a:solidFill>
                  <a:schemeClr val="tx1">
                    <a:lumMod val="50000"/>
                    <a:lumOff val="50000"/>
                  </a:schemeClr>
                </a:solidFill>
              </a:rPr>
              <a:t>Lorem ipsum dolor sit amet, consectetur adipiscing elit.</a:t>
            </a:r>
          </a:p>
        </p:txBody>
      </p:sp>
      <p:grpSp>
        <p:nvGrpSpPr>
          <p:cNvPr id="10" name="Group 9"/>
          <p:cNvGrpSpPr/>
          <p:nvPr/>
        </p:nvGrpSpPr>
        <p:grpSpPr>
          <a:xfrm>
            <a:off x="3056494" y="2988896"/>
            <a:ext cx="605988" cy="560367"/>
            <a:chOff x="6207758" y="4949393"/>
            <a:chExt cx="813691" cy="752434"/>
          </a:xfrm>
          <a:solidFill>
            <a:schemeClr val="bg1">
              <a:alpha val="20000"/>
            </a:schemeClr>
          </a:solidFill>
        </p:grpSpPr>
        <p:grpSp>
          <p:nvGrpSpPr>
            <p:cNvPr id="11" name="Group 10"/>
            <p:cNvGrpSpPr/>
            <p:nvPr/>
          </p:nvGrpSpPr>
          <p:grpSpPr>
            <a:xfrm flipH="1">
              <a:off x="6207758" y="4949393"/>
              <a:ext cx="813691" cy="752434"/>
              <a:chOff x="2894013" y="1827213"/>
              <a:chExt cx="1265238" cy="1169988"/>
            </a:xfrm>
            <a:grpFill/>
          </p:grpSpPr>
          <p:sp>
            <p:nvSpPr>
              <p:cNvPr id="15" name="Freeform 25"/>
              <p:cNvSpPr>
                <a:spLocks noEditPoints="1"/>
              </p:cNvSpPr>
              <p:nvPr/>
            </p:nvSpPr>
            <p:spPr bwMode="auto">
              <a:xfrm>
                <a:off x="3000378" y="1893890"/>
                <a:ext cx="1039814" cy="1041401"/>
              </a:xfrm>
              <a:prstGeom prst="ellipse">
                <a:avLst/>
              </a:prstGeom>
              <a:grpFill/>
              <a:ln>
                <a:noFill/>
              </a:ln>
            </p:spPr>
            <p:txBody>
              <a:bodyPr anchor="t" anchorCtr="0" bIns="45720" compatLnSpc="1" lIns="91440" numCol="1" rIns="91440" tIns="45720" vert="horz" wrap="square">
                <a:prstTxWarp prst="textNoShape">
                  <a:avLst/>
                </a:prstTxWarp>
              </a:bodyPr>
              <a:lstStyle/>
              <a:p>
                <a:endParaRPr lang="id-ID"/>
              </a:p>
            </p:txBody>
          </p:sp>
          <p:sp>
            <p:nvSpPr>
              <p:cNvPr id="16" name="Freeform 26"/>
              <p:cNvSpPr>
                <a:spLocks noEditPoints="1"/>
              </p:cNvSpPr>
              <p:nvPr/>
            </p:nvSpPr>
            <p:spPr bwMode="auto">
              <a:xfrm>
                <a:off x="2894013" y="1827213"/>
                <a:ext cx="1265238" cy="1169988"/>
              </a:xfrm>
              <a:custGeom>
                <a:gdLst>
                  <a:gd fmla="*/ 141 w 286" name="T0"/>
                  <a:gd fmla="*/ 261 h 264" name="T1"/>
                  <a:gd fmla="*/ 50 w 286" name="T2"/>
                  <a:gd fmla="*/ 223 h 264" name="T3"/>
                  <a:gd fmla="*/ 50 w 286" name="T4"/>
                  <a:gd fmla="*/ 41 h 264" name="T5"/>
                  <a:gd fmla="*/ 141 w 286" name="T6"/>
                  <a:gd fmla="*/ 4 h 264" name="T7"/>
                  <a:gd fmla="*/ 232 w 286" name="T8"/>
                  <a:gd fmla="*/ 41 h 264" name="T9"/>
                  <a:gd fmla="*/ 232 w 286" name="T10"/>
                  <a:gd fmla="*/ 223 h 264" name="T11"/>
                  <a:gd fmla="*/ 141 w 286" name="T12"/>
                  <a:gd fmla="*/ 261 h 264" name="T13"/>
                  <a:gd fmla="*/ 141 w 286" name="T14"/>
                  <a:gd fmla="*/ 0 h 264" name="T15"/>
                  <a:gd fmla="*/ 48 w 286" name="T16"/>
                  <a:gd fmla="*/ 39 h 264" name="T17"/>
                  <a:gd fmla="*/ 9 w 286" name="T18"/>
                  <a:gd fmla="*/ 132 h 264" name="T19"/>
                  <a:gd fmla="*/ 48 w 286" name="T20"/>
                  <a:gd fmla="*/ 226 h 264" name="T21"/>
                  <a:gd fmla="*/ 141 w 286" name="T22"/>
                  <a:gd fmla="*/ 264 h 264" name="T23"/>
                  <a:gd fmla="*/ 141 w 286" name="T24"/>
                  <a:gd fmla="*/ 264 h 264" name="T25"/>
                  <a:gd fmla="*/ 235 w 286" name="T26"/>
                  <a:gd fmla="*/ 226 h 264" name="T27"/>
                  <a:gd fmla="*/ 235 w 286" name="T28"/>
                  <a:gd fmla="*/ 39 h 264" name="T29"/>
                  <a:gd fmla="*/ 141 w 286" name="T30"/>
                  <a:gd fmla="*/ 0 h 26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64" w="286">
                    <a:moveTo>
                      <a:pt x="141" y="261"/>
                    </a:moveTo>
                    <a:cubicBezTo>
                      <a:pt x="107" y="261"/>
                      <a:pt x="75" y="248"/>
                      <a:pt x="50" y="223"/>
                    </a:cubicBezTo>
                    <a:cubicBezTo>
                      <a:pt x="0" y="173"/>
                      <a:pt x="0" y="92"/>
                      <a:pt x="50" y="41"/>
                    </a:cubicBezTo>
                    <a:cubicBezTo>
                      <a:pt x="75" y="17"/>
                      <a:pt x="107" y="4"/>
                      <a:pt x="141" y="4"/>
                    </a:cubicBezTo>
                    <a:cubicBezTo>
                      <a:pt x="176" y="4"/>
                      <a:pt x="208" y="17"/>
                      <a:pt x="232" y="41"/>
                    </a:cubicBezTo>
                    <a:cubicBezTo>
                      <a:pt x="283" y="92"/>
                      <a:pt x="283" y="173"/>
                      <a:pt x="232" y="223"/>
                    </a:cubicBezTo>
                    <a:cubicBezTo>
                      <a:pt x="208" y="248"/>
                      <a:pt x="176" y="261"/>
                      <a:pt x="141" y="261"/>
                    </a:cubicBezTo>
                    <a:moveTo>
                      <a:pt x="141" y="0"/>
                    </a:moveTo>
                    <a:cubicBezTo>
                      <a:pt x="106" y="0"/>
                      <a:pt x="73" y="14"/>
                      <a:pt x="48" y="39"/>
                    </a:cubicBezTo>
                    <a:cubicBezTo>
                      <a:pt x="23" y="64"/>
                      <a:pt x="9" y="97"/>
                      <a:pt x="9" y="132"/>
                    </a:cubicBezTo>
                    <a:cubicBezTo>
                      <a:pt x="9" y="168"/>
                      <a:pt x="23" y="201"/>
                      <a:pt x="48" y="226"/>
                    </a:cubicBezTo>
                    <a:cubicBezTo>
                      <a:pt x="73" y="251"/>
                      <a:pt x="106" y="264"/>
                      <a:pt x="141" y="264"/>
                    </a:cubicBezTo>
                    <a:cubicBezTo>
                      <a:pt x="141" y="264"/>
                      <a:pt x="141" y="264"/>
                      <a:pt x="141" y="264"/>
                    </a:cubicBezTo>
                    <a:cubicBezTo>
                      <a:pt x="177" y="264"/>
                      <a:pt x="210" y="251"/>
                      <a:pt x="235" y="226"/>
                    </a:cubicBezTo>
                    <a:cubicBezTo>
                      <a:pt x="286" y="174"/>
                      <a:pt x="286" y="91"/>
                      <a:pt x="235" y="39"/>
                    </a:cubicBezTo>
                    <a:cubicBezTo>
                      <a:pt x="210" y="14"/>
                      <a:pt x="177" y="0"/>
                      <a:pt x="141" y="0"/>
                    </a:cubicBezTo>
                  </a:path>
                </a:pathLst>
              </a:custGeom>
              <a:grpFill/>
              <a:ln>
                <a:noFill/>
              </a:ln>
            </p:spPr>
            <p:txBody>
              <a:bodyPr anchor="t" anchorCtr="0" bIns="45720" compatLnSpc="1" lIns="91440" numCol="1" rIns="91440" tIns="45720" vert="horz" wrap="square">
                <a:prstTxWarp prst="textNoShape">
                  <a:avLst/>
                </a:prstTxWarp>
              </a:bodyPr>
              <a:lstStyle/>
              <a:p>
                <a:endParaRPr lang="id-ID"/>
              </a:p>
            </p:txBody>
          </p:sp>
          <p:sp>
            <p:nvSpPr>
              <p:cNvPr id="17" name="Freeform 27"/>
              <p:cNvSpPr/>
              <p:nvPr/>
            </p:nvSpPr>
            <p:spPr bwMode="auto">
              <a:xfrm>
                <a:off x="3033715" y="1967706"/>
                <a:ext cx="973139" cy="889000"/>
              </a:xfrm>
              <a:custGeom>
                <a:gdLst>
                  <a:gd fmla="*/ 110 w 220" name="T0"/>
                  <a:gd fmla="*/ 0 h 201" name="T1"/>
                  <a:gd fmla="*/ 39 w 220" name="T2"/>
                  <a:gd fmla="*/ 30 h 201" name="T3"/>
                  <a:gd fmla="*/ 39 w 220" name="T4"/>
                  <a:gd fmla="*/ 171 h 201" name="T5"/>
                  <a:gd fmla="*/ 110 w 220" name="T6"/>
                  <a:gd fmla="*/ 201 h 201" name="T7"/>
                  <a:gd fmla="*/ 181 w 220" name="T8"/>
                  <a:gd fmla="*/ 171 h 201" name="T9"/>
                  <a:gd fmla="*/ 181 w 220" name="T10"/>
                  <a:gd fmla="*/ 30 h 201" name="T11"/>
                  <a:gd fmla="*/ 110 w 220" name="T12"/>
                  <a:gd fmla="*/ 0 h 201" name="T13"/>
                </a:gdLst>
                <a:cxnLst>
                  <a:cxn ang="0">
                    <a:pos x="T0" y="T1"/>
                  </a:cxn>
                  <a:cxn ang="0">
                    <a:pos x="T2" y="T3"/>
                  </a:cxn>
                  <a:cxn ang="0">
                    <a:pos x="T4" y="T5"/>
                  </a:cxn>
                  <a:cxn ang="0">
                    <a:pos x="T6" y="T7"/>
                  </a:cxn>
                  <a:cxn ang="0">
                    <a:pos x="T8" y="T9"/>
                  </a:cxn>
                  <a:cxn ang="0">
                    <a:pos x="T10" y="T11"/>
                  </a:cxn>
                  <a:cxn ang="0">
                    <a:pos x="T12" y="T13"/>
                  </a:cxn>
                </a:cxnLst>
                <a:rect b="b" l="0" r="r" t="0"/>
                <a:pathLst>
                  <a:path h="201" w="220">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grpFill/>
              <a:ln>
                <a:noFill/>
              </a:ln>
            </p:spPr>
            <p:txBody>
              <a:bodyPr anchor="t" anchorCtr="0" bIns="45720" compatLnSpc="1" lIns="91440" numCol="1" rIns="91440" tIns="45720" vert="horz" wrap="square">
                <a:prstTxWarp prst="textNoShape">
                  <a:avLst/>
                </a:prstTxWarp>
              </a:bodyPr>
              <a:lstStyle/>
              <a:p>
                <a:endParaRPr lang="id-ID"/>
              </a:p>
            </p:txBody>
          </p:sp>
        </p:grpSp>
        <p:grpSp>
          <p:nvGrpSpPr>
            <p:cNvPr id="12" name="Group 11"/>
            <p:cNvGrpSpPr/>
            <p:nvPr/>
          </p:nvGrpSpPr>
          <p:grpSpPr>
            <a:xfrm>
              <a:off x="6469066" y="5198949"/>
              <a:ext cx="288743" cy="270512"/>
              <a:chOff x="5368132" y="3540125"/>
              <a:chExt cx="465138" cy="435769"/>
            </a:xfrm>
            <a:grpFill/>
          </p:grpSpPr>
          <p:sp>
            <p:nvSpPr>
              <p:cNvPr id="13" name="AutoShape 110"/>
              <p:cNvSpPr/>
              <p:nvPr/>
            </p:nvSpPr>
            <p:spPr bwMode="auto">
              <a:xfrm>
                <a:off x="5426869" y="3598069"/>
                <a:ext cx="347663" cy="2325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14" name="AutoShape 111"/>
              <p:cNvSpPr/>
              <p:nvPr/>
            </p:nvSpPr>
            <p:spPr bwMode="auto">
              <a:xfrm>
                <a:off x="5368132" y="3540125"/>
                <a:ext cx="465138"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18" name="Group 17"/>
          <p:cNvGrpSpPr/>
          <p:nvPr/>
        </p:nvGrpSpPr>
        <p:grpSpPr>
          <a:xfrm>
            <a:off x="3065826" y="1942466"/>
            <a:ext cx="605988" cy="560367"/>
            <a:chOff x="4534071" y="4949393"/>
            <a:chExt cx="813691" cy="752434"/>
          </a:xfrm>
          <a:solidFill>
            <a:schemeClr val="bg1">
              <a:alpha val="20000"/>
            </a:schemeClr>
          </a:solidFill>
        </p:grpSpPr>
        <p:grpSp>
          <p:nvGrpSpPr>
            <p:cNvPr id="19" name="Group 18"/>
            <p:cNvGrpSpPr/>
            <p:nvPr/>
          </p:nvGrpSpPr>
          <p:grpSpPr>
            <a:xfrm flipH="1">
              <a:off x="4534071" y="4949393"/>
              <a:ext cx="813691" cy="752434"/>
              <a:chOff x="2894013" y="1827213"/>
              <a:chExt cx="1265238" cy="1169988"/>
            </a:xfrm>
            <a:grpFill/>
          </p:grpSpPr>
          <p:sp>
            <p:nvSpPr>
              <p:cNvPr id="23" name="Freeform 25"/>
              <p:cNvSpPr>
                <a:spLocks noEditPoints="1"/>
              </p:cNvSpPr>
              <p:nvPr/>
            </p:nvSpPr>
            <p:spPr bwMode="auto">
              <a:xfrm>
                <a:off x="3000378" y="1893890"/>
                <a:ext cx="1039814" cy="1041401"/>
              </a:xfrm>
              <a:prstGeom prst="ellipse">
                <a:avLst/>
              </a:prstGeom>
              <a:grpFill/>
              <a:ln>
                <a:noFill/>
              </a:ln>
            </p:spPr>
            <p:txBody>
              <a:bodyPr anchor="t" anchorCtr="0" bIns="45720" compatLnSpc="1" lIns="91440" numCol="1" rIns="91440" tIns="45720" vert="horz" wrap="square">
                <a:prstTxWarp prst="textNoShape">
                  <a:avLst/>
                </a:prstTxWarp>
              </a:bodyPr>
              <a:lstStyle/>
              <a:p>
                <a:endParaRPr lang="id-ID"/>
              </a:p>
            </p:txBody>
          </p:sp>
          <p:sp>
            <p:nvSpPr>
              <p:cNvPr id="24" name="Freeform 26"/>
              <p:cNvSpPr>
                <a:spLocks noEditPoints="1"/>
              </p:cNvSpPr>
              <p:nvPr/>
            </p:nvSpPr>
            <p:spPr bwMode="auto">
              <a:xfrm>
                <a:off x="2894013" y="1827213"/>
                <a:ext cx="1265238" cy="1169988"/>
              </a:xfrm>
              <a:custGeom>
                <a:gdLst>
                  <a:gd fmla="*/ 141 w 286" name="T0"/>
                  <a:gd fmla="*/ 261 h 264" name="T1"/>
                  <a:gd fmla="*/ 50 w 286" name="T2"/>
                  <a:gd fmla="*/ 223 h 264" name="T3"/>
                  <a:gd fmla="*/ 50 w 286" name="T4"/>
                  <a:gd fmla="*/ 41 h 264" name="T5"/>
                  <a:gd fmla="*/ 141 w 286" name="T6"/>
                  <a:gd fmla="*/ 4 h 264" name="T7"/>
                  <a:gd fmla="*/ 232 w 286" name="T8"/>
                  <a:gd fmla="*/ 41 h 264" name="T9"/>
                  <a:gd fmla="*/ 232 w 286" name="T10"/>
                  <a:gd fmla="*/ 223 h 264" name="T11"/>
                  <a:gd fmla="*/ 141 w 286" name="T12"/>
                  <a:gd fmla="*/ 261 h 264" name="T13"/>
                  <a:gd fmla="*/ 141 w 286" name="T14"/>
                  <a:gd fmla="*/ 0 h 264" name="T15"/>
                  <a:gd fmla="*/ 48 w 286" name="T16"/>
                  <a:gd fmla="*/ 39 h 264" name="T17"/>
                  <a:gd fmla="*/ 9 w 286" name="T18"/>
                  <a:gd fmla="*/ 132 h 264" name="T19"/>
                  <a:gd fmla="*/ 48 w 286" name="T20"/>
                  <a:gd fmla="*/ 226 h 264" name="T21"/>
                  <a:gd fmla="*/ 141 w 286" name="T22"/>
                  <a:gd fmla="*/ 264 h 264" name="T23"/>
                  <a:gd fmla="*/ 141 w 286" name="T24"/>
                  <a:gd fmla="*/ 264 h 264" name="T25"/>
                  <a:gd fmla="*/ 235 w 286" name="T26"/>
                  <a:gd fmla="*/ 226 h 264" name="T27"/>
                  <a:gd fmla="*/ 235 w 286" name="T28"/>
                  <a:gd fmla="*/ 39 h 264" name="T29"/>
                  <a:gd fmla="*/ 141 w 286" name="T30"/>
                  <a:gd fmla="*/ 0 h 26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64" w="286">
                    <a:moveTo>
                      <a:pt x="141" y="261"/>
                    </a:moveTo>
                    <a:cubicBezTo>
                      <a:pt x="107" y="261"/>
                      <a:pt x="75" y="248"/>
                      <a:pt x="50" y="223"/>
                    </a:cubicBezTo>
                    <a:cubicBezTo>
                      <a:pt x="0" y="173"/>
                      <a:pt x="0" y="92"/>
                      <a:pt x="50" y="41"/>
                    </a:cubicBezTo>
                    <a:cubicBezTo>
                      <a:pt x="75" y="17"/>
                      <a:pt x="107" y="4"/>
                      <a:pt x="141" y="4"/>
                    </a:cubicBezTo>
                    <a:cubicBezTo>
                      <a:pt x="176" y="4"/>
                      <a:pt x="208" y="17"/>
                      <a:pt x="232" y="41"/>
                    </a:cubicBezTo>
                    <a:cubicBezTo>
                      <a:pt x="283" y="92"/>
                      <a:pt x="283" y="173"/>
                      <a:pt x="232" y="223"/>
                    </a:cubicBezTo>
                    <a:cubicBezTo>
                      <a:pt x="208" y="248"/>
                      <a:pt x="176" y="261"/>
                      <a:pt x="141" y="261"/>
                    </a:cubicBezTo>
                    <a:moveTo>
                      <a:pt x="141" y="0"/>
                    </a:moveTo>
                    <a:cubicBezTo>
                      <a:pt x="106" y="0"/>
                      <a:pt x="73" y="14"/>
                      <a:pt x="48" y="39"/>
                    </a:cubicBezTo>
                    <a:cubicBezTo>
                      <a:pt x="23" y="64"/>
                      <a:pt x="9" y="97"/>
                      <a:pt x="9" y="132"/>
                    </a:cubicBezTo>
                    <a:cubicBezTo>
                      <a:pt x="9" y="168"/>
                      <a:pt x="23" y="201"/>
                      <a:pt x="48" y="226"/>
                    </a:cubicBezTo>
                    <a:cubicBezTo>
                      <a:pt x="73" y="251"/>
                      <a:pt x="106" y="264"/>
                      <a:pt x="141" y="264"/>
                    </a:cubicBezTo>
                    <a:cubicBezTo>
                      <a:pt x="141" y="264"/>
                      <a:pt x="141" y="264"/>
                      <a:pt x="141" y="264"/>
                    </a:cubicBezTo>
                    <a:cubicBezTo>
                      <a:pt x="177" y="264"/>
                      <a:pt x="210" y="251"/>
                      <a:pt x="235" y="226"/>
                    </a:cubicBezTo>
                    <a:cubicBezTo>
                      <a:pt x="286" y="174"/>
                      <a:pt x="286" y="91"/>
                      <a:pt x="235" y="39"/>
                    </a:cubicBezTo>
                    <a:cubicBezTo>
                      <a:pt x="210" y="14"/>
                      <a:pt x="177" y="0"/>
                      <a:pt x="141" y="0"/>
                    </a:cubicBezTo>
                  </a:path>
                </a:pathLst>
              </a:custGeom>
              <a:grpFill/>
              <a:ln>
                <a:noFill/>
              </a:ln>
            </p:spPr>
            <p:txBody>
              <a:bodyPr anchor="t" anchorCtr="0" bIns="45720" compatLnSpc="1" lIns="91440" numCol="1" rIns="91440" tIns="45720" vert="horz" wrap="square">
                <a:prstTxWarp prst="textNoShape">
                  <a:avLst/>
                </a:prstTxWarp>
              </a:bodyPr>
              <a:lstStyle/>
              <a:p>
                <a:endParaRPr lang="id-ID"/>
              </a:p>
            </p:txBody>
          </p:sp>
          <p:sp>
            <p:nvSpPr>
              <p:cNvPr id="25" name="Freeform 27"/>
              <p:cNvSpPr/>
              <p:nvPr/>
            </p:nvSpPr>
            <p:spPr bwMode="auto">
              <a:xfrm>
                <a:off x="3033715" y="1967706"/>
                <a:ext cx="973139" cy="889000"/>
              </a:xfrm>
              <a:custGeom>
                <a:gdLst>
                  <a:gd fmla="*/ 110 w 220" name="T0"/>
                  <a:gd fmla="*/ 0 h 201" name="T1"/>
                  <a:gd fmla="*/ 39 w 220" name="T2"/>
                  <a:gd fmla="*/ 30 h 201" name="T3"/>
                  <a:gd fmla="*/ 39 w 220" name="T4"/>
                  <a:gd fmla="*/ 171 h 201" name="T5"/>
                  <a:gd fmla="*/ 110 w 220" name="T6"/>
                  <a:gd fmla="*/ 201 h 201" name="T7"/>
                  <a:gd fmla="*/ 181 w 220" name="T8"/>
                  <a:gd fmla="*/ 171 h 201" name="T9"/>
                  <a:gd fmla="*/ 181 w 220" name="T10"/>
                  <a:gd fmla="*/ 30 h 201" name="T11"/>
                  <a:gd fmla="*/ 110 w 220" name="T12"/>
                  <a:gd fmla="*/ 0 h 201" name="T13"/>
                </a:gdLst>
                <a:cxnLst>
                  <a:cxn ang="0">
                    <a:pos x="T0" y="T1"/>
                  </a:cxn>
                  <a:cxn ang="0">
                    <a:pos x="T2" y="T3"/>
                  </a:cxn>
                  <a:cxn ang="0">
                    <a:pos x="T4" y="T5"/>
                  </a:cxn>
                  <a:cxn ang="0">
                    <a:pos x="T6" y="T7"/>
                  </a:cxn>
                  <a:cxn ang="0">
                    <a:pos x="T8" y="T9"/>
                  </a:cxn>
                  <a:cxn ang="0">
                    <a:pos x="T10" y="T11"/>
                  </a:cxn>
                  <a:cxn ang="0">
                    <a:pos x="T12" y="T13"/>
                  </a:cxn>
                </a:cxnLst>
                <a:rect b="b" l="0" r="r" t="0"/>
                <a:pathLst>
                  <a:path h="201" w="220">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grpFill/>
              <a:ln>
                <a:noFill/>
              </a:ln>
            </p:spPr>
            <p:txBody>
              <a:bodyPr anchor="t" anchorCtr="0" bIns="45720" compatLnSpc="1" lIns="91440" numCol="1" rIns="91440" tIns="45720" vert="horz" wrap="square">
                <a:prstTxWarp prst="textNoShape">
                  <a:avLst/>
                </a:prstTxWarp>
              </a:bodyPr>
              <a:lstStyle/>
              <a:p>
                <a:endParaRPr lang="id-ID"/>
              </a:p>
            </p:txBody>
          </p:sp>
        </p:grpSp>
        <p:grpSp>
          <p:nvGrpSpPr>
            <p:cNvPr id="20" name="Group 19"/>
            <p:cNvGrpSpPr/>
            <p:nvPr/>
          </p:nvGrpSpPr>
          <p:grpSpPr>
            <a:xfrm>
              <a:off x="4851773" y="5190186"/>
              <a:ext cx="198080" cy="288743"/>
              <a:chOff x="3582988" y="3510757"/>
              <a:chExt cx="319088" cy="465138"/>
            </a:xfrm>
            <a:grpFill/>
          </p:grpSpPr>
          <p:sp>
            <p:nvSpPr>
              <p:cNvPr id="21" name="AutoShape 113"/>
              <p:cNvSpPr/>
              <p:nvPr/>
            </p:nvSpPr>
            <p:spPr bwMode="auto">
              <a:xfrm>
                <a:off x="3582988" y="3510757"/>
                <a:ext cx="319088"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22" name="AutoShape 114"/>
              <p:cNvSpPr/>
              <p:nvPr/>
            </p:nvSpPr>
            <p:spPr bwMode="auto">
              <a:xfrm>
                <a:off x="3655219" y="3583782"/>
                <a:ext cx="94456" cy="944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26" name="Group 25"/>
          <p:cNvGrpSpPr/>
          <p:nvPr/>
        </p:nvGrpSpPr>
        <p:grpSpPr>
          <a:xfrm>
            <a:off x="8491617" y="1936803"/>
            <a:ext cx="605988" cy="560367"/>
            <a:chOff x="7877866" y="4949393"/>
            <a:chExt cx="813691" cy="752434"/>
          </a:xfrm>
          <a:solidFill>
            <a:schemeClr val="bg1">
              <a:alpha val="20000"/>
            </a:schemeClr>
          </a:solidFill>
        </p:grpSpPr>
        <p:grpSp>
          <p:nvGrpSpPr>
            <p:cNvPr id="27" name="Group 26"/>
            <p:cNvGrpSpPr/>
            <p:nvPr/>
          </p:nvGrpSpPr>
          <p:grpSpPr>
            <a:xfrm flipH="1">
              <a:off x="7877866" y="4949393"/>
              <a:ext cx="813691" cy="752434"/>
              <a:chOff x="2894013" y="1827213"/>
              <a:chExt cx="1265238" cy="1169988"/>
            </a:xfrm>
            <a:grpFill/>
          </p:grpSpPr>
          <p:sp>
            <p:nvSpPr>
              <p:cNvPr id="32" name="Freeform 25"/>
              <p:cNvSpPr>
                <a:spLocks noEditPoints="1"/>
              </p:cNvSpPr>
              <p:nvPr/>
            </p:nvSpPr>
            <p:spPr bwMode="auto">
              <a:xfrm>
                <a:off x="3000378" y="1893890"/>
                <a:ext cx="1039814" cy="1041401"/>
              </a:xfrm>
              <a:prstGeom prst="ellipse">
                <a:avLst/>
              </a:prstGeom>
              <a:grpFill/>
              <a:ln>
                <a:noFill/>
              </a:ln>
            </p:spPr>
            <p:txBody>
              <a:bodyPr anchor="t" anchorCtr="0" bIns="45720" compatLnSpc="1" lIns="91440" numCol="1" rIns="91440" tIns="45720" vert="horz" wrap="square">
                <a:prstTxWarp prst="textNoShape">
                  <a:avLst/>
                </a:prstTxWarp>
              </a:bodyPr>
              <a:lstStyle/>
              <a:p>
                <a:endParaRPr lang="id-ID"/>
              </a:p>
            </p:txBody>
          </p:sp>
          <p:sp>
            <p:nvSpPr>
              <p:cNvPr id="33" name="Freeform 26"/>
              <p:cNvSpPr>
                <a:spLocks noEditPoints="1"/>
              </p:cNvSpPr>
              <p:nvPr/>
            </p:nvSpPr>
            <p:spPr bwMode="auto">
              <a:xfrm>
                <a:off x="2894013" y="1827213"/>
                <a:ext cx="1265238" cy="1169988"/>
              </a:xfrm>
              <a:custGeom>
                <a:gdLst>
                  <a:gd fmla="*/ 141 w 286" name="T0"/>
                  <a:gd fmla="*/ 261 h 264" name="T1"/>
                  <a:gd fmla="*/ 50 w 286" name="T2"/>
                  <a:gd fmla="*/ 223 h 264" name="T3"/>
                  <a:gd fmla="*/ 50 w 286" name="T4"/>
                  <a:gd fmla="*/ 41 h 264" name="T5"/>
                  <a:gd fmla="*/ 141 w 286" name="T6"/>
                  <a:gd fmla="*/ 4 h 264" name="T7"/>
                  <a:gd fmla="*/ 232 w 286" name="T8"/>
                  <a:gd fmla="*/ 41 h 264" name="T9"/>
                  <a:gd fmla="*/ 232 w 286" name="T10"/>
                  <a:gd fmla="*/ 223 h 264" name="T11"/>
                  <a:gd fmla="*/ 141 w 286" name="T12"/>
                  <a:gd fmla="*/ 261 h 264" name="T13"/>
                  <a:gd fmla="*/ 141 w 286" name="T14"/>
                  <a:gd fmla="*/ 0 h 264" name="T15"/>
                  <a:gd fmla="*/ 48 w 286" name="T16"/>
                  <a:gd fmla="*/ 39 h 264" name="T17"/>
                  <a:gd fmla="*/ 9 w 286" name="T18"/>
                  <a:gd fmla="*/ 132 h 264" name="T19"/>
                  <a:gd fmla="*/ 48 w 286" name="T20"/>
                  <a:gd fmla="*/ 226 h 264" name="T21"/>
                  <a:gd fmla="*/ 141 w 286" name="T22"/>
                  <a:gd fmla="*/ 264 h 264" name="T23"/>
                  <a:gd fmla="*/ 141 w 286" name="T24"/>
                  <a:gd fmla="*/ 264 h 264" name="T25"/>
                  <a:gd fmla="*/ 235 w 286" name="T26"/>
                  <a:gd fmla="*/ 226 h 264" name="T27"/>
                  <a:gd fmla="*/ 235 w 286" name="T28"/>
                  <a:gd fmla="*/ 39 h 264" name="T29"/>
                  <a:gd fmla="*/ 141 w 286" name="T30"/>
                  <a:gd fmla="*/ 0 h 26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64" w="286">
                    <a:moveTo>
                      <a:pt x="141" y="261"/>
                    </a:moveTo>
                    <a:cubicBezTo>
                      <a:pt x="107" y="261"/>
                      <a:pt x="75" y="248"/>
                      <a:pt x="50" y="223"/>
                    </a:cubicBezTo>
                    <a:cubicBezTo>
                      <a:pt x="0" y="173"/>
                      <a:pt x="0" y="92"/>
                      <a:pt x="50" y="41"/>
                    </a:cubicBezTo>
                    <a:cubicBezTo>
                      <a:pt x="75" y="17"/>
                      <a:pt x="107" y="4"/>
                      <a:pt x="141" y="4"/>
                    </a:cubicBezTo>
                    <a:cubicBezTo>
                      <a:pt x="176" y="4"/>
                      <a:pt x="208" y="17"/>
                      <a:pt x="232" y="41"/>
                    </a:cubicBezTo>
                    <a:cubicBezTo>
                      <a:pt x="283" y="92"/>
                      <a:pt x="283" y="173"/>
                      <a:pt x="232" y="223"/>
                    </a:cubicBezTo>
                    <a:cubicBezTo>
                      <a:pt x="208" y="248"/>
                      <a:pt x="176" y="261"/>
                      <a:pt x="141" y="261"/>
                    </a:cubicBezTo>
                    <a:moveTo>
                      <a:pt x="141" y="0"/>
                    </a:moveTo>
                    <a:cubicBezTo>
                      <a:pt x="106" y="0"/>
                      <a:pt x="73" y="14"/>
                      <a:pt x="48" y="39"/>
                    </a:cubicBezTo>
                    <a:cubicBezTo>
                      <a:pt x="23" y="64"/>
                      <a:pt x="9" y="97"/>
                      <a:pt x="9" y="132"/>
                    </a:cubicBezTo>
                    <a:cubicBezTo>
                      <a:pt x="9" y="168"/>
                      <a:pt x="23" y="201"/>
                      <a:pt x="48" y="226"/>
                    </a:cubicBezTo>
                    <a:cubicBezTo>
                      <a:pt x="73" y="251"/>
                      <a:pt x="106" y="264"/>
                      <a:pt x="141" y="264"/>
                    </a:cubicBezTo>
                    <a:cubicBezTo>
                      <a:pt x="141" y="264"/>
                      <a:pt x="141" y="264"/>
                      <a:pt x="141" y="264"/>
                    </a:cubicBezTo>
                    <a:cubicBezTo>
                      <a:pt x="177" y="264"/>
                      <a:pt x="210" y="251"/>
                      <a:pt x="235" y="226"/>
                    </a:cubicBezTo>
                    <a:cubicBezTo>
                      <a:pt x="286" y="174"/>
                      <a:pt x="286" y="91"/>
                      <a:pt x="235" y="39"/>
                    </a:cubicBezTo>
                    <a:cubicBezTo>
                      <a:pt x="210" y="14"/>
                      <a:pt x="177" y="0"/>
                      <a:pt x="141" y="0"/>
                    </a:cubicBezTo>
                  </a:path>
                </a:pathLst>
              </a:custGeom>
              <a:grpFill/>
              <a:ln>
                <a:noFill/>
              </a:ln>
            </p:spPr>
            <p:txBody>
              <a:bodyPr anchor="t" anchorCtr="0" bIns="45720" compatLnSpc="1" lIns="91440" numCol="1" rIns="91440" tIns="45720" vert="horz" wrap="square">
                <a:prstTxWarp prst="textNoShape">
                  <a:avLst/>
                </a:prstTxWarp>
              </a:bodyPr>
              <a:lstStyle/>
              <a:p>
                <a:endParaRPr lang="id-ID"/>
              </a:p>
            </p:txBody>
          </p:sp>
          <p:sp>
            <p:nvSpPr>
              <p:cNvPr id="34" name="Freeform 27"/>
              <p:cNvSpPr/>
              <p:nvPr/>
            </p:nvSpPr>
            <p:spPr bwMode="auto">
              <a:xfrm>
                <a:off x="3033715" y="1967706"/>
                <a:ext cx="973139" cy="889000"/>
              </a:xfrm>
              <a:custGeom>
                <a:gdLst>
                  <a:gd fmla="*/ 110 w 220" name="T0"/>
                  <a:gd fmla="*/ 0 h 201" name="T1"/>
                  <a:gd fmla="*/ 39 w 220" name="T2"/>
                  <a:gd fmla="*/ 30 h 201" name="T3"/>
                  <a:gd fmla="*/ 39 w 220" name="T4"/>
                  <a:gd fmla="*/ 171 h 201" name="T5"/>
                  <a:gd fmla="*/ 110 w 220" name="T6"/>
                  <a:gd fmla="*/ 201 h 201" name="T7"/>
                  <a:gd fmla="*/ 181 w 220" name="T8"/>
                  <a:gd fmla="*/ 171 h 201" name="T9"/>
                  <a:gd fmla="*/ 181 w 220" name="T10"/>
                  <a:gd fmla="*/ 30 h 201" name="T11"/>
                  <a:gd fmla="*/ 110 w 220" name="T12"/>
                  <a:gd fmla="*/ 0 h 201" name="T13"/>
                </a:gdLst>
                <a:cxnLst>
                  <a:cxn ang="0">
                    <a:pos x="T0" y="T1"/>
                  </a:cxn>
                  <a:cxn ang="0">
                    <a:pos x="T2" y="T3"/>
                  </a:cxn>
                  <a:cxn ang="0">
                    <a:pos x="T4" y="T5"/>
                  </a:cxn>
                  <a:cxn ang="0">
                    <a:pos x="T6" y="T7"/>
                  </a:cxn>
                  <a:cxn ang="0">
                    <a:pos x="T8" y="T9"/>
                  </a:cxn>
                  <a:cxn ang="0">
                    <a:pos x="T10" y="T11"/>
                  </a:cxn>
                  <a:cxn ang="0">
                    <a:pos x="T12" y="T13"/>
                  </a:cxn>
                </a:cxnLst>
                <a:rect b="b" l="0" r="r" t="0"/>
                <a:pathLst>
                  <a:path h="201" w="220">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grpFill/>
              <a:ln>
                <a:noFill/>
              </a:ln>
            </p:spPr>
            <p:txBody>
              <a:bodyPr anchor="t" anchorCtr="0" bIns="45720" compatLnSpc="1" lIns="91440" numCol="1" rIns="91440" tIns="45720" vert="horz" wrap="square">
                <a:prstTxWarp prst="textNoShape">
                  <a:avLst/>
                </a:prstTxWarp>
              </a:bodyPr>
              <a:lstStyle/>
              <a:p>
                <a:endParaRPr lang="id-ID"/>
              </a:p>
            </p:txBody>
          </p:sp>
        </p:grpSp>
        <p:grpSp>
          <p:nvGrpSpPr>
            <p:cNvPr id="28" name="Group 27"/>
            <p:cNvGrpSpPr/>
            <p:nvPr/>
          </p:nvGrpSpPr>
          <p:grpSpPr>
            <a:xfrm>
              <a:off x="8140339" y="5208860"/>
              <a:ext cx="288743" cy="242918"/>
              <a:chOff x="5356342" y="3093565"/>
              <a:chExt cx="465138" cy="391319"/>
            </a:xfrm>
            <a:grpFill/>
          </p:grpSpPr>
          <p:sp>
            <p:nvSpPr>
              <p:cNvPr id="29" name="AutoShape 120"/>
              <p:cNvSpPr/>
              <p:nvPr/>
            </p:nvSpPr>
            <p:spPr bwMode="auto">
              <a:xfrm>
                <a:off x="5473023" y="3195165"/>
                <a:ext cx="231775" cy="231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30" name="AutoShape 121"/>
              <p:cNvSpPr/>
              <p:nvPr/>
            </p:nvSpPr>
            <p:spPr bwMode="auto">
              <a:xfrm>
                <a:off x="5530967" y="3253109"/>
                <a:ext cx="65088" cy="650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31" name="AutoShape 122"/>
              <p:cNvSpPr/>
              <p:nvPr/>
            </p:nvSpPr>
            <p:spPr bwMode="auto">
              <a:xfrm>
                <a:off x="5356342" y="3093565"/>
                <a:ext cx="465138" cy="39131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35" name="Group 34"/>
          <p:cNvGrpSpPr/>
          <p:nvPr/>
        </p:nvGrpSpPr>
        <p:grpSpPr>
          <a:xfrm>
            <a:off x="8475848" y="2988895"/>
            <a:ext cx="605988" cy="560367"/>
            <a:chOff x="9528065" y="4949393"/>
            <a:chExt cx="813691" cy="752434"/>
          </a:xfrm>
          <a:solidFill>
            <a:schemeClr val="bg1">
              <a:alpha val="20000"/>
            </a:schemeClr>
          </a:solidFill>
        </p:grpSpPr>
        <p:grpSp>
          <p:nvGrpSpPr>
            <p:cNvPr id="36" name="Group 35"/>
            <p:cNvGrpSpPr/>
            <p:nvPr/>
          </p:nvGrpSpPr>
          <p:grpSpPr>
            <a:xfrm flipH="1">
              <a:off x="9528065" y="4949393"/>
              <a:ext cx="813691" cy="752434"/>
              <a:chOff x="2894013" y="1827213"/>
              <a:chExt cx="1265238" cy="1169988"/>
            </a:xfrm>
            <a:grpFill/>
          </p:grpSpPr>
          <p:sp>
            <p:nvSpPr>
              <p:cNvPr id="45" name="Freeform 25"/>
              <p:cNvSpPr>
                <a:spLocks noEditPoints="1"/>
              </p:cNvSpPr>
              <p:nvPr/>
            </p:nvSpPr>
            <p:spPr bwMode="auto">
              <a:xfrm>
                <a:off x="3000378" y="1893890"/>
                <a:ext cx="1039814" cy="1041401"/>
              </a:xfrm>
              <a:prstGeom prst="ellipse">
                <a:avLst/>
              </a:prstGeom>
              <a:grpFill/>
              <a:ln>
                <a:noFill/>
              </a:ln>
            </p:spPr>
            <p:txBody>
              <a:bodyPr anchor="t" anchorCtr="0" bIns="45720" compatLnSpc="1" lIns="91440" numCol="1" rIns="91440" tIns="45720" vert="horz" wrap="square">
                <a:prstTxWarp prst="textNoShape">
                  <a:avLst/>
                </a:prstTxWarp>
              </a:bodyPr>
              <a:lstStyle/>
              <a:p>
                <a:endParaRPr lang="id-ID"/>
              </a:p>
            </p:txBody>
          </p:sp>
          <p:sp>
            <p:nvSpPr>
              <p:cNvPr id="46" name="Freeform 26"/>
              <p:cNvSpPr>
                <a:spLocks noEditPoints="1"/>
              </p:cNvSpPr>
              <p:nvPr/>
            </p:nvSpPr>
            <p:spPr bwMode="auto">
              <a:xfrm>
                <a:off x="2894013" y="1827213"/>
                <a:ext cx="1265238" cy="1169988"/>
              </a:xfrm>
              <a:custGeom>
                <a:gdLst>
                  <a:gd fmla="*/ 141 w 286" name="T0"/>
                  <a:gd fmla="*/ 261 h 264" name="T1"/>
                  <a:gd fmla="*/ 50 w 286" name="T2"/>
                  <a:gd fmla="*/ 223 h 264" name="T3"/>
                  <a:gd fmla="*/ 50 w 286" name="T4"/>
                  <a:gd fmla="*/ 41 h 264" name="T5"/>
                  <a:gd fmla="*/ 141 w 286" name="T6"/>
                  <a:gd fmla="*/ 4 h 264" name="T7"/>
                  <a:gd fmla="*/ 232 w 286" name="T8"/>
                  <a:gd fmla="*/ 41 h 264" name="T9"/>
                  <a:gd fmla="*/ 232 w 286" name="T10"/>
                  <a:gd fmla="*/ 223 h 264" name="T11"/>
                  <a:gd fmla="*/ 141 w 286" name="T12"/>
                  <a:gd fmla="*/ 261 h 264" name="T13"/>
                  <a:gd fmla="*/ 141 w 286" name="T14"/>
                  <a:gd fmla="*/ 0 h 264" name="T15"/>
                  <a:gd fmla="*/ 48 w 286" name="T16"/>
                  <a:gd fmla="*/ 39 h 264" name="T17"/>
                  <a:gd fmla="*/ 9 w 286" name="T18"/>
                  <a:gd fmla="*/ 132 h 264" name="T19"/>
                  <a:gd fmla="*/ 48 w 286" name="T20"/>
                  <a:gd fmla="*/ 226 h 264" name="T21"/>
                  <a:gd fmla="*/ 141 w 286" name="T22"/>
                  <a:gd fmla="*/ 264 h 264" name="T23"/>
                  <a:gd fmla="*/ 141 w 286" name="T24"/>
                  <a:gd fmla="*/ 264 h 264" name="T25"/>
                  <a:gd fmla="*/ 235 w 286" name="T26"/>
                  <a:gd fmla="*/ 226 h 264" name="T27"/>
                  <a:gd fmla="*/ 235 w 286" name="T28"/>
                  <a:gd fmla="*/ 39 h 264" name="T29"/>
                  <a:gd fmla="*/ 141 w 286" name="T30"/>
                  <a:gd fmla="*/ 0 h 26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64" w="286">
                    <a:moveTo>
                      <a:pt x="141" y="261"/>
                    </a:moveTo>
                    <a:cubicBezTo>
                      <a:pt x="107" y="261"/>
                      <a:pt x="75" y="248"/>
                      <a:pt x="50" y="223"/>
                    </a:cubicBezTo>
                    <a:cubicBezTo>
                      <a:pt x="0" y="173"/>
                      <a:pt x="0" y="92"/>
                      <a:pt x="50" y="41"/>
                    </a:cubicBezTo>
                    <a:cubicBezTo>
                      <a:pt x="75" y="17"/>
                      <a:pt x="107" y="4"/>
                      <a:pt x="141" y="4"/>
                    </a:cubicBezTo>
                    <a:cubicBezTo>
                      <a:pt x="176" y="4"/>
                      <a:pt x="208" y="17"/>
                      <a:pt x="232" y="41"/>
                    </a:cubicBezTo>
                    <a:cubicBezTo>
                      <a:pt x="283" y="92"/>
                      <a:pt x="283" y="173"/>
                      <a:pt x="232" y="223"/>
                    </a:cubicBezTo>
                    <a:cubicBezTo>
                      <a:pt x="208" y="248"/>
                      <a:pt x="176" y="261"/>
                      <a:pt x="141" y="261"/>
                    </a:cubicBezTo>
                    <a:moveTo>
                      <a:pt x="141" y="0"/>
                    </a:moveTo>
                    <a:cubicBezTo>
                      <a:pt x="106" y="0"/>
                      <a:pt x="73" y="14"/>
                      <a:pt x="48" y="39"/>
                    </a:cubicBezTo>
                    <a:cubicBezTo>
                      <a:pt x="23" y="64"/>
                      <a:pt x="9" y="97"/>
                      <a:pt x="9" y="132"/>
                    </a:cubicBezTo>
                    <a:cubicBezTo>
                      <a:pt x="9" y="168"/>
                      <a:pt x="23" y="201"/>
                      <a:pt x="48" y="226"/>
                    </a:cubicBezTo>
                    <a:cubicBezTo>
                      <a:pt x="73" y="251"/>
                      <a:pt x="106" y="264"/>
                      <a:pt x="141" y="264"/>
                    </a:cubicBezTo>
                    <a:cubicBezTo>
                      <a:pt x="141" y="264"/>
                      <a:pt x="141" y="264"/>
                      <a:pt x="141" y="264"/>
                    </a:cubicBezTo>
                    <a:cubicBezTo>
                      <a:pt x="177" y="264"/>
                      <a:pt x="210" y="251"/>
                      <a:pt x="235" y="226"/>
                    </a:cubicBezTo>
                    <a:cubicBezTo>
                      <a:pt x="286" y="174"/>
                      <a:pt x="286" y="91"/>
                      <a:pt x="235" y="39"/>
                    </a:cubicBezTo>
                    <a:cubicBezTo>
                      <a:pt x="210" y="14"/>
                      <a:pt x="177" y="0"/>
                      <a:pt x="141" y="0"/>
                    </a:cubicBezTo>
                  </a:path>
                </a:pathLst>
              </a:custGeom>
              <a:grpFill/>
              <a:ln>
                <a:noFill/>
              </a:ln>
            </p:spPr>
            <p:txBody>
              <a:bodyPr anchor="t" anchorCtr="0" bIns="45720" compatLnSpc="1" lIns="91440" numCol="1" rIns="91440" tIns="45720" vert="horz" wrap="square">
                <a:prstTxWarp prst="textNoShape">
                  <a:avLst/>
                </a:prstTxWarp>
              </a:bodyPr>
              <a:lstStyle/>
              <a:p>
                <a:endParaRPr lang="id-ID"/>
              </a:p>
            </p:txBody>
          </p:sp>
          <p:sp>
            <p:nvSpPr>
              <p:cNvPr id="47" name="Freeform 27"/>
              <p:cNvSpPr/>
              <p:nvPr/>
            </p:nvSpPr>
            <p:spPr bwMode="auto">
              <a:xfrm>
                <a:off x="3033715" y="1967706"/>
                <a:ext cx="973139" cy="889000"/>
              </a:xfrm>
              <a:custGeom>
                <a:gdLst>
                  <a:gd fmla="*/ 110 w 220" name="T0"/>
                  <a:gd fmla="*/ 0 h 201" name="T1"/>
                  <a:gd fmla="*/ 39 w 220" name="T2"/>
                  <a:gd fmla="*/ 30 h 201" name="T3"/>
                  <a:gd fmla="*/ 39 w 220" name="T4"/>
                  <a:gd fmla="*/ 171 h 201" name="T5"/>
                  <a:gd fmla="*/ 110 w 220" name="T6"/>
                  <a:gd fmla="*/ 201 h 201" name="T7"/>
                  <a:gd fmla="*/ 181 w 220" name="T8"/>
                  <a:gd fmla="*/ 171 h 201" name="T9"/>
                  <a:gd fmla="*/ 181 w 220" name="T10"/>
                  <a:gd fmla="*/ 30 h 201" name="T11"/>
                  <a:gd fmla="*/ 110 w 220" name="T12"/>
                  <a:gd fmla="*/ 0 h 201" name="T13"/>
                </a:gdLst>
                <a:cxnLst>
                  <a:cxn ang="0">
                    <a:pos x="T0" y="T1"/>
                  </a:cxn>
                  <a:cxn ang="0">
                    <a:pos x="T2" y="T3"/>
                  </a:cxn>
                  <a:cxn ang="0">
                    <a:pos x="T4" y="T5"/>
                  </a:cxn>
                  <a:cxn ang="0">
                    <a:pos x="T6" y="T7"/>
                  </a:cxn>
                  <a:cxn ang="0">
                    <a:pos x="T8" y="T9"/>
                  </a:cxn>
                  <a:cxn ang="0">
                    <a:pos x="T10" y="T11"/>
                  </a:cxn>
                  <a:cxn ang="0">
                    <a:pos x="T12" y="T13"/>
                  </a:cxn>
                </a:cxnLst>
                <a:rect b="b" l="0" r="r" t="0"/>
                <a:pathLst>
                  <a:path h="201" w="220">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grpFill/>
              <a:ln>
                <a:noFill/>
              </a:ln>
            </p:spPr>
            <p:txBody>
              <a:bodyPr anchor="t" anchorCtr="0" bIns="45720" compatLnSpc="1" lIns="91440" numCol="1" rIns="91440" tIns="45720" vert="horz" wrap="square">
                <a:prstTxWarp prst="textNoShape">
                  <a:avLst/>
                </a:prstTxWarp>
              </a:bodyPr>
              <a:lstStyle/>
              <a:p>
                <a:endParaRPr lang="id-ID"/>
              </a:p>
            </p:txBody>
          </p:sp>
        </p:grpSp>
        <p:grpSp>
          <p:nvGrpSpPr>
            <p:cNvPr id="37" name="Group 36"/>
            <p:cNvGrpSpPr/>
            <p:nvPr/>
          </p:nvGrpSpPr>
          <p:grpSpPr>
            <a:xfrm>
              <a:off x="9790785" y="5229235"/>
              <a:ext cx="288250" cy="225180"/>
              <a:chOff x="2581275" y="1710532"/>
              <a:chExt cx="464344" cy="362744"/>
            </a:xfrm>
            <a:grpFill/>
          </p:grpSpPr>
          <p:sp>
            <p:nvSpPr>
              <p:cNvPr id="38" name="AutoShape 140"/>
              <p:cNvSpPr/>
              <p:nvPr/>
            </p:nvSpPr>
            <p:spPr bwMode="auto">
              <a:xfrm>
                <a:off x="2639219" y="1768475"/>
                <a:ext cx="290513" cy="235744"/>
              </a:xfrm>
              <a:custGeom>
                <a:gdLst>
                  <a:gd fmla="+- 0 10800 376" name="T0"/>
                  <a:gd fmla="*/ T0 w 20848" name="T1"/>
                  <a:gd fmla="*/ 10800 h 21600" name="T2"/>
                  <a:gd fmla="+- 0 10800 376" name="T3"/>
                  <a:gd fmla="*/ T3 w 20848" name="T4"/>
                  <a:gd fmla="*/ 10800 h 21600" name="T5"/>
                  <a:gd fmla="+- 0 10800 376" name="T6"/>
                  <a:gd fmla="*/ T6 w 20848" name="T7"/>
                  <a:gd fmla="*/ 10800 h 21600" name="T8"/>
                  <a:gd fmla="+- 0 10800 376" name="T9"/>
                  <a:gd fmla="*/ T9 w 20848" name="T10"/>
                  <a:gd fmla="*/ 10800 h 21600" name="T11"/>
                </a:gdLst>
                <a:cxnLst>
                  <a:cxn ang="0">
                    <a:pos x="T1" y="T2"/>
                  </a:cxn>
                  <a:cxn ang="0">
                    <a:pos x="T4" y="T5"/>
                  </a:cxn>
                  <a:cxn ang="0">
                    <a:pos x="T7" y="T8"/>
                  </a:cxn>
                  <a:cxn ang="0">
                    <a:pos x="T10" y="T11"/>
                  </a:cxn>
                </a:cxnLst>
                <a:rect b="b" l="0" r="r" t="0"/>
                <a:pathLst>
                  <a:path h="21600" w="20848">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39" name="AutoShape 141"/>
              <p:cNvSpPr/>
              <p:nvPr/>
            </p:nvSpPr>
            <p:spPr bwMode="auto">
              <a:xfrm>
                <a:off x="2581275" y="1710532"/>
                <a:ext cx="464344" cy="362744"/>
              </a:xfrm>
              <a:custGeom>
                <a:gdLst>
                  <a:gd fmla="+- 0 10800 252" name="T0"/>
                  <a:gd fmla="*/ T0 w 21096" name="T1"/>
                  <a:gd fmla="*/ 10800 h 21600" name="T2"/>
                  <a:gd fmla="+- 0 10800 252" name="T3"/>
                  <a:gd fmla="*/ T3 w 21096" name="T4"/>
                  <a:gd fmla="*/ 10800 h 21600" name="T5"/>
                  <a:gd fmla="+- 0 10800 252" name="T6"/>
                  <a:gd fmla="*/ T6 w 21096" name="T7"/>
                  <a:gd fmla="*/ 10800 h 21600" name="T8"/>
                  <a:gd fmla="+- 0 10800 252" name="T9"/>
                  <a:gd fmla="*/ T9 w 21096" name="T10"/>
                  <a:gd fmla="*/ 10800 h 21600" name="T11"/>
                </a:gdLst>
                <a:cxnLst>
                  <a:cxn ang="0">
                    <a:pos x="T1" y="T2"/>
                  </a:cxn>
                  <a:cxn ang="0">
                    <a:pos x="T4" y="T5"/>
                  </a:cxn>
                  <a:cxn ang="0">
                    <a:pos x="T7" y="T8"/>
                  </a:cxn>
                  <a:cxn ang="0">
                    <a:pos x="T10" y="T11"/>
                  </a:cxn>
                </a:cxnLst>
                <a:rect b="b" l="0" r="r" t="0"/>
                <a:pathLst>
                  <a:path h="21600" w="21096">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40" name="AutoShape 142"/>
              <p:cNvSpPr/>
              <p:nvPr/>
            </p:nvSpPr>
            <p:spPr bwMode="auto">
              <a:xfrm>
                <a:off x="2944019" y="1783557"/>
                <a:ext cx="43656" cy="428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41" name="AutoShape 143"/>
              <p:cNvSpPr/>
              <p:nvPr/>
            </p:nvSpPr>
            <p:spPr bwMode="auto">
              <a:xfrm>
                <a:off x="2929732" y="1971675"/>
                <a:ext cx="57944" cy="150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42" name="AutoShape 144"/>
              <p:cNvSpPr/>
              <p:nvPr/>
            </p:nvSpPr>
            <p:spPr bwMode="auto">
              <a:xfrm>
                <a:off x="2944019" y="1928019"/>
                <a:ext cx="58738" cy="150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43" name="AutoShape 145"/>
              <p:cNvSpPr/>
              <p:nvPr/>
            </p:nvSpPr>
            <p:spPr bwMode="auto">
              <a:xfrm>
                <a:off x="2944019" y="1885157"/>
                <a:ext cx="58738"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44" name="AutoShape 146"/>
              <p:cNvSpPr/>
              <p:nvPr/>
            </p:nvSpPr>
            <p:spPr bwMode="auto">
              <a:xfrm>
                <a:off x="2697957" y="1826419"/>
                <a:ext cx="86519" cy="61119"/>
              </a:xfrm>
              <a:custGeom>
                <a:gdLst>
                  <a:gd fmla="+- 0 10822 44" name="T0"/>
                  <a:gd fmla="*/ T0 w 21556" name="T1"/>
                  <a:gd fmla="+- 0 10826 53" name="T2"/>
                  <a:gd fmla="*/ 10826 h 21547" name="T3"/>
                  <a:gd fmla="+- 0 10822 44" name="T4"/>
                  <a:gd fmla="*/ T4 w 21556" name="T5"/>
                  <a:gd fmla="+- 0 10826 53" name="T6"/>
                  <a:gd fmla="*/ 10826 h 21547" name="T7"/>
                  <a:gd fmla="+- 0 10822 44" name="T8"/>
                  <a:gd fmla="*/ T8 w 21556" name="T9"/>
                  <a:gd fmla="+- 0 10826 53" name="T10"/>
                  <a:gd fmla="*/ 10826 h 21547" name="T11"/>
                  <a:gd fmla="+- 0 10822 44" name="T12"/>
                  <a:gd fmla="*/ T12 w 21556" name="T13"/>
                  <a:gd fmla="+- 0 10826 53" name="T14"/>
                  <a:gd fmla="*/ 10826 h 21547" name="T15"/>
                </a:gdLst>
                <a:cxnLst>
                  <a:cxn ang="0">
                    <a:pos x="T1" y="T3"/>
                  </a:cxn>
                  <a:cxn ang="0">
                    <a:pos x="T5" y="T7"/>
                  </a:cxn>
                  <a:cxn ang="0">
                    <a:pos x="T9" y="T11"/>
                  </a:cxn>
                  <a:cxn ang="0">
                    <a:pos x="T13" y="T15"/>
                  </a:cxn>
                </a:cxnLst>
                <a:rect b="b" l="0" r="r" t="0"/>
                <a:pathLst>
                  <a:path h="21547" w="21556">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sp>
        <p:nvSpPr>
          <p:cNvPr id="48" name="Rectangle 47"/>
          <p:cNvSpPr/>
          <p:nvPr/>
        </p:nvSpPr>
        <p:spPr>
          <a:xfrm>
            <a:off x="2113808" y="5695392"/>
            <a:ext cx="8158347" cy="731520"/>
          </a:xfrm>
          <a:prstGeom prst="rect">
            <a:avLst/>
          </a:prstGeom>
        </p:spPr>
        <p:txBody>
          <a:bodyPr wrap="square">
            <a:spAutoFit/>
          </a:bodyPr>
          <a:lstStyle/>
          <a:p>
            <a:pPr algn="ctr"/>
            <a:r>
              <a:rPr b="1" i="1" lang="en-US" sz="1400">
                <a:solidFill>
                  <a:schemeClr val="bg1">
                    <a:lumMod val="95000"/>
                  </a:schemeClr>
                </a:solidFill>
              </a:rPr>
              <a:t>Lorem ipsum dolor sit amet, consectetur adipiscing elit. Cras et urna urna. Suspendisse quis aliquet tellus. Nullam fermentum metus non sodales accumsan. Morbi ut risus ut nulla hendrerit malesuada aliquet quis purus. Sed porta purus velit, eu rhoncus est rutrum ac. </a:t>
            </a:r>
          </a:p>
        </p:txBody>
      </p:sp>
      <p:sp>
        <p:nvSpPr>
          <p:cNvPr id="49" name="Rectangle 48"/>
          <p:cNvSpPr/>
          <p:nvPr/>
        </p:nvSpPr>
        <p:spPr>
          <a:xfrm>
            <a:off x="9148111" y="2167549"/>
            <a:ext cx="2205689" cy="518160"/>
          </a:xfrm>
          <a:prstGeom prst="rect">
            <a:avLst/>
          </a:prstGeom>
        </p:spPr>
        <p:txBody>
          <a:bodyPr wrap="square">
            <a:spAutoFit/>
          </a:bodyPr>
          <a:lstStyle/>
          <a:p>
            <a:r>
              <a:rPr lang="en-US" sz="1400">
                <a:solidFill>
                  <a:schemeClr val="bg1">
                    <a:lumMod val="95000"/>
                  </a:schemeClr>
                </a:solidFill>
              </a:rPr>
              <a:t>Lorem ipsum dolor sit amet consectetur dolor sit</a:t>
            </a:r>
          </a:p>
        </p:txBody>
      </p:sp>
      <p:sp>
        <p:nvSpPr>
          <p:cNvPr id="50" name="TextBox 49"/>
          <p:cNvSpPr txBox="1"/>
          <p:nvPr/>
        </p:nvSpPr>
        <p:spPr>
          <a:xfrm flipH="1">
            <a:off x="9148111" y="1891707"/>
            <a:ext cx="2205688" cy="335280"/>
          </a:xfrm>
          <a:prstGeom prst="rect">
            <a:avLst/>
          </a:prstGeom>
          <a:noFill/>
        </p:spPr>
        <p:txBody>
          <a:bodyPr rtlCol="0" wrap="square">
            <a:spAutoFit/>
          </a:bodyPr>
          <a:lstStyle/>
          <a:p>
            <a:r>
              <a:rPr b="1" lang="en-US" sz="1600">
                <a:solidFill>
                  <a:schemeClr val="bg1"/>
                </a:solidFill>
              </a:rPr>
              <a:t>Feature 2</a:t>
            </a:r>
          </a:p>
        </p:txBody>
      </p:sp>
      <p:sp>
        <p:nvSpPr>
          <p:cNvPr id="51" name="Rectangle 50"/>
          <p:cNvSpPr/>
          <p:nvPr/>
        </p:nvSpPr>
        <p:spPr>
          <a:xfrm>
            <a:off x="9148111" y="3239732"/>
            <a:ext cx="2205688" cy="518160"/>
          </a:xfrm>
          <a:prstGeom prst="rect">
            <a:avLst/>
          </a:prstGeom>
        </p:spPr>
        <p:txBody>
          <a:bodyPr wrap="square">
            <a:spAutoFit/>
          </a:bodyPr>
          <a:lstStyle/>
          <a:p>
            <a:r>
              <a:rPr lang="en-US" sz="1400">
                <a:solidFill>
                  <a:schemeClr val="bg1">
                    <a:lumMod val="95000"/>
                  </a:schemeClr>
                </a:solidFill>
              </a:rPr>
              <a:t>Lorem ipsum dolor sit amet consectetur dolor sit</a:t>
            </a:r>
          </a:p>
        </p:txBody>
      </p:sp>
      <p:sp>
        <p:nvSpPr>
          <p:cNvPr id="52" name="TextBox 51"/>
          <p:cNvSpPr txBox="1"/>
          <p:nvPr/>
        </p:nvSpPr>
        <p:spPr>
          <a:xfrm flipH="1">
            <a:off x="9148109" y="2963890"/>
            <a:ext cx="2205689" cy="335280"/>
          </a:xfrm>
          <a:prstGeom prst="rect">
            <a:avLst/>
          </a:prstGeom>
          <a:noFill/>
        </p:spPr>
        <p:txBody>
          <a:bodyPr rtlCol="0" wrap="square">
            <a:spAutoFit/>
          </a:bodyPr>
          <a:lstStyle/>
          <a:p>
            <a:r>
              <a:rPr b="1" lang="en-US" sz="1600">
                <a:solidFill>
                  <a:schemeClr val="bg1"/>
                </a:solidFill>
              </a:rPr>
              <a:t>Feature 4</a:t>
            </a:r>
          </a:p>
        </p:txBody>
      </p:sp>
      <p:sp>
        <p:nvSpPr>
          <p:cNvPr id="57" name="Rectangle 56"/>
          <p:cNvSpPr/>
          <p:nvPr/>
        </p:nvSpPr>
        <p:spPr>
          <a:xfrm>
            <a:off x="778511" y="2167549"/>
            <a:ext cx="2205689" cy="518160"/>
          </a:xfrm>
          <a:prstGeom prst="rect">
            <a:avLst/>
          </a:prstGeom>
        </p:spPr>
        <p:txBody>
          <a:bodyPr wrap="square">
            <a:spAutoFit/>
          </a:bodyPr>
          <a:lstStyle/>
          <a:p>
            <a:pPr algn="r"/>
            <a:r>
              <a:rPr lang="en-US" sz="1400">
                <a:solidFill>
                  <a:schemeClr val="bg1">
                    <a:lumMod val="95000"/>
                  </a:schemeClr>
                </a:solidFill>
              </a:rPr>
              <a:t>Lorem ipsum dolor sit amet consectetur dolor sit</a:t>
            </a:r>
          </a:p>
        </p:txBody>
      </p:sp>
      <p:sp>
        <p:nvSpPr>
          <p:cNvPr id="58" name="TextBox 57"/>
          <p:cNvSpPr txBox="1"/>
          <p:nvPr/>
        </p:nvSpPr>
        <p:spPr>
          <a:xfrm flipH="1">
            <a:off x="778511" y="1891707"/>
            <a:ext cx="2205688" cy="335280"/>
          </a:xfrm>
          <a:prstGeom prst="rect">
            <a:avLst/>
          </a:prstGeom>
          <a:noFill/>
        </p:spPr>
        <p:txBody>
          <a:bodyPr rtlCol="0" wrap="square">
            <a:spAutoFit/>
          </a:bodyPr>
          <a:lstStyle/>
          <a:p>
            <a:pPr algn="r"/>
            <a:r>
              <a:rPr b="1" lang="en-US" sz="1600">
                <a:solidFill>
                  <a:schemeClr val="bg1"/>
                </a:solidFill>
              </a:rPr>
              <a:t>Feature 1</a:t>
            </a:r>
          </a:p>
        </p:txBody>
      </p:sp>
      <p:sp>
        <p:nvSpPr>
          <p:cNvPr id="59" name="Rectangle 58"/>
          <p:cNvSpPr/>
          <p:nvPr/>
        </p:nvSpPr>
        <p:spPr>
          <a:xfrm>
            <a:off x="778511" y="3239732"/>
            <a:ext cx="2205688" cy="518160"/>
          </a:xfrm>
          <a:prstGeom prst="rect">
            <a:avLst/>
          </a:prstGeom>
        </p:spPr>
        <p:txBody>
          <a:bodyPr wrap="square">
            <a:spAutoFit/>
          </a:bodyPr>
          <a:lstStyle/>
          <a:p>
            <a:pPr algn="r"/>
            <a:r>
              <a:rPr lang="en-US" sz="1400">
                <a:solidFill>
                  <a:schemeClr val="bg1">
                    <a:lumMod val="95000"/>
                  </a:schemeClr>
                </a:solidFill>
              </a:rPr>
              <a:t>Lorem ipsum dolor sit amet consectetur dolor sit</a:t>
            </a:r>
          </a:p>
        </p:txBody>
      </p:sp>
      <p:sp>
        <p:nvSpPr>
          <p:cNvPr id="60" name="TextBox 59"/>
          <p:cNvSpPr txBox="1"/>
          <p:nvPr/>
        </p:nvSpPr>
        <p:spPr>
          <a:xfrm flipH="1">
            <a:off x="778509" y="2963890"/>
            <a:ext cx="2205689" cy="335280"/>
          </a:xfrm>
          <a:prstGeom prst="rect">
            <a:avLst/>
          </a:prstGeom>
          <a:noFill/>
        </p:spPr>
        <p:txBody>
          <a:bodyPr rtlCol="0" wrap="square">
            <a:spAutoFit/>
          </a:bodyPr>
          <a:lstStyle/>
          <a:p>
            <a:pPr algn="r"/>
            <a:r>
              <a:rPr b="1" lang="en-US" sz="1600">
                <a:solidFill>
                  <a:schemeClr val="bg1"/>
                </a:solidFill>
              </a:rPr>
              <a:t>Feature 3</a:t>
            </a:r>
          </a:p>
        </p:txBody>
      </p:sp>
      <p:grpSp>
        <p:nvGrpSpPr>
          <p:cNvPr id="78" name="Group 77"/>
          <p:cNvGrpSpPr/>
          <p:nvPr/>
        </p:nvGrpSpPr>
        <p:grpSpPr>
          <a:xfrm>
            <a:off x="3056494" y="4133631"/>
            <a:ext cx="605988" cy="560367"/>
            <a:chOff x="6207758" y="4949393"/>
            <a:chExt cx="813691" cy="752434"/>
          </a:xfrm>
          <a:solidFill>
            <a:schemeClr val="bg1">
              <a:alpha val="20000"/>
            </a:schemeClr>
          </a:solidFill>
        </p:grpSpPr>
        <p:grpSp>
          <p:nvGrpSpPr>
            <p:cNvPr id="79" name="Group 78"/>
            <p:cNvGrpSpPr/>
            <p:nvPr/>
          </p:nvGrpSpPr>
          <p:grpSpPr>
            <a:xfrm flipH="1">
              <a:off x="6207758" y="4949393"/>
              <a:ext cx="813691" cy="752434"/>
              <a:chOff x="2894013" y="1827213"/>
              <a:chExt cx="1265238" cy="1169988"/>
            </a:xfrm>
            <a:grpFill/>
          </p:grpSpPr>
          <p:sp>
            <p:nvSpPr>
              <p:cNvPr id="83" name="Freeform 25"/>
              <p:cNvSpPr>
                <a:spLocks noEditPoints="1"/>
              </p:cNvSpPr>
              <p:nvPr/>
            </p:nvSpPr>
            <p:spPr bwMode="auto">
              <a:xfrm>
                <a:off x="3000378" y="1893890"/>
                <a:ext cx="1039814" cy="1041401"/>
              </a:xfrm>
              <a:prstGeom prst="ellipse">
                <a:avLst/>
              </a:prstGeom>
              <a:grpFill/>
              <a:ln>
                <a:noFill/>
              </a:ln>
            </p:spPr>
            <p:txBody>
              <a:bodyPr anchor="t" anchorCtr="0" bIns="45720" compatLnSpc="1" lIns="91440" numCol="1" rIns="91440" tIns="45720" vert="horz" wrap="square">
                <a:prstTxWarp prst="textNoShape">
                  <a:avLst/>
                </a:prstTxWarp>
              </a:bodyPr>
              <a:lstStyle/>
              <a:p>
                <a:endParaRPr lang="id-ID"/>
              </a:p>
            </p:txBody>
          </p:sp>
          <p:sp>
            <p:nvSpPr>
              <p:cNvPr id="84" name="Freeform 26"/>
              <p:cNvSpPr>
                <a:spLocks noEditPoints="1"/>
              </p:cNvSpPr>
              <p:nvPr/>
            </p:nvSpPr>
            <p:spPr bwMode="auto">
              <a:xfrm>
                <a:off x="2894013" y="1827213"/>
                <a:ext cx="1265238" cy="1169988"/>
              </a:xfrm>
              <a:custGeom>
                <a:gdLst>
                  <a:gd fmla="*/ 141 w 286" name="T0"/>
                  <a:gd fmla="*/ 261 h 264" name="T1"/>
                  <a:gd fmla="*/ 50 w 286" name="T2"/>
                  <a:gd fmla="*/ 223 h 264" name="T3"/>
                  <a:gd fmla="*/ 50 w 286" name="T4"/>
                  <a:gd fmla="*/ 41 h 264" name="T5"/>
                  <a:gd fmla="*/ 141 w 286" name="T6"/>
                  <a:gd fmla="*/ 4 h 264" name="T7"/>
                  <a:gd fmla="*/ 232 w 286" name="T8"/>
                  <a:gd fmla="*/ 41 h 264" name="T9"/>
                  <a:gd fmla="*/ 232 w 286" name="T10"/>
                  <a:gd fmla="*/ 223 h 264" name="T11"/>
                  <a:gd fmla="*/ 141 w 286" name="T12"/>
                  <a:gd fmla="*/ 261 h 264" name="T13"/>
                  <a:gd fmla="*/ 141 w 286" name="T14"/>
                  <a:gd fmla="*/ 0 h 264" name="T15"/>
                  <a:gd fmla="*/ 48 w 286" name="T16"/>
                  <a:gd fmla="*/ 39 h 264" name="T17"/>
                  <a:gd fmla="*/ 9 w 286" name="T18"/>
                  <a:gd fmla="*/ 132 h 264" name="T19"/>
                  <a:gd fmla="*/ 48 w 286" name="T20"/>
                  <a:gd fmla="*/ 226 h 264" name="T21"/>
                  <a:gd fmla="*/ 141 w 286" name="T22"/>
                  <a:gd fmla="*/ 264 h 264" name="T23"/>
                  <a:gd fmla="*/ 141 w 286" name="T24"/>
                  <a:gd fmla="*/ 264 h 264" name="T25"/>
                  <a:gd fmla="*/ 235 w 286" name="T26"/>
                  <a:gd fmla="*/ 226 h 264" name="T27"/>
                  <a:gd fmla="*/ 235 w 286" name="T28"/>
                  <a:gd fmla="*/ 39 h 264" name="T29"/>
                  <a:gd fmla="*/ 141 w 286" name="T30"/>
                  <a:gd fmla="*/ 0 h 26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64" w="286">
                    <a:moveTo>
                      <a:pt x="141" y="261"/>
                    </a:moveTo>
                    <a:cubicBezTo>
                      <a:pt x="107" y="261"/>
                      <a:pt x="75" y="248"/>
                      <a:pt x="50" y="223"/>
                    </a:cubicBezTo>
                    <a:cubicBezTo>
                      <a:pt x="0" y="173"/>
                      <a:pt x="0" y="92"/>
                      <a:pt x="50" y="41"/>
                    </a:cubicBezTo>
                    <a:cubicBezTo>
                      <a:pt x="75" y="17"/>
                      <a:pt x="107" y="4"/>
                      <a:pt x="141" y="4"/>
                    </a:cubicBezTo>
                    <a:cubicBezTo>
                      <a:pt x="176" y="4"/>
                      <a:pt x="208" y="17"/>
                      <a:pt x="232" y="41"/>
                    </a:cubicBezTo>
                    <a:cubicBezTo>
                      <a:pt x="283" y="92"/>
                      <a:pt x="283" y="173"/>
                      <a:pt x="232" y="223"/>
                    </a:cubicBezTo>
                    <a:cubicBezTo>
                      <a:pt x="208" y="248"/>
                      <a:pt x="176" y="261"/>
                      <a:pt x="141" y="261"/>
                    </a:cubicBezTo>
                    <a:moveTo>
                      <a:pt x="141" y="0"/>
                    </a:moveTo>
                    <a:cubicBezTo>
                      <a:pt x="106" y="0"/>
                      <a:pt x="73" y="14"/>
                      <a:pt x="48" y="39"/>
                    </a:cubicBezTo>
                    <a:cubicBezTo>
                      <a:pt x="23" y="64"/>
                      <a:pt x="9" y="97"/>
                      <a:pt x="9" y="132"/>
                    </a:cubicBezTo>
                    <a:cubicBezTo>
                      <a:pt x="9" y="168"/>
                      <a:pt x="23" y="201"/>
                      <a:pt x="48" y="226"/>
                    </a:cubicBezTo>
                    <a:cubicBezTo>
                      <a:pt x="73" y="251"/>
                      <a:pt x="106" y="264"/>
                      <a:pt x="141" y="264"/>
                    </a:cubicBezTo>
                    <a:cubicBezTo>
                      <a:pt x="141" y="264"/>
                      <a:pt x="141" y="264"/>
                      <a:pt x="141" y="264"/>
                    </a:cubicBezTo>
                    <a:cubicBezTo>
                      <a:pt x="177" y="264"/>
                      <a:pt x="210" y="251"/>
                      <a:pt x="235" y="226"/>
                    </a:cubicBezTo>
                    <a:cubicBezTo>
                      <a:pt x="286" y="174"/>
                      <a:pt x="286" y="91"/>
                      <a:pt x="235" y="39"/>
                    </a:cubicBezTo>
                    <a:cubicBezTo>
                      <a:pt x="210" y="14"/>
                      <a:pt x="177" y="0"/>
                      <a:pt x="141" y="0"/>
                    </a:cubicBezTo>
                  </a:path>
                </a:pathLst>
              </a:custGeom>
              <a:grpFill/>
              <a:ln>
                <a:noFill/>
              </a:ln>
            </p:spPr>
            <p:txBody>
              <a:bodyPr anchor="t" anchorCtr="0" bIns="45720" compatLnSpc="1" lIns="91440" numCol="1" rIns="91440" tIns="45720" vert="horz" wrap="square">
                <a:prstTxWarp prst="textNoShape">
                  <a:avLst/>
                </a:prstTxWarp>
              </a:bodyPr>
              <a:lstStyle/>
              <a:p>
                <a:endParaRPr lang="id-ID"/>
              </a:p>
            </p:txBody>
          </p:sp>
          <p:sp>
            <p:nvSpPr>
              <p:cNvPr id="85" name="Freeform 27"/>
              <p:cNvSpPr/>
              <p:nvPr/>
            </p:nvSpPr>
            <p:spPr bwMode="auto">
              <a:xfrm>
                <a:off x="3033715" y="1967706"/>
                <a:ext cx="973139" cy="889000"/>
              </a:xfrm>
              <a:custGeom>
                <a:gdLst>
                  <a:gd fmla="*/ 110 w 220" name="T0"/>
                  <a:gd fmla="*/ 0 h 201" name="T1"/>
                  <a:gd fmla="*/ 39 w 220" name="T2"/>
                  <a:gd fmla="*/ 30 h 201" name="T3"/>
                  <a:gd fmla="*/ 39 w 220" name="T4"/>
                  <a:gd fmla="*/ 171 h 201" name="T5"/>
                  <a:gd fmla="*/ 110 w 220" name="T6"/>
                  <a:gd fmla="*/ 201 h 201" name="T7"/>
                  <a:gd fmla="*/ 181 w 220" name="T8"/>
                  <a:gd fmla="*/ 171 h 201" name="T9"/>
                  <a:gd fmla="*/ 181 w 220" name="T10"/>
                  <a:gd fmla="*/ 30 h 201" name="T11"/>
                  <a:gd fmla="*/ 110 w 220" name="T12"/>
                  <a:gd fmla="*/ 0 h 201" name="T13"/>
                </a:gdLst>
                <a:cxnLst>
                  <a:cxn ang="0">
                    <a:pos x="T0" y="T1"/>
                  </a:cxn>
                  <a:cxn ang="0">
                    <a:pos x="T2" y="T3"/>
                  </a:cxn>
                  <a:cxn ang="0">
                    <a:pos x="T4" y="T5"/>
                  </a:cxn>
                  <a:cxn ang="0">
                    <a:pos x="T6" y="T7"/>
                  </a:cxn>
                  <a:cxn ang="0">
                    <a:pos x="T8" y="T9"/>
                  </a:cxn>
                  <a:cxn ang="0">
                    <a:pos x="T10" y="T11"/>
                  </a:cxn>
                  <a:cxn ang="0">
                    <a:pos x="T12" y="T13"/>
                  </a:cxn>
                </a:cxnLst>
                <a:rect b="b" l="0" r="r" t="0"/>
                <a:pathLst>
                  <a:path h="201" w="220">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grpFill/>
              <a:ln>
                <a:noFill/>
              </a:ln>
            </p:spPr>
            <p:txBody>
              <a:bodyPr anchor="t" anchorCtr="0" bIns="45720" compatLnSpc="1" lIns="91440" numCol="1" rIns="91440" tIns="45720" vert="horz" wrap="square">
                <a:prstTxWarp prst="textNoShape">
                  <a:avLst/>
                </a:prstTxWarp>
              </a:bodyPr>
              <a:lstStyle/>
              <a:p>
                <a:endParaRPr lang="id-ID"/>
              </a:p>
            </p:txBody>
          </p:sp>
        </p:grpSp>
        <p:grpSp>
          <p:nvGrpSpPr>
            <p:cNvPr id="80" name="Group 79"/>
            <p:cNvGrpSpPr/>
            <p:nvPr/>
          </p:nvGrpSpPr>
          <p:grpSpPr>
            <a:xfrm>
              <a:off x="6469066" y="5198949"/>
              <a:ext cx="288743" cy="270512"/>
              <a:chOff x="5368132" y="3540125"/>
              <a:chExt cx="465138" cy="435769"/>
            </a:xfrm>
            <a:grpFill/>
          </p:grpSpPr>
          <p:sp>
            <p:nvSpPr>
              <p:cNvPr id="81" name="AutoShape 110"/>
              <p:cNvSpPr/>
              <p:nvPr/>
            </p:nvSpPr>
            <p:spPr bwMode="auto">
              <a:xfrm>
                <a:off x="5426869" y="3598069"/>
                <a:ext cx="347663" cy="2325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82" name="AutoShape 111"/>
              <p:cNvSpPr/>
              <p:nvPr/>
            </p:nvSpPr>
            <p:spPr bwMode="auto">
              <a:xfrm>
                <a:off x="5368132" y="3540125"/>
                <a:ext cx="465138"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86" name="Group 85"/>
          <p:cNvGrpSpPr/>
          <p:nvPr/>
        </p:nvGrpSpPr>
        <p:grpSpPr>
          <a:xfrm>
            <a:off x="8475848" y="4133630"/>
            <a:ext cx="605988" cy="560367"/>
            <a:chOff x="9528065" y="4949393"/>
            <a:chExt cx="813691" cy="752434"/>
          </a:xfrm>
          <a:solidFill>
            <a:schemeClr val="bg1">
              <a:alpha val="20000"/>
            </a:schemeClr>
          </a:solidFill>
        </p:grpSpPr>
        <p:grpSp>
          <p:nvGrpSpPr>
            <p:cNvPr id="87" name="Group 86"/>
            <p:cNvGrpSpPr/>
            <p:nvPr/>
          </p:nvGrpSpPr>
          <p:grpSpPr>
            <a:xfrm flipH="1">
              <a:off x="9528065" y="4949393"/>
              <a:ext cx="813691" cy="752434"/>
              <a:chOff x="2894013" y="1827213"/>
              <a:chExt cx="1265238" cy="1169988"/>
            </a:xfrm>
            <a:grpFill/>
          </p:grpSpPr>
          <p:sp>
            <p:nvSpPr>
              <p:cNvPr id="96" name="Freeform 25"/>
              <p:cNvSpPr>
                <a:spLocks noEditPoints="1"/>
              </p:cNvSpPr>
              <p:nvPr/>
            </p:nvSpPr>
            <p:spPr bwMode="auto">
              <a:xfrm>
                <a:off x="3000378" y="1893890"/>
                <a:ext cx="1039814" cy="1041401"/>
              </a:xfrm>
              <a:prstGeom prst="ellipse">
                <a:avLst/>
              </a:prstGeom>
              <a:grpFill/>
              <a:ln>
                <a:noFill/>
              </a:ln>
            </p:spPr>
            <p:txBody>
              <a:bodyPr anchor="t" anchorCtr="0" bIns="45720" compatLnSpc="1" lIns="91440" numCol="1" rIns="91440" tIns="45720" vert="horz" wrap="square">
                <a:prstTxWarp prst="textNoShape">
                  <a:avLst/>
                </a:prstTxWarp>
              </a:bodyPr>
              <a:lstStyle/>
              <a:p>
                <a:endParaRPr lang="id-ID"/>
              </a:p>
            </p:txBody>
          </p:sp>
          <p:sp>
            <p:nvSpPr>
              <p:cNvPr id="97" name="Freeform 26"/>
              <p:cNvSpPr>
                <a:spLocks noEditPoints="1"/>
              </p:cNvSpPr>
              <p:nvPr/>
            </p:nvSpPr>
            <p:spPr bwMode="auto">
              <a:xfrm>
                <a:off x="2894013" y="1827213"/>
                <a:ext cx="1265238" cy="1169988"/>
              </a:xfrm>
              <a:custGeom>
                <a:gdLst>
                  <a:gd fmla="*/ 141 w 286" name="T0"/>
                  <a:gd fmla="*/ 261 h 264" name="T1"/>
                  <a:gd fmla="*/ 50 w 286" name="T2"/>
                  <a:gd fmla="*/ 223 h 264" name="T3"/>
                  <a:gd fmla="*/ 50 w 286" name="T4"/>
                  <a:gd fmla="*/ 41 h 264" name="T5"/>
                  <a:gd fmla="*/ 141 w 286" name="T6"/>
                  <a:gd fmla="*/ 4 h 264" name="T7"/>
                  <a:gd fmla="*/ 232 w 286" name="T8"/>
                  <a:gd fmla="*/ 41 h 264" name="T9"/>
                  <a:gd fmla="*/ 232 w 286" name="T10"/>
                  <a:gd fmla="*/ 223 h 264" name="T11"/>
                  <a:gd fmla="*/ 141 w 286" name="T12"/>
                  <a:gd fmla="*/ 261 h 264" name="T13"/>
                  <a:gd fmla="*/ 141 w 286" name="T14"/>
                  <a:gd fmla="*/ 0 h 264" name="T15"/>
                  <a:gd fmla="*/ 48 w 286" name="T16"/>
                  <a:gd fmla="*/ 39 h 264" name="T17"/>
                  <a:gd fmla="*/ 9 w 286" name="T18"/>
                  <a:gd fmla="*/ 132 h 264" name="T19"/>
                  <a:gd fmla="*/ 48 w 286" name="T20"/>
                  <a:gd fmla="*/ 226 h 264" name="T21"/>
                  <a:gd fmla="*/ 141 w 286" name="T22"/>
                  <a:gd fmla="*/ 264 h 264" name="T23"/>
                  <a:gd fmla="*/ 141 w 286" name="T24"/>
                  <a:gd fmla="*/ 264 h 264" name="T25"/>
                  <a:gd fmla="*/ 235 w 286" name="T26"/>
                  <a:gd fmla="*/ 226 h 264" name="T27"/>
                  <a:gd fmla="*/ 235 w 286" name="T28"/>
                  <a:gd fmla="*/ 39 h 264" name="T29"/>
                  <a:gd fmla="*/ 141 w 286" name="T30"/>
                  <a:gd fmla="*/ 0 h 26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64" w="286">
                    <a:moveTo>
                      <a:pt x="141" y="261"/>
                    </a:moveTo>
                    <a:cubicBezTo>
                      <a:pt x="107" y="261"/>
                      <a:pt x="75" y="248"/>
                      <a:pt x="50" y="223"/>
                    </a:cubicBezTo>
                    <a:cubicBezTo>
                      <a:pt x="0" y="173"/>
                      <a:pt x="0" y="92"/>
                      <a:pt x="50" y="41"/>
                    </a:cubicBezTo>
                    <a:cubicBezTo>
                      <a:pt x="75" y="17"/>
                      <a:pt x="107" y="4"/>
                      <a:pt x="141" y="4"/>
                    </a:cubicBezTo>
                    <a:cubicBezTo>
                      <a:pt x="176" y="4"/>
                      <a:pt x="208" y="17"/>
                      <a:pt x="232" y="41"/>
                    </a:cubicBezTo>
                    <a:cubicBezTo>
                      <a:pt x="283" y="92"/>
                      <a:pt x="283" y="173"/>
                      <a:pt x="232" y="223"/>
                    </a:cubicBezTo>
                    <a:cubicBezTo>
                      <a:pt x="208" y="248"/>
                      <a:pt x="176" y="261"/>
                      <a:pt x="141" y="261"/>
                    </a:cubicBezTo>
                    <a:moveTo>
                      <a:pt x="141" y="0"/>
                    </a:moveTo>
                    <a:cubicBezTo>
                      <a:pt x="106" y="0"/>
                      <a:pt x="73" y="14"/>
                      <a:pt x="48" y="39"/>
                    </a:cubicBezTo>
                    <a:cubicBezTo>
                      <a:pt x="23" y="64"/>
                      <a:pt x="9" y="97"/>
                      <a:pt x="9" y="132"/>
                    </a:cubicBezTo>
                    <a:cubicBezTo>
                      <a:pt x="9" y="168"/>
                      <a:pt x="23" y="201"/>
                      <a:pt x="48" y="226"/>
                    </a:cubicBezTo>
                    <a:cubicBezTo>
                      <a:pt x="73" y="251"/>
                      <a:pt x="106" y="264"/>
                      <a:pt x="141" y="264"/>
                    </a:cubicBezTo>
                    <a:cubicBezTo>
                      <a:pt x="141" y="264"/>
                      <a:pt x="141" y="264"/>
                      <a:pt x="141" y="264"/>
                    </a:cubicBezTo>
                    <a:cubicBezTo>
                      <a:pt x="177" y="264"/>
                      <a:pt x="210" y="251"/>
                      <a:pt x="235" y="226"/>
                    </a:cubicBezTo>
                    <a:cubicBezTo>
                      <a:pt x="286" y="174"/>
                      <a:pt x="286" y="91"/>
                      <a:pt x="235" y="39"/>
                    </a:cubicBezTo>
                    <a:cubicBezTo>
                      <a:pt x="210" y="14"/>
                      <a:pt x="177" y="0"/>
                      <a:pt x="141" y="0"/>
                    </a:cubicBezTo>
                  </a:path>
                </a:pathLst>
              </a:custGeom>
              <a:grpFill/>
              <a:ln>
                <a:noFill/>
              </a:ln>
            </p:spPr>
            <p:txBody>
              <a:bodyPr anchor="t" anchorCtr="0" bIns="45720" compatLnSpc="1" lIns="91440" numCol="1" rIns="91440" tIns="45720" vert="horz" wrap="square">
                <a:prstTxWarp prst="textNoShape">
                  <a:avLst/>
                </a:prstTxWarp>
              </a:bodyPr>
              <a:lstStyle/>
              <a:p>
                <a:endParaRPr lang="id-ID"/>
              </a:p>
            </p:txBody>
          </p:sp>
          <p:sp>
            <p:nvSpPr>
              <p:cNvPr id="98" name="Freeform 27"/>
              <p:cNvSpPr/>
              <p:nvPr/>
            </p:nvSpPr>
            <p:spPr bwMode="auto">
              <a:xfrm>
                <a:off x="3033715" y="1967706"/>
                <a:ext cx="973139" cy="889000"/>
              </a:xfrm>
              <a:custGeom>
                <a:gdLst>
                  <a:gd fmla="*/ 110 w 220" name="T0"/>
                  <a:gd fmla="*/ 0 h 201" name="T1"/>
                  <a:gd fmla="*/ 39 w 220" name="T2"/>
                  <a:gd fmla="*/ 30 h 201" name="T3"/>
                  <a:gd fmla="*/ 39 w 220" name="T4"/>
                  <a:gd fmla="*/ 171 h 201" name="T5"/>
                  <a:gd fmla="*/ 110 w 220" name="T6"/>
                  <a:gd fmla="*/ 201 h 201" name="T7"/>
                  <a:gd fmla="*/ 181 w 220" name="T8"/>
                  <a:gd fmla="*/ 171 h 201" name="T9"/>
                  <a:gd fmla="*/ 181 w 220" name="T10"/>
                  <a:gd fmla="*/ 30 h 201" name="T11"/>
                  <a:gd fmla="*/ 110 w 220" name="T12"/>
                  <a:gd fmla="*/ 0 h 201" name="T13"/>
                </a:gdLst>
                <a:cxnLst>
                  <a:cxn ang="0">
                    <a:pos x="T0" y="T1"/>
                  </a:cxn>
                  <a:cxn ang="0">
                    <a:pos x="T2" y="T3"/>
                  </a:cxn>
                  <a:cxn ang="0">
                    <a:pos x="T4" y="T5"/>
                  </a:cxn>
                  <a:cxn ang="0">
                    <a:pos x="T6" y="T7"/>
                  </a:cxn>
                  <a:cxn ang="0">
                    <a:pos x="T8" y="T9"/>
                  </a:cxn>
                  <a:cxn ang="0">
                    <a:pos x="T10" y="T11"/>
                  </a:cxn>
                  <a:cxn ang="0">
                    <a:pos x="T12" y="T13"/>
                  </a:cxn>
                </a:cxnLst>
                <a:rect b="b" l="0" r="r" t="0"/>
                <a:pathLst>
                  <a:path h="201" w="220">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grpFill/>
              <a:ln>
                <a:noFill/>
              </a:ln>
            </p:spPr>
            <p:txBody>
              <a:bodyPr anchor="t" anchorCtr="0" bIns="45720" compatLnSpc="1" lIns="91440" numCol="1" rIns="91440" tIns="45720" vert="horz" wrap="square">
                <a:prstTxWarp prst="textNoShape">
                  <a:avLst/>
                </a:prstTxWarp>
              </a:bodyPr>
              <a:lstStyle/>
              <a:p>
                <a:endParaRPr lang="id-ID"/>
              </a:p>
            </p:txBody>
          </p:sp>
        </p:grpSp>
        <p:grpSp>
          <p:nvGrpSpPr>
            <p:cNvPr id="88" name="Group 87"/>
            <p:cNvGrpSpPr/>
            <p:nvPr/>
          </p:nvGrpSpPr>
          <p:grpSpPr>
            <a:xfrm>
              <a:off x="9790785" y="5229235"/>
              <a:ext cx="288250" cy="225180"/>
              <a:chOff x="2581275" y="1710532"/>
              <a:chExt cx="464344" cy="362744"/>
            </a:xfrm>
            <a:grpFill/>
          </p:grpSpPr>
          <p:sp>
            <p:nvSpPr>
              <p:cNvPr id="89" name="AutoShape 140"/>
              <p:cNvSpPr/>
              <p:nvPr/>
            </p:nvSpPr>
            <p:spPr bwMode="auto">
              <a:xfrm>
                <a:off x="2639219" y="1768475"/>
                <a:ext cx="290513" cy="235744"/>
              </a:xfrm>
              <a:custGeom>
                <a:gdLst>
                  <a:gd fmla="+- 0 10800 376" name="T0"/>
                  <a:gd fmla="*/ T0 w 20848" name="T1"/>
                  <a:gd fmla="*/ 10800 h 21600" name="T2"/>
                  <a:gd fmla="+- 0 10800 376" name="T3"/>
                  <a:gd fmla="*/ T3 w 20848" name="T4"/>
                  <a:gd fmla="*/ 10800 h 21600" name="T5"/>
                  <a:gd fmla="+- 0 10800 376" name="T6"/>
                  <a:gd fmla="*/ T6 w 20848" name="T7"/>
                  <a:gd fmla="*/ 10800 h 21600" name="T8"/>
                  <a:gd fmla="+- 0 10800 376" name="T9"/>
                  <a:gd fmla="*/ T9 w 20848" name="T10"/>
                  <a:gd fmla="*/ 10800 h 21600" name="T11"/>
                </a:gdLst>
                <a:cxnLst>
                  <a:cxn ang="0">
                    <a:pos x="T1" y="T2"/>
                  </a:cxn>
                  <a:cxn ang="0">
                    <a:pos x="T4" y="T5"/>
                  </a:cxn>
                  <a:cxn ang="0">
                    <a:pos x="T7" y="T8"/>
                  </a:cxn>
                  <a:cxn ang="0">
                    <a:pos x="T10" y="T11"/>
                  </a:cxn>
                </a:cxnLst>
                <a:rect b="b" l="0" r="r" t="0"/>
                <a:pathLst>
                  <a:path h="21600" w="20848">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90" name="AutoShape 141"/>
              <p:cNvSpPr/>
              <p:nvPr/>
            </p:nvSpPr>
            <p:spPr bwMode="auto">
              <a:xfrm>
                <a:off x="2581275" y="1710532"/>
                <a:ext cx="464344" cy="362744"/>
              </a:xfrm>
              <a:custGeom>
                <a:gdLst>
                  <a:gd fmla="+- 0 10800 252" name="T0"/>
                  <a:gd fmla="*/ T0 w 21096" name="T1"/>
                  <a:gd fmla="*/ 10800 h 21600" name="T2"/>
                  <a:gd fmla="+- 0 10800 252" name="T3"/>
                  <a:gd fmla="*/ T3 w 21096" name="T4"/>
                  <a:gd fmla="*/ 10800 h 21600" name="T5"/>
                  <a:gd fmla="+- 0 10800 252" name="T6"/>
                  <a:gd fmla="*/ T6 w 21096" name="T7"/>
                  <a:gd fmla="*/ 10800 h 21600" name="T8"/>
                  <a:gd fmla="+- 0 10800 252" name="T9"/>
                  <a:gd fmla="*/ T9 w 21096" name="T10"/>
                  <a:gd fmla="*/ 10800 h 21600" name="T11"/>
                </a:gdLst>
                <a:cxnLst>
                  <a:cxn ang="0">
                    <a:pos x="T1" y="T2"/>
                  </a:cxn>
                  <a:cxn ang="0">
                    <a:pos x="T4" y="T5"/>
                  </a:cxn>
                  <a:cxn ang="0">
                    <a:pos x="T7" y="T8"/>
                  </a:cxn>
                  <a:cxn ang="0">
                    <a:pos x="T10" y="T11"/>
                  </a:cxn>
                </a:cxnLst>
                <a:rect b="b" l="0" r="r" t="0"/>
                <a:pathLst>
                  <a:path h="21600" w="21096">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91" name="AutoShape 142"/>
              <p:cNvSpPr/>
              <p:nvPr/>
            </p:nvSpPr>
            <p:spPr bwMode="auto">
              <a:xfrm>
                <a:off x="2944019" y="1783557"/>
                <a:ext cx="43656" cy="428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92" name="AutoShape 143"/>
              <p:cNvSpPr/>
              <p:nvPr/>
            </p:nvSpPr>
            <p:spPr bwMode="auto">
              <a:xfrm>
                <a:off x="2929732" y="1971675"/>
                <a:ext cx="57944" cy="150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93" name="AutoShape 144"/>
              <p:cNvSpPr/>
              <p:nvPr/>
            </p:nvSpPr>
            <p:spPr bwMode="auto">
              <a:xfrm>
                <a:off x="2944019" y="1928019"/>
                <a:ext cx="58738" cy="150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94" name="AutoShape 145"/>
              <p:cNvSpPr/>
              <p:nvPr/>
            </p:nvSpPr>
            <p:spPr bwMode="auto">
              <a:xfrm>
                <a:off x="2944019" y="1885157"/>
                <a:ext cx="58738"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95" name="AutoShape 146"/>
              <p:cNvSpPr/>
              <p:nvPr/>
            </p:nvSpPr>
            <p:spPr bwMode="auto">
              <a:xfrm>
                <a:off x="2697957" y="1826419"/>
                <a:ext cx="86519" cy="61119"/>
              </a:xfrm>
              <a:custGeom>
                <a:gdLst>
                  <a:gd fmla="+- 0 10822 44" name="T0"/>
                  <a:gd fmla="*/ T0 w 21556" name="T1"/>
                  <a:gd fmla="+- 0 10826 53" name="T2"/>
                  <a:gd fmla="*/ 10826 h 21547" name="T3"/>
                  <a:gd fmla="+- 0 10822 44" name="T4"/>
                  <a:gd fmla="*/ T4 w 21556" name="T5"/>
                  <a:gd fmla="+- 0 10826 53" name="T6"/>
                  <a:gd fmla="*/ 10826 h 21547" name="T7"/>
                  <a:gd fmla="+- 0 10822 44" name="T8"/>
                  <a:gd fmla="*/ T8 w 21556" name="T9"/>
                  <a:gd fmla="+- 0 10826 53" name="T10"/>
                  <a:gd fmla="*/ 10826 h 21547" name="T11"/>
                  <a:gd fmla="+- 0 10822 44" name="T12"/>
                  <a:gd fmla="*/ T12 w 21556" name="T13"/>
                  <a:gd fmla="+- 0 10826 53" name="T14"/>
                  <a:gd fmla="*/ 10826 h 21547" name="T15"/>
                </a:gdLst>
                <a:cxnLst>
                  <a:cxn ang="0">
                    <a:pos x="T1" y="T3"/>
                  </a:cxn>
                  <a:cxn ang="0">
                    <a:pos x="T5" y="T7"/>
                  </a:cxn>
                  <a:cxn ang="0">
                    <a:pos x="T9" y="T11"/>
                  </a:cxn>
                  <a:cxn ang="0">
                    <a:pos x="T13" y="T15"/>
                  </a:cxn>
                </a:cxnLst>
                <a:rect b="b" l="0" r="r" t="0"/>
                <a:pathLst>
                  <a:path h="21547" w="21556">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sp>
        <p:nvSpPr>
          <p:cNvPr id="99" name="Rectangle 98"/>
          <p:cNvSpPr/>
          <p:nvPr/>
        </p:nvSpPr>
        <p:spPr>
          <a:xfrm>
            <a:off x="9148111" y="4384467"/>
            <a:ext cx="2205688" cy="518160"/>
          </a:xfrm>
          <a:prstGeom prst="rect">
            <a:avLst/>
          </a:prstGeom>
        </p:spPr>
        <p:txBody>
          <a:bodyPr wrap="square">
            <a:spAutoFit/>
          </a:bodyPr>
          <a:lstStyle/>
          <a:p>
            <a:r>
              <a:rPr lang="en-US" sz="1400">
                <a:solidFill>
                  <a:schemeClr val="bg1">
                    <a:lumMod val="95000"/>
                  </a:schemeClr>
                </a:solidFill>
              </a:rPr>
              <a:t>Lorem ipsum dolor sit amet consectetur dolor sit</a:t>
            </a:r>
          </a:p>
        </p:txBody>
      </p:sp>
      <p:sp>
        <p:nvSpPr>
          <p:cNvPr id="100" name="TextBox 99"/>
          <p:cNvSpPr txBox="1"/>
          <p:nvPr/>
        </p:nvSpPr>
        <p:spPr>
          <a:xfrm flipH="1">
            <a:off x="9148109" y="4108625"/>
            <a:ext cx="2205689" cy="335280"/>
          </a:xfrm>
          <a:prstGeom prst="rect">
            <a:avLst/>
          </a:prstGeom>
          <a:noFill/>
        </p:spPr>
        <p:txBody>
          <a:bodyPr rtlCol="0" wrap="square">
            <a:spAutoFit/>
          </a:bodyPr>
          <a:lstStyle/>
          <a:p>
            <a:r>
              <a:rPr b="1" lang="en-US" sz="1600">
                <a:solidFill>
                  <a:schemeClr val="bg1"/>
                </a:solidFill>
              </a:rPr>
              <a:t>Feature 6</a:t>
            </a:r>
          </a:p>
        </p:txBody>
      </p:sp>
      <p:sp>
        <p:nvSpPr>
          <p:cNvPr id="101" name="Rectangle 100"/>
          <p:cNvSpPr/>
          <p:nvPr/>
        </p:nvSpPr>
        <p:spPr>
          <a:xfrm>
            <a:off x="778511" y="4384467"/>
            <a:ext cx="2205688" cy="518160"/>
          </a:xfrm>
          <a:prstGeom prst="rect">
            <a:avLst/>
          </a:prstGeom>
        </p:spPr>
        <p:txBody>
          <a:bodyPr wrap="square">
            <a:spAutoFit/>
          </a:bodyPr>
          <a:lstStyle/>
          <a:p>
            <a:pPr algn="r"/>
            <a:r>
              <a:rPr lang="en-US" sz="1400">
                <a:solidFill>
                  <a:schemeClr val="bg1">
                    <a:lumMod val="95000"/>
                  </a:schemeClr>
                </a:solidFill>
              </a:rPr>
              <a:t>Lorem ipsum dolor sit amet consectetur dolor sit</a:t>
            </a:r>
          </a:p>
        </p:txBody>
      </p:sp>
      <p:sp>
        <p:nvSpPr>
          <p:cNvPr id="102" name="TextBox 101"/>
          <p:cNvSpPr txBox="1"/>
          <p:nvPr/>
        </p:nvSpPr>
        <p:spPr>
          <a:xfrm flipH="1">
            <a:off x="778509" y="4108625"/>
            <a:ext cx="2205689" cy="335280"/>
          </a:xfrm>
          <a:prstGeom prst="rect">
            <a:avLst/>
          </a:prstGeom>
          <a:noFill/>
        </p:spPr>
        <p:txBody>
          <a:bodyPr rtlCol="0" wrap="square">
            <a:spAutoFit/>
          </a:bodyPr>
          <a:lstStyle/>
          <a:p>
            <a:pPr algn="r"/>
            <a:r>
              <a:rPr b="1" lang="en-US" sz="1600">
                <a:solidFill>
                  <a:schemeClr val="bg1"/>
                </a:solidFill>
              </a:rPr>
              <a:t>Feature 5</a:t>
            </a:r>
          </a:p>
        </p:txBody>
      </p:sp>
      <p:pic>
        <p:nvPicPr>
          <p:cNvPr id="4" name="mockup_0018_iMac-_FRONT.png"/>
          <p:cNvPicPr/>
          <p:nvPr/>
        </p:nvPicPr>
        <p:blipFill>
          <a:blip r:embed="rId2">
            <a:extLst/>
          </a:blip>
          <a:stretch>
            <a:fillRect/>
          </a:stretch>
        </p:blipFill>
        <p:spPr>
          <a:xfrm>
            <a:off x="4077179" y="1838471"/>
            <a:ext cx="4021952" cy="3718269"/>
          </a:xfrm>
          <a:prstGeom prst="rect">
            <a:avLst/>
          </a:prstGeom>
          <a:ln cap="flat" w="12700">
            <a:noFill/>
            <a:miter lim="400000"/>
          </a:ln>
          <a:effectLst/>
        </p:spPr>
      </p:pic>
    </p:spTree>
    <p:extLst>
      <p:ext uri="{BB962C8B-B14F-4D97-AF65-F5344CB8AC3E}">
        <p14:creationId val="2108538809"/>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par>
                          <p:cTn fill="hold" id="8" nodeType="afterGroup">
                            <p:stCondLst>
                              <p:cond delay="500"/>
                            </p:stCondLst>
                            <p:childTnLst>
                              <p:par>
                                <p:cTn fill="hold" id="9" nodeType="afterEffect" presetClass="entr" presetID="2" presetSubtype="4">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500" fill="hold" id="11"/>
                                        <p:tgtEl>
                                          <p:spTgt spid="4"/>
                                        </p:tgtEl>
                                        <p:attrNameLst>
                                          <p:attrName>ppt_x</p:attrName>
                                        </p:attrNameLst>
                                      </p:cBhvr>
                                      <p:tavLst>
                                        <p:tav tm="0">
                                          <p:val>
                                            <p:strVal val="#ppt_x"/>
                                          </p:val>
                                        </p:tav>
                                        <p:tav tm="100000">
                                          <p:val>
                                            <p:strVal val="#ppt_x"/>
                                          </p:val>
                                        </p:tav>
                                      </p:tavLst>
                                    </p:anim>
                                    <p:anim calcmode="lin" valueType="num">
                                      <p:cBhvr additive="base">
                                        <p:cTn dur="500" fill="hold" id="12"/>
                                        <p:tgtEl>
                                          <p:spTgt spid="4"/>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000"/>
                            </p:stCondLst>
                            <p:childTnLst>
                              <p:par>
                                <p:cTn fill="hold" id="14" nodeType="afterEffect" presetClass="entr" presetID="53" presetSubtype="0">
                                  <p:stCondLst>
                                    <p:cond delay="0"/>
                                  </p:stCondLst>
                                  <p:childTnLst>
                                    <p:set>
                                      <p:cBhvr>
                                        <p:cTn dur="1" fill="hold" id="15">
                                          <p:stCondLst>
                                            <p:cond delay="0"/>
                                          </p:stCondLst>
                                        </p:cTn>
                                        <p:tgtEl>
                                          <p:spTgt spid="18"/>
                                        </p:tgtEl>
                                        <p:attrNameLst>
                                          <p:attrName>style.visibility</p:attrName>
                                        </p:attrNameLst>
                                      </p:cBhvr>
                                      <p:to>
                                        <p:strVal val="visible"/>
                                      </p:to>
                                    </p:set>
                                    <p:anim calcmode="lin" valueType="num">
                                      <p:cBhvr>
                                        <p:cTn dur="500" fill="hold" id="16"/>
                                        <p:tgtEl>
                                          <p:spTgt spid="18"/>
                                        </p:tgtEl>
                                        <p:attrNameLst>
                                          <p:attrName>ppt_w</p:attrName>
                                        </p:attrNameLst>
                                      </p:cBhvr>
                                      <p:tavLst>
                                        <p:tav tm="0">
                                          <p:val>
                                            <p:fltVal val="0"/>
                                          </p:val>
                                        </p:tav>
                                        <p:tav tm="100000">
                                          <p:val>
                                            <p:strVal val="#ppt_w"/>
                                          </p:val>
                                        </p:tav>
                                      </p:tavLst>
                                    </p:anim>
                                    <p:anim calcmode="lin" valueType="num">
                                      <p:cBhvr>
                                        <p:cTn dur="500" fill="hold" id="17"/>
                                        <p:tgtEl>
                                          <p:spTgt spid="18"/>
                                        </p:tgtEl>
                                        <p:attrNameLst>
                                          <p:attrName>ppt_h</p:attrName>
                                        </p:attrNameLst>
                                      </p:cBhvr>
                                      <p:tavLst>
                                        <p:tav tm="0">
                                          <p:val>
                                            <p:fltVal val="0"/>
                                          </p:val>
                                        </p:tav>
                                        <p:tav tm="100000">
                                          <p:val>
                                            <p:strVal val="#ppt_h"/>
                                          </p:val>
                                        </p:tav>
                                      </p:tavLst>
                                    </p:anim>
                                    <p:animEffect filter="fade" transition="in">
                                      <p:cBhvr>
                                        <p:cTn dur="500" id="18"/>
                                        <p:tgtEl>
                                          <p:spTgt spid="18"/>
                                        </p:tgtEl>
                                      </p:cBhvr>
                                    </p:animEffect>
                                  </p:childTnLst>
                                </p:cTn>
                              </p:par>
                              <p:par>
                                <p:cTn fill="hold" id="19" nodeType="withEffect" presetClass="entr" presetID="53" presetSubtype="0">
                                  <p:stCondLst>
                                    <p:cond delay="0"/>
                                  </p:stCondLst>
                                  <p:childTnLst>
                                    <p:set>
                                      <p:cBhvr>
                                        <p:cTn dur="1" fill="hold" id="20">
                                          <p:stCondLst>
                                            <p:cond delay="0"/>
                                          </p:stCondLst>
                                        </p:cTn>
                                        <p:tgtEl>
                                          <p:spTgt spid="26"/>
                                        </p:tgtEl>
                                        <p:attrNameLst>
                                          <p:attrName>style.visibility</p:attrName>
                                        </p:attrNameLst>
                                      </p:cBhvr>
                                      <p:to>
                                        <p:strVal val="visible"/>
                                      </p:to>
                                    </p:set>
                                    <p:anim calcmode="lin" valueType="num">
                                      <p:cBhvr>
                                        <p:cTn dur="500" fill="hold" id="21"/>
                                        <p:tgtEl>
                                          <p:spTgt spid="26"/>
                                        </p:tgtEl>
                                        <p:attrNameLst>
                                          <p:attrName>ppt_w</p:attrName>
                                        </p:attrNameLst>
                                      </p:cBhvr>
                                      <p:tavLst>
                                        <p:tav tm="0">
                                          <p:val>
                                            <p:fltVal val="0"/>
                                          </p:val>
                                        </p:tav>
                                        <p:tav tm="100000">
                                          <p:val>
                                            <p:strVal val="#ppt_w"/>
                                          </p:val>
                                        </p:tav>
                                      </p:tavLst>
                                    </p:anim>
                                    <p:anim calcmode="lin" valueType="num">
                                      <p:cBhvr>
                                        <p:cTn dur="500" fill="hold" id="22"/>
                                        <p:tgtEl>
                                          <p:spTgt spid="26"/>
                                        </p:tgtEl>
                                        <p:attrNameLst>
                                          <p:attrName>ppt_h</p:attrName>
                                        </p:attrNameLst>
                                      </p:cBhvr>
                                      <p:tavLst>
                                        <p:tav tm="0">
                                          <p:val>
                                            <p:fltVal val="0"/>
                                          </p:val>
                                        </p:tav>
                                        <p:tav tm="100000">
                                          <p:val>
                                            <p:strVal val="#ppt_h"/>
                                          </p:val>
                                        </p:tav>
                                      </p:tavLst>
                                    </p:anim>
                                    <p:animEffect filter="fade" transition="in">
                                      <p:cBhvr>
                                        <p:cTn dur="500" id="23"/>
                                        <p:tgtEl>
                                          <p:spTgt spid="26"/>
                                        </p:tgtEl>
                                      </p:cBhvr>
                                    </p:animEffect>
                                  </p:childTnLst>
                                </p:cTn>
                              </p:par>
                            </p:childTnLst>
                          </p:cTn>
                        </p:par>
                        <p:par>
                          <p:cTn fill="hold" id="24" nodeType="afterGroup">
                            <p:stCondLst>
                              <p:cond delay="1500"/>
                            </p:stCondLst>
                            <p:childTnLst>
                              <p:par>
                                <p:cTn fill="hold" grpId="0" id="25" nodeType="afterEffect" presetClass="entr" presetID="22" presetSubtype="2">
                                  <p:stCondLst>
                                    <p:cond delay="0"/>
                                  </p:stCondLst>
                                  <p:childTnLst>
                                    <p:set>
                                      <p:cBhvr>
                                        <p:cTn dur="1" fill="hold" id="26">
                                          <p:stCondLst>
                                            <p:cond delay="0"/>
                                          </p:stCondLst>
                                        </p:cTn>
                                        <p:tgtEl>
                                          <p:spTgt spid="58"/>
                                        </p:tgtEl>
                                        <p:attrNameLst>
                                          <p:attrName>style.visibility</p:attrName>
                                        </p:attrNameLst>
                                      </p:cBhvr>
                                      <p:to>
                                        <p:strVal val="visible"/>
                                      </p:to>
                                    </p:set>
                                    <p:animEffect filter="wipe(right)" transition="in">
                                      <p:cBhvr>
                                        <p:cTn dur="500" id="27"/>
                                        <p:tgtEl>
                                          <p:spTgt spid="58"/>
                                        </p:tgtEl>
                                      </p:cBhvr>
                                    </p:animEffect>
                                  </p:childTnLst>
                                </p:cTn>
                              </p:par>
                              <p:par>
                                <p:cTn fill="hold" grpId="0" id="28" nodeType="withEffect" presetClass="entr" presetID="22" presetSubtype="8">
                                  <p:stCondLst>
                                    <p:cond delay="0"/>
                                  </p:stCondLst>
                                  <p:childTnLst>
                                    <p:set>
                                      <p:cBhvr>
                                        <p:cTn dur="1" fill="hold" id="29">
                                          <p:stCondLst>
                                            <p:cond delay="0"/>
                                          </p:stCondLst>
                                        </p:cTn>
                                        <p:tgtEl>
                                          <p:spTgt spid="50"/>
                                        </p:tgtEl>
                                        <p:attrNameLst>
                                          <p:attrName>style.visibility</p:attrName>
                                        </p:attrNameLst>
                                      </p:cBhvr>
                                      <p:to>
                                        <p:strVal val="visible"/>
                                      </p:to>
                                    </p:set>
                                    <p:animEffect filter="wipe(left)" transition="in">
                                      <p:cBhvr>
                                        <p:cTn dur="500" id="30"/>
                                        <p:tgtEl>
                                          <p:spTgt spid="50"/>
                                        </p:tgtEl>
                                      </p:cBhvr>
                                    </p:animEffect>
                                  </p:childTnLst>
                                </p:cTn>
                              </p:par>
                            </p:childTnLst>
                          </p:cTn>
                        </p:par>
                        <p:par>
                          <p:cTn fill="hold" id="31" nodeType="afterGroup">
                            <p:stCondLst>
                              <p:cond delay="2000"/>
                            </p:stCondLst>
                            <p:childTnLst>
                              <p:par>
                                <p:cTn fill="hold" grpId="0" id="32" nodeType="afterEffect" presetClass="entr" presetID="10" presetSubtype="0">
                                  <p:stCondLst>
                                    <p:cond delay="0"/>
                                  </p:stCondLst>
                                  <p:childTnLst>
                                    <p:set>
                                      <p:cBhvr>
                                        <p:cTn dur="1" fill="hold" id="33">
                                          <p:stCondLst>
                                            <p:cond delay="0"/>
                                          </p:stCondLst>
                                        </p:cTn>
                                        <p:tgtEl>
                                          <p:spTgt spid="57"/>
                                        </p:tgtEl>
                                        <p:attrNameLst>
                                          <p:attrName>style.visibility</p:attrName>
                                        </p:attrNameLst>
                                      </p:cBhvr>
                                      <p:to>
                                        <p:strVal val="visible"/>
                                      </p:to>
                                    </p:set>
                                    <p:animEffect filter="fade" transition="in">
                                      <p:cBhvr>
                                        <p:cTn dur="500" id="34"/>
                                        <p:tgtEl>
                                          <p:spTgt spid="57"/>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49"/>
                                        </p:tgtEl>
                                        <p:attrNameLst>
                                          <p:attrName>style.visibility</p:attrName>
                                        </p:attrNameLst>
                                      </p:cBhvr>
                                      <p:to>
                                        <p:strVal val="visible"/>
                                      </p:to>
                                    </p:set>
                                    <p:animEffect filter="fade" transition="in">
                                      <p:cBhvr>
                                        <p:cTn dur="500" id="37"/>
                                        <p:tgtEl>
                                          <p:spTgt spid="49"/>
                                        </p:tgtEl>
                                      </p:cBhvr>
                                    </p:animEffect>
                                  </p:childTnLst>
                                </p:cTn>
                              </p:par>
                            </p:childTnLst>
                          </p:cTn>
                        </p:par>
                        <p:par>
                          <p:cTn fill="hold" id="38" nodeType="afterGroup">
                            <p:stCondLst>
                              <p:cond delay="2500"/>
                            </p:stCondLst>
                            <p:childTnLst>
                              <p:par>
                                <p:cTn fill="hold" id="39" nodeType="afterEffect" presetClass="entr" presetID="53" presetSubtype="0">
                                  <p:stCondLst>
                                    <p:cond delay="0"/>
                                  </p:stCondLst>
                                  <p:childTnLst>
                                    <p:set>
                                      <p:cBhvr>
                                        <p:cTn dur="1" fill="hold" id="40">
                                          <p:stCondLst>
                                            <p:cond delay="0"/>
                                          </p:stCondLst>
                                        </p:cTn>
                                        <p:tgtEl>
                                          <p:spTgt spid="10"/>
                                        </p:tgtEl>
                                        <p:attrNameLst>
                                          <p:attrName>style.visibility</p:attrName>
                                        </p:attrNameLst>
                                      </p:cBhvr>
                                      <p:to>
                                        <p:strVal val="visible"/>
                                      </p:to>
                                    </p:set>
                                    <p:anim calcmode="lin" valueType="num">
                                      <p:cBhvr>
                                        <p:cTn dur="500" fill="hold" id="41"/>
                                        <p:tgtEl>
                                          <p:spTgt spid="10"/>
                                        </p:tgtEl>
                                        <p:attrNameLst>
                                          <p:attrName>ppt_w</p:attrName>
                                        </p:attrNameLst>
                                      </p:cBhvr>
                                      <p:tavLst>
                                        <p:tav tm="0">
                                          <p:val>
                                            <p:fltVal val="0"/>
                                          </p:val>
                                        </p:tav>
                                        <p:tav tm="100000">
                                          <p:val>
                                            <p:strVal val="#ppt_w"/>
                                          </p:val>
                                        </p:tav>
                                      </p:tavLst>
                                    </p:anim>
                                    <p:anim calcmode="lin" valueType="num">
                                      <p:cBhvr>
                                        <p:cTn dur="500" fill="hold" id="42"/>
                                        <p:tgtEl>
                                          <p:spTgt spid="10"/>
                                        </p:tgtEl>
                                        <p:attrNameLst>
                                          <p:attrName>ppt_h</p:attrName>
                                        </p:attrNameLst>
                                      </p:cBhvr>
                                      <p:tavLst>
                                        <p:tav tm="0">
                                          <p:val>
                                            <p:fltVal val="0"/>
                                          </p:val>
                                        </p:tav>
                                        <p:tav tm="100000">
                                          <p:val>
                                            <p:strVal val="#ppt_h"/>
                                          </p:val>
                                        </p:tav>
                                      </p:tavLst>
                                    </p:anim>
                                    <p:animEffect filter="fade" transition="in">
                                      <p:cBhvr>
                                        <p:cTn dur="500" id="43"/>
                                        <p:tgtEl>
                                          <p:spTgt spid="10"/>
                                        </p:tgtEl>
                                      </p:cBhvr>
                                    </p:animEffect>
                                  </p:childTnLst>
                                </p:cTn>
                              </p:par>
                              <p:par>
                                <p:cTn fill="hold" id="44" nodeType="withEffect" presetClass="entr" presetID="53" presetSubtype="0">
                                  <p:stCondLst>
                                    <p:cond delay="0"/>
                                  </p:stCondLst>
                                  <p:childTnLst>
                                    <p:set>
                                      <p:cBhvr>
                                        <p:cTn dur="1" fill="hold" id="45">
                                          <p:stCondLst>
                                            <p:cond delay="0"/>
                                          </p:stCondLst>
                                        </p:cTn>
                                        <p:tgtEl>
                                          <p:spTgt spid="35"/>
                                        </p:tgtEl>
                                        <p:attrNameLst>
                                          <p:attrName>style.visibility</p:attrName>
                                        </p:attrNameLst>
                                      </p:cBhvr>
                                      <p:to>
                                        <p:strVal val="visible"/>
                                      </p:to>
                                    </p:set>
                                    <p:anim calcmode="lin" valueType="num">
                                      <p:cBhvr>
                                        <p:cTn dur="500" fill="hold" id="46"/>
                                        <p:tgtEl>
                                          <p:spTgt spid="35"/>
                                        </p:tgtEl>
                                        <p:attrNameLst>
                                          <p:attrName>ppt_w</p:attrName>
                                        </p:attrNameLst>
                                      </p:cBhvr>
                                      <p:tavLst>
                                        <p:tav tm="0">
                                          <p:val>
                                            <p:fltVal val="0"/>
                                          </p:val>
                                        </p:tav>
                                        <p:tav tm="100000">
                                          <p:val>
                                            <p:strVal val="#ppt_w"/>
                                          </p:val>
                                        </p:tav>
                                      </p:tavLst>
                                    </p:anim>
                                    <p:anim calcmode="lin" valueType="num">
                                      <p:cBhvr>
                                        <p:cTn dur="500" fill="hold" id="47"/>
                                        <p:tgtEl>
                                          <p:spTgt spid="35"/>
                                        </p:tgtEl>
                                        <p:attrNameLst>
                                          <p:attrName>ppt_h</p:attrName>
                                        </p:attrNameLst>
                                      </p:cBhvr>
                                      <p:tavLst>
                                        <p:tav tm="0">
                                          <p:val>
                                            <p:fltVal val="0"/>
                                          </p:val>
                                        </p:tav>
                                        <p:tav tm="100000">
                                          <p:val>
                                            <p:strVal val="#ppt_h"/>
                                          </p:val>
                                        </p:tav>
                                      </p:tavLst>
                                    </p:anim>
                                    <p:animEffect filter="fade" transition="in">
                                      <p:cBhvr>
                                        <p:cTn dur="500" id="48"/>
                                        <p:tgtEl>
                                          <p:spTgt spid="35"/>
                                        </p:tgtEl>
                                      </p:cBhvr>
                                    </p:animEffect>
                                  </p:childTnLst>
                                </p:cTn>
                              </p:par>
                            </p:childTnLst>
                          </p:cTn>
                        </p:par>
                        <p:par>
                          <p:cTn fill="hold" id="49" nodeType="afterGroup">
                            <p:stCondLst>
                              <p:cond delay="3000"/>
                            </p:stCondLst>
                            <p:childTnLst>
                              <p:par>
                                <p:cTn fill="hold" grpId="0" id="50" nodeType="afterEffect" presetClass="entr" presetID="22" presetSubtype="2">
                                  <p:stCondLst>
                                    <p:cond delay="0"/>
                                  </p:stCondLst>
                                  <p:childTnLst>
                                    <p:set>
                                      <p:cBhvr>
                                        <p:cTn dur="1" fill="hold" id="51">
                                          <p:stCondLst>
                                            <p:cond delay="0"/>
                                          </p:stCondLst>
                                        </p:cTn>
                                        <p:tgtEl>
                                          <p:spTgt spid="60"/>
                                        </p:tgtEl>
                                        <p:attrNameLst>
                                          <p:attrName>style.visibility</p:attrName>
                                        </p:attrNameLst>
                                      </p:cBhvr>
                                      <p:to>
                                        <p:strVal val="visible"/>
                                      </p:to>
                                    </p:set>
                                    <p:animEffect filter="wipe(right)" transition="in">
                                      <p:cBhvr>
                                        <p:cTn dur="500" id="52"/>
                                        <p:tgtEl>
                                          <p:spTgt spid="60"/>
                                        </p:tgtEl>
                                      </p:cBhvr>
                                    </p:animEffect>
                                  </p:childTnLst>
                                </p:cTn>
                              </p:par>
                              <p:par>
                                <p:cTn fill="hold" grpId="0" id="53" nodeType="withEffect" presetClass="entr" presetID="22" presetSubtype="8">
                                  <p:stCondLst>
                                    <p:cond delay="0"/>
                                  </p:stCondLst>
                                  <p:childTnLst>
                                    <p:set>
                                      <p:cBhvr>
                                        <p:cTn dur="1" fill="hold" id="54">
                                          <p:stCondLst>
                                            <p:cond delay="0"/>
                                          </p:stCondLst>
                                        </p:cTn>
                                        <p:tgtEl>
                                          <p:spTgt spid="52"/>
                                        </p:tgtEl>
                                        <p:attrNameLst>
                                          <p:attrName>style.visibility</p:attrName>
                                        </p:attrNameLst>
                                      </p:cBhvr>
                                      <p:to>
                                        <p:strVal val="visible"/>
                                      </p:to>
                                    </p:set>
                                    <p:animEffect filter="wipe(left)" transition="in">
                                      <p:cBhvr>
                                        <p:cTn dur="500" id="55"/>
                                        <p:tgtEl>
                                          <p:spTgt spid="52"/>
                                        </p:tgtEl>
                                      </p:cBhvr>
                                    </p:animEffect>
                                  </p:childTnLst>
                                </p:cTn>
                              </p:par>
                            </p:childTnLst>
                          </p:cTn>
                        </p:par>
                        <p:par>
                          <p:cTn fill="hold" id="56" nodeType="afterGroup">
                            <p:stCondLst>
                              <p:cond delay="3500"/>
                            </p:stCondLst>
                            <p:childTnLst>
                              <p:par>
                                <p:cTn fill="hold" grpId="0" id="57" nodeType="afterEffect" presetClass="entr" presetID="10" presetSubtype="0">
                                  <p:stCondLst>
                                    <p:cond delay="0"/>
                                  </p:stCondLst>
                                  <p:childTnLst>
                                    <p:set>
                                      <p:cBhvr>
                                        <p:cTn dur="1" fill="hold" id="58">
                                          <p:stCondLst>
                                            <p:cond delay="0"/>
                                          </p:stCondLst>
                                        </p:cTn>
                                        <p:tgtEl>
                                          <p:spTgt spid="59"/>
                                        </p:tgtEl>
                                        <p:attrNameLst>
                                          <p:attrName>style.visibility</p:attrName>
                                        </p:attrNameLst>
                                      </p:cBhvr>
                                      <p:to>
                                        <p:strVal val="visible"/>
                                      </p:to>
                                    </p:set>
                                    <p:animEffect filter="fade" transition="in">
                                      <p:cBhvr>
                                        <p:cTn dur="500" id="59"/>
                                        <p:tgtEl>
                                          <p:spTgt spid="59"/>
                                        </p:tgtEl>
                                      </p:cBhvr>
                                    </p:animEffect>
                                  </p:childTnLst>
                                </p:cTn>
                              </p:par>
                              <p:par>
                                <p:cTn fill="hold" grpId="0" id="60" nodeType="withEffect" presetClass="entr" presetID="10" presetSubtype="0">
                                  <p:stCondLst>
                                    <p:cond delay="0"/>
                                  </p:stCondLst>
                                  <p:childTnLst>
                                    <p:set>
                                      <p:cBhvr>
                                        <p:cTn dur="1" fill="hold" id="61">
                                          <p:stCondLst>
                                            <p:cond delay="0"/>
                                          </p:stCondLst>
                                        </p:cTn>
                                        <p:tgtEl>
                                          <p:spTgt spid="51"/>
                                        </p:tgtEl>
                                        <p:attrNameLst>
                                          <p:attrName>style.visibility</p:attrName>
                                        </p:attrNameLst>
                                      </p:cBhvr>
                                      <p:to>
                                        <p:strVal val="visible"/>
                                      </p:to>
                                    </p:set>
                                    <p:animEffect filter="fade" transition="in">
                                      <p:cBhvr>
                                        <p:cTn dur="500" id="62"/>
                                        <p:tgtEl>
                                          <p:spTgt spid="51"/>
                                        </p:tgtEl>
                                      </p:cBhvr>
                                    </p:animEffect>
                                  </p:childTnLst>
                                </p:cTn>
                              </p:par>
                            </p:childTnLst>
                          </p:cTn>
                        </p:par>
                        <p:par>
                          <p:cTn fill="hold" id="63" nodeType="afterGroup">
                            <p:stCondLst>
                              <p:cond delay="4000"/>
                            </p:stCondLst>
                            <p:childTnLst>
                              <p:par>
                                <p:cTn fill="hold" id="64" nodeType="afterEffect" presetClass="entr" presetID="53" presetSubtype="0">
                                  <p:stCondLst>
                                    <p:cond delay="0"/>
                                  </p:stCondLst>
                                  <p:childTnLst>
                                    <p:set>
                                      <p:cBhvr>
                                        <p:cTn dur="1" fill="hold" id="65">
                                          <p:stCondLst>
                                            <p:cond delay="0"/>
                                          </p:stCondLst>
                                        </p:cTn>
                                        <p:tgtEl>
                                          <p:spTgt spid="78"/>
                                        </p:tgtEl>
                                        <p:attrNameLst>
                                          <p:attrName>style.visibility</p:attrName>
                                        </p:attrNameLst>
                                      </p:cBhvr>
                                      <p:to>
                                        <p:strVal val="visible"/>
                                      </p:to>
                                    </p:set>
                                    <p:anim calcmode="lin" valueType="num">
                                      <p:cBhvr>
                                        <p:cTn dur="500" fill="hold" id="66"/>
                                        <p:tgtEl>
                                          <p:spTgt spid="78"/>
                                        </p:tgtEl>
                                        <p:attrNameLst>
                                          <p:attrName>ppt_w</p:attrName>
                                        </p:attrNameLst>
                                      </p:cBhvr>
                                      <p:tavLst>
                                        <p:tav tm="0">
                                          <p:val>
                                            <p:fltVal val="0"/>
                                          </p:val>
                                        </p:tav>
                                        <p:tav tm="100000">
                                          <p:val>
                                            <p:strVal val="#ppt_w"/>
                                          </p:val>
                                        </p:tav>
                                      </p:tavLst>
                                    </p:anim>
                                    <p:anim calcmode="lin" valueType="num">
                                      <p:cBhvr>
                                        <p:cTn dur="500" fill="hold" id="67"/>
                                        <p:tgtEl>
                                          <p:spTgt spid="78"/>
                                        </p:tgtEl>
                                        <p:attrNameLst>
                                          <p:attrName>ppt_h</p:attrName>
                                        </p:attrNameLst>
                                      </p:cBhvr>
                                      <p:tavLst>
                                        <p:tav tm="0">
                                          <p:val>
                                            <p:fltVal val="0"/>
                                          </p:val>
                                        </p:tav>
                                        <p:tav tm="100000">
                                          <p:val>
                                            <p:strVal val="#ppt_h"/>
                                          </p:val>
                                        </p:tav>
                                      </p:tavLst>
                                    </p:anim>
                                    <p:animEffect filter="fade" transition="in">
                                      <p:cBhvr>
                                        <p:cTn dur="500" id="68"/>
                                        <p:tgtEl>
                                          <p:spTgt spid="78"/>
                                        </p:tgtEl>
                                      </p:cBhvr>
                                    </p:animEffect>
                                  </p:childTnLst>
                                </p:cTn>
                              </p:par>
                              <p:par>
                                <p:cTn fill="hold" id="69" nodeType="withEffect" presetClass="entr" presetID="53" presetSubtype="0">
                                  <p:stCondLst>
                                    <p:cond delay="0"/>
                                  </p:stCondLst>
                                  <p:childTnLst>
                                    <p:set>
                                      <p:cBhvr>
                                        <p:cTn dur="1" fill="hold" id="70">
                                          <p:stCondLst>
                                            <p:cond delay="0"/>
                                          </p:stCondLst>
                                        </p:cTn>
                                        <p:tgtEl>
                                          <p:spTgt spid="86"/>
                                        </p:tgtEl>
                                        <p:attrNameLst>
                                          <p:attrName>style.visibility</p:attrName>
                                        </p:attrNameLst>
                                      </p:cBhvr>
                                      <p:to>
                                        <p:strVal val="visible"/>
                                      </p:to>
                                    </p:set>
                                    <p:anim calcmode="lin" valueType="num">
                                      <p:cBhvr>
                                        <p:cTn dur="500" fill="hold" id="71"/>
                                        <p:tgtEl>
                                          <p:spTgt spid="86"/>
                                        </p:tgtEl>
                                        <p:attrNameLst>
                                          <p:attrName>ppt_w</p:attrName>
                                        </p:attrNameLst>
                                      </p:cBhvr>
                                      <p:tavLst>
                                        <p:tav tm="0">
                                          <p:val>
                                            <p:fltVal val="0"/>
                                          </p:val>
                                        </p:tav>
                                        <p:tav tm="100000">
                                          <p:val>
                                            <p:strVal val="#ppt_w"/>
                                          </p:val>
                                        </p:tav>
                                      </p:tavLst>
                                    </p:anim>
                                    <p:anim calcmode="lin" valueType="num">
                                      <p:cBhvr>
                                        <p:cTn dur="500" fill="hold" id="72"/>
                                        <p:tgtEl>
                                          <p:spTgt spid="86"/>
                                        </p:tgtEl>
                                        <p:attrNameLst>
                                          <p:attrName>ppt_h</p:attrName>
                                        </p:attrNameLst>
                                      </p:cBhvr>
                                      <p:tavLst>
                                        <p:tav tm="0">
                                          <p:val>
                                            <p:fltVal val="0"/>
                                          </p:val>
                                        </p:tav>
                                        <p:tav tm="100000">
                                          <p:val>
                                            <p:strVal val="#ppt_h"/>
                                          </p:val>
                                        </p:tav>
                                      </p:tavLst>
                                    </p:anim>
                                    <p:animEffect filter="fade" transition="in">
                                      <p:cBhvr>
                                        <p:cTn dur="500" id="73"/>
                                        <p:tgtEl>
                                          <p:spTgt spid="86"/>
                                        </p:tgtEl>
                                      </p:cBhvr>
                                    </p:animEffect>
                                  </p:childTnLst>
                                </p:cTn>
                              </p:par>
                            </p:childTnLst>
                          </p:cTn>
                        </p:par>
                        <p:par>
                          <p:cTn fill="hold" id="74" nodeType="afterGroup">
                            <p:stCondLst>
                              <p:cond delay="4500"/>
                            </p:stCondLst>
                            <p:childTnLst>
                              <p:par>
                                <p:cTn fill="hold" grpId="0" id="75" nodeType="afterEffect" presetClass="entr" presetID="22" presetSubtype="2">
                                  <p:stCondLst>
                                    <p:cond delay="0"/>
                                  </p:stCondLst>
                                  <p:childTnLst>
                                    <p:set>
                                      <p:cBhvr>
                                        <p:cTn dur="1" fill="hold" id="76">
                                          <p:stCondLst>
                                            <p:cond delay="0"/>
                                          </p:stCondLst>
                                        </p:cTn>
                                        <p:tgtEl>
                                          <p:spTgt spid="102"/>
                                        </p:tgtEl>
                                        <p:attrNameLst>
                                          <p:attrName>style.visibility</p:attrName>
                                        </p:attrNameLst>
                                      </p:cBhvr>
                                      <p:to>
                                        <p:strVal val="visible"/>
                                      </p:to>
                                    </p:set>
                                    <p:animEffect filter="wipe(right)" transition="in">
                                      <p:cBhvr>
                                        <p:cTn dur="500" id="77"/>
                                        <p:tgtEl>
                                          <p:spTgt spid="102"/>
                                        </p:tgtEl>
                                      </p:cBhvr>
                                    </p:animEffect>
                                  </p:childTnLst>
                                </p:cTn>
                              </p:par>
                              <p:par>
                                <p:cTn fill="hold" grpId="0" id="78" nodeType="withEffect" presetClass="entr" presetID="22" presetSubtype="8">
                                  <p:stCondLst>
                                    <p:cond delay="0"/>
                                  </p:stCondLst>
                                  <p:childTnLst>
                                    <p:set>
                                      <p:cBhvr>
                                        <p:cTn dur="1" fill="hold" id="79">
                                          <p:stCondLst>
                                            <p:cond delay="0"/>
                                          </p:stCondLst>
                                        </p:cTn>
                                        <p:tgtEl>
                                          <p:spTgt spid="100"/>
                                        </p:tgtEl>
                                        <p:attrNameLst>
                                          <p:attrName>style.visibility</p:attrName>
                                        </p:attrNameLst>
                                      </p:cBhvr>
                                      <p:to>
                                        <p:strVal val="visible"/>
                                      </p:to>
                                    </p:set>
                                    <p:animEffect filter="wipe(left)" transition="in">
                                      <p:cBhvr>
                                        <p:cTn dur="500" id="80"/>
                                        <p:tgtEl>
                                          <p:spTgt spid="100"/>
                                        </p:tgtEl>
                                      </p:cBhvr>
                                    </p:animEffect>
                                  </p:childTnLst>
                                </p:cTn>
                              </p:par>
                            </p:childTnLst>
                          </p:cTn>
                        </p:par>
                        <p:par>
                          <p:cTn fill="hold" id="81" nodeType="afterGroup">
                            <p:stCondLst>
                              <p:cond delay="5000"/>
                            </p:stCondLst>
                            <p:childTnLst>
                              <p:par>
                                <p:cTn fill="hold" grpId="0" id="82" nodeType="afterEffect" presetClass="entr" presetID="10" presetSubtype="0">
                                  <p:stCondLst>
                                    <p:cond delay="0"/>
                                  </p:stCondLst>
                                  <p:childTnLst>
                                    <p:set>
                                      <p:cBhvr>
                                        <p:cTn dur="1" fill="hold" id="83">
                                          <p:stCondLst>
                                            <p:cond delay="0"/>
                                          </p:stCondLst>
                                        </p:cTn>
                                        <p:tgtEl>
                                          <p:spTgt spid="101"/>
                                        </p:tgtEl>
                                        <p:attrNameLst>
                                          <p:attrName>style.visibility</p:attrName>
                                        </p:attrNameLst>
                                      </p:cBhvr>
                                      <p:to>
                                        <p:strVal val="visible"/>
                                      </p:to>
                                    </p:set>
                                    <p:animEffect filter="fade" transition="in">
                                      <p:cBhvr>
                                        <p:cTn dur="500" id="84"/>
                                        <p:tgtEl>
                                          <p:spTgt spid="101"/>
                                        </p:tgtEl>
                                      </p:cBhvr>
                                    </p:animEffect>
                                  </p:childTnLst>
                                </p:cTn>
                              </p:par>
                              <p:par>
                                <p:cTn fill="hold" grpId="0" id="85" nodeType="withEffect" presetClass="entr" presetID="10" presetSubtype="0">
                                  <p:stCondLst>
                                    <p:cond delay="0"/>
                                  </p:stCondLst>
                                  <p:childTnLst>
                                    <p:set>
                                      <p:cBhvr>
                                        <p:cTn dur="1" fill="hold" id="86">
                                          <p:stCondLst>
                                            <p:cond delay="0"/>
                                          </p:stCondLst>
                                        </p:cTn>
                                        <p:tgtEl>
                                          <p:spTgt spid="99"/>
                                        </p:tgtEl>
                                        <p:attrNameLst>
                                          <p:attrName>style.visibility</p:attrName>
                                        </p:attrNameLst>
                                      </p:cBhvr>
                                      <p:to>
                                        <p:strVal val="visible"/>
                                      </p:to>
                                    </p:set>
                                    <p:animEffect filter="fade" transition="in">
                                      <p:cBhvr>
                                        <p:cTn dur="500" id="87"/>
                                        <p:tgtEl>
                                          <p:spTgt spid="99"/>
                                        </p:tgtEl>
                                      </p:cBhvr>
                                    </p:animEffect>
                                  </p:childTnLst>
                                </p:cTn>
                              </p:par>
                            </p:childTnLst>
                          </p:cTn>
                        </p:par>
                        <p:par>
                          <p:cTn fill="hold" id="88" nodeType="afterGroup">
                            <p:stCondLst>
                              <p:cond delay="5500"/>
                            </p:stCondLst>
                            <p:childTnLst>
                              <p:par>
                                <p:cTn fill="hold" grpId="0" id="89" nodeType="afterEffect" presetClass="entr" presetID="22" presetSubtype="1">
                                  <p:stCondLst>
                                    <p:cond delay="0"/>
                                  </p:stCondLst>
                                  <p:childTnLst>
                                    <p:set>
                                      <p:cBhvr>
                                        <p:cTn dur="1" fill="hold" id="90">
                                          <p:stCondLst>
                                            <p:cond delay="0"/>
                                          </p:stCondLst>
                                        </p:cTn>
                                        <p:tgtEl>
                                          <p:spTgt spid="48"/>
                                        </p:tgtEl>
                                        <p:attrNameLst>
                                          <p:attrName>style.visibility</p:attrName>
                                        </p:attrNameLst>
                                      </p:cBhvr>
                                      <p:to>
                                        <p:strVal val="visible"/>
                                      </p:to>
                                    </p:set>
                                    <p:animEffect filter="wipe(up)" transition="in">
                                      <p:cBhvr>
                                        <p:cTn dur="500" id="91"/>
                                        <p:tgtEl>
                                          <p:spTgt spid="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48"/>
      <p:bldP grpId="0" spid="49"/>
      <p:bldP grpId="0" spid="50"/>
      <p:bldP grpId="0" spid="51"/>
      <p:bldP grpId="0" spid="52"/>
      <p:bldP grpId="0" spid="57"/>
      <p:bldP grpId="0" spid="58"/>
      <p:bldP grpId="0" spid="59"/>
      <p:bldP grpId="0" spid="60"/>
      <p:bldP grpId="0" spid="99"/>
      <p:bldP grpId="0" spid="100"/>
      <p:bldP grpId="0" spid="101"/>
      <p:bldP grpId="0" spid="102"/>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3" name="Rectangle 2"/>
          <p:cNvSpPr/>
          <p:nvPr/>
        </p:nvSpPr>
        <p:spPr>
          <a:xfrm>
            <a:off x="0" y="1978313"/>
            <a:ext cx="2438399" cy="243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6" name="Rectangle 15"/>
          <p:cNvSpPr/>
          <p:nvPr/>
        </p:nvSpPr>
        <p:spPr>
          <a:xfrm>
            <a:off x="4876274" y="1978313"/>
            <a:ext cx="2438399" cy="243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7" name="Rectangle 16"/>
          <p:cNvSpPr/>
          <p:nvPr/>
        </p:nvSpPr>
        <p:spPr>
          <a:xfrm>
            <a:off x="9747676" y="1978313"/>
            <a:ext cx="2438399" cy="243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8" name="Rectangle 17"/>
          <p:cNvSpPr/>
          <p:nvPr/>
        </p:nvSpPr>
        <p:spPr>
          <a:xfrm>
            <a:off x="7315729" y="4419600"/>
            <a:ext cx="2438399" cy="243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9" name="Rectangle 18"/>
          <p:cNvSpPr/>
          <p:nvPr/>
        </p:nvSpPr>
        <p:spPr>
          <a:xfrm>
            <a:off x="2431950" y="4416011"/>
            <a:ext cx="2438399" cy="243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 name="Title 1"/>
          <p:cNvSpPr>
            <a:spLocks noGrp="1"/>
          </p:cNvSpPr>
          <p:nvPr>
            <p:ph type="title"/>
          </p:nvPr>
        </p:nvSpPr>
        <p:spPr>
          <a:xfrm>
            <a:off x="818337" y="325124"/>
            <a:ext cx="10573563" cy="595222"/>
          </a:xfrm>
        </p:spPr>
        <p:txBody>
          <a:bodyPr/>
          <a:lstStyle/>
          <a:p>
            <a:pPr algn="ctr"/>
            <a:r>
              <a:rPr lang="en-US"/>
              <a:t>Portfolio</a:t>
            </a:r>
          </a:p>
        </p:txBody>
      </p:sp>
      <p:sp>
        <p:nvSpPr>
          <p:cNvPr id="29" name="Rectangle 28"/>
          <p:cNvSpPr/>
          <p:nvPr/>
        </p:nvSpPr>
        <p:spPr>
          <a:xfrm>
            <a:off x="0" y="4417415"/>
            <a:ext cx="2438400" cy="24384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400"/>
              <a:t>Portfolio 1</a:t>
            </a:r>
          </a:p>
          <a:p>
            <a:pPr algn="ctr"/>
            <a:r>
              <a:rPr lang="en-US" sz="2400"/>
              <a:t>Lorem ipsum sit amet dolor consector , consectetur adipisc elit sit amet loto. </a:t>
            </a:r>
          </a:p>
        </p:txBody>
      </p:sp>
      <p:sp>
        <p:nvSpPr>
          <p:cNvPr id="33" name="Rectangle 32"/>
          <p:cNvSpPr/>
          <p:nvPr/>
        </p:nvSpPr>
        <p:spPr>
          <a:xfrm>
            <a:off x="2438400" y="1979717"/>
            <a:ext cx="2438400" cy="24384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400"/>
              <a:t>Portfolio 2</a:t>
            </a:r>
          </a:p>
          <a:p>
            <a:pPr algn="ctr"/>
            <a:r>
              <a:rPr lang="en-US" sz="2400"/>
              <a:t>Lorem ipsum sit amet dolor consector , consectetur adipisc elit sit amet loto. </a:t>
            </a:r>
          </a:p>
        </p:txBody>
      </p:sp>
      <p:sp>
        <p:nvSpPr>
          <p:cNvPr id="34" name="Rectangle 33"/>
          <p:cNvSpPr/>
          <p:nvPr/>
        </p:nvSpPr>
        <p:spPr>
          <a:xfrm>
            <a:off x="4876800" y="4417415"/>
            <a:ext cx="2438400" cy="24384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400"/>
              <a:t>Portfolio 3</a:t>
            </a:r>
          </a:p>
          <a:p>
            <a:pPr algn="ctr"/>
            <a:r>
              <a:rPr lang="en-US" sz="2400"/>
              <a:t>Lorem ipsum sit amet dolor consector , consectetur adipisc elit sit amet loto. </a:t>
            </a:r>
          </a:p>
        </p:txBody>
      </p:sp>
      <p:sp>
        <p:nvSpPr>
          <p:cNvPr id="35" name="Rectangle 34"/>
          <p:cNvSpPr/>
          <p:nvPr/>
        </p:nvSpPr>
        <p:spPr>
          <a:xfrm>
            <a:off x="7315200" y="1979015"/>
            <a:ext cx="2438400" cy="24384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400"/>
              <a:t>Portfolio 4</a:t>
            </a:r>
          </a:p>
          <a:p>
            <a:pPr algn="ctr"/>
            <a:r>
              <a:rPr lang="en-US" sz="2400"/>
              <a:t>Lorem ipsum sit amet dolor consector , consectetur adipisc elit sit amet loto. </a:t>
            </a:r>
          </a:p>
        </p:txBody>
      </p:sp>
      <p:sp>
        <p:nvSpPr>
          <p:cNvPr id="36" name="Rectangle 35"/>
          <p:cNvSpPr/>
          <p:nvPr/>
        </p:nvSpPr>
        <p:spPr>
          <a:xfrm>
            <a:off x="9753600" y="4417415"/>
            <a:ext cx="2438400" cy="24384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400"/>
              <a:t>Portfolio 5</a:t>
            </a:r>
          </a:p>
          <a:p>
            <a:pPr algn="ctr"/>
            <a:r>
              <a:rPr lang="en-US" sz="2400"/>
              <a:t>Lorem ipsum sit amet dolor consector , consectetur adipisc elit sit amet loto. </a:t>
            </a:r>
          </a:p>
        </p:txBody>
      </p:sp>
      <p:sp>
        <p:nvSpPr>
          <p:cNvPr id="15" name="Subtitle 4"/>
          <p:cNvSpPr txBox="1"/>
          <p:nvPr/>
        </p:nvSpPr>
        <p:spPr>
          <a:xfrm>
            <a:off x="2619227" y="1032452"/>
            <a:ext cx="7128449" cy="644713"/>
          </a:xfrm>
          <a:prstGeom prst="rect">
            <a:avLst/>
          </a:prstGeom>
        </p:spPr>
        <p:txBody>
          <a:bodyPr bIns="45720" lIns="91440" rIns="91440" rtlCol="0" tIns="45720" vert="horz">
            <a:noAutofit/>
          </a:bodyPr>
          <a:lstStyle/>
          <a:p>
            <a:pPr algn="ctr" indent="-342900" lvl="0" marL="342900">
              <a:spcBef>
                <a:spcPct val="20000"/>
              </a:spcBef>
            </a:pPr>
            <a:r>
              <a:rPr lang="ms-MY" sz="1400">
                <a:solidFill>
                  <a:schemeClr val="tx1">
                    <a:lumMod val="65000"/>
                    <a:lumOff val="35000"/>
                  </a:schemeClr>
                </a:solidFill>
              </a:rPr>
              <a:t>Lorem ipsum dolor sit amet, consectetur adipiscing elit. Praesent sodales odio sit amet odio tristique quis tempus odio Lorem ipsum dolor sit amet</a:t>
            </a:r>
          </a:p>
        </p:txBody>
      </p:sp>
    </p:spTree>
    <p:extLst>
      <p:ext uri="{BB962C8B-B14F-4D97-AF65-F5344CB8AC3E}">
        <p14:creationId val="975111606"/>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5"/>
                                        </p:tgtEl>
                                        <p:attrNameLst>
                                          <p:attrName>style.visibility</p:attrName>
                                        </p:attrNameLst>
                                      </p:cBhvr>
                                      <p:to>
                                        <p:strVal val="visible"/>
                                      </p:to>
                                    </p:set>
                                    <p:animEffect filter="wipe(left)" transition="in">
                                      <p:cBhvr>
                                        <p:cTn dur="500" id="7"/>
                                        <p:tgtEl>
                                          <p:spTgt spid="15"/>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3"/>
                                        </p:tgtEl>
                                        <p:attrNameLst>
                                          <p:attrName>style.visibility</p:attrName>
                                        </p:attrNameLst>
                                      </p:cBhvr>
                                      <p:to>
                                        <p:strVal val="visible"/>
                                      </p:to>
                                    </p:set>
                                    <p:animEffect filter="wipe(left)" transition="in">
                                      <p:cBhvr>
                                        <p:cTn dur="500" id="11"/>
                                        <p:tgtEl>
                                          <p:spTgt spid="3"/>
                                        </p:tgtEl>
                                      </p:cBhvr>
                                    </p:animEffect>
                                  </p:childTnLst>
                                </p:cTn>
                              </p:par>
                              <p:par>
                                <p:cTn fill="hold" grpId="0" id="12" nodeType="withEffect" presetClass="entr" presetID="22" presetSubtype="8">
                                  <p:stCondLst>
                                    <p:cond delay="0"/>
                                  </p:stCondLst>
                                  <p:childTnLst>
                                    <p:set>
                                      <p:cBhvr>
                                        <p:cTn dur="1" fill="hold" id="13">
                                          <p:stCondLst>
                                            <p:cond delay="0"/>
                                          </p:stCondLst>
                                        </p:cTn>
                                        <p:tgtEl>
                                          <p:spTgt spid="16"/>
                                        </p:tgtEl>
                                        <p:attrNameLst>
                                          <p:attrName>style.visibility</p:attrName>
                                        </p:attrNameLst>
                                      </p:cBhvr>
                                      <p:to>
                                        <p:strVal val="visible"/>
                                      </p:to>
                                    </p:set>
                                    <p:animEffect filter="wipe(left)" transition="in">
                                      <p:cBhvr>
                                        <p:cTn dur="500" id="14"/>
                                        <p:tgtEl>
                                          <p:spTgt spid="16"/>
                                        </p:tgtEl>
                                      </p:cBhvr>
                                    </p:animEffect>
                                  </p:childTnLst>
                                </p:cTn>
                              </p:par>
                              <p:par>
                                <p:cTn fill="hold" grpId="0" id="15" nodeType="withEffect" presetClass="entr" presetID="22" presetSubtype="8">
                                  <p:stCondLst>
                                    <p:cond delay="0"/>
                                  </p:stCondLst>
                                  <p:childTnLst>
                                    <p:set>
                                      <p:cBhvr>
                                        <p:cTn dur="1" fill="hold" id="16">
                                          <p:stCondLst>
                                            <p:cond delay="0"/>
                                          </p:stCondLst>
                                        </p:cTn>
                                        <p:tgtEl>
                                          <p:spTgt spid="17"/>
                                        </p:tgtEl>
                                        <p:attrNameLst>
                                          <p:attrName>style.visibility</p:attrName>
                                        </p:attrNameLst>
                                      </p:cBhvr>
                                      <p:to>
                                        <p:strVal val="visible"/>
                                      </p:to>
                                    </p:set>
                                    <p:animEffect filter="wipe(left)" transition="in">
                                      <p:cBhvr>
                                        <p:cTn dur="500" id="17"/>
                                        <p:tgtEl>
                                          <p:spTgt spid="17"/>
                                        </p:tgtEl>
                                      </p:cBhvr>
                                    </p:animEffect>
                                  </p:childTnLst>
                                </p:cTn>
                              </p:par>
                              <p:par>
                                <p:cTn fill="hold" grpId="0" id="18" nodeType="withEffect" presetClass="entr" presetID="22" presetSubtype="8">
                                  <p:stCondLst>
                                    <p:cond delay="0"/>
                                  </p:stCondLst>
                                  <p:childTnLst>
                                    <p:set>
                                      <p:cBhvr>
                                        <p:cTn dur="1" fill="hold" id="19">
                                          <p:stCondLst>
                                            <p:cond delay="0"/>
                                          </p:stCondLst>
                                        </p:cTn>
                                        <p:tgtEl>
                                          <p:spTgt spid="19"/>
                                        </p:tgtEl>
                                        <p:attrNameLst>
                                          <p:attrName>style.visibility</p:attrName>
                                        </p:attrNameLst>
                                      </p:cBhvr>
                                      <p:to>
                                        <p:strVal val="visible"/>
                                      </p:to>
                                    </p:set>
                                    <p:animEffect filter="wipe(left)" transition="in">
                                      <p:cBhvr>
                                        <p:cTn dur="500" id="20"/>
                                        <p:tgtEl>
                                          <p:spTgt spid="19"/>
                                        </p:tgtEl>
                                      </p:cBhvr>
                                    </p:animEffect>
                                  </p:childTnLst>
                                </p:cTn>
                              </p:par>
                              <p:par>
                                <p:cTn fill="hold" grpId="0" id="21" nodeType="withEffect" presetClass="entr" presetID="22" presetSubtype="8">
                                  <p:stCondLst>
                                    <p:cond delay="0"/>
                                  </p:stCondLst>
                                  <p:childTnLst>
                                    <p:set>
                                      <p:cBhvr>
                                        <p:cTn dur="1" fill="hold" id="22">
                                          <p:stCondLst>
                                            <p:cond delay="0"/>
                                          </p:stCondLst>
                                        </p:cTn>
                                        <p:tgtEl>
                                          <p:spTgt spid="18"/>
                                        </p:tgtEl>
                                        <p:attrNameLst>
                                          <p:attrName>style.visibility</p:attrName>
                                        </p:attrNameLst>
                                      </p:cBhvr>
                                      <p:to>
                                        <p:strVal val="visible"/>
                                      </p:to>
                                    </p:set>
                                    <p:animEffect filter="wipe(left)" transition="in">
                                      <p:cBhvr>
                                        <p:cTn dur="500" id="23"/>
                                        <p:tgtEl>
                                          <p:spTgt spid="18"/>
                                        </p:tgtEl>
                                      </p:cBhvr>
                                    </p:animEffect>
                                  </p:childTnLst>
                                </p:cTn>
                              </p:par>
                            </p:childTnLst>
                          </p:cTn>
                        </p:par>
                        <p:par>
                          <p:cTn fill="hold" id="24" nodeType="afterGroup">
                            <p:stCondLst>
                              <p:cond delay="1000"/>
                            </p:stCondLst>
                            <p:childTnLst>
                              <p:par>
                                <p:cTn fill="hold" grpId="0" id="25" nodeType="afterEffect" presetClass="entr" presetID="22" presetSubtype="2">
                                  <p:stCondLst>
                                    <p:cond delay="0"/>
                                  </p:stCondLst>
                                  <p:childTnLst>
                                    <p:set>
                                      <p:cBhvr>
                                        <p:cTn dur="1" fill="hold" id="26">
                                          <p:stCondLst>
                                            <p:cond delay="0"/>
                                          </p:stCondLst>
                                        </p:cTn>
                                        <p:tgtEl>
                                          <p:spTgt spid="29"/>
                                        </p:tgtEl>
                                        <p:attrNameLst>
                                          <p:attrName>style.visibility</p:attrName>
                                        </p:attrNameLst>
                                      </p:cBhvr>
                                      <p:to>
                                        <p:strVal val="visible"/>
                                      </p:to>
                                    </p:set>
                                    <p:animEffect filter="wipe(right)" transition="in">
                                      <p:cBhvr>
                                        <p:cTn dur="500" id="27"/>
                                        <p:tgtEl>
                                          <p:spTgt spid="29"/>
                                        </p:tgtEl>
                                      </p:cBhvr>
                                    </p:animEffect>
                                  </p:childTnLst>
                                </p:cTn>
                              </p:par>
                              <p:par>
                                <p:cTn fill="hold" grpId="0" id="28" nodeType="withEffect" presetClass="entr" presetID="22" presetSubtype="2">
                                  <p:stCondLst>
                                    <p:cond delay="0"/>
                                  </p:stCondLst>
                                  <p:childTnLst>
                                    <p:set>
                                      <p:cBhvr>
                                        <p:cTn dur="1" fill="hold" id="29">
                                          <p:stCondLst>
                                            <p:cond delay="0"/>
                                          </p:stCondLst>
                                        </p:cTn>
                                        <p:tgtEl>
                                          <p:spTgt spid="33"/>
                                        </p:tgtEl>
                                        <p:attrNameLst>
                                          <p:attrName>style.visibility</p:attrName>
                                        </p:attrNameLst>
                                      </p:cBhvr>
                                      <p:to>
                                        <p:strVal val="visible"/>
                                      </p:to>
                                    </p:set>
                                    <p:animEffect filter="wipe(right)" transition="in">
                                      <p:cBhvr>
                                        <p:cTn dur="500" id="30"/>
                                        <p:tgtEl>
                                          <p:spTgt spid="33"/>
                                        </p:tgtEl>
                                      </p:cBhvr>
                                    </p:animEffect>
                                  </p:childTnLst>
                                </p:cTn>
                              </p:par>
                              <p:par>
                                <p:cTn fill="hold" grpId="0" id="31" nodeType="withEffect" presetClass="entr" presetID="22" presetSubtype="2">
                                  <p:stCondLst>
                                    <p:cond delay="0"/>
                                  </p:stCondLst>
                                  <p:childTnLst>
                                    <p:set>
                                      <p:cBhvr>
                                        <p:cTn dur="1" fill="hold" id="32">
                                          <p:stCondLst>
                                            <p:cond delay="0"/>
                                          </p:stCondLst>
                                        </p:cTn>
                                        <p:tgtEl>
                                          <p:spTgt spid="34"/>
                                        </p:tgtEl>
                                        <p:attrNameLst>
                                          <p:attrName>style.visibility</p:attrName>
                                        </p:attrNameLst>
                                      </p:cBhvr>
                                      <p:to>
                                        <p:strVal val="visible"/>
                                      </p:to>
                                    </p:set>
                                    <p:animEffect filter="wipe(right)" transition="in">
                                      <p:cBhvr>
                                        <p:cTn dur="500" id="33"/>
                                        <p:tgtEl>
                                          <p:spTgt spid="34"/>
                                        </p:tgtEl>
                                      </p:cBhvr>
                                    </p:animEffect>
                                  </p:childTnLst>
                                </p:cTn>
                              </p:par>
                              <p:par>
                                <p:cTn fill="hold" grpId="0" id="34" nodeType="withEffect" presetClass="entr" presetID="22" presetSubtype="2">
                                  <p:stCondLst>
                                    <p:cond delay="0"/>
                                  </p:stCondLst>
                                  <p:childTnLst>
                                    <p:set>
                                      <p:cBhvr>
                                        <p:cTn dur="1" fill="hold" id="35">
                                          <p:stCondLst>
                                            <p:cond delay="0"/>
                                          </p:stCondLst>
                                        </p:cTn>
                                        <p:tgtEl>
                                          <p:spTgt spid="35"/>
                                        </p:tgtEl>
                                        <p:attrNameLst>
                                          <p:attrName>style.visibility</p:attrName>
                                        </p:attrNameLst>
                                      </p:cBhvr>
                                      <p:to>
                                        <p:strVal val="visible"/>
                                      </p:to>
                                    </p:set>
                                    <p:animEffect filter="wipe(right)" transition="in">
                                      <p:cBhvr>
                                        <p:cTn dur="500" id="36"/>
                                        <p:tgtEl>
                                          <p:spTgt spid="35"/>
                                        </p:tgtEl>
                                      </p:cBhvr>
                                    </p:animEffect>
                                  </p:childTnLst>
                                </p:cTn>
                              </p:par>
                              <p:par>
                                <p:cTn fill="hold" grpId="0" id="37" nodeType="withEffect" presetClass="entr" presetID="22" presetSubtype="2">
                                  <p:stCondLst>
                                    <p:cond delay="0"/>
                                  </p:stCondLst>
                                  <p:childTnLst>
                                    <p:set>
                                      <p:cBhvr>
                                        <p:cTn dur="1" fill="hold" id="38">
                                          <p:stCondLst>
                                            <p:cond delay="0"/>
                                          </p:stCondLst>
                                        </p:cTn>
                                        <p:tgtEl>
                                          <p:spTgt spid="36"/>
                                        </p:tgtEl>
                                        <p:attrNameLst>
                                          <p:attrName>style.visibility</p:attrName>
                                        </p:attrNameLst>
                                      </p:cBhvr>
                                      <p:to>
                                        <p:strVal val="visible"/>
                                      </p:to>
                                    </p:set>
                                    <p:animEffect filter="wipe(right)" transition="in">
                                      <p:cBhvr>
                                        <p:cTn dur="500" id="39"/>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6"/>
      <p:bldP grpId="0" spid="17"/>
      <p:bldP grpId="0" spid="18"/>
      <p:bldP grpId="0" spid="19"/>
      <p:bldP grpId="0" spid="29"/>
      <p:bldP grpId="0" spid="33"/>
      <p:bldP grpId="0" spid="34"/>
      <p:bldP grpId="0" spid="35"/>
      <p:bldP grpId="0" spid="36"/>
      <p:bldP grpId="0" spid="15"/>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108" name="Rectangle 107"/>
          <p:cNvSpPr/>
          <p:nvPr/>
        </p:nvSpPr>
        <p:spPr>
          <a:xfrm>
            <a:off x="9339288" y="3433"/>
            <a:ext cx="2852712"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1" name="Rectangle 50"/>
          <p:cNvSpPr/>
          <p:nvPr/>
        </p:nvSpPr>
        <p:spPr>
          <a:xfrm>
            <a:off x="0" y="5485151"/>
            <a:ext cx="2852712"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cxnSp>
        <p:nvCxnSpPr>
          <p:cNvPr id="64" name="Straight Connector 63"/>
          <p:cNvCxnSpPr/>
          <p:nvPr/>
        </p:nvCxnSpPr>
        <p:spPr>
          <a:xfrm>
            <a:off x="3818964" y="2743200"/>
            <a:ext cx="1882589" cy="0"/>
          </a:xfrm>
          <a:prstGeom prst="line">
            <a:avLst/>
          </a:prstGeom>
          <a:ln w="3810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513478" y="4114800"/>
            <a:ext cx="1882589" cy="0"/>
          </a:xfrm>
          <a:prstGeom prst="line">
            <a:avLst/>
          </a:prstGeom>
          <a:ln w="3810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5486400"/>
            <a:ext cx="362857"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60" name="Subtitle 4"/>
          <p:cNvSpPr txBox="1"/>
          <p:nvPr/>
        </p:nvSpPr>
        <p:spPr>
          <a:xfrm>
            <a:off x="5314448" y="3661323"/>
            <a:ext cx="4280647" cy="302455"/>
          </a:xfrm>
          <a:prstGeom prst="rect">
            <a:avLst/>
          </a:prstGeom>
        </p:spPr>
        <p:txBody>
          <a:bodyPr bIns="45720" lIns="91440" rIns="91440" rtlCol="0" tIns="45720" vert="horz">
            <a:normAutofit/>
          </a:bodyPr>
          <a:lstStyle/>
          <a:p>
            <a:pPr algn="ctr" indent="-342900" lvl="0" marL="342900">
              <a:spcBef>
                <a:spcPct val="20000"/>
              </a:spcBef>
            </a:pPr>
            <a:r>
              <a:rPr lang="ms-MY" sz="1200">
                <a:solidFill>
                  <a:schemeClr val="bg1">
                    <a:lumMod val="95000"/>
                  </a:schemeClr>
                </a:solidFill>
                <a:latin typeface="+mj-lt"/>
              </a:rPr>
              <a:t>Lorem ipsum dolor sit amet consectetur</a:t>
            </a:r>
          </a:p>
        </p:txBody>
      </p:sp>
      <p:sp>
        <p:nvSpPr>
          <p:cNvPr id="75" name="TextBox 74"/>
          <p:cNvSpPr txBox="1"/>
          <p:nvPr/>
        </p:nvSpPr>
        <p:spPr>
          <a:xfrm>
            <a:off x="2852711" y="2992579"/>
            <a:ext cx="6486577" cy="640080"/>
          </a:xfrm>
          <a:prstGeom prst="rect">
            <a:avLst/>
          </a:prstGeom>
          <a:noFill/>
        </p:spPr>
        <p:txBody>
          <a:bodyPr rtlCol="0" wrap="square">
            <a:spAutoFit/>
          </a:bodyPr>
          <a:lstStyle>
            <a:defPPr>
              <a:defRPr lang="en-US"/>
            </a:defPPr>
            <a:lvl1pPr algn="ctr">
              <a:defRPr sz="3600">
                <a:solidFill>
                  <a:schemeClr val="bg1"/>
                </a:solidFill>
              </a:defRPr>
            </a:lvl1pPr>
          </a:lstStyle>
          <a:p>
            <a:r>
              <a:rPr lang="en-US"/>
              <a:t>Show Say Good Bye!</a:t>
            </a:r>
          </a:p>
        </p:txBody>
      </p:sp>
      <p:cxnSp>
        <p:nvCxnSpPr>
          <p:cNvPr id="77" name="Straight Connector 76"/>
          <p:cNvCxnSpPr>
            <a:stCxn id="51" idx="3"/>
          </p:cNvCxnSpPr>
          <p:nvPr/>
        </p:nvCxnSpPr>
        <p:spPr>
          <a:xfrm>
            <a:off x="2852712" y="6170951"/>
            <a:ext cx="3243287"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a:off x="6096000" y="685800"/>
            <a:ext cx="0" cy="2057400"/>
          </a:xfrm>
          <a:prstGeom prst="straightConnector1">
            <a:avLst/>
          </a:prstGeom>
          <a:ln w="19050">
            <a:solidFill>
              <a:schemeClr val="bg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endCxn id="108" idx="1"/>
          </p:cNvCxnSpPr>
          <p:nvPr/>
        </p:nvCxnSpPr>
        <p:spPr>
          <a:xfrm>
            <a:off x="6096003" y="687984"/>
            <a:ext cx="3243285" cy="1249"/>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flipV="1">
            <a:off x="6096000" y="4114800"/>
            <a:ext cx="0" cy="2056151"/>
          </a:xfrm>
          <a:prstGeom prst="straightConnector1">
            <a:avLst/>
          </a:prstGeom>
          <a:ln w="19050">
            <a:solidFill>
              <a:schemeClr val="bg1">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a:off x="11829140" y="0"/>
            <a:ext cx="362857"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Tree>
    <p:extLst>
      <p:ext uri="{BB962C8B-B14F-4D97-AF65-F5344CB8AC3E}">
        <p14:creationId val="3915031618"/>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51"/>
                                        </p:tgtEl>
                                        <p:attrNameLst>
                                          <p:attrName>style.visibility</p:attrName>
                                        </p:attrNameLst>
                                      </p:cBhvr>
                                      <p:to>
                                        <p:strVal val="visible"/>
                                      </p:to>
                                    </p:set>
                                    <p:anim calcmode="lin" valueType="num">
                                      <p:cBhvr additive="base">
                                        <p:cTn dur="500" fill="hold" id="7"/>
                                        <p:tgtEl>
                                          <p:spTgt spid="51"/>
                                        </p:tgtEl>
                                        <p:attrNameLst>
                                          <p:attrName>ppt_x</p:attrName>
                                        </p:attrNameLst>
                                      </p:cBhvr>
                                      <p:tavLst>
                                        <p:tav tm="0">
                                          <p:val>
                                            <p:strVal val="0-#ppt_w/2"/>
                                          </p:val>
                                        </p:tav>
                                        <p:tav tm="100000">
                                          <p:val>
                                            <p:strVal val="#ppt_x"/>
                                          </p:val>
                                        </p:tav>
                                      </p:tavLst>
                                    </p:anim>
                                    <p:anim calcmode="lin" valueType="num">
                                      <p:cBhvr additive="base">
                                        <p:cTn dur="500" fill="hold" id="8"/>
                                        <p:tgtEl>
                                          <p:spTgt spid="51"/>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108"/>
                                        </p:tgtEl>
                                        <p:attrNameLst>
                                          <p:attrName>style.visibility</p:attrName>
                                        </p:attrNameLst>
                                      </p:cBhvr>
                                      <p:to>
                                        <p:strVal val="visible"/>
                                      </p:to>
                                    </p:set>
                                    <p:anim calcmode="lin" valueType="num">
                                      <p:cBhvr additive="base">
                                        <p:cTn dur="500" fill="hold" id="11"/>
                                        <p:tgtEl>
                                          <p:spTgt spid="108"/>
                                        </p:tgtEl>
                                        <p:attrNameLst>
                                          <p:attrName>ppt_x</p:attrName>
                                        </p:attrNameLst>
                                      </p:cBhvr>
                                      <p:tavLst>
                                        <p:tav tm="0">
                                          <p:val>
                                            <p:strVal val="1+#ppt_w/2"/>
                                          </p:val>
                                        </p:tav>
                                        <p:tav tm="100000">
                                          <p:val>
                                            <p:strVal val="#ppt_x"/>
                                          </p:val>
                                        </p:tav>
                                      </p:tavLst>
                                    </p:anim>
                                    <p:anim calcmode="lin" valueType="num">
                                      <p:cBhvr additive="base">
                                        <p:cTn dur="500" fill="hold" id="12"/>
                                        <p:tgtEl>
                                          <p:spTgt spid="108"/>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id="14" nodeType="afterEffect" presetClass="entr" presetID="22" presetSubtype="8">
                                  <p:stCondLst>
                                    <p:cond delay="0"/>
                                  </p:stCondLst>
                                  <p:childTnLst>
                                    <p:set>
                                      <p:cBhvr>
                                        <p:cTn dur="1" fill="hold" id="15">
                                          <p:stCondLst>
                                            <p:cond delay="0"/>
                                          </p:stCondLst>
                                        </p:cTn>
                                        <p:tgtEl>
                                          <p:spTgt spid="77"/>
                                        </p:tgtEl>
                                        <p:attrNameLst>
                                          <p:attrName>style.visibility</p:attrName>
                                        </p:attrNameLst>
                                      </p:cBhvr>
                                      <p:to>
                                        <p:strVal val="visible"/>
                                      </p:to>
                                    </p:set>
                                    <p:animEffect filter="wipe(left)" transition="in">
                                      <p:cBhvr>
                                        <p:cTn dur="500" id="16"/>
                                        <p:tgtEl>
                                          <p:spTgt spid="77"/>
                                        </p:tgtEl>
                                      </p:cBhvr>
                                    </p:animEffect>
                                  </p:childTnLst>
                                </p:cTn>
                              </p:par>
                              <p:par>
                                <p:cTn fill="hold" id="17" nodeType="withEffect" presetClass="entr" presetID="22" presetSubtype="2">
                                  <p:stCondLst>
                                    <p:cond delay="0"/>
                                  </p:stCondLst>
                                  <p:childTnLst>
                                    <p:set>
                                      <p:cBhvr>
                                        <p:cTn dur="1" fill="hold" id="18">
                                          <p:stCondLst>
                                            <p:cond delay="0"/>
                                          </p:stCondLst>
                                        </p:cTn>
                                        <p:tgtEl>
                                          <p:spTgt spid="85"/>
                                        </p:tgtEl>
                                        <p:attrNameLst>
                                          <p:attrName>style.visibility</p:attrName>
                                        </p:attrNameLst>
                                      </p:cBhvr>
                                      <p:to>
                                        <p:strVal val="visible"/>
                                      </p:to>
                                    </p:set>
                                    <p:animEffect filter="wipe(right)" transition="in">
                                      <p:cBhvr>
                                        <p:cTn dur="500" id="19"/>
                                        <p:tgtEl>
                                          <p:spTgt spid="85"/>
                                        </p:tgtEl>
                                      </p:cBhvr>
                                    </p:animEffect>
                                  </p:childTnLst>
                                </p:cTn>
                              </p:par>
                            </p:childTnLst>
                          </p:cTn>
                        </p:par>
                        <p:par>
                          <p:cTn fill="hold" id="20" nodeType="afterGroup">
                            <p:stCondLst>
                              <p:cond delay="1000"/>
                            </p:stCondLst>
                            <p:childTnLst>
                              <p:par>
                                <p:cTn fill="hold" id="21" nodeType="afterEffect" presetClass="entr" presetID="22" presetSubtype="1">
                                  <p:stCondLst>
                                    <p:cond delay="0"/>
                                  </p:stCondLst>
                                  <p:childTnLst>
                                    <p:set>
                                      <p:cBhvr>
                                        <p:cTn dur="1" fill="hold" id="22">
                                          <p:stCondLst>
                                            <p:cond delay="0"/>
                                          </p:stCondLst>
                                        </p:cTn>
                                        <p:tgtEl>
                                          <p:spTgt spid="79"/>
                                        </p:tgtEl>
                                        <p:attrNameLst>
                                          <p:attrName>style.visibility</p:attrName>
                                        </p:attrNameLst>
                                      </p:cBhvr>
                                      <p:to>
                                        <p:strVal val="visible"/>
                                      </p:to>
                                    </p:set>
                                    <p:animEffect filter="wipe(up)" transition="in">
                                      <p:cBhvr>
                                        <p:cTn dur="500" id="23"/>
                                        <p:tgtEl>
                                          <p:spTgt spid="79"/>
                                        </p:tgtEl>
                                      </p:cBhvr>
                                    </p:animEffect>
                                  </p:childTnLst>
                                </p:cTn>
                              </p:par>
                              <p:par>
                                <p:cTn fill="hold" id="24" nodeType="withEffect" presetClass="entr" presetID="22" presetSubtype="4">
                                  <p:stCondLst>
                                    <p:cond delay="0"/>
                                  </p:stCondLst>
                                  <p:childTnLst>
                                    <p:set>
                                      <p:cBhvr>
                                        <p:cTn dur="1" fill="hold" id="25">
                                          <p:stCondLst>
                                            <p:cond delay="0"/>
                                          </p:stCondLst>
                                        </p:cTn>
                                        <p:tgtEl>
                                          <p:spTgt spid="90"/>
                                        </p:tgtEl>
                                        <p:attrNameLst>
                                          <p:attrName>style.visibility</p:attrName>
                                        </p:attrNameLst>
                                      </p:cBhvr>
                                      <p:to>
                                        <p:strVal val="visible"/>
                                      </p:to>
                                    </p:set>
                                    <p:animEffect filter="wipe(down)" transition="in">
                                      <p:cBhvr>
                                        <p:cTn dur="500" id="26"/>
                                        <p:tgtEl>
                                          <p:spTgt spid="90"/>
                                        </p:tgtEl>
                                      </p:cBhvr>
                                    </p:animEffect>
                                  </p:childTnLst>
                                </p:cTn>
                              </p:par>
                            </p:childTnLst>
                          </p:cTn>
                        </p:par>
                        <p:par>
                          <p:cTn fill="hold" id="27" nodeType="afterGroup">
                            <p:stCondLst>
                              <p:cond delay="1500"/>
                            </p:stCondLst>
                            <p:childTnLst>
                              <p:par>
                                <p:cTn fill="hold" grpId="0" id="28" nodeType="afterEffect" presetClass="entr" presetID="10" presetSubtype="0">
                                  <p:stCondLst>
                                    <p:cond delay="0"/>
                                  </p:stCondLst>
                                  <p:childTnLst>
                                    <p:set>
                                      <p:cBhvr>
                                        <p:cTn dur="1" fill="hold" id="29">
                                          <p:stCondLst>
                                            <p:cond delay="0"/>
                                          </p:stCondLst>
                                        </p:cTn>
                                        <p:tgtEl>
                                          <p:spTgt spid="75"/>
                                        </p:tgtEl>
                                        <p:attrNameLst>
                                          <p:attrName>style.visibility</p:attrName>
                                        </p:attrNameLst>
                                      </p:cBhvr>
                                      <p:to>
                                        <p:strVal val="visible"/>
                                      </p:to>
                                    </p:set>
                                    <p:animEffect filter="fade" transition="in">
                                      <p:cBhvr>
                                        <p:cTn dur="500" id="30"/>
                                        <p:tgtEl>
                                          <p:spTgt spid="75"/>
                                        </p:tgtEl>
                                      </p:cBhvr>
                                    </p:animEffect>
                                  </p:childTnLst>
                                </p:cTn>
                              </p:par>
                              <p:par>
                                <p:cTn fill="hold" id="31" nodeType="withEffect" presetClass="entr" presetID="2" presetSubtype="8">
                                  <p:stCondLst>
                                    <p:cond delay="0"/>
                                  </p:stCondLst>
                                  <p:childTnLst>
                                    <p:set>
                                      <p:cBhvr>
                                        <p:cTn dur="1" fill="hold" id="32">
                                          <p:stCondLst>
                                            <p:cond delay="0"/>
                                          </p:stCondLst>
                                        </p:cTn>
                                        <p:tgtEl>
                                          <p:spTgt spid="64"/>
                                        </p:tgtEl>
                                        <p:attrNameLst>
                                          <p:attrName>style.visibility</p:attrName>
                                        </p:attrNameLst>
                                      </p:cBhvr>
                                      <p:to>
                                        <p:strVal val="visible"/>
                                      </p:to>
                                    </p:set>
                                    <p:anim calcmode="lin" valueType="num">
                                      <p:cBhvr additive="base">
                                        <p:cTn dur="500" fill="hold" id="33"/>
                                        <p:tgtEl>
                                          <p:spTgt spid="64"/>
                                        </p:tgtEl>
                                        <p:attrNameLst>
                                          <p:attrName>ppt_x</p:attrName>
                                        </p:attrNameLst>
                                      </p:cBhvr>
                                      <p:tavLst>
                                        <p:tav tm="0">
                                          <p:val>
                                            <p:strVal val="0-#ppt_w/2"/>
                                          </p:val>
                                        </p:tav>
                                        <p:tav tm="100000">
                                          <p:val>
                                            <p:strVal val="#ppt_x"/>
                                          </p:val>
                                        </p:tav>
                                      </p:tavLst>
                                    </p:anim>
                                    <p:anim calcmode="lin" valueType="num">
                                      <p:cBhvr additive="base">
                                        <p:cTn dur="500" fill="hold" id="34"/>
                                        <p:tgtEl>
                                          <p:spTgt spid="64"/>
                                        </p:tgtEl>
                                        <p:attrNameLst>
                                          <p:attrName>ppt_y</p:attrName>
                                        </p:attrNameLst>
                                      </p:cBhvr>
                                      <p:tavLst>
                                        <p:tav tm="0">
                                          <p:val>
                                            <p:strVal val="#ppt_y"/>
                                          </p:val>
                                        </p:tav>
                                        <p:tav tm="100000">
                                          <p:val>
                                            <p:strVal val="#ppt_y"/>
                                          </p:val>
                                        </p:tav>
                                      </p:tavLst>
                                    </p:anim>
                                  </p:childTnLst>
                                </p:cTn>
                              </p:par>
                              <p:par>
                                <p:cTn fill="hold" id="35" nodeType="withEffect" presetClass="entr" presetID="2" presetSubtype="2">
                                  <p:stCondLst>
                                    <p:cond delay="0"/>
                                  </p:stCondLst>
                                  <p:childTnLst>
                                    <p:set>
                                      <p:cBhvr>
                                        <p:cTn dur="1" fill="hold" id="36">
                                          <p:stCondLst>
                                            <p:cond delay="0"/>
                                          </p:stCondLst>
                                        </p:cTn>
                                        <p:tgtEl>
                                          <p:spTgt spid="66"/>
                                        </p:tgtEl>
                                        <p:attrNameLst>
                                          <p:attrName>style.visibility</p:attrName>
                                        </p:attrNameLst>
                                      </p:cBhvr>
                                      <p:to>
                                        <p:strVal val="visible"/>
                                      </p:to>
                                    </p:set>
                                    <p:anim calcmode="lin" valueType="num">
                                      <p:cBhvr additive="base">
                                        <p:cTn dur="500" fill="hold" id="37"/>
                                        <p:tgtEl>
                                          <p:spTgt spid="66"/>
                                        </p:tgtEl>
                                        <p:attrNameLst>
                                          <p:attrName>ppt_x</p:attrName>
                                        </p:attrNameLst>
                                      </p:cBhvr>
                                      <p:tavLst>
                                        <p:tav tm="0">
                                          <p:val>
                                            <p:strVal val="1+#ppt_w/2"/>
                                          </p:val>
                                        </p:tav>
                                        <p:tav tm="100000">
                                          <p:val>
                                            <p:strVal val="#ppt_x"/>
                                          </p:val>
                                        </p:tav>
                                      </p:tavLst>
                                    </p:anim>
                                    <p:anim calcmode="lin" valueType="num">
                                      <p:cBhvr additive="base">
                                        <p:cTn dur="500" fill="hold" id="38"/>
                                        <p:tgtEl>
                                          <p:spTgt spid="66"/>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2000"/>
                            </p:stCondLst>
                            <p:childTnLst>
                              <p:par>
                                <p:cTn fill="hold" grpId="0" id="40" nodeType="afterEffect" presetClass="entr" presetID="22" presetSubtype="8">
                                  <p:stCondLst>
                                    <p:cond delay="0"/>
                                  </p:stCondLst>
                                  <p:childTnLst>
                                    <p:set>
                                      <p:cBhvr>
                                        <p:cTn dur="1" fill="hold" id="41">
                                          <p:stCondLst>
                                            <p:cond delay="0"/>
                                          </p:stCondLst>
                                        </p:cTn>
                                        <p:tgtEl>
                                          <p:spTgt spid="60"/>
                                        </p:tgtEl>
                                        <p:attrNameLst>
                                          <p:attrName>style.visibility</p:attrName>
                                        </p:attrNameLst>
                                      </p:cBhvr>
                                      <p:to>
                                        <p:strVal val="visible"/>
                                      </p:to>
                                    </p:set>
                                    <p:animEffect filter="wipe(left)" transition="in">
                                      <p:cBhvr>
                                        <p:cTn dur="500" id="42"/>
                                        <p:tgtEl>
                                          <p:spTgt spid="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8"/>
      <p:bldP grpId="0" spid="51"/>
      <p:bldP grpId="0" spid="60"/>
      <p:bldP grpId="0" spid="75"/>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8" name="Straight Connector 27"/>
          <p:cNvCxnSpPr/>
          <p:nvPr/>
        </p:nvCxnSpPr>
        <p:spPr>
          <a:xfrm flipH="1">
            <a:off x="6133656" y="4690262"/>
            <a:ext cx="0" cy="2167738"/>
          </a:xfrm>
          <a:prstGeom prst="line">
            <a:avLst/>
          </a:prstGeom>
          <a:ln w="57150">
            <a:solidFill>
              <a:schemeClr val="bg1">
                <a:alpha val="30000"/>
              </a:schemeClr>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What’ll We do</a:t>
            </a:r>
          </a:p>
        </p:txBody>
      </p:sp>
      <p:grpSp>
        <p:nvGrpSpPr>
          <p:cNvPr id="37" name="Group 36"/>
          <p:cNvGrpSpPr/>
          <p:nvPr/>
        </p:nvGrpSpPr>
        <p:grpSpPr>
          <a:xfrm>
            <a:off x="5981381" y="2069454"/>
            <a:ext cx="304550" cy="1063927"/>
            <a:chOff x="5981381" y="2069454"/>
            <a:chExt cx="304550" cy="1063927"/>
          </a:xfrm>
          <a:solidFill>
            <a:schemeClr val="bg1"/>
          </a:solidFill>
        </p:grpSpPr>
        <p:cxnSp>
          <p:nvCxnSpPr>
            <p:cNvPr id="3" name="Straight Connector 2"/>
            <p:cNvCxnSpPr/>
            <p:nvPr/>
          </p:nvCxnSpPr>
          <p:spPr>
            <a:xfrm flipH="1">
              <a:off x="6133656" y="2196500"/>
              <a:ext cx="0" cy="936881"/>
            </a:xfrm>
            <a:prstGeom prst="line">
              <a:avLst/>
            </a:prstGeom>
            <a:grpFill/>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4" name="Isosceles Triangle 3"/>
            <p:cNvSpPr/>
            <p:nvPr/>
          </p:nvSpPr>
          <p:spPr>
            <a:xfrm rot="10800000">
              <a:off x="5981381" y="2069454"/>
              <a:ext cx="304550" cy="179775"/>
            </a:xfrm>
            <a:prstGeom prst="triangle">
              <a:avLst/>
            </a:prstGeom>
            <a:solidFill>
              <a:schemeClr val="bg1">
                <a:alpha val="50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1350"/>
            </a:p>
          </p:txBody>
        </p:sp>
      </p:grpSp>
      <p:sp>
        <p:nvSpPr>
          <p:cNvPr id="5" name="Oval 4"/>
          <p:cNvSpPr/>
          <p:nvPr/>
        </p:nvSpPr>
        <p:spPr>
          <a:xfrm>
            <a:off x="6045765" y="3149330"/>
            <a:ext cx="175782" cy="175782"/>
          </a:xfrm>
          <a:prstGeom prst="ellipse">
            <a:avLst/>
          </a:prstGeom>
          <a:solidFill>
            <a:schemeClr val="bg1">
              <a:alpha val="20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7" name="Flowchart: Extract 6"/>
          <p:cNvSpPr/>
          <p:nvPr/>
        </p:nvSpPr>
        <p:spPr>
          <a:xfrm rot="16200000">
            <a:off x="6642046" y="3109314"/>
            <a:ext cx="255814" cy="255814"/>
          </a:xfrm>
          <a:prstGeom prst="flowChartExtract">
            <a:avLst/>
          </a:prstGeom>
          <a:solidFill>
            <a:schemeClr val="bg1">
              <a:alpha val="50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35" name="Group 34"/>
          <p:cNvGrpSpPr/>
          <p:nvPr/>
        </p:nvGrpSpPr>
        <p:grpSpPr>
          <a:xfrm>
            <a:off x="7168896" y="2761732"/>
            <a:ext cx="950976" cy="950976"/>
            <a:chOff x="7168896" y="2761732"/>
            <a:chExt cx="950976" cy="950976"/>
          </a:xfrm>
          <a:solidFill>
            <a:schemeClr val="bg1"/>
          </a:solidFill>
        </p:grpSpPr>
        <p:sp>
          <p:nvSpPr>
            <p:cNvPr id="9" name="Oval 8"/>
            <p:cNvSpPr/>
            <p:nvPr/>
          </p:nvSpPr>
          <p:spPr>
            <a:xfrm>
              <a:off x="7168896" y="2761732"/>
              <a:ext cx="950976" cy="950976"/>
            </a:xfrm>
            <a:prstGeom prst="ellipse">
              <a:avLst/>
            </a:prstGeom>
            <a:solidFill>
              <a:schemeClr val="bg1">
                <a:alpha val="20000"/>
              </a:schemeClr>
            </a:solidFill>
            <a:ln w="762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3" name="Freeform 11"/>
            <p:cNvSpPr>
              <a:spLocks noEditPoints="1"/>
            </p:cNvSpPr>
            <p:nvPr/>
          </p:nvSpPr>
          <p:spPr bwMode="auto">
            <a:xfrm>
              <a:off x="7318359" y="2976640"/>
              <a:ext cx="522713" cy="521160"/>
            </a:xfrm>
            <a:custGeom>
              <a:gdLst>
                <a:gd fmla="*/ 839 w 852" name="T0"/>
                <a:gd fmla="*/ 4 h 850" name="T1"/>
                <a:gd fmla="*/ 824 w 852" name="T2"/>
                <a:gd fmla="*/ 0 h 850" name="T3"/>
                <a:gd fmla="*/ 810 w 852" name="T4"/>
                <a:gd fmla="*/ 5 h 850" name="T5"/>
                <a:gd fmla="*/ 13 w 852" name="T6"/>
                <a:gd fmla="*/ 536 h 850" name="T7"/>
                <a:gd fmla="*/ 1 w 852" name="T8"/>
                <a:gd fmla="*/ 561 h 850" name="T9"/>
                <a:gd fmla="*/ 18 w 852" name="T10"/>
                <a:gd fmla="*/ 583 h 850" name="T11"/>
                <a:gd fmla="*/ 225 w 852" name="T12"/>
                <a:gd fmla="*/ 666 h 850" name="T13"/>
                <a:gd fmla="*/ 323 w 852" name="T14"/>
                <a:gd fmla="*/ 837 h 850" name="T15"/>
                <a:gd fmla="*/ 346 w 852" name="T16"/>
                <a:gd fmla="*/ 850 h 850" name="T17"/>
                <a:gd fmla="*/ 346 w 852" name="T18"/>
                <a:gd fmla="*/ 850 h 850" name="T19"/>
                <a:gd fmla="*/ 369 w 852" name="T20"/>
                <a:gd fmla="*/ 837 h 850" name="T21"/>
                <a:gd fmla="*/ 424 w 852" name="T22"/>
                <a:gd fmla="*/ 745 h 850" name="T23"/>
                <a:gd fmla="*/ 682 w 852" name="T24"/>
                <a:gd fmla="*/ 848 h 850" name="T25"/>
                <a:gd fmla="*/ 691 w 852" name="T26"/>
                <a:gd fmla="*/ 850 h 850" name="T27"/>
                <a:gd fmla="*/ 705 w 852" name="T28"/>
                <a:gd fmla="*/ 847 h 850" name="T29"/>
                <a:gd fmla="*/ 718 w 852" name="T30"/>
                <a:gd fmla="*/ 828 h 850" name="T31"/>
                <a:gd fmla="*/ 850 w 852" name="T32"/>
                <a:gd fmla="*/ 31 h 850" name="T33"/>
                <a:gd fmla="*/ 839 w 852" name="T34"/>
                <a:gd fmla="*/ 4 h 850" name="T35"/>
                <a:gd fmla="*/ 84 w 852" name="T36"/>
                <a:gd fmla="*/ 552 h 850" name="T37"/>
                <a:gd fmla="*/ 700 w 852" name="T38"/>
                <a:gd fmla="*/ 142 h 850" name="T39"/>
                <a:gd fmla="*/ 252 w 852" name="T40"/>
                <a:gd fmla="*/ 621 h 850" name="T41"/>
                <a:gd fmla="*/ 245 w 852" name="T42"/>
                <a:gd fmla="*/ 616 h 850" name="T43"/>
                <a:gd fmla="*/ 84 w 852" name="T44"/>
                <a:gd fmla="*/ 552 h 850" name="T45"/>
                <a:gd fmla="*/ 272 w 852" name="T46"/>
                <a:gd fmla="*/ 639 h 850" name="T47"/>
                <a:gd fmla="*/ 271 w 852" name="T48"/>
                <a:gd fmla="*/ 639 h 850" name="T49"/>
                <a:gd fmla="*/ 774 w 852" name="T50"/>
                <a:gd fmla="*/ 101 h 850" name="T51"/>
                <a:gd fmla="*/ 346 w 852" name="T52"/>
                <a:gd fmla="*/ 769 h 850" name="T53"/>
                <a:gd fmla="*/ 272 w 852" name="T54"/>
                <a:gd fmla="*/ 639 h 850" name="T55"/>
                <a:gd fmla="*/ 671 w 852" name="T56"/>
                <a:gd fmla="*/ 787 h 850" name="T57"/>
                <a:gd fmla="*/ 444 w 852" name="T58"/>
                <a:gd fmla="*/ 696 h 850" name="T59"/>
                <a:gd fmla="*/ 427 w 852" name="T60"/>
                <a:gd fmla="*/ 693 h 850" name="T61"/>
                <a:gd fmla="*/ 777 w 852" name="T62"/>
                <a:gd fmla="*/ 151 h 850" name="T63"/>
                <a:gd fmla="*/ 671 w 852" name="T64"/>
                <a:gd fmla="*/ 787 h 85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850" w="852">
                  <a:moveTo>
                    <a:pt x="839" y="4"/>
                  </a:moveTo>
                  <a:cubicBezTo>
                    <a:pt x="834" y="2"/>
                    <a:pt x="829" y="0"/>
                    <a:pt x="824" y="0"/>
                  </a:cubicBezTo>
                  <a:cubicBezTo>
                    <a:pt x="819" y="0"/>
                    <a:pt x="814" y="2"/>
                    <a:pt x="810" y="5"/>
                  </a:cubicBezTo>
                  <a:cubicBezTo>
                    <a:pt x="13" y="536"/>
                    <a:pt x="13" y="536"/>
                    <a:pt x="13" y="536"/>
                  </a:cubicBezTo>
                  <a:cubicBezTo>
                    <a:pt x="5" y="541"/>
                    <a:pt x="0" y="551"/>
                    <a:pt x="1" y="561"/>
                  </a:cubicBezTo>
                  <a:cubicBezTo>
                    <a:pt x="2" y="570"/>
                    <a:pt x="9" y="579"/>
                    <a:pt x="18" y="583"/>
                  </a:cubicBezTo>
                  <a:cubicBezTo>
                    <a:pt x="225" y="666"/>
                    <a:pt x="225" y="666"/>
                    <a:pt x="225" y="666"/>
                  </a:cubicBezTo>
                  <a:cubicBezTo>
                    <a:pt x="323" y="837"/>
                    <a:pt x="323" y="837"/>
                    <a:pt x="323" y="837"/>
                  </a:cubicBezTo>
                  <a:cubicBezTo>
                    <a:pt x="328" y="845"/>
                    <a:pt x="337" y="850"/>
                    <a:pt x="346" y="850"/>
                  </a:cubicBezTo>
                  <a:cubicBezTo>
                    <a:pt x="346" y="850"/>
                    <a:pt x="346" y="850"/>
                    <a:pt x="346" y="850"/>
                  </a:cubicBezTo>
                  <a:cubicBezTo>
                    <a:pt x="356" y="850"/>
                    <a:pt x="364" y="845"/>
                    <a:pt x="369" y="837"/>
                  </a:cubicBezTo>
                  <a:cubicBezTo>
                    <a:pt x="424" y="745"/>
                    <a:pt x="424" y="745"/>
                    <a:pt x="424" y="745"/>
                  </a:cubicBezTo>
                  <a:cubicBezTo>
                    <a:pt x="682" y="848"/>
                    <a:pt x="682" y="848"/>
                    <a:pt x="682" y="848"/>
                  </a:cubicBezTo>
                  <a:cubicBezTo>
                    <a:pt x="685" y="849"/>
                    <a:pt x="688" y="850"/>
                    <a:pt x="691" y="850"/>
                  </a:cubicBezTo>
                  <a:cubicBezTo>
                    <a:pt x="696" y="850"/>
                    <a:pt x="700" y="849"/>
                    <a:pt x="705" y="847"/>
                  </a:cubicBezTo>
                  <a:cubicBezTo>
                    <a:pt x="712" y="843"/>
                    <a:pt x="716" y="836"/>
                    <a:pt x="718" y="828"/>
                  </a:cubicBezTo>
                  <a:cubicBezTo>
                    <a:pt x="850" y="31"/>
                    <a:pt x="850" y="31"/>
                    <a:pt x="850" y="31"/>
                  </a:cubicBezTo>
                  <a:cubicBezTo>
                    <a:pt x="852" y="21"/>
                    <a:pt x="848" y="10"/>
                    <a:pt x="839" y="4"/>
                  </a:cubicBezTo>
                  <a:close/>
                  <a:moveTo>
                    <a:pt x="84" y="552"/>
                  </a:moveTo>
                  <a:cubicBezTo>
                    <a:pt x="700" y="142"/>
                    <a:pt x="700" y="142"/>
                    <a:pt x="700" y="142"/>
                  </a:cubicBezTo>
                  <a:cubicBezTo>
                    <a:pt x="252" y="621"/>
                    <a:pt x="252" y="621"/>
                    <a:pt x="252" y="621"/>
                  </a:cubicBezTo>
                  <a:cubicBezTo>
                    <a:pt x="250" y="619"/>
                    <a:pt x="248" y="617"/>
                    <a:pt x="245" y="616"/>
                  </a:cubicBezTo>
                  <a:lnTo>
                    <a:pt x="84" y="552"/>
                  </a:lnTo>
                  <a:close/>
                  <a:moveTo>
                    <a:pt x="272" y="639"/>
                  </a:moveTo>
                  <a:cubicBezTo>
                    <a:pt x="272" y="639"/>
                    <a:pt x="271" y="639"/>
                    <a:pt x="271" y="639"/>
                  </a:cubicBezTo>
                  <a:cubicBezTo>
                    <a:pt x="774" y="101"/>
                    <a:pt x="774" y="101"/>
                    <a:pt x="774" y="101"/>
                  </a:cubicBezTo>
                  <a:cubicBezTo>
                    <a:pt x="346" y="769"/>
                    <a:pt x="346" y="769"/>
                    <a:pt x="346" y="769"/>
                  </a:cubicBezTo>
                  <a:lnTo>
                    <a:pt x="272" y="639"/>
                  </a:lnTo>
                  <a:close/>
                  <a:moveTo>
                    <a:pt x="671" y="787"/>
                  </a:moveTo>
                  <a:cubicBezTo>
                    <a:pt x="444" y="696"/>
                    <a:pt x="444" y="696"/>
                    <a:pt x="444" y="696"/>
                  </a:cubicBezTo>
                  <a:cubicBezTo>
                    <a:pt x="438" y="694"/>
                    <a:pt x="433" y="693"/>
                    <a:pt x="427" y="693"/>
                  </a:cubicBezTo>
                  <a:cubicBezTo>
                    <a:pt x="777" y="151"/>
                    <a:pt x="777" y="151"/>
                    <a:pt x="777" y="151"/>
                  </a:cubicBezTo>
                  <a:lnTo>
                    <a:pt x="671" y="787"/>
                  </a:lnTo>
                  <a:close/>
                </a:path>
              </a:pathLst>
            </a:custGeom>
            <a:grpFill/>
            <a:ln>
              <a:solidFill>
                <a:schemeClr val="bg1"/>
              </a:solidFill>
            </a:ln>
          </p:spPr>
          <p:txBody>
            <a:bodyPr anchor="t" anchorCtr="0" bIns="34290" compatLnSpc="1" lIns="68580" numCol="1" rIns="68580" tIns="34290" vert="horz" wrap="square">
              <a:prstTxWarp prst="textNoShape">
                <a:avLst/>
              </a:prstTxWarp>
            </a:bodyPr>
            <a:lstStyle/>
            <a:p>
              <a:endParaRPr lang="id-ID" sz="1350"/>
            </a:p>
          </p:txBody>
        </p:sp>
      </p:grpSp>
      <p:cxnSp>
        <p:nvCxnSpPr>
          <p:cNvPr id="14" name="Straight Connector 13"/>
          <p:cNvCxnSpPr/>
          <p:nvPr/>
        </p:nvCxnSpPr>
        <p:spPr>
          <a:xfrm flipH="1">
            <a:off x="6133656" y="3340744"/>
            <a:ext cx="0" cy="1158104"/>
          </a:xfrm>
          <a:prstGeom prst="line">
            <a:avLst/>
          </a:prstGeom>
          <a:ln w="57150">
            <a:solidFill>
              <a:schemeClr val="bg1">
                <a:alpha val="40000"/>
              </a:schemeClr>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6045765" y="4501780"/>
            <a:ext cx="175782" cy="175782"/>
          </a:xfrm>
          <a:prstGeom prst="ellipse">
            <a:avLst/>
          </a:prstGeom>
          <a:solidFill>
            <a:schemeClr val="bg1">
              <a:alpha val="20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8" name="Flowchart: Extract 17"/>
          <p:cNvSpPr/>
          <p:nvPr/>
        </p:nvSpPr>
        <p:spPr>
          <a:xfrm rot="5400000">
            <a:off x="5369453" y="4474464"/>
            <a:ext cx="255814" cy="255814"/>
          </a:xfrm>
          <a:prstGeom prst="flowChartExtract">
            <a:avLst/>
          </a:prstGeom>
          <a:solidFill>
            <a:schemeClr val="bg1">
              <a:alpha val="50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34" name="Group 33"/>
          <p:cNvGrpSpPr/>
          <p:nvPr/>
        </p:nvGrpSpPr>
        <p:grpSpPr>
          <a:xfrm>
            <a:off x="4146130" y="4124336"/>
            <a:ext cx="950976" cy="950976"/>
            <a:chOff x="4146130" y="4124336"/>
            <a:chExt cx="950976" cy="950976"/>
          </a:xfrm>
          <a:solidFill>
            <a:schemeClr val="bg1"/>
          </a:solidFill>
        </p:grpSpPr>
        <p:sp>
          <p:nvSpPr>
            <p:cNvPr id="22" name="Oval 21"/>
            <p:cNvSpPr/>
            <p:nvPr/>
          </p:nvSpPr>
          <p:spPr>
            <a:xfrm>
              <a:off x="4146130" y="4124336"/>
              <a:ext cx="950976" cy="950976"/>
            </a:xfrm>
            <a:prstGeom prst="ellipse">
              <a:avLst/>
            </a:prstGeom>
            <a:solidFill>
              <a:schemeClr val="bg1">
                <a:alpha val="20000"/>
              </a:schemeClr>
            </a:solidFill>
            <a:ln w="762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24" name="Group 23"/>
            <p:cNvGrpSpPr/>
            <p:nvPr/>
          </p:nvGrpSpPr>
          <p:grpSpPr>
            <a:xfrm>
              <a:off x="4352677" y="4331086"/>
              <a:ext cx="537882" cy="537475"/>
              <a:chOff x="9525" y="-1587"/>
              <a:chExt cx="2097088" cy="2095500"/>
            </a:xfrm>
            <a:grpFill/>
          </p:grpSpPr>
          <p:sp>
            <p:nvSpPr>
              <p:cNvPr id="25" name="Freeform 5"/>
              <p:cNvSpPr>
                <a:spLocks noEditPoints="1"/>
              </p:cNvSpPr>
              <p:nvPr/>
            </p:nvSpPr>
            <p:spPr bwMode="auto">
              <a:xfrm>
                <a:off x="9525" y="-1587"/>
                <a:ext cx="657225" cy="2095500"/>
              </a:xfrm>
              <a:custGeom>
                <a:gdLst>
                  <a:gd fmla="*/ 139 w 174" name="T0"/>
                  <a:gd fmla="*/ 105 h 556" name="T1"/>
                  <a:gd fmla="*/ 139 w 174" name="T2"/>
                  <a:gd fmla="*/ 52 h 556" name="T3"/>
                  <a:gd fmla="*/ 87 w 174" name="T4"/>
                  <a:gd fmla="*/ 0 h 556" name="T5"/>
                  <a:gd fmla="*/ 35 w 174" name="T6"/>
                  <a:gd fmla="*/ 52 h 556" name="T7"/>
                  <a:gd fmla="*/ 35 w 174" name="T8"/>
                  <a:gd fmla="*/ 105 h 556" name="T9"/>
                  <a:gd fmla="*/ 0 w 174" name="T10"/>
                  <a:gd fmla="*/ 174 h 556" name="T11"/>
                  <a:gd fmla="*/ 35 w 174" name="T12"/>
                  <a:gd fmla="*/ 243 h 556" name="T13"/>
                  <a:gd fmla="*/ 35 w 174" name="T14"/>
                  <a:gd fmla="*/ 504 h 556" name="T15"/>
                  <a:gd fmla="*/ 87 w 174" name="T16"/>
                  <a:gd fmla="*/ 556 h 556" name="T17"/>
                  <a:gd fmla="*/ 139 w 174" name="T18"/>
                  <a:gd fmla="*/ 504 h 556" name="T19"/>
                  <a:gd fmla="*/ 139 w 174" name="T20"/>
                  <a:gd fmla="*/ 243 h 556" name="T21"/>
                  <a:gd fmla="*/ 174 w 174" name="T22"/>
                  <a:gd fmla="*/ 174 h 556" name="T23"/>
                  <a:gd fmla="*/ 139 w 174" name="T24"/>
                  <a:gd fmla="*/ 105 h 556" name="T25"/>
                  <a:gd fmla="*/ 70 w 174" name="T26"/>
                  <a:gd fmla="*/ 52 h 556" name="T27"/>
                  <a:gd fmla="*/ 87 w 174" name="T28"/>
                  <a:gd fmla="*/ 35 h 556" name="T29"/>
                  <a:gd fmla="*/ 104 w 174" name="T30"/>
                  <a:gd fmla="*/ 52 h 556" name="T31"/>
                  <a:gd fmla="*/ 104 w 174" name="T32"/>
                  <a:gd fmla="*/ 89 h 556" name="T33"/>
                  <a:gd fmla="*/ 87 w 174" name="T34"/>
                  <a:gd fmla="*/ 87 h 556" name="T35"/>
                  <a:gd fmla="*/ 70 w 174" name="T36"/>
                  <a:gd fmla="*/ 89 h 556" name="T37"/>
                  <a:gd fmla="*/ 70 w 174" name="T38"/>
                  <a:gd fmla="*/ 52 h 556" name="T39"/>
                  <a:gd fmla="*/ 104 w 174" name="T40"/>
                  <a:gd fmla="*/ 504 h 556" name="T41"/>
                  <a:gd fmla="*/ 87 w 174" name="T42"/>
                  <a:gd fmla="*/ 521 h 556" name="T43"/>
                  <a:gd fmla="*/ 70 w 174" name="T44"/>
                  <a:gd fmla="*/ 504 h 556" name="T45"/>
                  <a:gd fmla="*/ 70 w 174" name="T46"/>
                  <a:gd fmla="*/ 259 h 556" name="T47"/>
                  <a:gd fmla="*/ 87 w 174" name="T48"/>
                  <a:gd fmla="*/ 261 h 556" name="T49"/>
                  <a:gd fmla="*/ 104 w 174" name="T50"/>
                  <a:gd fmla="*/ 259 h 556" name="T51"/>
                  <a:gd fmla="*/ 104 w 174" name="T52"/>
                  <a:gd fmla="*/ 504 h 556" name="T53"/>
                  <a:gd fmla="*/ 137 w 174" name="T54"/>
                  <a:gd fmla="*/ 188 h 556" name="T55"/>
                  <a:gd fmla="*/ 136 w 174" name="T56"/>
                  <a:gd fmla="*/ 191 h 556" name="T57"/>
                  <a:gd fmla="*/ 129 w 174" name="T58"/>
                  <a:gd fmla="*/ 204 h 556" name="T59"/>
                  <a:gd fmla="*/ 129 w 174" name="T60"/>
                  <a:gd fmla="*/ 204 h 556" name="T61"/>
                  <a:gd fmla="*/ 118 w 174" name="T62"/>
                  <a:gd fmla="*/ 215 h 556" name="T63"/>
                  <a:gd fmla="*/ 118 w 174" name="T64"/>
                  <a:gd fmla="*/ 215 h 556" name="T65"/>
                  <a:gd fmla="*/ 104 w 174" name="T66"/>
                  <a:gd fmla="*/ 223 h 556" name="T67"/>
                  <a:gd fmla="*/ 87 w 174" name="T68"/>
                  <a:gd fmla="*/ 226 h 556" name="T69"/>
                  <a:gd fmla="*/ 70 w 174" name="T70"/>
                  <a:gd fmla="*/ 223 h 556" name="T71"/>
                  <a:gd fmla="*/ 56 w 174" name="T72"/>
                  <a:gd fmla="*/ 215 h 556" name="T73"/>
                  <a:gd fmla="*/ 55 w 174" name="T74"/>
                  <a:gd fmla="*/ 215 h 556" name="T75"/>
                  <a:gd fmla="*/ 45 w 174" name="T76"/>
                  <a:gd fmla="*/ 204 h 556" name="T77"/>
                  <a:gd fmla="*/ 45 w 174" name="T78"/>
                  <a:gd fmla="*/ 204 h 556" name="T79"/>
                  <a:gd fmla="*/ 38 w 174" name="T80"/>
                  <a:gd fmla="*/ 191 h 556" name="T81"/>
                  <a:gd fmla="*/ 37 w 174" name="T82"/>
                  <a:gd fmla="*/ 188 h 556" name="T83"/>
                  <a:gd fmla="*/ 35 w 174" name="T84"/>
                  <a:gd fmla="*/ 174 h 556" name="T85"/>
                  <a:gd fmla="*/ 37 w 174" name="T86"/>
                  <a:gd fmla="*/ 159 h 556" name="T87"/>
                  <a:gd fmla="*/ 38 w 174" name="T88"/>
                  <a:gd fmla="*/ 156 h 556" name="T89"/>
                  <a:gd fmla="*/ 45 w 174" name="T90"/>
                  <a:gd fmla="*/ 144 h 556" name="T91"/>
                  <a:gd fmla="*/ 45 w 174" name="T92"/>
                  <a:gd fmla="*/ 143 h 556" name="T93"/>
                  <a:gd fmla="*/ 55 w 174" name="T94"/>
                  <a:gd fmla="*/ 132 h 556" name="T95"/>
                  <a:gd fmla="*/ 56 w 174" name="T96"/>
                  <a:gd fmla="*/ 132 h 556" name="T97"/>
                  <a:gd fmla="*/ 70 w 174" name="T98"/>
                  <a:gd fmla="*/ 125 h 556" name="T99"/>
                  <a:gd fmla="*/ 87 w 174" name="T100"/>
                  <a:gd fmla="*/ 122 h 556" name="T101"/>
                  <a:gd fmla="*/ 104 w 174" name="T102"/>
                  <a:gd fmla="*/ 125 h 556" name="T103"/>
                  <a:gd fmla="*/ 118 w 174" name="T104"/>
                  <a:gd fmla="*/ 132 h 556" name="T105"/>
                  <a:gd fmla="*/ 118 w 174" name="T106"/>
                  <a:gd fmla="*/ 132 h 556" name="T107"/>
                  <a:gd fmla="*/ 129 w 174" name="T108"/>
                  <a:gd fmla="*/ 143 h 556" name="T109"/>
                  <a:gd fmla="*/ 129 w 174" name="T110"/>
                  <a:gd fmla="*/ 144 h 556" name="T111"/>
                  <a:gd fmla="*/ 136 w 174" name="T112"/>
                  <a:gd fmla="*/ 156 h 556" name="T113"/>
                  <a:gd fmla="*/ 137 w 174" name="T114"/>
                  <a:gd fmla="*/ 159 h 556" name="T115"/>
                  <a:gd fmla="*/ 139 w 174" name="T116"/>
                  <a:gd fmla="*/ 174 h 556" name="T117"/>
                  <a:gd fmla="*/ 137 w 174" name="T118"/>
                  <a:gd fmla="*/ 188 h 55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56" w="174">
                    <a:moveTo>
                      <a:pt x="139" y="105"/>
                    </a:moveTo>
                    <a:cubicBezTo>
                      <a:pt x="139" y="52"/>
                      <a:pt x="139" y="52"/>
                      <a:pt x="139" y="52"/>
                    </a:cubicBezTo>
                    <a:cubicBezTo>
                      <a:pt x="139" y="23"/>
                      <a:pt x="116" y="0"/>
                      <a:pt x="87" y="0"/>
                    </a:cubicBezTo>
                    <a:cubicBezTo>
                      <a:pt x="58" y="0"/>
                      <a:pt x="35" y="23"/>
                      <a:pt x="35" y="52"/>
                    </a:cubicBezTo>
                    <a:cubicBezTo>
                      <a:pt x="35" y="105"/>
                      <a:pt x="35" y="105"/>
                      <a:pt x="35" y="105"/>
                    </a:cubicBezTo>
                    <a:cubicBezTo>
                      <a:pt x="14" y="121"/>
                      <a:pt x="0" y="145"/>
                      <a:pt x="0" y="174"/>
                    </a:cubicBezTo>
                    <a:cubicBezTo>
                      <a:pt x="0" y="202"/>
                      <a:pt x="14" y="227"/>
                      <a:pt x="35" y="243"/>
                    </a:cubicBezTo>
                    <a:cubicBezTo>
                      <a:pt x="35" y="504"/>
                      <a:pt x="35" y="504"/>
                      <a:pt x="35" y="504"/>
                    </a:cubicBezTo>
                    <a:cubicBezTo>
                      <a:pt x="35" y="533"/>
                      <a:pt x="58" y="556"/>
                      <a:pt x="87" y="556"/>
                    </a:cubicBezTo>
                    <a:cubicBezTo>
                      <a:pt x="116" y="556"/>
                      <a:pt x="139" y="533"/>
                      <a:pt x="139" y="504"/>
                    </a:cubicBezTo>
                    <a:cubicBezTo>
                      <a:pt x="139" y="243"/>
                      <a:pt x="139" y="243"/>
                      <a:pt x="139" y="243"/>
                    </a:cubicBezTo>
                    <a:cubicBezTo>
                      <a:pt x="160" y="227"/>
                      <a:pt x="174" y="202"/>
                      <a:pt x="174" y="174"/>
                    </a:cubicBezTo>
                    <a:cubicBezTo>
                      <a:pt x="174" y="145"/>
                      <a:pt x="160" y="121"/>
                      <a:pt x="139" y="105"/>
                    </a:cubicBezTo>
                    <a:close/>
                    <a:moveTo>
                      <a:pt x="70" y="52"/>
                    </a:moveTo>
                    <a:cubicBezTo>
                      <a:pt x="70" y="43"/>
                      <a:pt x="77" y="35"/>
                      <a:pt x="87" y="35"/>
                    </a:cubicBezTo>
                    <a:cubicBezTo>
                      <a:pt x="96" y="35"/>
                      <a:pt x="104" y="43"/>
                      <a:pt x="104" y="52"/>
                    </a:cubicBezTo>
                    <a:cubicBezTo>
                      <a:pt x="104" y="89"/>
                      <a:pt x="104" y="89"/>
                      <a:pt x="104" y="89"/>
                    </a:cubicBezTo>
                    <a:cubicBezTo>
                      <a:pt x="99" y="87"/>
                      <a:pt x="93" y="87"/>
                      <a:pt x="87" y="87"/>
                    </a:cubicBezTo>
                    <a:cubicBezTo>
                      <a:pt x="81" y="87"/>
                      <a:pt x="75" y="87"/>
                      <a:pt x="70" y="89"/>
                    </a:cubicBezTo>
                    <a:lnTo>
                      <a:pt x="70" y="52"/>
                    </a:lnTo>
                    <a:close/>
                    <a:moveTo>
                      <a:pt x="104" y="504"/>
                    </a:moveTo>
                    <a:cubicBezTo>
                      <a:pt x="104" y="513"/>
                      <a:pt x="96" y="521"/>
                      <a:pt x="87" y="521"/>
                    </a:cubicBezTo>
                    <a:cubicBezTo>
                      <a:pt x="77" y="521"/>
                      <a:pt x="70" y="513"/>
                      <a:pt x="70" y="504"/>
                    </a:cubicBezTo>
                    <a:cubicBezTo>
                      <a:pt x="70" y="259"/>
                      <a:pt x="70" y="259"/>
                      <a:pt x="70" y="259"/>
                    </a:cubicBezTo>
                    <a:cubicBezTo>
                      <a:pt x="75" y="260"/>
                      <a:pt x="81" y="261"/>
                      <a:pt x="87" y="261"/>
                    </a:cubicBezTo>
                    <a:cubicBezTo>
                      <a:pt x="93" y="261"/>
                      <a:pt x="99" y="260"/>
                      <a:pt x="104" y="259"/>
                    </a:cubicBezTo>
                    <a:lnTo>
                      <a:pt x="104" y="504"/>
                    </a:lnTo>
                    <a:close/>
                    <a:moveTo>
                      <a:pt x="137" y="188"/>
                    </a:moveTo>
                    <a:cubicBezTo>
                      <a:pt x="136" y="189"/>
                      <a:pt x="136" y="190"/>
                      <a:pt x="136" y="191"/>
                    </a:cubicBezTo>
                    <a:cubicBezTo>
                      <a:pt x="134" y="196"/>
                      <a:pt x="132" y="200"/>
                      <a:pt x="129" y="204"/>
                    </a:cubicBezTo>
                    <a:cubicBezTo>
                      <a:pt x="129" y="204"/>
                      <a:pt x="129" y="204"/>
                      <a:pt x="129" y="204"/>
                    </a:cubicBezTo>
                    <a:cubicBezTo>
                      <a:pt x="126" y="208"/>
                      <a:pt x="122" y="212"/>
                      <a:pt x="118" y="215"/>
                    </a:cubicBezTo>
                    <a:cubicBezTo>
                      <a:pt x="118" y="215"/>
                      <a:pt x="118" y="215"/>
                      <a:pt x="118" y="215"/>
                    </a:cubicBezTo>
                    <a:cubicBezTo>
                      <a:pt x="114" y="218"/>
                      <a:pt x="109" y="221"/>
                      <a:pt x="104" y="223"/>
                    </a:cubicBezTo>
                    <a:cubicBezTo>
                      <a:pt x="99" y="225"/>
                      <a:pt x="93" y="226"/>
                      <a:pt x="87" y="226"/>
                    </a:cubicBezTo>
                    <a:cubicBezTo>
                      <a:pt x="81" y="226"/>
                      <a:pt x="75" y="225"/>
                      <a:pt x="70" y="223"/>
                    </a:cubicBezTo>
                    <a:cubicBezTo>
                      <a:pt x="64" y="221"/>
                      <a:pt x="60" y="218"/>
                      <a:pt x="56" y="215"/>
                    </a:cubicBezTo>
                    <a:cubicBezTo>
                      <a:pt x="56" y="215"/>
                      <a:pt x="56" y="215"/>
                      <a:pt x="55" y="215"/>
                    </a:cubicBezTo>
                    <a:cubicBezTo>
                      <a:pt x="51" y="212"/>
                      <a:pt x="48" y="208"/>
                      <a:pt x="45" y="204"/>
                    </a:cubicBezTo>
                    <a:cubicBezTo>
                      <a:pt x="45" y="204"/>
                      <a:pt x="45" y="204"/>
                      <a:pt x="45" y="204"/>
                    </a:cubicBezTo>
                    <a:cubicBezTo>
                      <a:pt x="42" y="200"/>
                      <a:pt x="40" y="196"/>
                      <a:pt x="38" y="191"/>
                    </a:cubicBezTo>
                    <a:cubicBezTo>
                      <a:pt x="38" y="190"/>
                      <a:pt x="37" y="189"/>
                      <a:pt x="37" y="188"/>
                    </a:cubicBezTo>
                    <a:cubicBezTo>
                      <a:pt x="36" y="184"/>
                      <a:pt x="35" y="179"/>
                      <a:pt x="35" y="174"/>
                    </a:cubicBezTo>
                    <a:cubicBezTo>
                      <a:pt x="35" y="169"/>
                      <a:pt x="36" y="164"/>
                      <a:pt x="37" y="159"/>
                    </a:cubicBezTo>
                    <a:cubicBezTo>
                      <a:pt x="37" y="158"/>
                      <a:pt x="38" y="157"/>
                      <a:pt x="38" y="156"/>
                    </a:cubicBezTo>
                    <a:cubicBezTo>
                      <a:pt x="40" y="152"/>
                      <a:pt x="42" y="147"/>
                      <a:pt x="45" y="144"/>
                    </a:cubicBezTo>
                    <a:cubicBezTo>
                      <a:pt x="45" y="143"/>
                      <a:pt x="45" y="143"/>
                      <a:pt x="45" y="143"/>
                    </a:cubicBezTo>
                    <a:cubicBezTo>
                      <a:pt x="48" y="139"/>
                      <a:pt x="51" y="136"/>
                      <a:pt x="55" y="132"/>
                    </a:cubicBezTo>
                    <a:cubicBezTo>
                      <a:pt x="56" y="132"/>
                      <a:pt x="56" y="132"/>
                      <a:pt x="56" y="132"/>
                    </a:cubicBezTo>
                    <a:cubicBezTo>
                      <a:pt x="60" y="129"/>
                      <a:pt x="64" y="127"/>
                      <a:pt x="70" y="125"/>
                    </a:cubicBezTo>
                    <a:cubicBezTo>
                      <a:pt x="75" y="123"/>
                      <a:pt x="81" y="122"/>
                      <a:pt x="87" y="122"/>
                    </a:cubicBezTo>
                    <a:cubicBezTo>
                      <a:pt x="93" y="122"/>
                      <a:pt x="99" y="123"/>
                      <a:pt x="104" y="125"/>
                    </a:cubicBezTo>
                    <a:cubicBezTo>
                      <a:pt x="109" y="127"/>
                      <a:pt x="114" y="129"/>
                      <a:pt x="118" y="132"/>
                    </a:cubicBezTo>
                    <a:cubicBezTo>
                      <a:pt x="118" y="132"/>
                      <a:pt x="118" y="132"/>
                      <a:pt x="118" y="132"/>
                    </a:cubicBezTo>
                    <a:cubicBezTo>
                      <a:pt x="122" y="136"/>
                      <a:pt x="126" y="139"/>
                      <a:pt x="129" y="143"/>
                    </a:cubicBezTo>
                    <a:cubicBezTo>
                      <a:pt x="129" y="143"/>
                      <a:pt x="129" y="143"/>
                      <a:pt x="129" y="144"/>
                    </a:cubicBezTo>
                    <a:cubicBezTo>
                      <a:pt x="132" y="147"/>
                      <a:pt x="134" y="152"/>
                      <a:pt x="136" y="156"/>
                    </a:cubicBezTo>
                    <a:cubicBezTo>
                      <a:pt x="136" y="157"/>
                      <a:pt x="136" y="158"/>
                      <a:pt x="137" y="159"/>
                    </a:cubicBezTo>
                    <a:cubicBezTo>
                      <a:pt x="138" y="164"/>
                      <a:pt x="139" y="169"/>
                      <a:pt x="139" y="174"/>
                    </a:cubicBezTo>
                    <a:cubicBezTo>
                      <a:pt x="139" y="179"/>
                      <a:pt x="138" y="184"/>
                      <a:pt x="137" y="188"/>
                    </a:cubicBezTo>
                    <a:close/>
                  </a:path>
                </a:pathLst>
              </a:custGeom>
              <a:solidFill>
                <a:schemeClr val="bg1"/>
              </a:solidFill>
              <a:ln>
                <a:solidFill>
                  <a:schemeClr val="bg1"/>
                </a:solid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id-ID" sz="1350"/>
              </a:p>
            </p:txBody>
          </p:sp>
          <p:sp>
            <p:nvSpPr>
              <p:cNvPr id="26" name="Freeform 6"/>
              <p:cNvSpPr>
                <a:spLocks noEditPoints="1"/>
              </p:cNvSpPr>
              <p:nvPr/>
            </p:nvSpPr>
            <p:spPr bwMode="auto">
              <a:xfrm>
                <a:off x="1449388" y="-1587"/>
                <a:ext cx="657225" cy="2095500"/>
              </a:xfrm>
              <a:custGeom>
                <a:gdLst>
                  <a:gd fmla="*/ 139 w 174" name="T0"/>
                  <a:gd fmla="*/ 105 h 556" name="T1"/>
                  <a:gd fmla="*/ 139 w 174" name="T2"/>
                  <a:gd fmla="*/ 52 h 556" name="T3"/>
                  <a:gd fmla="*/ 87 w 174" name="T4"/>
                  <a:gd fmla="*/ 0 h 556" name="T5"/>
                  <a:gd fmla="*/ 35 w 174" name="T6"/>
                  <a:gd fmla="*/ 52 h 556" name="T7"/>
                  <a:gd fmla="*/ 35 w 174" name="T8"/>
                  <a:gd fmla="*/ 105 h 556" name="T9"/>
                  <a:gd fmla="*/ 0 w 174" name="T10"/>
                  <a:gd fmla="*/ 174 h 556" name="T11"/>
                  <a:gd fmla="*/ 35 w 174" name="T12"/>
                  <a:gd fmla="*/ 243 h 556" name="T13"/>
                  <a:gd fmla="*/ 35 w 174" name="T14"/>
                  <a:gd fmla="*/ 504 h 556" name="T15"/>
                  <a:gd fmla="*/ 87 w 174" name="T16"/>
                  <a:gd fmla="*/ 556 h 556" name="T17"/>
                  <a:gd fmla="*/ 139 w 174" name="T18"/>
                  <a:gd fmla="*/ 504 h 556" name="T19"/>
                  <a:gd fmla="*/ 139 w 174" name="T20"/>
                  <a:gd fmla="*/ 243 h 556" name="T21"/>
                  <a:gd fmla="*/ 174 w 174" name="T22"/>
                  <a:gd fmla="*/ 174 h 556" name="T23"/>
                  <a:gd fmla="*/ 139 w 174" name="T24"/>
                  <a:gd fmla="*/ 105 h 556" name="T25"/>
                  <a:gd fmla="*/ 70 w 174" name="T26"/>
                  <a:gd fmla="*/ 52 h 556" name="T27"/>
                  <a:gd fmla="*/ 87 w 174" name="T28"/>
                  <a:gd fmla="*/ 35 h 556" name="T29"/>
                  <a:gd fmla="*/ 105 w 174" name="T30"/>
                  <a:gd fmla="*/ 52 h 556" name="T31"/>
                  <a:gd fmla="*/ 105 w 174" name="T32"/>
                  <a:gd fmla="*/ 89 h 556" name="T33"/>
                  <a:gd fmla="*/ 87 w 174" name="T34"/>
                  <a:gd fmla="*/ 87 h 556" name="T35"/>
                  <a:gd fmla="*/ 70 w 174" name="T36"/>
                  <a:gd fmla="*/ 89 h 556" name="T37"/>
                  <a:gd fmla="*/ 70 w 174" name="T38"/>
                  <a:gd fmla="*/ 52 h 556" name="T39"/>
                  <a:gd fmla="*/ 105 w 174" name="T40"/>
                  <a:gd fmla="*/ 504 h 556" name="T41"/>
                  <a:gd fmla="*/ 87 w 174" name="T42"/>
                  <a:gd fmla="*/ 521 h 556" name="T43"/>
                  <a:gd fmla="*/ 70 w 174" name="T44"/>
                  <a:gd fmla="*/ 504 h 556" name="T45"/>
                  <a:gd fmla="*/ 70 w 174" name="T46"/>
                  <a:gd fmla="*/ 259 h 556" name="T47"/>
                  <a:gd fmla="*/ 87 w 174" name="T48"/>
                  <a:gd fmla="*/ 261 h 556" name="T49"/>
                  <a:gd fmla="*/ 105 w 174" name="T50"/>
                  <a:gd fmla="*/ 259 h 556" name="T51"/>
                  <a:gd fmla="*/ 105 w 174" name="T52"/>
                  <a:gd fmla="*/ 504 h 556" name="T53"/>
                  <a:gd fmla="*/ 137 w 174" name="T54"/>
                  <a:gd fmla="*/ 188 h 556" name="T55"/>
                  <a:gd fmla="*/ 136 w 174" name="T56"/>
                  <a:gd fmla="*/ 191 h 556" name="T57"/>
                  <a:gd fmla="*/ 129 w 174" name="T58"/>
                  <a:gd fmla="*/ 204 h 556" name="T59"/>
                  <a:gd fmla="*/ 129 w 174" name="T60"/>
                  <a:gd fmla="*/ 204 h 556" name="T61"/>
                  <a:gd fmla="*/ 119 w 174" name="T62"/>
                  <a:gd fmla="*/ 215 h 556" name="T63"/>
                  <a:gd fmla="*/ 118 w 174" name="T64"/>
                  <a:gd fmla="*/ 215 h 556" name="T65"/>
                  <a:gd fmla="*/ 105 w 174" name="T66"/>
                  <a:gd fmla="*/ 223 h 556" name="T67"/>
                  <a:gd fmla="*/ 87 w 174" name="T68"/>
                  <a:gd fmla="*/ 226 h 556" name="T69"/>
                  <a:gd fmla="*/ 70 w 174" name="T70"/>
                  <a:gd fmla="*/ 223 h 556" name="T71"/>
                  <a:gd fmla="*/ 56 w 174" name="T72"/>
                  <a:gd fmla="*/ 215 h 556" name="T73"/>
                  <a:gd fmla="*/ 56 w 174" name="T74"/>
                  <a:gd fmla="*/ 215 h 556" name="T75"/>
                  <a:gd fmla="*/ 45 w 174" name="T76"/>
                  <a:gd fmla="*/ 204 h 556" name="T77"/>
                  <a:gd fmla="*/ 45 w 174" name="T78"/>
                  <a:gd fmla="*/ 204 h 556" name="T79"/>
                  <a:gd fmla="*/ 38 w 174" name="T80"/>
                  <a:gd fmla="*/ 191 h 556" name="T81"/>
                  <a:gd fmla="*/ 37 w 174" name="T82"/>
                  <a:gd fmla="*/ 188 h 556" name="T83"/>
                  <a:gd fmla="*/ 35 w 174" name="T84"/>
                  <a:gd fmla="*/ 174 h 556" name="T85"/>
                  <a:gd fmla="*/ 37 w 174" name="T86"/>
                  <a:gd fmla="*/ 159 h 556" name="T87"/>
                  <a:gd fmla="*/ 38 w 174" name="T88"/>
                  <a:gd fmla="*/ 156 h 556" name="T89"/>
                  <a:gd fmla="*/ 45 w 174" name="T90"/>
                  <a:gd fmla="*/ 144 h 556" name="T91"/>
                  <a:gd fmla="*/ 45 w 174" name="T92"/>
                  <a:gd fmla="*/ 143 h 556" name="T93"/>
                  <a:gd fmla="*/ 56 w 174" name="T94"/>
                  <a:gd fmla="*/ 132 h 556" name="T95"/>
                  <a:gd fmla="*/ 56 w 174" name="T96"/>
                  <a:gd fmla="*/ 132 h 556" name="T97"/>
                  <a:gd fmla="*/ 70 w 174" name="T98"/>
                  <a:gd fmla="*/ 125 h 556" name="T99"/>
                  <a:gd fmla="*/ 87 w 174" name="T100"/>
                  <a:gd fmla="*/ 122 h 556" name="T101"/>
                  <a:gd fmla="*/ 105 w 174" name="T102"/>
                  <a:gd fmla="*/ 125 h 556" name="T103"/>
                  <a:gd fmla="*/ 118 w 174" name="T104"/>
                  <a:gd fmla="*/ 132 h 556" name="T105"/>
                  <a:gd fmla="*/ 119 w 174" name="T106"/>
                  <a:gd fmla="*/ 132 h 556" name="T107"/>
                  <a:gd fmla="*/ 129 w 174" name="T108"/>
                  <a:gd fmla="*/ 143 h 556" name="T109"/>
                  <a:gd fmla="*/ 129 w 174" name="T110"/>
                  <a:gd fmla="*/ 144 h 556" name="T111"/>
                  <a:gd fmla="*/ 136 w 174" name="T112"/>
                  <a:gd fmla="*/ 156 h 556" name="T113"/>
                  <a:gd fmla="*/ 137 w 174" name="T114"/>
                  <a:gd fmla="*/ 159 h 556" name="T115"/>
                  <a:gd fmla="*/ 139 w 174" name="T116"/>
                  <a:gd fmla="*/ 174 h 556" name="T117"/>
                  <a:gd fmla="*/ 137 w 174" name="T118"/>
                  <a:gd fmla="*/ 188 h 55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56" w="174">
                    <a:moveTo>
                      <a:pt x="139" y="105"/>
                    </a:moveTo>
                    <a:cubicBezTo>
                      <a:pt x="139" y="52"/>
                      <a:pt x="139" y="52"/>
                      <a:pt x="139" y="52"/>
                    </a:cubicBezTo>
                    <a:cubicBezTo>
                      <a:pt x="139" y="23"/>
                      <a:pt x="116" y="0"/>
                      <a:pt x="87" y="0"/>
                    </a:cubicBezTo>
                    <a:cubicBezTo>
                      <a:pt x="58" y="0"/>
                      <a:pt x="35" y="23"/>
                      <a:pt x="35" y="52"/>
                    </a:cubicBezTo>
                    <a:cubicBezTo>
                      <a:pt x="35" y="105"/>
                      <a:pt x="35" y="105"/>
                      <a:pt x="35" y="105"/>
                    </a:cubicBezTo>
                    <a:cubicBezTo>
                      <a:pt x="14" y="121"/>
                      <a:pt x="0" y="145"/>
                      <a:pt x="0" y="174"/>
                    </a:cubicBezTo>
                    <a:cubicBezTo>
                      <a:pt x="0" y="202"/>
                      <a:pt x="14" y="227"/>
                      <a:pt x="35" y="243"/>
                    </a:cubicBezTo>
                    <a:cubicBezTo>
                      <a:pt x="35" y="504"/>
                      <a:pt x="35" y="504"/>
                      <a:pt x="35" y="504"/>
                    </a:cubicBezTo>
                    <a:cubicBezTo>
                      <a:pt x="35" y="533"/>
                      <a:pt x="58" y="556"/>
                      <a:pt x="87" y="556"/>
                    </a:cubicBezTo>
                    <a:cubicBezTo>
                      <a:pt x="116" y="556"/>
                      <a:pt x="139" y="533"/>
                      <a:pt x="139" y="504"/>
                    </a:cubicBezTo>
                    <a:cubicBezTo>
                      <a:pt x="139" y="243"/>
                      <a:pt x="139" y="243"/>
                      <a:pt x="139" y="243"/>
                    </a:cubicBezTo>
                    <a:cubicBezTo>
                      <a:pt x="160" y="227"/>
                      <a:pt x="174" y="202"/>
                      <a:pt x="174" y="174"/>
                    </a:cubicBezTo>
                    <a:cubicBezTo>
                      <a:pt x="174" y="145"/>
                      <a:pt x="160" y="121"/>
                      <a:pt x="139" y="105"/>
                    </a:cubicBezTo>
                    <a:close/>
                    <a:moveTo>
                      <a:pt x="70" y="52"/>
                    </a:moveTo>
                    <a:cubicBezTo>
                      <a:pt x="70" y="43"/>
                      <a:pt x="78" y="35"/>
                      <a:pt x="87" y="35"/>
                    </a:cubicBezTo>
                    <a:cubicBezTo>
                      <a:pt x="97" y="35"/>
                      <a:pt x="105" y="43"/>
                      <a:pt x="105" y="52"/>
                    </a:cubicBezTo>
                    <a:cubicBezTo>
                      <a:pt x="105" y="89"/>
                      <a:pt x="105" y="89"/>
                      <a:pt x="105" y="89"/>
                    </a:cubicBezTo>
                    <a:cubicBezTo>
                      <a:pt x="99" y="87"/>
                      <a:pt x="93" y="87"/>
                      <a:pt x="87" y="87"/>
                    </a:cubicBezTo>
                    <a:cubicBezTo>
                      <a:pt x="81" y="87"/>
                      <a:pt x="75" y="87"/>
                      <a:pt x="70" y="89"/>
                    </a:cubicBezTo>
                    <a:lnTo>
                      <a:pt x="70" y="52"/>
                    </a:lnTo>
                    <a:close/>
                    <a:moveTo>
                      <a:pt x="105" y="504"/>
                    </a:moveTo>
                    <a:cubicBezTo>
                      <a:pt x="105" y="513"/>
                      <a:pt x="97" y="521"/>
                      <a:pt x="87" y="521"/>
                    </a:cubicBezTo>
                    <a:cubicBezTo>
                      <a:pt x="78" y="521"/>
                      <a:pt x="70" y="513"/>
                      <a:pt x="70" y="504"/>
                    </a:cubicBezTo>
                    <a:cubicBezTo>
                      <a:pt x="70" y="259"/>
                      <a:pt x="70" y="259"/>
                      <a:pt x="70" y="259"/>
                    </a:cubicBezTo>
                    <a:cubicBezTo>
                      <a:pt x="75" y="260"/>
                      <a:pt x="81" y="261"/>
                      <a:pt x="87" y="261"/>
                    </a:cubicBezTo>
                    <a:cubicBezTo>
                      <a:pt x="93" y="261"/>
                      <a:pt x="99" y="260"/>
                      <a:pt x="105" y="259"/>
                    </a:cubicBezTo>
                    <a:lnTo>
                      <a:pt x="105" y="504"/>
                    </a:lnTo>
                    <a:close/>
                    <a:moveTo>
                      <a:pt x="137" y="188"/>
                    </a:moveTo>
                    <a:cubicBezTo>
                      <a:pt x="137" y="189"/>
                      <a:pt x="136" y="190"/>
                      <a:pt x="136" y="191"/>
                    </a:cubicBezTo>
                    <a:cubicBezTo>
                      <a:pt x="134" y="196"/>
                      <a:pt x="132" y="200"/>
                      <a:pt x="129" y="204"/>
                    </a:cubicBezTo>
                    <a:cubicBezTo>
                      <a:pt x="129" y="204"/>
                      <a:pt x="129" y="204"/>
                      <a:pt x="129" y="204"/>
                    </a:cubicBezTo>
                    <a:cubicBezTo>
                      <a:pt x="126" y="208"/>
                      <a:pt x="123" y="212"/>
                      <a:pt x="119" y="215"/>
                    </a:cubicBezTo>
                    <a:cubicBezTo>
                      <a:pt x="118" y="215"/>
                      <a:pt x="118" y="215"/>
                      <a:pt x="118" y="215"/>
                    </a:cubicBezTo>
                    <a:cubicBezTo>
                      <a:pt x="114" y="218"/>
                      <a:pt x="110" y="221"/>
                      <a:pt x="105" y="223"/>
                    </a:cubicBezTo>
                    <a:cubicBezTo>
                      <a:pt x="99" y="225"/>
                      <a:pt x="93" y="226"/>
                      <a:pt x="87" y="226"/>
                    </a:cubicBezTo>
                    <a:cubicBezTo>
                      <a:pt x="81" y="226"/>
                      <a:pt x="75" y="225"/>
                      <a:pt x="70" y="223"/>
                    </a:cubicBezTo>
                    <a:cubicBezTo>
                      <a:pt x="65" y="221"/>
                      <a:pt x="60" y="218"/>
                      <a:pt x="56" y="215"/>
                    </a:cubicBezTo>
                    <a:cubicBezTo>
                      <a:pt x="56" y="215"/>
                      <a:pt x="56" y="215"/>
                      <a:pt x="56" y="215"/>
                    </a:cubicBezTo>
                    <a:cubicBezTo>
                      <a:pt x="52" y="212"/>
                      <a:pt x="48" y="208"/>
                      <a:pt x="45" y="204"/>
                    </a:cubicBezTo>
                    <a:cubicBezTo>
                      <a:pt x="45" y="204"/>
                      <a:pt x="45" y="204"/>
                      <a:pt x="45" y="204"/>
                    </a:cubicBezTo>
                    <a:cubicBezTo>
                      <a:pt x="42" y="200"/>
                      <a:pt x="40" y="196"/>
                      <a:pt x="38" y="191"/>
                    </a:cubicBezTo>
                    <a:cubicBezTo>
                      <a:pt x="38" y="190"/>
                      <a:pt x="38" y="189"/>
                      <a:pt x="37" y="188"/>
                    </a:cubicBezTo>
                    <a:cubicBezTo>
                      <a:pt x="36" y="184"/>
                      <a:pt x="35" y="179"/>
                      <a:pt x="35" y="174"/>
                    </a:cubicBezTo>
                    <a:cubicBezTo>
                      <a:pt x="35" y="169"/>
                      <a:pt x="36" y="164"/>
                      <a:pt x="37" y="159"/>
                    </a:cubicBezTo>
                    <a:cubicBezTo>
                      <a:pt x="38" y="158"/>
                      <a:pt x="38" y="157"/>
                      <a:pt x="38" y="156"/>
                    </a:cubicBezTo>
                    <a:cubicBezTo>
                      <a:pt x="40" y="152"/>
                      <a:pt x="42" y="147"/>
                      <a:pt x="45" y="144"/>
                    </a:cubicBezTo>
                    <a:cubicBezTo>
                      <a:pt x="45" y="143"/>
                      <a:pt x="45" y="143"/>
                      <a:pt x="45" y="143"/>
                    </a:cubicBezTo>
                    <a:cubicBezTo>
                      <a:pt x="48" y="139"/>
                      <a:pt x="52" y="136"/>
                      <a:pt x="56" y="132"/>
                    </a:cubicBezTo>
                    <a:cubicBezTo>
                      <a:pt x="56" y="132"/>
                      <a:pt x="56" y="132"/>
                      <a:pt x="56" y="132"/>
                    </a:cubicBezTo>
                    <a:cubicBezTo>
                      <a:pt x="60" y="129"/>
                      <a:pt x="65" y="127"/>
                      <a:pt x="70" y="125"/>
                    </a:cubicBezTo>
                    <a:cubicBezTo>
                      <a:pt x="75" y="123"/>
                      <a:pt x="81" y="122"/>
                      <a:pt x="87" y="122"/>
                    </a:cubicBezTo>
                    <a:cubicBezTo>
                      <a:pt x="93" y="122"/>
                      <a:pt x="99" y="123"/>
                      <a:pt x="105" y="125"/>
                    </a:cubicBezTo>
                    <a:cubicBezTo>
                      <a:pt x="110" y="127"/>
                      <a:pt x="114" y="129"/>
                      <a:pt x="118" y="132"/>
                    </a:cubicBezTo>
                    <a:cubicBezTo>
                      <a:pt x="118" y="132"/>
                      <a:pt x="118" y="132"/>
                      <a:pt x="119" y="132"/>
                    </a:cubicBezTo>
                    <a:cubicBezTo>
                      <a:pt x="123" y="136"/>
                      <a:pt x="126" y="139"/>
                      <a:pt x="129" y="143"/>
                    </a:cubicBezTo>
                    <a:cubicBezTo>
                      <a:pt x="129" y="143"/>
                      <a:pt x="129" y="143"/>
                      <a:pt x="129" y="144"/>
                    </a:cubicBezTo>
                    <a:cubicBezTo>
                      <a:pt x="132" y="147"/>
                      <a:pt x="134" y="152"/>
                      <a:pt x="136" y="156"/>
                    </a:cubicBezTo>
                    <a:cubicBezTo>
                      <a:pt x="136" y="157"/>
                      <a:pt x="137" y="158"/>
                      <a:pt x="137" y="159"/>
                    </a:cubicBezTo>
                    <a:cubicBezTo>
                      <a:pt x="138" y="164"/>
                      <a:pt x="139" y="169"/>
                      <a:pt x="139" y="174"/>
                    </a:cubicBezTo>
                    <a:cubicBezTo>
                      <a:pt x="139" y="179"/>
                      <a:pt x="138" y="184"/>
                      <a:pt x="137" y="188"/>
                    </a:cubicBezTo>
                    <a:close/>
                  </a:path>
                </a:pathLst>
              </a:custGeom>
              <a:solidFill>
                <a:schemeClr val="bg1"/>
              </a:solidFill>
              <a:ln>
                <a:solidFill>
                  <a:schemeClr val="bg1"/>
                </a:solid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id-ID" sz="1350"/>
              </a:p>
            </p:txBody>
          </p:sp>
          <p:sp>
            <p:nvSpPr>
              <p:cNvPr id="27" name="Freeform 7"/>
              <p:cNvSpPr>
                <a:spLocks noEditPoints="1"/>
              </p:cNvSpPr>
              <p:nvPr/>
            </p:nvSpPr>
            <p:spPr bwMode="auto">
              <a:xfrm>
                <a:off x="730250" y="-1587"/>
                <a:ext cx="655638" cy="2095500"/>
              </a:xfrm>
              <a:custGeom>
                <a:gdLst>
                  <a:gd fmla="*/ 139 w 174" name="T0"/>
                  <a:gd fmla="*/ 313 h 556" name="T1"/>
                  <a:gd fmla="*/ 139 w 174" name="T2"/>
                  <a:gd fmla="*/ 52 h 556" name="T3"/>
                  <a:gd fmla="*/ 87 w 174" name="T4"/>
                  <a:gd fmla="*/ 0 h 556" name="T5"/>
                  <a:gd fmla="*/ 35 w 174" name="T6"/>
                  <a:gd fmla="*/ 52 h 556" name="T7"/>
                  <a:gd fmla="*/ 35 w 174" name="T8"/>
                  <a:gd fmla="*/ 313 h 556" name="T9"/>
                  <a:gd fmla="*/ 0 w 174" name="T10"/>
                  <a:gd fmla="*/ 382 h 556" name="T11"/>
                  <a:gd fmla="*/ 35 w 174" name="T12"/>
                  <a:gd fmla="*/ 451 h 556" name="T13"/>
                  <a:gd fmla="*/ 35 w 174" name="T14"/>
                  <a:gd fmla="*/ 504 h 556" name="T15"/>
                  <a:gd fmla="*/ 87 w 174" name="T16"/>
                  <a:gd fmla="*/ 556 h 556" name="T17"/>
                  <a:gd fmla="*/ 139 w 174" name="T18"/>
                  <a:gd fmla="*/ 504 h 556" name="T19"/>
                  <a:gd fmla="*/ 139 w 174" name="T20"/>
                  <a:gd fmla="*/ 451 h 556" name="T21"/>
                  <a:gd fmla="*/ 174 w 174" name="T22"/>
                  <a:gd fmla="*/ 382 h 556" name="T23"/>
                  <a:gd fmla="*/ 139 w 174" name="T24"/>
                  <a:gd fmla="*/ 313 h 556" name="T25"/>
                  <a:gd fmla="*/ 70 w 174" name="T26"/>
                  <a:gd fmla="*/ 52 h 556" name="T27"/>
                  <a:gd fmla="*/ 87 w 174" name="T28"/>
                  <a:gd fmla="*/ 35 h 556" name="T29"/>
                  <a:gd fmla="*/ 104 w 174" name="T30"/>
                  <a:gd fmla="*/ 52 h 556" name="T31"/>
                  <a:gd fmla="*/ 104 w 174" name="T32"/>
                  <a:gd fmla="*/ 297 h 556" name="T33"/>
                  <a:gd fmla="*/ 87 w 174" name="T34"/>
                  <a:gd fmla="*/ 295 h 556" name="T35"/>
                  <a:gd fmla="*/ 70 w 174" name="T36"/>
                  <a:gd fmla="*/ 297 h 556" name="T37"/>
                  <a:gd fmla="*/ 70 w 174" name="T38"/>
                  <a:gd fmla="*/ 52 h 556" name="T39"/>
                  <a:gd fmla="*/ 104 w 174" name="T40"/>
                  <a:gd fmla="*/ 504 h 556" name="T41"/>
                  <a:gd fmla="*/ 87 w 174" name="T42"/>
                  <a:gd fmla="*/ 521 h 556" name="T43"/>
                  <a:gd fmla="*/ 70 w 174" name="T44"/>
                  <a:gd fmla="*/ 504 h 556" name="T45"/>
                  <a:gd fmla="*/ 70 w 174" name="T46"/>
                  <a:gd fmla="*/ 467 h 556" name="T47"/>
                  <a:gd fmla="*/ 87 w 174" name="T48"/>
                  <a:gd fmla="*/ 469 h 556" name="T49"/>
                  <a:gd fmla="*/ 104 w 174" name="T50"/>
                  <a:gd fmla="*/ 467 h 556" name="T51"/>
                  <a:gd fmla="*/ 104 w 174" name="T52"/>
                  <a:gd fmla="*/ 504 h 556" name="T53"/>
                  <a:gd fmla="*/ 137 w 174" name="T54"/>
                  <a:gd fmla="*/ 397 h 556" name="T55"/>
                  <a:gd fmla="*/ 136 w 174" name="T56"/>
                  <a:gd fmla="*/ 400 h 556" name="T57"/>
                  <a:gd fmla="*/ 129 w 174" name="T58"/>
                  <a:gd fmla="*/ 412 h 556" name="T59"/>
                  <a:gd fmla="*/ 129 w 174" name="T60"/>
                  <a:gd fmla="*/ 413 h 556" name="T61"/>
                  <a:gd fmla="*/ 118 w 174" name="T62"/>
                  <a:gd fmla="*/ 424 h 556" name="T63"/>
                  <a:gd fmla="*/ 118 w 174" name="T64"/>
                  <a:gd fmla="*/ 424 h 556" name="T65"/>
                  <a:gd fmla="*/ 104 w 174" name="T66"/>
                  <a:gd fmla="*/ 431 h 556" name="T67"/>
                  <a:gd fmla="*/ 87 w 174" name="T68"/>
                  <a:gd fmla="*/ 434 h 556" name="T69"/>
                  <a:gd fmla="*/ 70 w 174" name="T70"/>
                  <a:gd fmla="*/ 431 h 556" name="T71"/>
                  <a:gd fmla="*/ 56 w 174" name="T72"/>
                  <a:gd fmla="*/ 424 h 556" name="T73"/>
                  <a:gd fmla="*/ 56 w 174" name="T74"/>
                  <a:gd fmla="*/ 424 h 556" name="T75"/>
                  <a:gd fmla="*/ 45 w 174" name="T76"/>
                  <a:gd fmla="*/ 413 h 556" name="T77"/>
                  <a:gd fmla="*/ 45 w 174" name="T78"/>
                  <a:gd fmla="*/ 412 h 556" name="T79"/>
                  <a:gd fmla="*/ 38 w 174" name="T80"/>
                  <a:gd fmla="*/ 400 h 556" name="T81"/>
                  <a:gd fmla="*/ 37 w 174" name="T82"/>
                  <a:gd fmla="*/ 397 h 556" name="T83"/>
                  <a:gd fmla="*/ 35 w 174" name="T84"/>
                  <a:gd fmla="*/ 382 h 556" name="T85"/>
                  <a:gd fmla="*/ 37 w 174" name="T86"/>
                  <a:gd fmla="*/ 368 h 556" name="T87"/>
                  <a:gd fmla="*/ 38 w 174" name="T88"/>
                  <a:gd fmla="*/ 365 h 556" name="T89"/>
                  <a:gd fmla="*/ 45 w 174" name="T90"/>
                  <a:gd fmla="*/ 352 h 556" name="T91"/>
                  <a:gd fmla="*/ 45 w 174" name="T92"/>
                  <a:gd fmla="*/ 352 h 556" name="T93"/>
                  <a:gd fmla="*/ 56 w 174" name="T94"/>
                  <a:gd fmla="*/ 341 h 556" name="T95"/>
                  <a:gd fmla="*/ 56 w 174" name="T96"/>
                  <a:gd fmla="*/ 341 h 556" name="T97"/>
                  <a:gd fmla="*/ 70 w 174" name="T98"/>
                  <a:gd fmla="*/ 333 h 556" name="T99"/>
                  <a:gd fmla="*/ 87 w 174" name="T100"/>
                  <a:gd fmla="*/ 330 h 556" name="T101"/>
                  <a:gd fmla="*/ 104 w 174" name="T102"/>
                  <a:gd fmla="*/ 333 h 556" name="T103"/>
                  <a:gd fmla="*/ 118 w 174" name="T104"/>
                  <a:gd fmla="*/ 341 h 556" name="T105"/>
                  <a:gd fmla="*/ 118 w 174" name="T106"/>
                  <a:gd fmla="*/ 341 h 556" name="T107"/>
                  <a:gd fmla="*/ 129 w 174" name="T108"/>
                  <a:gd fmla="*/ 352 h 556" name="T109"/>
                  <a:gd fmla="*/ 129 w 174" name="T110"/>
                  <a:gd fmla="*/ 352 h 556" name="T111"/>
                  <a:gd fmla="*/ 136 w 174" name="T112"/>
                  <a:gd fmla="*/ 365 h 556" name="T113"/>
                  <a:gd fmla="*/ 137 w 174" name="T114"/>
                  <a:gd fmla="*/ 368 h 556" name="T115"/>
                  <a:gd fmla="*/ 139 w 174" name="T116"/>
                  <a:gd fmla="*/ 382 h 556" name="T117"/>
                  <a:gd fmla="*/ 137 w 174" name="T118"/>
                  <a:gd fmla="*/ 397 h 55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56" w="174">
                    <a:moveTo>
                      <a:pt x="139" y="313"/>
                    </a:moveTo>
                    <a:cubicBezTo>
                      <a:pt x="139" y="52"/>
                      <a:pt x="139" y="52"/>
                      <a:pt x="139" y="52"/>
                    </a:cubicBezTo>
                    <a:cubicBezTo>
                      <a:pt x="139" y="23"/>
                      <a:pt x="116" y="0"/>
                      <a:pt x="87" y="0"/>
                    </a:cubicBezTo>
                    <a:cubicBezTo>
                      <a:pt x="58" y="0"/>
                      <a:pt x="35" y="23"/>
                      <a:pt x="35" y="52"/>
                    </a:cubicBezTo>
                    <a:cubicBezTo>
                      <a:pt x="35" y="313"/>
                      <a:pt x="35" y="313"/>
                      <a:pt x="35" y="313"/>
                    </a:cubicBezTo>
                    <a:cubicBezTo>
                      <a:pt x="14" y="329"/>
                      <a:pt x="0" y="354"/>
                      <a:pt x="0" y="382"/>
                    </a:cubicBezTo>
                    <a:cubicBezTo>
                      <a:pt x="0" y="411"/>
                      <a:pt x="14" y="435"/>
                      <a:pt x="35" y="451"/>
                    </a:cubicBezTo>
                    <a:cubicBezTo>
                      <a:pt x="35" y="504"/>
                      <a:pt x="35" y="504"/>
                      <a:pt x="35" y="504"/>
                    </a:cubicBezTo>
                    <a:cubicBezTo>
                      <a:pt x="35" y="533"/>
                      <a:pt x="58" y="556"/>
                      <a:pt x="87" y="556"/>
                    </a:cubicBezTo>
                    <a:cubicBezTo>
                      <a:pt x="116" y="556"/>
                      <a:pt x="139" y="533"/>
                      <a:pt x="139" y="504"/>
                    </a:cubicBezTo>
                    <a:cubicBezTo>
                      <a:pt x="139" y="451"/>
                      <a:pt x="139" y="451"/>
                      <a:pt x="139" y="451"/>
                    </a:cubicBezTo>
                    <a:cubicBezTo>
                      <a:pt x="160" y="435"/>
                      <a:pt x="174" y="411"/>
                      <a:pt x="174" y="382"/>
                    </a:cubicBezTo>
                    <a:cubicBezTo>
                      <a:pt x="174" y="354"/>
                      <a:pt x="160" y="329"/>
                      <a:pt x="139" y="313"/>
                    </a:cubicBezTo>
                    <a:close/>
                    <a:moveTo>
                      <a:pt x="70" y="52"/>
                    </a:moveTo>
                    <a:cubicBezTo>
                      <a:pt x="70" y="43"/>
                      <a:pt x="77" y="35"/>
                      <a:pt x="87" y="35"/>
                    </a:cubicBezTo>
                    <a:cubicBezTo>
                      <a:pt x="97" y="35"/>
                      <a:pt x="104" y="43"/>
                      <a:pt x="104" y="52"/>
                    </a:cubicBezTo>
                    <a:cubicBezTo>
                      <a:pt x="104" y="297"/>
                      <a:pt x="104" y="297"/>
                      <a:pt x="104" y="297"/>
                    </a:cubicBezTo>
                    <a:cubicBezTo>
                      <a:pt x="99" y="296"/>
                      <a:pt x="93" y="295"/>
                      <a:pt x="87" y="295"/>
                    </a:cubicBezTo>
                    <a:cubicBezTo>
                      <a:pt x="81" y="295"/>
                      <a:pt x="75" y="296"/>
                      <a:pt x="70" y="297"/>
                    </a:cubicBezTo>
                    <a:lnTo>
                      <a:pt x="70" y="52"/>
                    </a:lnTo>
                    <a:close/>
                    <a:moveTo>
                      <a:pt x="104" y="504"/>
                    </a:moveTo>
                    <a:cubicBezTo>
                      <a:pt x="104" y="513"/>
                      <a:pt x="97" y="521"/>
                      <a:pt x="87" y="521"/>
                    </a:cubicBezTo>
                    <a:cubicBezTo>
                      <a:pt x="77" y="521"/>
                      <a:pt x="70" y="513"/>
                      <a:pt x="70" y="504"/>
                    </a:cubicBezTo>
                    <a:cubicBezTo>
                      <a:pt x="70" y="467"/>
                      <a:pt x="70" y="467"/>
                      <a:pt x="70" y="467"/>
                    </a:cubicBezTo>
                    <a:cubicBezTo>
                      <a:pt x="75" y="469"/>
                      <a:pt x="81" y="469"/>
                      <a:pt x="87" y="469"/>
                    </a:cubicBezTo>
                    <a:cubicBezTo>
                      <a:pt x="93" y="469"/>
                      <a:pt x="99" y="469"/>
                      <a:pt x="104" y="467"/>
                    </a:cubicBezTo>
                    <a:lnTo>
                      <a:pt x="104" y="504"/>
                    </a:lnTo>
                    <a:close/>
                    <a:moveTo>
                      <a:pt x="137" y="397"/>
                    </a:moveTo>
                    <a:cubicBezTo>
                      <a:pt x="137" y="398"/>
                      <a:pt x="136" y="399"/>
                      <a:pt x="136" y="400"/>
                    </a:cubicBezTo>
                    <a:cubicBezTo>
                      <a:pt x="134" y="404"/>
                      <a:pt x="132" y="409"/>
                      <a:pt x="129" y="412"/>
                    </a:cubicBezTo>
                    <a:cubicBezTo>
                      <a:pt x="129" y="412"/>
                      <a:pt x="129" y="413"/>
                      <a:pt x="129" y="413"/>
                    </a:cubicBezTo>
                    <a:cubicBezTo>
                      <a:pt x="126" y="417"/>
                      <a:pt x="123" y="420"/>
                      <a:pt x="118" y="424"/>
                    </a:cubicBezTo>
                    <a:cubicBezTo>
                      <a:pt x="118" y="424"/>
                      <a:pt x="118" y="424"/>
                      <a:pt x="118" y="424"/>
                    </a:cubicBezTo>
                    <a:cubicBezTo>
                      <a:pt x="114" y="427"/>
                      <a:pt x="109" y="429"/>
                      <a:pt x="104" y="431"/>
                    </a:cubicBezTo>
                    <a:cubicBezTo>
                      <a:pt x="99" y="433"/>
                      <a:pt x="93" y="434"/>
                      <a:pt x="87" y="434"/>
                    </a:cubicBezTo>
                    <a:cubicBezTo>
                      <a:pt x="81" y="434"/>
                      <a:pt x="75" y="433"/>
                      <a:pt x="70" y="431"/>
                    </a:cubicBezTo>
                    <a:cubicBezTo>
                      <a:pt x="65" y="429"/>
                      <a:pt x="60" y="427"/>
                      <a:pt x="56" y="424"/>
                    </a:cubicBezTo>
                    <a:cubicBezTo>
                      <a:pt x="56" y="424"/>
                      <a:pt x="56" y="424"/>
                      <a:pt x="56" y="424"/>
                    </a:cubicBezTo>
                    <a:cubicBezTo>
                      <a:pt x="51" y="420"/>
                      <a:pt x="48" y="417"/>
                      <a:pt x="45" y="413"/>
                    </a:cubicBezTo>
                    <a:cubicBezTo>
                      <a:pt x="45" y="413"/>
                      <a:pt x="45" y="412"/>
                      <a:pt x="45" y="412"/>
                    </a:cubicBezTo>
                    <a:cubicBezTo>
                      <a:pt x="42" y="409"/>
                      <a:pt x="40" y="404"/>
                      <a:pt x="38" y="400"/>
                    </a:cubicBezTo>
                    <a:cubicBezTo>
                      <a:pt x="38" y="399"/>
                      <a:pt x="37" y="398"/>
                      <a:pt x="37" y="397"/>
                    </a:cubicBezTo>
                    <a:cubicBezTo>
                      <a:pt x="36" y="392"/>
                      <a:pt x="35" y="387"/>
                      <a:pt x="35" y="382"/>
                    </a:cubicBezTo>
                    <a:cubicBezTo>
                      <a:pt x="35" y="377"/>
                      <a:pt x="36" y="372"/>
                      <a:pt x="37" y="368"/>
                    </a:cubicBezTo>
                    <a:cubicBezTo>
                      <a:pt x="37" y="367"/>
                      <a:pt x="38" y="366"/>
                      <a:pt x="38" y="365"/>
                    </a:cubicBezTo>
                    <a:cubicBezTo>
                      <a:pt x="40" y="360"/>
                      <a:pt x="42" y="356"/>
                      <a:pt x="45" y="352"/>
                    </a:cubicBezTo>
                    <a:cubicBezTo>
                      <a:pt x="45" y="352"/>
                      <a:pt x="45" y="352"/>
                      <a:pt x="45" y="352"/>
                    </a:cubicBezTo>
                    <a:cubicBezTo>
                      <a:pt x="48" y="348"/>
                      <a:pt x="51" y="344"/>
                      <a:pt x="56" y="341"/>
                    </a:cubicBezTo>
                    <a:cubicBezTo>
                      <a:pt x="56" y="341"/>
                      <a:pt x="56" y="341"/>
                      <a:pt x="56" y="341"/>
                    </a:cubicBezTo>
                    <a:cubicBezTo>
                      <a:pt x="60" y="338"/>
                      <a:pt x="65" y="335"/>
                      <a:pt x="70" y="333"/>
                    </a:cubicBezTo>
                    <a:cubicBezTo>
                      <a:pt x="75" y="331"/>
                      <a:pt x="81" y="330"/>
                      <a:pt x="87" y="330"/>
                    </a:cubicBezTo>
                    <a:cubicBezTo>
                      <a:pt x="93" y="330"/>
                      <a:pt x="99" y="331"/>
                      <a:pt x="104" y="333"/>
                    </a:cubicBezTo>
                    <a:cubicBezTo>
                      <a:pt x="109" y="335"/>
                      <a:pt x="114" y="338"/>
                      <a:pt x="118" y="341"/>
                    </a:cubicBezTo>
                    <a:cubicBezTo>
                      <a:pt x="118" y="341"/>
                      <a:pt x="118" y="341"/>
                      <a:pt x="118" y="341"/>
                    </a:cubicBezTo>
                    <a:cubicBezTo>
                      <a:pt x="123" y="344"/>
                      <a:pt x="126" y="348"/>
                      <a:pt x="129" y="352"/>
                    </a:cubicBezTo>
                    <a:cubicBezTo>
                      <a:pt x="129" y="352"/>
                      <a:pt x="129" y="352"/>
                      <a:pt x="129" y="352"/>
                    </a:cubicBezTo>
                    <a:cubicBezTo>
                      <a:pt x="132" y="356"/>
                      <a:pt x="134" y="360"/>
                      <a:pt x="136" y="365"/>
                    </a:cubicBezTo>
                    <a:cubicBezTo>
                      <a:pt x="136" y="366"/>
                      <a:pt x="137" y="367"/>
                      <a:pt x="137" y="368"/>
                    </a:cubicBezTo>
                    <a:cubicBezTo>
                      <a:pt x="138" y="372"/>
                      <a:pt x="139" y="377"/>
                      <a:pt x="139" y="382"/>
                    </a:cubicBezTo>
                    <a:cubicBezTo>
                      <a:pt x="139" y="387"/>
                      <a:pt x="138" y="392"/>
                      <a:pt x="137" y="397"/>
                    </a:cubicBezTo>
                    <a:close/>
                  </a:path>
                </a:pathLst>
              </a:custGeom>
              <a:solidFill>
                <a:schemeClr val="bg1"/>
              </a:solidFill>
              <a:ln>
                <a:solidFill>
                  <a:schemeClr val="bg1"/>
                </a:solid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id-ID" sz="1350"/>
              </a:p>
            </p:txBody>
          </p:sp>
        </p:grpSp>
      </p:grpSp>
      <p:sp>
        <p:nvSpPr>
          <p:cNvPr id="30" name="Rectangle 29"/>
          <p:cNvSpPr/>
          <p:nvPr/>
        </p:nvSpPr>
        <p:spPr>
          <a:xfrm>
            <a:off x="8390907" y="2664940"/>
            <a:ext cx="1410017" cy="457200"/>
          </a:xfrm>
          <a:prstGeom prst="rect">
            <a:avLst/>
          </a:prstGeom>
        </p:spPr>
        <p:txBody>
          <a:bodyPr wrap="none">
            <a:spAutoFit/>
          </a:bodyPr>
          <a:lstStyle/>
          <a:p>
            <a:r>
              <a:rPr lang="ms-MY" sz="2400">
                <a:solidFill>
                  <a:schemeClr val="bg1">
                    <a:lumMod val="95000"/>
                  </a:schemeClr>
                </a:solidFill>
              </a:rPr>
              <a:t>Build Plan</a:t>
            </a:r>
          </a:p>
        </p:txBody>
      </p:sp>
      <p:sp>
        <p:nvSpPr>
          <p:cNvPr id="31" name="Rectangle 30"/>
          <p:cNvSpPr/>
          <p:nvPr/>
        </p:nvSpPr>
        <p:spPr>
          <a:xfrm>
            <a:off x="8377375" y="3069672"/>
            <a:ext cx="3048902" cy="640080"/>
          </a:xfrm>
          <a:prstGeom prst="rect">
            <a:avLst/>
          </a:prstGeom>
        </p:spPr>
        <p:txBody>
          <a:bodyPr wrap="square">
            <a:spAutoFit/>
          </a:bodyPr>
          <a:lstStyle/>
          <a:p>
            <a:r>
              <a:rPr lang="ms-MY" sz="1200">
                <a:solidFill>
                  <a:schemeClr val="bg1">
                    <a:lumMod val="95000"/>
                  </a:schemeClr>
                </a:solidFill>
                <a:latin charset="0" pitchFamily="34" typeface="Source Sans Pro Light"/>
              </a:rPr>
              <a:t>Lorem ipsum dolor sit amet, consectetur adipiscing elit. Praesent sodales odio sit amet odio tristique quis tempus odio </a:t>
            </a:r>
          </a:p>
        </p:txBody>
      </p:sp>
      <p:sp>
        <p:nvSpPr>
          <p:cNvPr id="32" name="Rectangle 31"/>
          <p:cNvSpPr/>
          <p:nvPr/>
        </p:nvSpPr>
        <p:spPr>
          <a:xfrm>
            <a:off x="866247" y="4030090"/>
            <a:ext cx="3007536" cy="457200"/>
          </a:xfrm>
          <a:prstGeom prst="rect">
            <a:avLst/>
          </a:prstGeom>
        </p:spPr>
        <p:txBody>
          <a:bodyPr wrap="square">
            <a:spAutoFit/>
          </a:bodyPr>
          <a:lstStyle/>
          <a:p>
            <a:pPr algn="r"/>
            <a:r>
              <a:rPr lang="ms-MY" sz="2400">
                <a:solidFill>
                  <a:schemeClr val="bg1">
                    <a:lumMod val="95000"/>
                  </a:schemeClr>
                </a:solidFill>
              </a:rPr>
              <a:t>Fix It</a:t>
            </a:r>
          </a:p>
        </p:txBody>
      </p:sp>
      <p:sp>
        <p:nvSpPr>
          <p:cNvPr id="33" name="Rectangle 32"/>
          <p:cNvSpPr/>
          <p:nvPr/>
        </p:nvSpPr>
        <p:spPr>
          <a:xfrm>
            <a:off x="852714" y="4434822"/>
            <a:ext cx="3048902" cy="640080"/>
          </a:xfrm>
          <a:prstGeom prst="rect">
            <a:avLst/>
          </a:prstGeom>
        </p:spPr>
        <p:txBody>
          <a:bodyPr wrap="square">
            <a:spAutoFit/>
          </a:bodyPr>
          <a:lstStyle/>
          <a:p>
            <a:pPr algn="r"/>
            <a:r>
              <a:rPr lang="ms-MY" sz="1200">
                <a:solidFill>
                  <a:schemeClr val="bg1">
                    <a:lumMod val="95000"/>
                  </a:schemeClr>
                </a:solidFill>
                <a:latin charset="0" pitchFamily="34" typeface="Source Sans Pro Light"/>
              </a:rPr>
              <a:t>Lorem ipsum dolor sit amet, consectetur adipiscing elit. Praesent sodales odio sit amet odio tristique quis tempus odio </a:t>
            </a:r>
          </a:p>
        </p:txBody>
      </p:sp>
      <p:sp>
        <p:nvSpPr>
          <p:cNvPr id="36" name="TextBox 35"/>
          <p:cNvSpPr txBox="1"/>
          <p:nvPr/>
        </p:nvSpPr>
        <p:spPr>
          <a:xfrm>
            <a:off x="5598919" y="1313631"/>
            <a:ext cx="1069474" cy="640080"/>
          </a:xfrm>
          <a:prstGeom prst="rect">
            <a:avLst/>
          </a:prstGeom>
          <a:noFill/>
          <a:ln>
            <a:noFill/>
          </a:ln>
        </p:spPr>
        <p:txBody>
          <a:bodyPr rtlCol="0" wrap="none">
            <a:spAutoFit/>
          </a:bodyPr>
          <a:lstStyle/>
          <a:p>
            <a:pPr algn="ctr"/>
            <a:r>
              <a:rPr lang="en-US" sz="3600">
                <a:solidFill>
                  <a:schemeClr val="bg1">
                    <a:lumMod val="95000"/>
                  </a:schemeClr>
                </a:solidFill>
              </a:rPr>
              <a:t>Start</a:t>
            </a:r>
          </a:p>
        </p:txBody>
      </p:sp>
    </p:spTree>
    <p:extLst>
      <p:ext uri="{BB962C8B-B14F-4D97-AF65-F5344CB8AC3E}">
        <p14:creationId val="1064316224"/>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1">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additive="base">
                                        <p:cTn dur="500" fill="hold" id="7"/>
                                        <p:tgtEl>
                                          <p:spTgt spid="36"/>
                                        </p:tgtEl>
                                        <p:attrNameLst>
                                          <p:attrName>ppt_x</p:attrName>
                                        </p:attrNameLst>
                                      </p:cBhvr>
                                      <p:tavLst>
                                        <p:tav tm="0">
                                          <p:val>
                                            <p:strVal val="#ppt_x"/>
                                          </p:val>
                                        </p:tav>
                                        <p:tav tm="100000">
                                          <p:val>
                                            <p:strVal val="#ppt_x"/>
                                          </p:val>
                                        </p:tav>
                                      </p:tavLst>
                                    </p:anim>
                                    <p:anim calcmode="lin" valueType="num">
                                      <p:cBhvr additive="base">
                                        <p:cTn dur="500" fill="hold" id="8"/>
                                        <p:tgtEl>
                                          <p:spTgt spid="36"/>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1">
                                  <p:stCondLst>
                                    <p:cond delay="0"/>
                                  </p:stCondLst>
                                  <p:childTnLst>
                                    <p:set>
                                      <p:cBhvr>
                                        <p:cTn dur="1" fill="hold" id="11">
                                          <p:stCondLst>
                                            <p:cond delay="0"/>
                                          </p:stCondLst>
                                        </p:cTn>
                                        <p:tgtEl>
                                          <p:spTgt spid="37"/>
                                        </p:tgtEl>
                                        <p:attrNameLst>
                                          <p:attrName>style.visibility</p:attrName>
                                        </p:attrNameLst>
                                      </p:cBhvr>
                                      <p:to>
                                        <p:strVal val="visible"/>
                                      </p:to>
                                    </p:set>
                                    <p:animEffect filter="wipe(up)" transition="in">
                                      <p:cBhvr>
                                        <p:cTn dur="500" id="12"/>
                                        <p:tgtEl>
                                          <p:spTgt spid="37"/>
                                        </p:tgtEl>
                                      </p:cBhvr>
                                    </p:animEffect>
                                  </p:childTnLst>
                                </p:cTn>
                              </p:par>
                            </p:childTnLst>
                          </p:cTn>
                        </p:par>
                        <p:par>
                          <p:cTn fill="hold" id="13" nodeType="afterGroup">
                            <p:stCondLst>
                              <p:cond delay="1000"/>
                            </p:stCondLst>
                            <p:childTnLst>
                              <p:par>
                                <p:cTn fill="hold" grpId="0" id="14" nodeType="afterEffect" presetClass="entr" presetID="2" presetSubtype="4">
                                  <p:stCondLst>
                                    <p:cond delay="0"/>
                                  </p:stCondLst>
                                  <p:childTnLst>
                                    <p:set>
                                      <p:cBhvr>
                                        <p:cTn dur="1" fill="hold" id="15">
                                          <p:stCondLst>
                                            <p:cond delay="0"/>
                                          </p:stCondLst>
                                        </p:cTn>
                                        <p:tgtEl>
                                          <p:spTgt spid="5"/>
                                        </p:tgtEl>
                                        <p:attrNameLst>
                                          <p:attrName>style.visibility</p:attrName>
                                        </p:attrNameLst>
                                      </p:cBhvr>
                                      <p:to>
                                        <p:strVal val="visible"/>
                                      </p:to>
                                    </p:set>
                                    <p:anim calcmode="lin" valueType="num">
                                      <p:cBhvr additive="base">
                                        <p:cTn dur="500" fill="hold" id="16"/>
                                        <p:tgtEl>
                                          <p:spTgt spid="5"/>
                                        </p:tgtEl>
                                        <p:attrNameLst>
                                          <p:attrName>ppt_x</p:attrName>
                                        </p:attrNameLst>
                                      </p:cBhvr>
                                      <p:tavLst>
                                        <p:tav tm="0">
                                          <p:val>
                                            <p:strVal val="#ppt_x"/>
                                          </p:val>
                                        </p:tav>
                                        <p:tav tm="100000">
                                          <p:val>
                                            <p:strVal val="#ppt_x"/>
                                          </p:val>
                                        </p:tav>
                                      </p:tavLst>
                                    </p:anim>
                                    <p:anim calcmode="lin" valueType="num">
                                      <p:cBhvr additive="base">
                                        <p:cTn dur="500" fill="hold" id="17"/>
                                        <p:tgtEl>
                                          <p:spTgt spid="5"/>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500"/>
                            </p:stCondLst>
                            <p:childTnLst>
                              <p:par>
                                <p:cTn fill="hold" grpId="0" id="19" nodeType="afterEffect" presetClass="entr" presetID="2" presetSubtype="2">
                                  <p:stCondLst>
                                    <p:cond delay="0"/>
                                  </p:stCondLst>
                                  <p:childTnLst>
                                    <p:set>
                                      <p:cBhvr>
                                        <p:cTn dur="1" fill="hold" id="20">
                                          <p:stCondLst>
                                            <p:cond delay="0"/>
                                          </p:stCondLst>
                                        </p:cTn>
                                        <p:tgtEl>
                                          <p:spTgt spid="7"/>
                                        </p:tgtEl>
                                        <p:attrNameLst>
                                          <p:attrName>style.visibility</p:attrName>
                                        </p:attrNameLst>
                                      </p:cBhvr>
                                      <p:to>
                                        <p:strVal val="visible"/>
                                      </p:to>
                                    </p:set>
                                    <p:anim calcmode="lin" valueType="num">
                                      <p:cBhvr additive="base">
                                        <p:cTn dur="500" fill="hold" id="21"/>
                                        <p:tgtEl>
                                          <p:spTgt spid="7"/>
                                        </p:tgtEl>
                                        <p:attrNameLst>
                                          <p:attrName>ppt_x</p:attrName>
                                        </p:attrNameLst>
                                      </p:cBhvr>
                                      <p:tavLst>
                                        <p:tav tm="0">
                                          <p:val>
                                            <p:strVal val="1+#ppt_w/2"/>
                                          </p:val>
                                        </p:tav>
                                        <p:tav tm="100000">
                                          <p:val>
                                            <p:strVal val="#ppt_x"/>
                                          </p:val>
                                        </p:tav>
                                      </p:tavLst>
                                    </p:anim>
                                    <p:anim calcmode="lin" valueType="num">
                                      <p:cBhvr additive="base">
                                        <p:cTn dur="500" fill="hold" id="22"/>
                                        <p:tgtEl>
                                          <p:spTgt spid="7"/>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2000"/>
                            </p:stCondLst>
                            <p:childTnLst>
                              <p:par>
                                <p:cTn fill="hold" id="24" nodeType="afterEffect" presetClass="entr" presetID="53" presetSubtype="0">
                                  <p:stCondLst>
                                    <p:cond delay="0"/>
                                  </p:stCondLst>
                                  <p:childTnLst>
                                    <p:set>
                                      <p:cBhvr>
                                        <p:cTn dur="1" fill="hold" id="25">
                                          <p:stCondLst>
                                            <p:cond delay="0"/>
                                          </p:stCondLst>
                                        </p:cTn>
                                        <p:tgtEl>
                                          <p:spTgt spid="35"/>
                                        </p:tgtEl>
                                        <p:attrNameLst>
                                          <p:attrName>style.visibility</p:attrName>
                                        </p:attrNameLst>
                                      </p:cBhvr>
                                      <p:to>
                                        <p:strVal val="visible"/>
                                      </p:to>
                                    </p:set>
                                    <p:anim calcmode="lin" valueType="num">
                                      <p:cBhvr>
                                        <p:cTn dur="500" fill="hold" id="26"/>
                                        <p:tgtEl>
                                          <p:spTgt spid="35"/>
                                        </p:tgtEl>
                                        <p:attrNameLst>
                                          <p:attrName>ppt_w</p:attrName>
                                        </p:attrNameLst>
                                      </p:cBhvr>
                                      <p:tavLst>
                                        <p:tav tm="0">
                                          <p:val>
                                            <p:fltVal val="0"/>
                                          </p:val>
                                        </p:tav>
                                        <p:tav tm="100000">
                                          <p:val>
                                            <p:strVal val="#ppt_w"/>
                                          </p:val>
                                        </p:tav>
                                      </p:tavLst>
                                    </p:anim>
                                    <p:anim calcmode="lin" valueType="num">
                                      <p:cBhvr>
                                        <p:cTn dur="500" fill="hold" id="27"/>
                                        <p:tgtEl>
                                          <p:spTgt spid="35"/>
                                        </p:tgtEl>
                                        <p:attrNameLst>
                                          <p:attrName>ppt_h</p:attrName>
                                        </p:attrNameLst>
                                      </p:cBhvr>
                                      <p:tavLst>
                                        <p:tav tm="0">
                                          <p:val>
                                            <p:fltVal val="0"/>
                                          </p:val>
                                        </p:tav>
                                        <p:tav tm="100000">
                                          <p:val>
                                            <p:strVal val="#ppt_h"/>
                                          </p:val>
                                        </p:tav>
                                      </p:tavLst>
                                    </p:anim>
                                    <p:animEffect filter="fade" transition="in">
                                      <p:cBhvr>
                                        <p:cTn dur="500" id="28"/>
                                        <p:tgtEl>
                                          <p:spTgt spid="35"/>
                                        </p:tgtEl>
                                      </p:cBhvr>
                                    </p:animEffect>
                                  </p:childTnLst>
                                </p:cTn>
                              </p:par>
                            </p:childTnLst>
                          </p:cTn>
                        </p:par>
                        <p:par>
                          <p:cTn fill="hold" id="29" nodeType="afterGroup">
                            <p:stCondLst>
                              <p:cond delay="2500"/>
                            </p:stCondLst>
                            <p:childTnLst>
                              <p:par>
                                <p:cTn fill="hold" grpId="0" id="30" nodeType="afterEffect" presetClass="entr" presetID="10" presetSubtype="0">
                                  <p:stCondLst>
                                    <p:cond delay="0"/>
                                  </p:stCondLst>
                                  <p:childTnLst>
                                    <p:set>
                                      <p:cBhvr>
                                        <p:cTn dur="1" fill="hold" id="31">
                                          <p:stCondLst>
                                            <p:cond delay="0"/>
                                          </p:stCondLst>
                                        </p:cTn>
                                        <p:tgtEl>
                                          <p:spTgt spid="30"/>
                                        </p:tgtEl>
                                        <p:attrNameLst>
                                          <p:attrName>style.visibility</p:attrName>
                                        </p:attrNameLst>
                                      </p:cBhvr>
                                      <p:to>
                                        <p:strVal val="visible"/>
                                      </p:to>
                                    </p:set>
                                    <p:animEffect filter="fade" transition="in">
                                      <p:cBhvr>
                                        <p:cTn dur="500" id="32"/>
                                        <p:tgtEl>
                                          <p:spTgt spid="30"/>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31"/>
                                        </p:tgtEl>
                                        <p:attrNameLst>
                                          <p:attrName>style.visibility</p:attrName>
                                        </p:attrNameLst>
                                      </p:cBhvr>
                                      <p:to>
                                        <p:strVal val="visible"/>
                                      </p:to>
                                    </p:set>
                                    <p:animEffect filter="fade" transition="in">
                                      <p:cBhvr>
                                        <p:cTn dur="500" id="35"/>
                                        <p:tgtEl>
                                          <p:spTgt spid="31"/>
                                        </p:tgtEl>
                                      </p:cBhvr>
                                    </p:animEffect>
                                  </p:childTnLst>
                                </p:cTn>
                              </p:par>
                            </p:childTnLst>
                          </p:cTn>
                        </p:par>
                        <p:par>
                          <p:cTn fill="hold" id="36" nodeType="afterGroup">
                            <p:stCondLst>
                              <p:cond delay="3000"/>
                            </p:stCondLst>
                            <p:childTnLst>
                              <p:par>
                                <p:cTn fill="hold" id="37" nodeType="afterEffect" presetClass="entr" presetID="22" presetSubtype="1">
                                  <p:stCondLst>
                                    <p:cond delay="0"/>
                                  </p:stCondLst>
                                  <p:childTnLst>
                                    <p:set>
                                      <p:cBhvr>
                                        <p:cTn dur="1" fill="hold" id="38">
                                          <p:stCondLst>
                                            <p:cond delay="0"/>
                                          </p:stCondLst>
                                        </p:cTn>
                                        <p:tgtEl>
                                          <p:spTgt spid="14"/>
                                        </p:tgtEl>
                                        <p:attrNameLst>
                                          <p:attrName>style.visibility</p:attrName>
                                        </p:attrNameLst>
                                      </p:cBhvr>
                                      <p:to>
                                        <p:strVal val="visible"/>
                                      </p:to>
                                    </p:set>
                                    <p:animEffect filter="wipe(up)" transition="in">
                                      <p:cBhvr>
                                        <p:cTn dur="500" id="39"/>
                                        <p:tgtEl>
                                          <p:spTgt spid="14"/>
                                        </p:tgtEl>
                                      </p:cBhvr>
                                    </p:animEffect>
                                  </p:childTnLst>
                                </p:cTn>
                              </p:par>
                            </p:childTnLst>
                          </p:cTn>
                        </p:par>
                        <p:par>
                          <p:cTn fill="hold" id="40" nodeType="afterGroup">
                            <p:stCondLst>
                              <p:cond delay="3500"/>
                            </p:stCondLst>
                            <p:childTnLst>
                              <p:par>
                                <p:cTn fill="hold" grpId="0" id="41" nodeType="afterEffect" presetClass="entr" presetID="2" presetSubtype="4">
                                  <p:stCondLst>
                                    <p:cond delay="0"/>
                                  </p:stCondLst>
                                  <p:childTnLst>
                                    <p:set>
                                      <p:cBhvr>
                                        <p:cTn dur="1" fill="hold" id="42">
                                          <p:stCondLst>
                                            <p:cond delay="0"/>
                                          </p:stCondLst>
                                        </p:cTn>
                                        <p:tgtEl>
                                          <p:spTgt spid="15"/>
                                        </p:tgtEl>
                                        <p:attrNameLst>
                                          <p:attrName>style.visibility</p:attrName>
                                        </p:attrNameLst>
                                      </p:cBhvr>
                                      <p:to>
                                        <p:strVal val="visible"/>
                                      </p:to>
                                    </p:set>
                                    <p:anim calcmode="lin" valueType="num">
                                      <p:cBhvr additive="base">
                                        <p:cTn dur="500" fill="hold" id="43"/>
                                        <p:tgtEl>
                                          <p:spTgt spid="15"/>
                                        </p:tgtEl>
                                        <p:attrNameLst>
                                          <p:attrName>ppt_x</p:attrName>
                                        </p:attrNameLst>
                                      </p:cBhvr>
                                      <p:tavLst>
                                        <p:tav tm="0">
                                          <p:val>
                                            <p:strVal val="#ppt_x"/>
                                          </p:val>
                                        </p:tav>
                                        <p:tav tm="100000">
                                          <p:val>
                                            <p:strVal val="#ppt_x"/>
                                          </p:val>
                                        </p:tav>
                                      </p:tavLst>
                                    </p:anim>
                                    <p:anim calcmode="lin" valueType="num">
                                      <p:cBhvr additive="base">
                                        <p:cTn dur="500" fill="hold" id="44"/>
                                        <p:tgtEl>
                                          <p:spTgt spid="15"/>
                                        </p:tgtEl>
                                        <p:attrNameLst>
                                          <p:attrName>ppt_y</p:attrName>
                                        </p:attrNameLst>
                                      </p:cBhvr>
                                      <p:tavLst>
                                        <p:tav tm="0">
                                          <p:val>
                                            <p:strVal val="1+#ppt_h/2"/>
                                          </p:val>
                                        </p:tav>
                                        <p:tav tm="100000">
                                          <p:val>
                                            <p:strVal val="#ppt_y"/>
                                          </p:val>
                                        </p:tav>
                                      </p:tavLst>
                                    </p:anim>
                                  </p:childTnLst>
                                </p:cTn>
                              </p:par>
                            </p:childTnLst>
                          </p:cTn>
                        </p:par>
                        <p:par>
                          <p:cTn fill="hold" id="45" nodeType="afterGroup">
                            <p:stCondLst>
                              <p:cond delay="4000"/>
                            </p:stCondLst>
                            <p:childTnLst>
                              <p:par>
                                <p:cTn fill="hold" grpId="0" id="46" nodeType="afterEffect" presetClass="entr" presetID="2" presetSubtype="8">
                                  <p:stCondLst>
                                    <p:cond delay="0"/>
                                  </p:stCondLst>
                                  <p:childTnLst>
                                    <p:set>
                                      <p:cBhvr>
                                        <p:cTn dur="1" fill="hold" id="47">
                                          <p:stCondLst>
                                            <p:cond delay="0"/>
                                          </p:stCondLst>
                                        </p:cTn>
                                        <p:tgtEl>
                                          <p:spTgt spid="18"/>
                                        </p:tgtEl>
                                        <p:attrNameLst>
                                          <p:attrName>style.visibility</p:attrName>
                                        </p:attrNameLst>
                                      </p:cBhvr>
                                      <p:to>
                                        <p:strVal val="visible"/>
                                      </p:to>
                                    </p:set>
                                    <p:anim calcmode="lin" valueType="num">
                                      <p:cBhvr additive="base">
                                        <p:cTn dur="500" fill="hold" id="48"/>
                                        <p:tgtEl>
                                          <p:spTgt spid="18"/>
                                        </p:tgtEl>
                                        <p:attrNameLst>
                                          <p:attrName>ppt_x</p:attrName>
                                        </p:attrNameLst>
                                      </p:cBhvr>
                                      <p:tavLst>
                                        <p:tav tm="0">
                                          <p:val>
                                            <p:strVal val="0-#ppt_w/2"/>
                                          </p:val>
                                        </p:tav>
                                        <p:tav tm="100000">
                                          <p:val>
                                            <p:strVal val="#ppt_x"/>
                                          </p:val>
                                        </p:tav>
                                      </p:tavLst>
                                    </p:anim>
                                    <p:anim calcmode="lin" valueType="num">
                                      <p:cBhvr additive="base">
                                        <p:cTn dur="500" fill="hold" id="49"/>
                                        <p:tgtEl>
                                          <p:spTgt spid="18"/>
                                        </p:tgtEl>
                                        <p:attrNameLst>
                                          <p:attrName>ppt_y</p:attrName>
                                        </p:attrNameLst>
                                      </p:cBhvr>
                                      <p:tavLst>
                                        <p:tav tm="0">
                                          <p:val>
                                            <p:strVal val="#ppt_y"/>
                                          </p:val>
                                        </p:tav>
                                        <p:tav tm="100000">
                                          <p:val>
                                            <p:strVal val="#ppt_y"/>
                                          </p:val>
                                        </p:tav>
                                      </p:tavLst>
                                    </p:anim>
                                  </p:childTnLst>
                                </p:cTn>
                              </p:par>
                            </p:childTnLst>
                          </p:cTn>
                        </p:par>
                        <p:par>
                          <p:cTn fill="hold" id="50" nodeType="afterGroup">
                            <p:stCondLst>
                              <p:cond delay="4500"/>
                            </p:stCondLst>
                            <p:childTnLst>
                              <p:par>
                                <p:cTn fill="hold" id="51" nodeType="afterEffect" presetClass="entr" presetID="53" presetSubtype="0">
                                  <p:stCondLst>
                                    <p:cond delay="0"/>
                                  </p:stCondLst>
                                  <p:childTnLst>
                                    <p:set>
                                      <p:cBhvr>
                                        <p:cTn dur="1" fill="hold" id="52">
                                          <p:stCondLst>
                                            <p:cond delay="0"/>
                                          </p:stCondLst>
                                        </p:cTn>
                                        <p:tgtEl>
                                          <p:spTgt spid="34"/>
                                        </p:tgtEl>
                                        <p:attrNameLst>
                                          <p:attrName>style.visibility</p:attrName>
                                        </p:attrNameLst>
                                      </p:cBhvr>
                                      <p:to>
                                        <p:strVal val="visible"/>
                                      </p:to>
                                    </p:set>
                                    <p:anim calcmode="lin" valueType="num">
                                      <p:cBhvr>
                                        <p:cTn dur="500" fill="hold" id="53"/>
                                        <p:tgtEl>
                                          <p:spTgt spid="34"/>
                                        </p:tgtEl>
                                        <p:attrNameLst>
                                          <p:attrName>ppt_w</p:attrName>
                                        </p:attrNameLst>
                                      </p:cBhvr>
                                      <p:tavLst>
                                        <p:tav tm="0">
                                          <p:val>
                                            <p:fltVal val="0"/>
                                          </p:val>
                                        </p:tav>
                                        <p:tav tm="100000">
                                          <p:val>
                                            <p:strVal val="#ppt_w"/>
                                          </p:val>
                                        </p:tav>
                                      </p:tavLst>
                                    </p:anim>
                                    <p:anim calcmode="lin" valueType="num">
                                      <p:cBhvr>
                                        <p:cTn dur="500" fill="hold" id="54"/>
                                        <p:tgtEl>
                                          <p:spTgt spid="34"/>
                                        </p:tgtEl>
                                        <p:attrNameLst>
                                          <p:attrName>ppt_h</p:attrName>
                                        </p:attrNameLst>
                                      </p:cBhvr>
                                      <p:tavLst>
                                        <p:tav tm="0">
                                          <p:val>
                                            <p:fltVal val="0"/>
                                          </p:val>
                                        </p:tav>
                                        <p:tav tm="100000">
                                          <p:val>
                                            <p:strVal val="#ppt_h"/>
                                          </p:val>
                                        </p:tav>
                                      </p:tavLst>
                                    </p:anim>
                                    <p:animEffect filter="fade" transition="in">
                                      <p:cBhvr>
                                        <p:cTn dur="500" id="55"/>
                                        <p:tgtEl>
                                          <p:spTgt spid="34"/>
                                        </p:tgtEl>
                                      </p:cBhvr>
                                    </p:animEffect>
                                  </p:childTnLst>
                                </p:cTn>
                              </p:par>
                            </p:childTnLst>
                          </p:cTn>
                        </p:par>
                        <p:par>
                          <p:cTn fill="hold" id="56" nodeType="afterGroup">
                            <p:stCondLst>
                              <p:cond delay="5000"/>
                            </p:stCondLst>
                            <p:childTnLst>
                              <p:par>
                                <p:cTn fill="hold" grpId="0" id="57" nodeType="afterEffect" presetClass="entr" presetID="10" presetSubtype="0">
                                  <p:stCondLst>
                                    <p:cond delay="0"/>
                                  </p:stCondLst>
                                  <p:childTnLst>
                                    <p:set>
                                      <p:cBhvr>
                                        <p:cTn dur="1" fill="hold" id="58">
                                          <p:stCondLst>
                                            <p:cond delay="0"/>
                                          </p:stCondLst>
                                        </p:cTn>
                                        <p:tgtEl>
                                          <p:spTgt spid="32"/>
                                        </p:tgtEl>
                                        <p:attrNameLst>
                                          <p:attrName>style.visibility</p:attrName>
                                        </p:attrNameLst>
                                      </p:cBhvr>
                                      <p:to>
                                        <p:strVal val="visible"/>
                                      </p:to>
                                    </p:set>
                                    <p:animEffect filter="fade" transition="in">
                                      <p:cBhvr>
                                        <p:cTn dur="500" id="59"/>
                                        <p:tgtEl>
                                          <p:spTgt spid="32"/>
                                        </p:tgtEl>
                                      </p:cBhvr>
                                    </p:animEffect>
                                  </p:childTnLst>
                                </p:cTn>
                              </p:par>
                              <p:par>
                                <p:cTn fill="hold" grpId="0" id="60" nodeType="withEffect" presetClass="entr" presetID="10" presetSubtype="0">
                                  <p:stCondLst>
                                    <p:cond delay="0"/>
                                  </p:stCondLst>
                                  <p:childTnLst>
                                    <p:set>
                                      <p:cBhvr>
                                        <p:cTn dur="1" fill="hold" id="61">
                                          <p:stCondLst>
                                            <p:cond delay="0"/>
                                          </p:stCondLst>
                                        </p:cTn>
                                        <p:tgtEl>
                                          <p:spTgt spid="33"/>
                                        </p:tgtEl>
                                        <p:attrNameLst>
                                          <p:attrName>style.visibility</p:attrName>
                                        </p:attrNameLst>
                                      </p:cBhvr>
                                      <p:to>
                                        <p:strVal val="visible"/>
                                      </p:to>
                                    </p:set>
                                    <p:animEffect filter="fade" transition="in">
                                      <p:cBhvr>
                                        <p:cTn dur="500" id="62"/>
                                        <p:tgtEl>
                                          <p:spTgt spid="33"/>
                                        </p:tgtEl>
                                      </p:cBhvr>
                                    </p:animEffect>
                                  </p:childTnLst>
                                </p:cTn>
                              </p:par>
                            </p:childTnLst>
                          </p:cTn>
                        </p:par>
                        <p:par>
                          <p:cTn fill="hold" id="63" nodeType="afterGroup">
                            <p:stCondLst>
                              <p:cond delay="5500"/>
                            </p:stCondLst>
                            <p:childTnLst>
                              <p:par>
                                <p:cTn fill="hold" id="64" nodeType="afterEffect" presetClass="entr" presetID="22" presetSubtype="1">
                                  <p:stCondLst>
                                    <p:cond delay="0"/>
                                  </p:stCondLst>
                                  <p:childTnLst>
                                    <p:set>
                                      <p:cBhvr>
                                        <p:cTn dur="1" fill="hold" id="65">
                                          <p:stCondLst>
                                            <p:cond delay="0"/>
                                          </p:stCondLst>
                                        </p:cTn>
                                        <p:tgtEl>
                                          <p:spTgt spid="28"/>
                                        </p:tgtEl>
                                        <p:attrNameLst>
                                          <p:attrName>style.visibility</p:attrName>
                                        </p:attrNameLst>
                                      </p:cBhvr>
                                      <p:to>
                                        <p:strVal val="visible"/>
                                      </p:to>
                                    </p:set>
                                    <p:animEffect filter="wipe(up)" transition="in">
                                      <p:cBhvr>
                                        <p:cTn dur="500" id="66"/>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7"/>
      <p:bldP grpId="0" spid="15"/>
      <p:bldP grpId="0" spid="18"/>
      <p:bldP grpId="0" spid="30"/>
      <p:bldP grpId="0" spid="31"/>
      <p:bldP grpId="0" spid="32"/>
      <p:bldP grpId="0" spid="33"/>
      <p:bldP grpId="0" spid="36"/>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2226" name="AutoShape 2"/>
          <p:cNvSpPr/>
          <p:nvPr/>
        </p:nvSpPr>
        <p:spPr bwMode="auto">
          <a:xfrm>
            <a:off x="723900" y="548235"/>
            <a:ext cx="3187023" cy="39956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0" lIns="25400" rIns="25400" tIns="25400"/>
          <a:lstStyle/>
          <a:p>
            <a:pPr defTabSz="412750" fontAlgn="base" hangingPunct="0">
              <a:spcBef>
                <a:spcPct val="0"/>
              </a:spcBef>
              <a:spcAft>
                <a:spcPct val="0"/>
              </a:spcAft>
            </a:pPr>
            <a:r>
              <a:rPr b="1" lang="en-US" sz="3600">
                <a:solidFill>
                  <a:schemeClr val="bg1"/>
                </a:solidFill>
                <a:latin typeface="+mj-lt"/>
                <a:cs charset="0" typeface="Open Sans"/>
                <a:sym charset="0" typeface="Open Sans"/>
              </a:rPr>
              <a:t>Icon Set</a:t>
            </a:r>
          </a:p>
        </p:txBody>
      </p:sp>
      <p:sp>
        <p:nvSpPr>
          <p:cNvPr id="52228" name="AutoShape 4"/>
          <p:cNvSpPr/>
          <p:nvPr/>
        </p:nvSpPr>
        <p:spPr bwMode="auto">
          <a:xfrm>
            <a:off x="11006254" y="4917603"/>
            <a:ext cx="449263" cy="4508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nvGrpSpPr>
          <p:cNvPr id="3" name="Group 2"/>
          <p:cNvGrpSpPr/>
          <p:nvPr/>
        </p:nvGrpSpPr>
        <p:grpSpPr>
          <a:xfrm>
            <a:off x="10062485" y="4946972"/>
            <a:ext cx="464344" cy="377825"/>
            <a:chOff x="10074275" y="4479132"/>
            <a:chExt cx="464344" cy="377825"/>
          </a:xfrm>
          <a:solidFill>
            <a:schemeClr val="bg1"/>
          </a:solidFill>
        </p:grpSpPr>
        <p:sp>
          <p:nvSpPr>
            <p:cNvPr id="52229" name="AutoShape 5"/>
            <p:cNvSpPr/>
            <p:nvPr/>
          </p:nvSpPr>
          <p:spPr bwMode="auto">
            <a:xfrm>
              <a:off x="10393363" y="4595019"/>
              <a:ext cx="87313" cy="1166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30" name="AutoShape 6"/>
            <p:cNvSpPr/>
            <p:nvPr/>
          </p:nvSpPr>
          <p:spPr bwMode="auto">
            <a:xfrm>
              <a:off x="10074275" y="4479132"/>
              <a:ext cx="464344" cy="3778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nvGrpSpPr>
          <p:cNvPr id="8" name="Group 7"/>
          <p:cNvGrpSpPr/>
          <p:nvPr/>
        </p:nvGrpSpPr>
        <p:grpSpPr>
          <a:xfrm>
            <a:off x="9133798" y="4903315"/>
            <a:ext cx="464344" cy="465138"/>
            <a:chOff x="9145588" y="4435475"/>
            <a:chExt cx="464344" cy="465138"/>
          </a:xfrm>
          <a:solidFill>
            <a:schemeClr val="bg1"/>
          </a:solidFill>
        </p:grpSpPr>
        <p:sp>
          <p:nvSpPr>
            <p:cNvPr id="52231" name="AutoShape 7"/>
            <p:cNvSpPr/>
            <p:nvPr/>
          </p:nvSpPr>
          <p:spPr bwMode="auto">
            <a:xfrm>
              <a:off x="9145588" y="4435475"/>
              <a:ext cx="464344" cy="465138"/>
            </a:xfrm>
            <a:custGeom>
              <a:gdLst>
                <a:gd fmla="+- 0 10800 1271" name="T0"/>
                <a:gd fmla="*/ T0 w 19058" name="T1"/>
                <a:gd fmla="+- 0 10799 1270" name="T2"/>
                <a:gd fmla="*/ 10799 h 19059" name="T3"/>
                <a:gd fmla="+- 0 10800 1271" name="T4"/>
                <a:gd fmla="*/ T4 w 19058" name="T5"/>
                <a:gd fmla="+- 0 10799 1270" name="T6"/>
                <a:gd fmla="*/ 10799 h 19059" name="T7"/>
                <a:gd fmla="+- 0 10800 1271" name="T8"/>
                <a:gd fmla="*/ T8 w 19058" name="T9"/>
                <a:gd fmla="+- 0 10799 1270" name="T10"/>
                <a:gd fmla="*/ 10799 h 19059" name="T11"/>
                <a:gd fmla="+- 0 10800 1271" name="T12"/>
                <a:gd fmla="*/ T12 w 19058" name="T13"/>
                <a:gd fmla="+- 0 10799 1270" name="T14"/>
                <a:gd fmla="*/ 10799 h 19059" name="T15"/>
              </a:gdLst>
              <a:cxnLst>
                <a:cxn ang="0">
                  <a:pos x="T1" y="T3"/>
                </a:cxn>
                <a:cxn ang="0">
                  <a:pos x="T5" y="T7"/>
                </a:cxn>
                <a:cxn ang="0">
                  <a:pos x="T9" y="T11"/>
                </a:cxn>
                <a:cxn ang="0">
                  <a:pos x="T13" y="T15"/>
                </a:cxn>
              </a:cxnLst>
              <a:rect b="b" l="0" r="r" t="0"/>
              <a:pathLst>
                <a:path h="19059" w="19058">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32" name="AutoShape 8"/>
            <p:cNvSpPr/>
            <p:nvPr/>
          </p:nvSpPr>
          <p:spPr bwMode="auto">
            <a:xfrm>
              <a:off x="9348788" y="4638675"/>
              <a:ext cx="57944" cy="57944"/>
            </a:xfrm>
            <a:custGeom>
              <a:gdLst>
                <a:gd fmla="+- 0 10801 1272" name="T0"/>
                <a:gd fmla="*/ T0 w 19059" name="T1"/>
                <a:gd fmla="+- 0 10800 1272" name="T2"/>
                <a:gd fmla="*/ 10800 h 19056" name="T3"/>
                <a:gd fmla="+- 0 10801 1272" name="T4"/>
                <a:gd fmla="*/ T4 w 19059" name="T5"/>
                <a:gd fmla="+- 0 10800 1272" name="T6"/>
                <a:gd fmla="*/ 10800 h 19056" name="T7"/>
                <a:gd fmla="+- 0 10801 1272" name="T8"/>
                <a:gd fmla="*/ T8 w 19059" name="T9"/>
                <a:gd fmla="+- 0 10800 1272" name="T10"/>
                <a:gd fmla="*/ 10800 h 19056" name="T11"/>
                <a:gd fmla="+- 0 10801 1272" name="T12"/>
                <a:gd fmla="*/ T12 w 19059" name="T13"/>
                <a:gd fmla="+- 0 10800 1272" name="T14"/>
                <a:gd fmla="*/ 10800 h 19056" name="T15"/>
              </a:gdLst>
              <a:cxnLst>
                <a:cxn ang="0">
                  <a:pos x="T1" y="T3"/>
                </a:cxn>
                <a:cxn ang="0">
                  <a:pos x="T5" y="T7"/>
                </a:cxn>
                <a:cxn ang="0">
                  <a:pos x="T9" y="T11"/>
                </a:cxn>
                <a:cxn ang="0">
                  <a:pos x="T13" y="T15"/>
                </a:cxn>
              </a:cxnLst>
              <a:rect b="b" l="0" r="r" t="0"/>
              <a:pathLst>
                <a:path h="19056" w="19059">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33" name="AutoShape 9"/>
            <p:cNvSpPr/>
            <p:nvPr/>
          </p:nvSpPr>
          <p:spPr bwMode="auto">
            <a:xfrm>
              <a:off x="9290050" y="4580732"/>
              <a:ext cx="174625" cy="174625"/>
            </a:xfrm>
            <a:custGeom>
              <a:gdLst>
                <a:gd fmla="+- 0 10800 1271" name="T0"/>
                <a:gd fmla="*/ T0 w 19059" name="T1"/>
                <a:gd fmla="+- 0 10800 1271" name="T2"/>
                <a:gd fmla="*/ 10800 h 19058" name="T3"/>
                <a:gd fmla="+- 0 10800 1271" name="T4"/>
                <a:gd fmla="*/ T4 w 19059" name="T5"/>
                <a:gd fmla="+- 0 10800 1271" name="T6"/>
                <a:gd fmla="*/ 10800 h 19058" name="T7"/>
                <a:gd fmla="+- 0 10800 1271" name="T8"/>
                <a:gd fmla="*/ T8 w 19059" name="T9"/>
                <a:gd fmla="+- 0 10800 1271" name="T10"/>
                <a:gd fmla="*/ 10800 h 19058" name="T11"/>
                <a:gd fmla="+- 0 10800 1271" name="T12"/>
                <a:gd fmla="*/ T12 w 19059" name="T13"/>
                <a:gd fmla="+- 0 10800 1271" name="T14"/>
                <a:gd fmla="*/ 10800 h 19058" name="T15"/>
              </a:gdLst>
              <a:cxnLst>
                <a:cxn ang="0">
                  <a:pos x="T1" y="T3"/>
                </a:cxn>
                <a:cxn ang="0">
                  <a:pos x="T5" y="T7"/>
                </a:cxn>
                <a:cxn ang="0">
                  <a:pos x="T9" y="T11"/>
                </a:cxn>
                <a:cxn ang="0">
                  <a:pos x="T13" y="T15"/>
                </a:cxn>
              </a:cxnLst>
              <a:rect b="b" l="0" r="r" t="0"/>
              <a:pathLst>
                <a:path h="19058" w="19059">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34" name="AutoShape 10"/>
            <p:cNvSpPr/>
            <p:nvPr/>
          </p:nvSpPr>
          <p:spPr bwMode="auto">
            <a:xfrm>
              <a:off x="9406732" y="4696619"/>
              <a:ext cx="72231" cy="74613"/>
            </a:xfrm>
            <a:custGeom>
              <a:gdLst>
                <a:gd fmla="+- 0 10804 288" name="T0"/>
                <a:gd fmla="*/ T0 w 21033" name="T1"/>
                <a:gd fmla="+- 0 10798 277" name="T2"/>
                <a:gd fmla="*/ 10798 h 21043" name="T3"/>
                <a:gd fmla="+- 0 10804 288" name="T4"/>
                <a:gd fmla="*/ T4 w 21033" name="T5"/>
                <a:gd fmla="+- 0 10798 277" name="T6"/>
                <a:gd fmla="*/ 10798 h 21043" name="T7"/>
                <a:gd fmla="+- 0 10804 288" name="T8"/>
                <a:gd fmla="*/ T8 w 21033" name="T9"/>
                <a:gd fmla="+- 0 10798 277" name="T10"/>
                <a:gd fmla="*/ 10798 h 21043" name="T11"/>
                <a:gd fmla="+- 0 10804 288" name="T12"/>
                <a:gd fmla="*/ T12 w 21033" name="T13"/>
                <a:gd fmla="+- 0 10798 277" name="T14"/>
                <a:gd fmla="*/ 10798 h 21043" name="T15"/>
              </a:gdLst>
              <a:cxnLst>
                <a:cxn ang="0">
                  <a:pos x="T1" y="T3"/>
                </a:cxn>
                <a:cxn ang="0">
                  <a:pos x="T5" y="T7"/>
                </a:cxn>
                <a:cxn ang="0">
                  <a:pos x="T9" y="T11"/>
                </a:cxn>
                <a:cxn ang="0">
                  <a:pos x="T13" y="T15"/>
                </a:cxn>
              </a:cxnLst>
              <a:rect b="b" l="0" r="r" t="0"/>
              <a:pathLst>
                <a:path h="21043" w="2103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35" name="AutoShape 11"/>
            <p:cNvSpPr/>
            <p:nvPr/>
          </p:nvSpPr>
          <p:spPr bwMode="auto">
            <a:xfrm>
              <a:off x="9435307" y="4725988"/>
              <a:ext cx="103981" cy="106363"/>
            </a:xfrm>
            <a:custGeom>
              <a:gdLst>
                <a:gd fmla="+- 0 10803 203" name="T0"/>
                <a:gd fmla="*/ T0 w 21201" name="T1"/>
                <a:gd fmla="+- 0 10798 194" name="T2"/>
                <a:gd fmla="*/ 10798 h 21209" name="T3"/>
                <a:gd fmla="+- 0 10803 203" name="T4"/>
                <a:gd fmla="*/ T4 w 21201" name="T5"/>
                <a:gd fmla="+- 0 10798 194" name="T6"/>
                <a:gd fmla="*/ 10798 h 21209" name="T7"/>
                <a:gd fmla="+- 0 10803 203" name="T8"/>
                <a:gd fmla="*/ T8 w 21201" name="T9"/>
                <a:gd fmla="+- 0 10798 194" name="T10"/>
                <a:gd fmla="*/ 10798 h 21209" name="T11"/>
                <a:gd fmla="+- 0 10803 203" name="T12"/>
                <a:gd fmla="*/ T12 w 21201" name="T13"/>
                <a:gd fmla="+- 0 10798 194" name="T14"/>
                <a:gd fmla="*/ 10798 h 21209" name="T15"/>
              </a:gdLst>
              <a:cxnLst>
                <a:cxn ang="0">
                  <a:pos x="T1" y="T3"/>
                </a:cxn>
                <a:cxn ang="0">
                  <a:pos x="T5" y="T7"/>
                </a:cxn>
                <a:cxn ang="0">
                  <a:pos x="T9" y="T11"/>
                </a:cxn>
                <a:cxn ang="0">
                  <a:pos x="T13" y="T15"/>
                </a:cxn>
              </a:cxnLst>
              <a:rect b="b" l="0" r="r" t="0"/>
              <a:pathLst>
                <a:path h="21209" w="21201">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122" panose="020b0503020204020204" pitchFamily="34" typeface="微软雅黑"/>
                <a:sym charset="0" typeface="Gill Sans"/>
              </a:endParaRPr>
            </a:p>
          </p:txBody>
        </p:sp>
        <p:sp>
          <p:nvSpPr>
            <p:cNvPr id="52236" name="AutoShape 12"/>
            <p:cNvSpPr/>
            <p:nvPr/>
          </p:nvSpPr>
          <p:spPr bwMode="auto">
            <a:xfrm>
              <a:off x="9421019" y="4711700"/>
              <a:ext cx="88106" cy="89694"/>
            </a:xfrm>
            <a:custGeom>
              <a:gdLst>
                <a:gd fmla="+- 0 10802 238" name="T0"/>
                <a:gd fmla="*/ T0 w 21128" name="T1"/>
                <a:gd fmla="+- 0 10797 227" name="T2"/>
                <a:gd fmla="*/ 10797 h 21141" name="T3"/>
                <a:gd fmla="+- 0 10802 238" name="T4"/>
                <a:gd fmla="*/ T4 w 21128" name="T5"/>
                <a:gd fmla="+- 0 10797 227" name="T6"/>
                <a:gd fmla="*/ 10797 h 21141" name="T7"/>
                <a:gd fmla="+- 0 10802 238" name="T8"/>
                <a:gd fmla="*/ T8 w 21128" name="T9"/>
                <a:gd fmla="+- 0 10797 227" name="T10"/>
                <a:gd fmla="*/ 10797 h 21141" name="T11"/>
                <a:gd fmla="+- 0 10802 238" name="T12"/>
                <a:gd fmla="*/ T12 w 21128" name="T13"/>
                <a:gd fmla="+- 0 10797 227" name="T14"/>
                <a:gd fmla="*/ 10797 h 21141" name="T15"/>
              </a:gdLst>
              <a:cxnLst>
                <a:cxn ang="0">
                  <a:pos x="T1" y="T3"/>
                </a:cxn>
                <a:cxn ang="0">
                  <a:pos x="T5" y="T7"/>
                </a:cxn>
                <a:cxn ang="0">
                  <a:pos x="T9" y="T11"/>
                </a:cxn>
                <a:cxn ang="0">
                  <a:pos x="T13" y="T15"/>
                </a:cxn>
              </a:cxnLst>
              <a:rect b="b" l="0" r="r" t="0"/>
              <a:pathLst>
                <a:path h="21141" w="21128">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37" name="AutoShape 13"/>
            <p:cNvSpPr/>
            <p:nvPr/>
          </p:nvSpPr>
          <p:spPr bwMode="auto">
            <a:xfrm>
              <a:off x="9275763" y="4566444"/>
              <a:ext cx="73025" cy="73819"/>
            </a:xfrm>
            <a:custGeom>
              <a:gdLst>
                <a:gd fmla="+- 0 10797 278" name="T0"/>
                <a:gd fmla="*/ T0 w 21039" name="T1"/>
                <a:gd fmla="+- 0 10803 281" name="T2"/>
                <a:gd fmla="*/ 10803 h 21044" name="T3"/>
                <a:gd fmla="+- 0 10797 278" name="T4"/>
                <a:gd fmla="*/ T4 w 21039" name="T5"/>
                <a:gd fmla="+- 0 10803 281" name="T6"/>
                <a:gd fmla="*/ 10803 h 21044" name="T7"/>
                <a:gd fmla="+- 0 10797 278" name="T8"/>
                <a:gd fmla="*/ T8 w 21039" name="T9"/>
                <a:gd fmla="+- 0 10803 281" name="T10"/>
                <a:gd fmla="*/ 10803 h 21044" name="T11"/>
                <a:gd fmla="+- 0 10797 278" name="T12"/>
                <a:gd fmla="*/ T12 w 21039" name="T13"/>
                <a:gd fmla="+- 0 10803 281" name="T14"/>
                <a:gd fmla="*/ 10803 h 21044" name="T15"/>
              </a:gdLst>
              <a:cxnLst>
                <a:cxn ang="0">
                  <a:pos x="T1" y="T3"/>
                </a:cxn>
                <a:cxn ang="0">
                  <a:pos x="T5" y="T7"/>
                </a:cxn>
                <a:cxn ang="0">
                  <a:pos x="T9" y="T11"/>
                </a:cxn>
                <a:cxn ang="0">
                  <a:pos x="T13" y="T15"/>
                </a:cxn>
              </a:cxnLst>
              <a:rect b="b" l="0" r="r" t="0"/>
              <a:pathLst>
                <a:path h="21044" w="21039">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38" name="AutoShape 14"/>
            <p:cNvSpPr/>
            <p:nvPr/>
          </p:nvSpPr>
          <p:spPr bwMode="auto">
            <a:xfrm>
              <a:off x="9217819" y="4508500"/>
              <a:ext cx="103981" cy="105569"/>
            </a:xfrm>
            <a:custGeom>
              <a:gdLst>
                <a:gd fmla="+- 0 10797 198" name="T0"/>
                <a:gd fmla="*/ T0 w 21199" name="T1"/>
                <a:gd fmla="+- 0 10802 198" name="T2"/>
                <a:gd fmla="*/ 10802 h 21208" name="T3"/>
                <a:gd fmla="+- 0 10797 198" name="T4"/>
                <a:gd fmla="*/ T4 w 21199" name="T5"/>
                <a:gd fmla="+- 0 10802 198" name="T6"/>
                <a:gd fmla="*/ 10802 h 21208" name="T7"/>
                <a:gd fmla="+- 0 10797 198" name="T8"/>
                <a:gd fmla="*/ T8 w 21199" name="T9"/>
                <a:gd fmla="+- 0 10802 198" name="T10"/>
                <a:gd fmla="*/ 10802 h 21208" name="T11"/>
                <a:gd fmla="+- 0 10797 198" name="T12"/>
                <a:gd fmla="*/ T12 w 21199" name="T13"/>
                <a:gd fmla="+- 0 10802 198" name="T14"/>
                <a:gd fmla="*/ 10802 h 21208" name="T15"/>
              </a:gdLst>
              <a:cxnLst>
                <a:cxn ang="0">
                  <a:pos x="T1" y="T3"/>
                </a:cxn>
                <a:cxn ang="0">
                  <a:pos x="T5" y="T7"/>
                </a:cxn>
                <a:cxn ang="0">
                  <a:pos x="T9" y="T11"/>
                </a:cxn>
                <a:cxn ang="0">
                  <a:pos x="T13" y="T15"/>
                </a:cxn>
              </a:cxnLst>
              <a:rect b="b" l="0" r="r" t="0"/>
              <a:pathLst>
                <a:path h="21208" w="21199">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39" name="AutoShape 15"/>
            <p:cNvSpPr/>
            <p:nvPr/>
          </p:nvSpPr>
          <p:spPr bwMode="auto">
            <a:xfrm>
              <a:off x="9247188" y="4537075"/>
              <a:ext cx="88107" cy="90488"/>
            </a:xfrm>
            <a:custGeom>
              <a:gdLst>
                <a:gd fmla="+- 0 10796 232" name="T0"/>
                <a:gd fmla="*/ T0 w 21129" name="T1"/>
                <a:gd fmla="+- 0 10804 234" name="T2"/>
                <a:gd fmla="*/ 10804 h 21141" name="T3"/>
                <a:gd fmla="+- 0 10796 232" name="T4"/>
                <a:gd fmla="*/ T4 w 21129" name="T5"/>
                <a:gd fmla="+- 0 10804 234" name="T6"/>
                <a:gd fmla="*/ 10804 h 21141" name="T7"/>
                <a:gd fmla="+- 0 10796 232" name="T8"/>
                <a:gd fmla="*/ T8 w 21129" name="T9"/>
                <a:gd fmla="+- 0 10804 234" name="T10"/>
                <a:gd fmla="*/ 10804 h 21141" name="T11"/>
                <a:gd fmla="+- 0 10796 232" name="T12"/>
                <a:gd fmla="*/ T12 w 21129" name="T13"/>
                <a:gd fmla="+- 0 10804 234" name="T14"/>
                <a:gd fmla="*/ 10804 h 21141" name="T15"/>
              </a:gdLst>
              <a:cxnLst>
                <a:cxn ang="0">
                  <a:pos x="T1" y="T3"/>
                </a:cxn>
                <a:cxn ang="0">
                  <a:pos x="T5" y="T7"/>
                </a:cxn>
                <a:cxn ang="0">
                  <a:pos x="T9" y="T11"/>
                </a:cxn>
                <a:cxn ang="0">
                  <a:pos x="T13" y="T15"/>
                </a:cxn>
              </a:cxnLst>
              <a:rect b="b" l="0" r="r" t="0"/>
              <a:pathLst>
                <a:path h="21141" w="21129">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sp>
        <p:nvSpPr>
          <p:cNvPr id="52240" name="AutoShape 16"/>
          <p:cNvSpPr/>
          <p:nvPr/>
        </p:nvSpPr>
        <p:spPr bwMode="auto">
          <a:xfrm>
            <a:off x="8436885" y="5164459"/>
            <a:ext cx="57944" cy="587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41" name="AutoShape 17"/>
          <p:cNvSpPr/>
          <p:nvPr/>
        </p:nvSpPr>
        <p:spPr bwMode="auto">
          <a:xfrm>
            <a:off x="8204317" y="4917603"/>
            <a:ext cx="464344" cy="450850"/>
          </a:xfrm>
          <a:custGeom>
            <a:gdLst>
              <a:gd fmla="*/ 10473 w 20946" name="T0"/>
              <a:gd fmla="*/ 10800 h 21600" name="T1"/>
              <a:gd fmla="*/ 10473 w 20946" name="T2"/>
              <a:gd fmla="*/ 10800 h 21600" name="T3"/>
              <a:gd fmla="*/ 10473 w 20946" name="T4"/>
              <a:gd fmla="*/ 10800 h 21600" name="T5"/>
              <a:gd fmla="*/ 10473 w 20946" name="T6"/>
              <a:gd fmla="*/ 10800 h 21600" name="T7"/>
            </a:gdLst>
            <a:cxnLst>
              <a:cxn ang="0">
                <a:pos x="T0" y="T1"/>
              </a:cxn>
              <a:cxn ang="0">
                <a:pos x="T2" y="T3"/>
              </a:cxn>
              <a:cxn ang="0">
                <a:pos x="T4" y="T5"/>
              </a:cxn>
              <a:cxn ang="0">
                <a:pos x="T6" y="T7"/>
              </a:cxn>
            </a:cxnLst>
            <a:rect b="b" l="0" r="r" t="0"/>
            <a:pathLst>
              <a:path h="21600" w="20946">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42" name="AutoShape 18"/>
          <p:cNvSpPr/>
          <p:nvPr/>
        </p:nvSpPr>
        <p:spPr bwMode="auto">
          <a:xfrm>
            <a:off x="7275629" y="4903315"/>
            <a:ext cx="464344"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43" name="AutoShape 19"/>
          <p:cNvSpPr/>
          <p:nvPr/>
        </p:nvSpPr>
        <p:spPr bwMode="auto">
          <a:xfrm>
            <a:off x="7377229" y="5077940"/>
            <a:ext cx="57944" cy="4365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44" name="AutoShape 20"/>
          <p:cNvSpPr/>
          <p:nvPr/>
        </p:nvSpPr>
        <p:spPr bwMode="auto">
          <a:xfrm>
            <a:off x="7377229" y="5150172"/>
            <a:ext cx="57944" cy="436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45" name="AutoShape 21"/>
          <p:cNvSpPr/>
          <p:nvPr/>
        </p:nvSpPr>
        <p:spPr bwMode="auto">
          <a:xfrm>
            <a:off x="7377229" y="5223197"/>
            <a:ext cx="57944" cy="428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46" name="AutoShape 22"/>
          <p:cNvSpPr/>
          <p:nvPr/>
        </p:nvSpPr>
        <p:spPr bwMode="auto">
          <a:xfrm>
            <a:off x="7478829" y="5223197"/>
            <a:ext cx="57944" cy="428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47" name="AutoShape 23"/>
          <p:cNvSpPr/>
          <p:nvPr/>
        </p:nvSpPr>
        <p:spPr bwMode="auto">
          <a:xfrm>
            <a:off x="7478829" y="5150172"/>
            <a:ext cx="57944" cy="436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48" name="AutoShape 24"/>
          <p:cNvSpPr/>
          <p:nvPr/>
        </p:nvSpPr>
        <p:spPr bwMode="auto">
          <a:xfrm>
            <a:off x="7478829" y="5077940"/>
            <a:ext cx="57944" cy="4365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49" name="AutoShape 25"/>
          <p:cNvSpPr/>
          <p:nvPr/>
        </p:nvSpPr>
        <p:spPr bwMode="auto">
          <a:xfrm>
            <a:off x="7580429" y="5223197"/>
            <a:ext cx="57944" cy="428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50" name="AutoShape 26"/>
          <p:cNvSpPr/>
          <p:nvPr/>
        </p:nvSpPr>
        <p:spPr bwMode="auto">
          <a:xfrm>
            <a:off x="7580429" y="5150172"/>
            <a:ext cx="57944" cy="436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51" name="AutoShape 27"/>
          <p:cNvSpPr/>
          <p:nvPr/>
        </p:nvSpPr>
        <p:spPr bwMode="auto">
          <a:xfrm>
            <a:off x="7580429" y="5077940"/>
            <a:ext cx="57944" cy="4365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52" name="AutoShape 28"/>
          <p:cNvSpPr/>
          <p:nvPr/>
        </p:nvSpPr>
        <p:spPr bwMode="auto">
          <a:xfrm>
            <a:off x="6346148" y="4903315"/>
            <a:ext cx="465138"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53" name="AutoShape 29"/>
          <p:cNvSpPr/>
          <p:nvPr/>
        </p:nvSpPr>
        <p:spPr bwMode="auto">
          <a:xfrm>
            <a:off x="10991173" y="3988915"/>
            <a:ext cx="464344" cy="420688"/>
          </a:xfrm>
          <a:custGeom>
            <a:gdLst>
              <a:gd fmla="+- 0 10736 439" name="T0"/>
              <a:gd fmla="*/ T0 w 20595" name="T1"/>
              <a:gd fmla="+- 0 10869 621" name="T2"/>
              <a:gd fmla="*/ 10869 h 20497" name="T3"/>
              <a:gd fmla="+- 0 10736 439" name="T4"/>
              <a:gd fmla="*/ T4 w 20595" name="T5"/>
              <a:gd fmla="+- 0 10869 621" name="T6"/>
              <a:gd fmla="*/ 10869 h 20497" name="T7"/>
              <a:gd fmla="+- 0 10736 439" name="T8"/>
              <a:gd fmla="*/ T8 w 20595" name="T9"/>
              <a:gd fmla="+- 0 10869 621" name="T10"/>
              <a:gd fmla="*/ 10869 h 20497" name="T11"/>
              <a:gd fmla="+- 0 10736 439" name="T12"/>
              <a:gd fmla="*/ T12 w 20595" name="T13"/>
              <a:gd fmla="+- 0 10869 621" name="T14"/>
              <a:gd fmla="*/ 10869 h 20497" name="T15"/>
            </a:gdLst>
            <a:cxnLst>
              <a:cxn ang="0">
                <a:pos x="T1" y="T3"/>
              </a:cxn>
              <a:cxn ang="0">
                <a:pos x="T5" y="T7"/>
              </a:cxn>
              <a:cxn ang="0">
                <a:pos x="T9" y="T11"/>
              </a:cxn>
              <a:cxn ang="0">
                <a:pos x="T13" y="T15"/>
              </a:cxn>
            </a:cxnLst>
            <a:rect b="b" l="0" r="r" t="0"/>
            <a:pathLst>
              <a:path h="20497" w="20595">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nvGrpSpPr>
          <p:cNvPr id="7" name="Group 6"/>
          <p:cNvGrpSpPr/>
          <p:nvPr/>
        </p:nvGrpSpPr>
        <p:grpSpPr>
          <a:xfrm>
            <a:off x="10134717" y="3973834"/>
            <a:ext cx="319881" cy="465138"/>
            <a:chOff x="10146507" y="3505994"/>
            <a:chExt cx="319881" cy="465138"/>
          </a:xfrm>
          <a:solidFill>
            <a:schemeClr val="bg1"/>
          </a:solidFill>
        </p:grpSpPr>
        <p:sp>
          <p:nvSpPr>
            <p:cNvPr id="52254" name="AutoShape 30"/>
            <p:cNvSpPr/>
            <p:nvPr/>
          </p:nvSpPr>
          <p:spPr bwMode="auto">
            <a:xfrm>
              <a:off x="10146507" y="3505994"/>
              <a:ext cx="319881" cy="465138"/>
            </a:xfrm>
            <a:custGeom>
              <a:gdLst>
                <a:gd fmla="*/ 10383 w 20767" name="T0"/>
                <a:gd fmla="*/ 10800 h 21600" name="T1"/>
                <a:gd fmla="*/ 10383 w 20767" name="T2"/>
                <a:gd fmla="*/ 10800 h 21600" name="T3"/>
                <a:gd fmla="*/ 10383 w 20767" name="T4"/>
                <a:gd fmla="*/ 10800 h 21600" name="T5"/>
                <a:gd fmla="*/ 10383 w 20767" name="T6"/>
                <a:gd fmla="*/ 10800 h 21600" name="T7"/>
              </a:gdLst>
              <a:cxnLst>
                <a:cxn ang="0">
                  <a:pos x="T0" y="T1"/>
                </a:cxn>
                <a:cxn ang="0">
                  <a:pos x="T2" y="T3"/>
                </a:cxn>
                <a:cxn ang="0">
                  <a:pos x="T4" y="T5"/>
                </a:cxn>
                <a:cxn ang="0">
                  <a:pos x="T6" y="T7"/>
                </a:cxn>
              </a:cxnLst>
              <a:rect b="b" l="0" r="r" t="0"/>
              <a:pathLst>
                <a:path h="21600" w="20767">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55" name="AutoShape 31"/>
            <p:cNvSpPr/>
            <p:nvPr/>
          </p:nvSpPr>
          <p:spPr bwMode="auto">
            <a:xfrm>
              <a:off x="10205244" y="3709194"/>
              <a:ext cx="205581" cy="166688"/>
            </a:xfrm>
            <a:custGeom>
              <a:gdLst>
                <a:gd fmla="*/ 10641 w 21282" name="T0"/>
                <a:gd fmla="*/ 10800 h 21600" name="T1"/>
                <a:gd fmla="*/ 10641 w 21282" name="T2"/>
                <a:gd fmla="*/ 10800 h 21600" name="T3"/>
                <a:gd fmla="*/ 10641 w 21282" name="T4"/>
                <a:gd fmla="*/ 10800 h 21600" name="T5"/>
                <a:gd fmla="*/ 10641 w 21282" name="T6"/>
                <a:gd fmla="*/ 10800 h 21600" name="T7"/>
              </a:gdLst>
              <a:cxnLst>
                <a:cxn ang="0">
                  <a:pos x="T0" y="T1"/>
                </a:cxn>
                <a:cxn ang="0">
                  <a:pos x="T2" y="T3"/>
                </a:cxn>
                <a:cxn ang="0">
                  <a:pos x="T4" y="T5"/>
                </a:cxn>
                <a:cxn ang="0">
                  <a:pos x="T6" y="T7"/>
                </a:cxn>
              </a:cxnLst>
              <a:rect b="b" l="0" r="r" t="0"/>
              <a:pathLst>
                <a:path h="21600" w="21282">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sp>
        <p:nvSpPr>
          <p:cNvPr id="52256" name="AutoShape 32"/>
          <p:cNvSpPr/>
          <p:nvPr/>
        </p:nvSpPr>
        <p:spPr bwMode="auto">
          <a:xfrm>
            <a:off x="9133798" y="4003203"/>
            <a:ext cx="464344" cy="406400"/>
          </a:xfrm>
          <a:custGeom>
            <a:gdLst>
              <a:gd fmla="+- 0 10800 108" name="T0"/>
              <a:gd fmla="*/ T0 w 21384" name="T1"/>
              <a:gd fmla="*/ 10800 h 21600" name="T2"/>
              <a:gd fmla="+- 0 10800 108" name="T3"/>
              <a:gd fmla="*/ T3 w 21384" name="T4"/>
              <a:gd fmla="*/ 10800 h 21600" name="T5"/>
              <a:gd fmla="+- 0 10800 108" name="T6"/>
              <a:gd fmla="*/ T6 w 21384" name="T7"/>
              <a:gd fmla="*/ 10800 h 21600" name="T8"/>
              <a:gd fmla="+- 0 10800 108" name="T9"/>
              <a:gd fmla="*/ T9 w 21384" name="T10"/>
              <a:gd fmla="*/ 10800 h 21600" name="T11"/>
            </a:gdLst>
            <a:cxnLst>
              <a:cxn ang="0">
                <a:pos x="T1" y="T2"/>
              </a:cxn>
              <a:cxn ang="0">
                <a:pos x="T4" y="T5"/>
              </a:cxn>
              <a:cxn ang="0">
                <a:pos x="T7" y="T8"/>
              </a:cxn>
              <a:cxn ang="0">
                <a:pos x="T10" y="T11"/>
              </a:cxn>
            </a:cxnLst>
            <a:rect b="b" l="0" r="r" t="0"/>
            <a:pathLst>
              <a:path h="21600" w="21384">
                <a:moveTo>
                  <a:pt x="18710" y="9257"/>
                </a:moveTo>
                <a:lnTo>
                  <a:pt x="16706" y="7714"/>
                </a:lnTo>
                <a:lnTo>
                  <a:pt x="16706" y="20057"/>
                </a:lnTo>
                <a:lnTo>
                  <a:pt x="4677" y="20057"/>
                </a:lnTo>
                <a:lnTo>
                  <a:pt x="4677" y="7714"/>
                </a:lnTo>
                <a:lnTo>
                  <a:pt x="2673" y="9257"/>
                </a:lnTo>
                <a:lnTo>
                  <a:pt x="1336" y="4628"/>
                </a:lnTo>
                <a:lnTo>
                  <a:pt x="4677" y="1542"/>
                </a:lnTo>
                <a:lnTo>
                  <a:pt x="7468" y="1542"/>
                </a:lnTo>
                <a:cubicBezTo>
                  <a:pt x="7841" y="2871"/>
                  <a:pt x="9136" y="3857"/>
                  <a:pt x="10691" y="3857"/>
                </a:cubicBezTo>
                <a:cubicBezTo>
                  <a:pt x="12247" y="3857"/>
                  <a:pt x="13542" y="2871"/>
                  <a:pt x="13915" y="1542"/>
                </a:cubicBezTo>
                <a:lnTo>
                  <a:pt x="16706" y="1542"/>
                </a:lnTo>
                <a:lnTo>
                  <a:pt x="20047" y="4628"/>
                </a:lnTo>
                <a:cubicBezTo>
                  <a:pt x="20047" y="4628"/>
                  <a:pt x="18710" y="9257"/>
                  <a:pt x="18710" y="9257"/>
                </a:cubicBezTo>
                <a:close/>
                <a:moveTo>
                  <a:pt x="13200" y="1542"/>
                </a:moveTo>
                <a:cubicBezTo>
                  <a:pt x="12831" y="2438"/>
                  <a:pt x="11852" y="3085"/>
                  <a:pt x="10691" y="3085"/>
                </a:cubicBezTo>
                <a:cubicBezTo>
                  <a:pt x="9531" y="3085"/>
                  <a:pt x="8552" y="2438"/>
                  <a:pt x="8183" y="1542"/>
                </a:cubicBezTo>
                <a:cubicBezTo>
                  <a:pt x="8183" y="1542"/>
                  <a:pt x="13200" y="1542"/>
                  <a:pt x="13200" y="1542"/>
                </a:cubicBezTo>
                <a:close/>
                <a:moveTo>
                  <a:pt x="20882" y="3423"/>
                </a:moveTo>
                <a:lnTo>
                  <a:pt x="17541" y="338"/>
                </a:lnTo>
                <a:cubicBezTo>
                  <a:pt x="17303" y="119"/>
                  <a:pt x="17009" y="0"/>
                  <a:pt x="16706" y="0"/>
                </a:cubicBezTo>
                <a:lnTo>
                  <a:pt x="4677" y="0"/>
                </a:lnTo>
                <a:cubicBezTo>
                  <a:pt x="4374" y="0"/>
                  <a:pt x="4080" y="119"/>
                  <a:pt x="3842" y="338"/>
                </a:cubicBezTo>
                <a:lnTo>
                  <a:pt x="501" y="3423"/>
                </a:lnTo>
                <a:cubicBezTo>
                  <a:pt x="64" y="3827"/>
                  <a:pt x="-108" y="4503"/>
                  <a:pt x="68" y="5116"/>
                </a:cubicBezTo>
                <a:lnTo>
                  <a:pt x="1405" y="9745"/>
                </a:lnTo>
                <a:cubicBezTo>
                  <a:pt x="1537" y="10201"/>
                  <a:pt x="1845" y="10560"/>
                  <a:pt x="2239" y="10716"/>
                </a:cubicBezTo>
                <a:cubicBezTo>
                  <a:pt x="2380" y="10772"/>
                  <a:pt x="2527" y="10800"/>
                  <a:pt x="2673" y="10800"/>
                </a:cubicBezTo>
                <a:cubicBezTo>
                  <a:pt x="2905" y="10800"/>
                  <a:pt x="3136" y="10729"/>
                  <a:pt x="3341" y="10593"/>
                </a:cubicBezTo>
                <a:lnTo>
                  <a:pt x="3341" y="20057"/>
                </a:lnTo>
                <a:cubicBezTo>
                  <a:pt x="3341" y="20908"/>
                  <a:pt x="3940" y="21600"/>
                  <a:pt x="4677" y="21600"/>
                </a:cubicBezTo>
                <a:lnTo>
                  <a:pt x="16706" y="21600"/>
                </a:lnTo>
                <a:cubicBezTo>
                  <a:pt x="17443" y="21600"/>
                  <a:pt x="18042" y="20908"/>
                  <a:pt x="18042" y="20057"/>
                </a:cubicBezTo>
                <a:lnTo>
                  <a:pt x="18042" y="10593"/>
                </a:lnTo>
                <a:cubicBezTo>
                  <a:pt x="18247" y="10729"/>
                  <a:pt x="18478" y="10800"/>
                  <a:pt x="18710" y="10800"/>
                </a:cubicBezTo>
                <a:cubicBezTo>
                  <a:pt x="18856" y="10800"/>
                  <a:pt x="19002" y="10772"/>
                  <a:pt x="19144" y="10716"/>
                </a:cubicBezTo>
                <a:cubicBezTo>
                  <a:pt x="19538" y="10560"/>
                  <a:pt x="19846" y="10201"/>
                  <a:pt x="19978" y="9745"/>
                </a:cubicBezTo>
                <a:lnTo>
                  <a:pt x="21315" y="5116"/>
                </a:lnTo>
                <a:cubicBezTo>
                  <a:pt x="21491" y="4503"/>
                  <a:pt x="21319" y="3827"/>
                  <a:pt x="20882" y="3423"/>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nvGrpSpPr>
          <p:cNvPr id="24" name="Group 23"/>
          <p:cNvGrpSpPr/>
          <p:nvPr/>
        </p:nvGrpSpPr>
        <p:grpSpPr>
          <a:xfrm>
            <a:off x="8204317" y="3973834"/>
            <a:ext cx="464344" cy="465138"/>
            <a:chOff x="8204317" y="3973834"/>
            <a:chExt cx="464344" cy="465138"/>
          </a:xfrm>
          <a:solidFill>
            <a:schemeClr val="bg1"/>
          </a:solidFill>
        </p:grpSpPr>
        <p:sp>
          <p:nvSpPr>
            <p:cNvPr id="52257" name="AutoShape 33"/>
            <p:cNvSpPr/>
            <p:nvPr/>
          </p:nvSpPr>
          <p:spPr bwMode="auto">
            <a:xfrm>
              <a:off x="8204317" y="4148459"/>
              <a:ext cx="464344" cy="290513"/>
            </a:xfrm>
            <a:custGeom>
              <a:gdLst>
                <a:gd fmla="*/ 10752 w 21505" name="T0"/>
                <a:gd fmla="*/ 10800 h 21600" name="T1"/>
                <a:gd fmla="*/ 10752 w 21505" name="T2"/>
                <a:gd fmla="*/ 10800 h 21600" name="T3"/>
                <a:gd fmla="*/ 10752 w 21505" name="T4"/>
                <a:gd fmla="*/ 10800 h 21600" name="T5"/>
                <a:gd fmla="*/ 10752 w 21505" name="T6"/>
                <a:gd fmla="*/ 10800 h 21600" name="T7"/>
              </a:gdLst>
              <a:cxnLst>
                <a:cxn ang="0">
                  <a:pos x="T0" y="T1"/>
                </a:cxn>
                <a:cxn ang="0">
                  <a:pos x="T2" y="T3"/>
                </a:cxn>
                <a:cxn ang="0">
                  <a:pos x="T4" y="T5"/>
                </a:cxn>
                <a:cxn ang="0">
                  <a:pos x="T6" y="T7"/>
                </a:cxn>
              </a:cxnLst>
              <a:rect b="b" l="0" r="r" t="0"/>
              <a:pathLst>
                <a:path h="21600" w="21505">
                  <a:moveTo>
                    <a:pt x="17472" y="17279"/>
                  </a:moveTo>
                  <a:lnTo>
                    <a:pt x="17472" y="18899"/>
                  </a:lnTo>
                  <a:cubicBezTo>
                    <a:pt x="17472" y="19198"/>
                    <a:pt x="17321" y="19439"/>
                    <a:pt x="17136" y="19439"/>
                  </a:cubicBezTo>
                  <a:lnTo>
                    <a:pt x="4368" y="19439"/>
                  </a:lnTo>
                  <a:cubicBezTo>
                    <a:pt x="4182" y="19439"/>
                    <a:pt x="4032" y="19198"/>
                    <a:pt x="4032" y="18899"/>
                  </a:cubicBezTo>
                  <a:lnTo>
                    <a:pt x="4032" y="17279"/>
                  </a:lnTo>
                  <a:lnTo>
                    <a:pt x="1344" y="12419"/>
                  </a:lnTo>
                  <a:cubicBezTo>
                    <a:pt x="1344" y="12121"/>
                    <a:pt x="1494" y="11879"/>
                    <a:pt x="1680" y="11879"/>
                  </a:cubicBezTo>
                  <a:lnTo>
                    <a:pt x="3360" y="11879"/>
                  </a:lnTo>
                  <a:lnTo>
                    <a:pt x="4032" y="11879"/>
                  </a:lnTo>
                  <a:lnTo>
                    <a:pt x="4704" y="11879"/>
                  </a:lnTo>
                  <a:lnTo>
                    <a:pt x="5376" y="11879"/>
                  </a:lnTo>
                  <a:lnTo>
                    <a:pt x="6048" y="11879"/>
                  </a:lnTo>
                  <a:lnTo>
                    <a:pt x="6720" y="11879"/>
                  </a:lnTo>
                  <a:lnTo>
                    <a:pt x="7392" y="11879"/>
                  </a:lnTo>
                  <a:lnTo>
                    <a:pt x="8064" y="11879"/>
                  </a:lnTo>
                  <a:lnTo>
                    <a:pt x="8736" y="11879"/>
                  </a:lnTo>
                  <a:lnTo>
                    <a:pt x="12768" y="11879"/>
                  </a:lnTo>
                  <a:lnTo>
                    <a:pt x="13440" y="11879"/>
                  </a:lnTo>
                  <a:lnTo>
                    <a:pt x="14112" y="11879"/>
                  </a:lnTo>
                  <a:lnTo>
                    <a:pt x="14784" y="11879"/>
                  </a:lnTo>
                  <a:lnTo>
                    <a:pt x="15456" y="11879"/>
                  </a:lnTo>
                  <a:lnTo>
                    <a:pt x="16128" y="11879"/>
                  </a:lnTo>
                  <a:lnTo>
                    <a:pt x="16800" y="11879"/>
                  </a:lnTo>
                  <a:lnTo>
                    <a:pt x="17472" y="11879"/>
                  </a:lnTo>
                  <a:lnTo>
                    <a:pt x="18144" y="11879"/>
                  </a:lnTo>
                  <a:lnTo>
                    <a:pt x="19824" y="11879"/>
                  </a:lnTo>
                  <a:cubicBezTo>
                    <a:pt x="20009" y="11879"/>
                    <a:pt x="20160" y="12121"/>
                    <a:pt x="20160" y="12419"/>
                  </a:cubicBezTo>
                  <a:cubicBezTo>
                    <a:pt x="20160" y="12419"/>
                    <a:pt x="17472" y="17279"/>
                    <a:pt x="17472" y="17279"/>
                  </a:cubicBezTo>
                  <a:close/>
                  <a:moveTo>
                    <a:pt x="10752" y="4320"/>
                  </a:moveTo>
                  <a:cubicBezTo>
                    <a:pt x="8625" y="4320"/>
                    <a:pt x="6826" y="6601"/>
                    <a:pt x="6246" y="9719"/>
                  </a:cubicBezTo>
                  <a:lnTo>
                    <a:pt x="5552" y="9719"/>
                  </a:lnTo>
                  <a:cubicBezTo>
                    <a:pt x="6152" y="6000"/>
                    <a:pt x="8252" y="3239"/>
                    <a:pt x="10752" y="3239"/>
                  </a:cubicBezTo>
                  <a:cubicBezTo>
                    <a:pt x="12934" y="3239"/>
                    <a:pt x="14813" y="5344"/>
                    <a:pt x="15654" y="8353"/>
                  </a:cubicBezTo>
                  <a:lnTo>
                    <a:pt x="15054" y="8835"/>
                  </a:lnTo>
                  <a:cubicBezTo>
                    <a:pt x="14323" y="6180"/>
                    <a:pt x="12671" y="4320"/>
                    <a:pt x="10752" y="4320"/>
                  </a:cubicBezTo>
                  <a:moveTo>
                    <a:pt x="10752" y="8639"/>
                  </a:moveTo>
                  <a:cubicBezTo>
                    <a:pt x="10158" y="8639"/>
                    <a:pt x="9630" y="9061"/>
                    <a:pt x="9260" y="9719"/>
                  </a:cubicBezTo>
                  <a:lnTo>
                    <a:pt x="8437" y="9719"/>
                  </a:lnTo>
                  <a:cubicBezTo>
                    <a:pt x="8904" y="8435"/>
                    <a:pt x="9761" y="7560"/>
                    <a:pt x="10752" y="7560"/>
                  </a:cubicBezTo>
                  <a:cubicBezTo>
                    <a:pt x="11742" y="7560"/>
                    <a:pt x="12600" y="8435"/>
                    <a:pt x="13066" y="9719"/>
                  </a:cubicBezTo>
                  <a:lnTo>
                    <a:pt x="12244" y="9719"/>
                  </a:lnTo>
                  <a:cubicBezTo>
                    <a:pt x="11874" y="9061"/>
                    <a:pt x="11345" y="8639"/>
                    <a:pt x="10752" y="8639"/>
                  </a:cubicBezTo>
                  <a:moveTo>
                    <a:pt x="13827" y="9719"/>
                  </a:moveTo>
                  <a:cubicBezTo>
                    <a:pt x="13307" y="7816"/>
                    <a:pt x="12126" y="6479"/>
                    <a:pt x="10752" y="6479"/>
                  </a:cubicBezTo>
                  <a:cubicBezTo>
                    <a:pt x="9378" y="6479"/>
                    <a:pt x="8197" y="7816"/>
                    <a:pt x="7676" y="9719"/>
                  </a:cubicBezTo>
                  <a:lnTo>
                    <a:pt x="6955" y="9719"/>
                  </a:lnTo>
                  <a:cubicBezTo>
                    <a:pt x="7510" y="7207"/>
                    <a:pt x="9001" y="5400"/>
                    <a:pt x="10752" y="5400"/>
                  </a:cubicBezTo>
                  <a:cubicBezTo>
                    <a:pt x="12409" y="5400"/>
                    <a:pt x="13834" y="7015"/>
                    <a:pt x="14454" y="9317"/>
                  </a:cubicBezTo>
                  <a:lnTo>
                    <a:pt x="13953" y="9719"/>
                  </a:lnTo>
                  <a:cubicBezTo>
                    <a:pt x="13953" y="9719"/>
                    <a:pt x="13827" y="9719"/>
                    <a:pt x="13827" y="9719"/>
                  </a:cubicBezTo>
                  <a:close/>
                  <a:moveTo>
                    <a:pt x="10752" y="1080"/>
                  </a:moveTo>
                  <a:cubicBezTo>
                    <a:pt x="13459" y="1080"/>
                    <a:pt x="15792" y="3672"/>
                    <a:pt x="16856" y="7388"/>
                  </a:cubicBezTo>
                  <a:lnTo>
                    <a:pt x="16256" y="7869"/>
                  </a:lnTo>
                  <a:cubicBezTo>
                    <a:pt x="15305" y="4504"/>
                    <a:pt x="13201" y="2160"/>
                    <a:pt x="10752" y="2160"/>
                  </a:cubicBezTo>
                  <a:cubicBezTo>
                    <a:pt x="7874" y="2160"/>
                    <a:pt x="5470" y="5392"/>
                    <a:pt x="4858" y="9719"/>
                  </a:cubicBezTo>
                  <a:lnTo>
                    <a:pt x="4167" y="9719"/>
                  </a:lnTo>
                  <a:cubicBezTo>
                    <a:pt x="4792" y="4796"/>
                    <a:pt x="7507" y="1080"/>
                    <a:pt x="10752" y="1080"/>
                  </a:cubicBezTo>
                  <a:moveTo>
                    <a:pt x="17336" y="9719"/>
                  </a:moveTo>
                  <a:lnTo>
                    <a:pt x="16958" y="9719"/>
                  </a:lnTo>
                  <a:lnTo>
                    <a:pt x="17294" y="9449"/>
                  </a:lnTo>
                  <a:cubicBezTo>
                    <a:pt x="17307" y="9540"/>
                    <a:pt x="17325" y="9628"/>
                    <a:pt x="17336" y="9719"/>
                  </a:cubicBezTo>
                  <a:moveTo>
                    <a:pt x="19824" y="9719"/>
                  </a:moveTo>
                  <a:lnTo>
                    <a:pt x="18016" y="9719"/>
                  </a:lnTo>
                  <a:cubicBezTo>
                    <a:pt x="17986" y="9461"/>
                    <a:pt x="17948" y="9209"/>
                    <a:pt x="17908" y="8957"/>
                  </a:cubicBezTo>
                  <a:lnTo>
                    <a:pt x="21132" y="6366"/>
                  </a:lnTo>
                  <a:cubicBezTo>
                    <a:pt x="21464" y="6099"/>
                    <a:pt x="21599" y="5450"/>
                    <a:pt x="21433" y="4916"/>
                  </a:cubicBezTo>
                  <a:cubicBezTo>
                    <a:pt x="21267" y="4383"/>
                    <a:pt x="20864" y="4169"/>
                    <a:pt x="20532" y="4433"/>
                  </a:cubicBezTo>
                  <a:lnTo>
                    <a:pt x="17456" y="6905"/>
                  </a:lnTo>
                  <a:cubicBezTo>
                    <a:pt x="16282" y="2836"/>
                    <a:pt x="13721" y="0"/>
                    <a:pt x="10752" y="0"/>
                  </a:cubicBezTo>
                  <a:cubicBezTo>
                    <a:pt x="7135" y="0"/>
                    <a:pt x="4122" y="4198"/>
                    <a:pt x="3488" y="9719"/>
                  </a:cubicBezTo>
                  <a:lnTo>
                    <a:pt x="1680" y="9719"/>
                  </a:lnTo>
                  <a:cubicBezTo>
                    <a:pt x="754" y="9719"/>
                    <a:pt x="0" y="10930"/>
                    <a:pt x="0" y="12419"/>
                  </a:cubicBezTo>
                  <a:cubicBezTo>
                    <a:pt x="0" y="12949"/>
                    <a:pt x="121" y="13459"/>
                    <a:pt x="339" y="13855"/>
                  </a:cubicBezTo>
                  <a:lnTo>
                    <a:pt x="2688" y="18101"/>
                  </a:lnTo>
                  <a:lnTo>
                    <a:pt x="2688" y="18899"/>
                  </a:lnTo>
                  <a:cubicBezTo>
                    <a:pt x="2688" y="20389"/>
                    <a:pt x="3442" y="21599"/>
                    <a:pt x="4368" y="21599"/>
                  </a:cubicBezTo>
                  <a:lnTo>
                    <a:pt x="17136" y="21599"/>
                  </a:lnTo>
                  <a:cubicBezTo>
                    <a:pt x="18062" y="21599"/>
                    <a:pt x="18816" y="20389"/>
                    <a:pt x="18816" y="18899"/>
                  </a:cubicBezTo>
                  <a:lnTo>
                    <a:pt x="18816" y="18101"/>
                  </a:lnTo>
                  <a:lnTo>
                    <a:pt x="21165" y="13855"/>
                  </a:lnTo>
                  <a:cubicBezTo>
                    <a:pt x="21383" y="13459"/>
                    <a:pt x="21504" y="12949"/>
                    <a:pt x="21504" y="12419"/>
                  </a:cubicBezTo>
                  <a:cubicBezTo>
                    <a:pt x="21504" y="10930"/>
                    <a:pt x="20750" y="9719"/>
                    <a:pt x="19824" y="971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58" name="AutoShape 34"/>
            <p:cNvSpPr/>
            <p:nvPr/>
          </p:nvSpPr>
          <p:spPr bwMode="auto">
            <a:xfrm>
              <a:off x="8320204" y="4032572"/>
              <a:ext cx="33338" cy="108744"/>
            </a:xfrm>
            <a:custGeom>
              <a:gdLst>
                <a:gd fmla="+- 0 10758 2273" name="T0"/>
                <a:gd fmla="*/ T0 w 16970" name="T1"/>
                <a:gd fmla="*/ 10800 h 21600" name="T2"/>
                <a:gd fmla="+- 0 10758 2273" name="T3"/>
                <a:gd fmla="*/ T3 w 16970" name="T4"/>
                <a:gd fmla="*/ 10800 h 21600" name="T5"/>
                <a:gd fmla="+- 0 10758 2273" name="T6"/>
                <a:gd fmla="*/ T6 w 16970" name="T7"/>
                <a:gd fmla="*/ 10800 h 21600" name="T8"/>
                <a:gd fmla="+- 0 10758 2273" name="T9"/>
                <a:gd fmla="*/ T9 w 16970" name="T10"/>
                <a:gd fmla="*/ 10800 h 21600" name="T11"/>
              </a:gdLst>
              <a:cxnLst>
                <a:cxn ang="0">
                  <a:pos x="T1" y="T2"/>
                </a:cxn>
                <a:cxn ang="0">
                  <a:pos x="T4" y="T5"/>
                </a:cxn>
                <a:cxn ang="0">
                  <a:pos x="T7" y="T8"/>
                </a:cxn>
                <a:cxn ang="0">
                  <a:pos x="T10" y="T11"/>
                </a:cxn>
              </a:cxnLst>
              <a:rect b="b" l="0" r="r" t="0"/>
              <a:pathLst>
                <a:path h="21600" w="16970">
                  <a:moveTo>
                    <a:pt x="1763" y="20770"/>
                  </a:moveTo>
                  <a:cubicBezTo>
                    <a:pt x="1785" y="20787"/>
                    <a:pt x="1800" y="20804"/>
                    <a:pt x="1822" y="20820"/>
                  </a:cubicBezTo>
                  <a:lnTo>
                    <a:pt x="1840" y="20820"/>
                  </a:lnTo>
                  <a:cubicBezTo>
                    <a:pt x="2471" y="21282"/>
                    <a:pt x="3719" y="21600"/>
                    <a:pt x="5169" y="21600"/>
                  </a:cubicBezTo>
                  <a:cubicBezTo>
                    <a:pt x="7249" y="21600"/>
                    <a:pt x="8949" y="20947"/>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59" name="AutoShape 35"/>
            <p:cNvSpPr/>
            <p:nvPr/>
          </p:nvSpPr>
          <p:spPr bwMode="auto">
            <a:xfrm>
              <a:off x="8494829" y="4032572"/>
              <a:ext cx="32544" cy="108744"/>
            </a:xfrm>
            <a:custGeom>
              <a:gdLst>
                <a:gd fmla="+- 0 10758 2273" name="T0"/>
                <a:gd fmla="*/ T0 w 16970" name="T1"/>
                <a:gd fmla="*/ 10800 h 21600" name="T2"/>
                <a:gd fmla="+- 0 10758 2273" name="T3"/>
                <a:gd fmla="*/ T3 w 16970" name="T4"/>
                <a:gd fmla="*/ 10800 h 21600" name="T5"/>
                <a:gd fmla="+- 0 10758 2273" name="T6"/>
                <a:gd fmla="*/ T6 w 16970" name="T7"/>
                <a:gd fmla="*/ 10800 h 21600" name="T8"/>
                <a:gd fmla="+- 0 10758 2273" name="T9"/>
                <a:gd fmla="*/ T9 w 16970" name="T10"/>
                <a:gd fmla="*/ 10800 h 21600" name="T11"/>
              </a:gdLst>
              <a:cxnLst>
                <a:cxn ang="0">
                  <a:pos x="T1" y="T2"/>
                </a:cxn>
                <a:cxn ang="0">
                  <a:pos x="T4" y="T5"/>
                </a:cxn>
                <a:cxn ang="0">
                  <a:pos x="T7" y="T8"/>
                </a:cxn>
                <a:cxn ang="0">
                  <a:pos x="T10" y="T11"/>
                </a:cxn>
              </a:cxnLst>
              <a:rect b="b" l="0" r="r" t="0"/>
              <a:pathLst>
                <a:path h="21600" w="1697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60" name="AutoShape 36"/>
            <p:cNvSpPr/>
            <p:nvPr/>
          </p:nvSpPr>
          <p:spPr bwMode="auto">
            <a:xfrm>
              <a:off x="8421804" y="3973834"/>
              <a:ext cx="33338" cy="109538"/>
            </a:xfrm>
            <a:custGeom>
              <a:gdLst>
                <a:gd fmla="+- 0 10758 2273" name="T0"/>
                <a:gd fmla="*/ T0 w 16970" name="T1"/>
                <a:gd fmla="*/ 10800 h 21600" name="T2"/>
                <a:gd fmla="+- 0 10758 2273" name="T3"/>
                <a:gd fmla="*/ T3 w 16970" name="T4"/>
                <a:gd fmla="*/ 10800 h 21600" name="T5"/>
                <a:gd fmla="+- 0 10758 2273" name="T6"/>
                <a:gd fmla="*/ T6 w 16970" name="T7"/>
                <a:gd fmla="*/ 10800 h 21600" name="T8"/>
                <a:gd fmla="+- 0 10758 2273" name="T9"/>
                <a:gd fmla="*/ T9 w 16970" name="T10"/>
                <a:gd fmla="*/ 10800 h 21600" name="T11"/>
              </a:gdLst>
              <a:cxnLst>
                <a:cxn ang="0">
                  <a:pos x="T1" y="T2"/>
                </a:cxn>
                <a:cxn ang="0">
                  <a:pos x="T4" y="T5"/>
                </a:cxn>
                <a:cxn ang="0">
                  <a:pos x="T7" y="T8"/>
                </a:cxn>
                <a:cxn ang="0">
                  <a:pos x="T10" y="T11"/>
                </a:cxn>
              </a:cxnLst>
              <a:rect b="b" l="0" r="r" t="0"/>
              <a:pathLst>
                <a:path h="21600" w="1697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5" y="20691"/>
                    <a:pt x="1719" y="20730"/>
                    <a:pt x="1763" y="2077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nvGrpSpPr>
          <p:cNvPr id="23" name="Group 22"/>
          <p:cNvGrpSpPr/>
          <p:nvPr/>
        </p:nvGrpSpPr>
        <p:grpSpPr>
          <a:xfrm>
            <a:off x="7275629" y="3973834"/>
            <a:ext cx="464344" cy="465138"/>
            <a:chOff x="7275629" y="3973834"/>
            <a:chExt cx="464344" cy="465138"/>
          </a:xfrm>
          <a:solidFill>
            <a:schemeClr val="bg1"/>
          </a:solidFill>
        </p:grpSpPr>
        <p:sp>
          <p:nvSpPr>
            <p:cNvPr id="52261" name="AutoShape 37"/>
            <p:cNvSpPr/>
            <p:nvPr/>
          </p:nvSpPr>
          <p:spPr bwMode="auto">
            <a:xfrm>
              <a:off x="7275629" y="4017490"/>
              <a:ext cx="423069" cy="421482"/>
            </a:xfrm>
            <a:custGeom>
              <a:gdLst>
                <a:gd fmla="+- 0 10849 98" name="T0"/>
                <a:gd fmla="*/ T0 w 21502" name="T1"/>
                <a:gd fmla="*/ 10800 h 21600" name="T2"/>
                <a:gd fmla="+- 0 10849 98" name="T3"/>
                <a:gd fmla="*/ T3 w 21502" name="T4"/>
                <a:gd fmla="*/ 10800 h 21600" name="T5"/>
                <a:gd fmla="+- 0 10849 98" name="T6"/>
                <a:gd fmla="*/ T6 w 21502" name="T7"/>
                <a:gd fmla="*/ 10800 h 21600" name="T8"/>
                <a:gd fmla="+- 0 10849 98" name="T9"/>
                <a:gd fmla="*/ T9 w 21502" name="T10"/>
                <a:gd fmla="*/ 10800 h 21600" name="T11"/>
              </a:gdLst>
              <a:cxnLst>
                <a:cxn ang="0">
                  <a:pos x="T1" y="T2"/>
                </a:cxn>
                <a:cxn ang="0">
                  <a:pos x="T4" y="T5"/>
                </a:cxn>
                <a:cxn ang="0">
                  <a:pos x="T7" y="T8"/>
                </a:cxn>
                <a:cxn ang="0">
                  <a:pos x="T10" y="T11"/>
                </a:cxn>
              </a:cxnLst>
              <a:rect b="b" l="0" r="r" t="0"/>
              <a:pathLst>
                <a:path h="21600" w="21502">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62" name="AutoShape 38"/>
            <p:cNvSpPr/>
            <p:nvPr/>
          </p:nvSpPr>
          <p:spPr bwMode="auto">
            <a:xfrm>
              <a:off x="7478829" y="4206403"/>
              <a:ext cx="72231" cy="730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63" name="AutoShape 39"/>
            <p:cNvSpPr/>
            <p:nvPr/>
          </p:nvSpPr>
          <p:spPr bwMode="auto">
            <a:xfrm>
              <a:off x="7667742" y="3973834"/>
              <a:ext cx="72231" cy="730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64" name="AutoShape 40"/>
            <p:cNvSpPr/>
            <p:nvPr/>
          </p:nvSpPr>
          <p:spPr bwMode="auto">
            <a:xfrm>
              <a:off x="7391517" y="4192115"/>
              <a:ext cx="57944" cy="579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65" name="AutoShape 41"/>
            <p:cNvSpPr/>
            <p:nvPr/>
          </p:nvSpPr>
          <p:spPr bwMode="auto">
            <a:xfrm>
              <a:off x="7449460" y="4293715"/>
              <a:ext cx="29369" cy="28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66" name="AutoShape 42"/>
            <p:cNvSpPr/>
            <p:nvPr/>
          </p:nvSpPr>
          <p:spPr bwMode="auto">
            <a:xfrm>
              <a:off x="7682029" y="4075434"/>
              <a:ext cx="28575" cy="293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nvGrpSpPr>
          <p:cNvPr id="6" name="Group 5"/>
          <p:cNvGrpSpPr/>
          <p:nvPr/>
        </p:nvGrpSpPr>
        <p:grpSpPr>
          <a:xfrm>
            <a:off x="6346148" y="4003203"/>
            <a:ext cx="465138" cy="406400"/>
            <a:chOff x="6357938" y="3535363"/>
            <a:chExt cx="465138" cy="406400"/>
          </a:xfrm>
          <a:solidFill>
            <a:schemeClr val="bg1"/>
          </a:solidFill>
        </p:grpSpPr>
        <p:sp>
          <p:nvSpPr>
            <p:cNvPr id="52267" name="AutoShape 43"/>
            <p:cNvSpPr/>
            <p:nvPr/>
          </p:nvSpPr>
          <p:spPr bwMode="auto">
            <a:xfrm>
              <a:off x="6357938" y="3535363"/>
              <a:ext cx="465138" cy="3341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68" name="AutoShape 44"/>
            <p:cNvSpPr/>
            <p:nvPr/>
          </p:nvSpPr>
          <p:spPr bwMode="auto">
            <a:xfrm>
              <a:off x="6779419" y="3680619"/>
              <a:ext cx="28575" cy="1595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69" name="AutoShape 45"/>
            <p:cNvSpPr/>
            <p:nvPr/>
          </p:nvSpPr>
          <p:spPr bwMode="auto">
            <a:xfrm>
              <a:off x="6764338" y="3854450"/>
              <a:ext cx="58738" cy="873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sp>
        <p:nvSpPr>
          <p:cNvPr id="52270" name="AutoShape 46"/>
          <p:cNvSpPr/>
          <p:nvPr/>
        </p:nvSpPr>
        <p:spPr bwMode="auto">
          <a:xfrm>
            <a:off x="10991173" y="3045147"/>
            <a:ext cx="464344"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71" name="AutoShape 47"/>
          <p:cNvSpPr/>
          <p:nvPr/>
        </p:nvSpPr>
        <p:spPr bwMode="auto">
          <a:xfrm>
            <a:off x="10062485" y="3045147"/>
            <a:ext cx="464344" cy="464344"/>
          </a:xfrm>
          <a:custGeom>
            <a:gdLst>
              <a:gd fmla="+- 0 10853 107" name="T0"/>
              <a:gd fmla="*/ T0 w 21493" name="T1"/>
              <a:gd fmla="*/ 10800 h 21600" name="T2"/>
              <a:gd fmla="+- 0 10853 107" name="T3"/>
              <a:gd fmla="*/ T3 w 21493" name="T4"/>
              <a:gd fmla="*/ 10800 h 21600" name="T5"/>
              <a:gd fmla="+- 0 10853 107" name="T6"/>
              <a:gd fmla="*/ T6 w 21493" name="T7"/>
              <a:gd fmla="*/ 10800 h 21600" name="T8"/>
              <a:gd fmla="+- 0 10853 107" name="T9"/>
              <a:gd fmla="*/ T9 w 21493" name="T10"/>
              <a:gd fmla="*/ 10800 h 21600" name="T11"/>
            </a:gdLst>
            <a:cxnLst>
              <a:cxn ang="0">
                <a:pos x="T1" y="T2"/>
              </a:cxn>
              <a:cxn ang="0">
                <a:pos x="T4" y="T5"/>
              </a:cxn>
              <a:cxn ang="0">
                <a:pos x="T7" y="T8"/>
              </a:cxn>
              <a:cxn ang="0">
                <a:pos x="T10" y="T11"/>
              </a:cxn>
            </a:cxnLst>
            <a:rect b="b" l="0" r="r" t="0"/>
            <a:pathLst>
              <a:path h="21600" w="21493">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72" name="AutoShape 48"/>
          <p:cNvSpPr/>
          <p:nvPr/>
        </p:nvSpPr>
        <p:spPr bwMode="auto">
          <a:xfrm>
            <a:off x="9162373" y="3045147"/>
            <a:ext cx="406400"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73" name="AutoShape 49"/>
          <p:cNvSpPr/>
          <p:nvPr/>
        </p:nvSpPr>
        <p:spPr bwMode="auto">
          <a:xfrm>
            <a:off x="9481460" y="3407890"/>
            <a:ext cx="29369" cy="28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74" name="AutoShape 50"/>
          <p:cNvSpPr/>
          <p:nvPr/>
        </p:nvSpPr>
        <p:spPr bwMode="auto">
          <a:xfrm>
            <a:off x="9481460" y="3320578"/>
            <a:ext cx="29369" cy="293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75" name="AutoShape 51"/>
          <p:cNvSpPr/>
          <p:nvPr/>
        </p:nvSpPr>
        <p:spPr bwMode="auto">
          <a:xfrm>
            <a:off x="9481460" y="3233265"/>
            <a:ext cx="29369" cy="293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nvGrpSpPr>
          <p:cNvPr id="13" name="Group 12"/>
          <p:cNvGrpSpPr/>
          <p:nvPr/>
        </p:nvGrpSpPr>
        <p:grpSpPr>
          <a:xfrm>
            <a:off x="8204317" y="3045147"/>
            <a:ext cx="464344" cy="464344"/>
            <a:chOff x="8216107" y="2577307"/>
            <a:chExt cx="464344" cy="464344"/>
          </a:xfrm>
          <a:solidFill>
            <a:schemeClr val="bg1"/>
          </a:solidFill>
        </p:grpSpPr>
        <p:sp>
          <p:nvSpPr>
            <p:cNvPr id="52276" name="AutoShape 52"/>
            <p:cNvSpPr/>
            <p:nvPr/>
          </p:nvSpPr>
          <p:spPr bwMode="auto">
            <a:xfrm>
              <a:off x="8216107" y="2577307"/>
              <a:ext cx="464344" cy="464344"/>
            </a:xfrm>
            <a:custGeom>
              <a:gdLst>
                <a:gd fmla="+- 0 10800 87" name="T0"/>
                <a:gd fmla="*/ T0 w 21426" name="T1"/>
                <a:gd fmla="+- 0 10799 73" name="T2"/>
                <a:gd fmla="*/ 10799 h 21453" name="T3"/>
                <a:gd fmla="+- 0 10800 87" name="T4"/>
                <a:gd fmla="*/ T4 w 21426" name="T5"/>
                <a:gd fmla="+- 0 10799 73" name="T6"/>
                <a:gd fmla="*/ 10799 h 21453" name="T7"/>
                <a:gd fmla="+- 0 10800 87" name="T8"/>
                <a:gd fmla="*/ T8 w 21426" name="T9"/>
                <a:gd fmla="+- 0 10799 73" name="T10"/>
                <a:gd fmla="*/ 10799 h 21453" name="T11"/>
                <a:gd fmla="+- 0 10800 87" name="T12"/>
                <a:gd fmla="*/ T12 w 21426" name="T13"/>
                <a:gd fmla="+- 0 10799 73" name="T14"/>
                <a:gd fmla="*/ 10799 h 21453" name="T15"/>
              </a:gdLst>
              <a:cxnLst>
                <a:cxn ang="0">
                  <a:pos x="T1" y="T3"/>
                </a:cxn>
                <a:cxn ang="0">
                  <a:pos x="T5" y="T7"/>
                </a:cxn>
                <a:cxn ang="0">
                  <a:pos x="T9" y="T11"/>
                </a:cxn>
                <a:cxn ang="0">
                  <a:pos x="T13" y="T15"/>
                </a:cxn>
              </a:cxnLst>
              <a:rect b="b" l="0" r="r" t="0"/>
              <a:pathLst>
                <a:path h="21453" w="21426">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77" name="AutoShape 53"/>
            <p:cNvSpPr/>
            <p:nvPr/>
          </p:nvSpPr>
          <p:spPr bwMode="auto">
            <a:xfrm>
              <a:off x="8390732" y="2736850"/>
              <a:ext cx="125413" cy="130175"/>
            </a:xfrm>
            <a:custGeom>
              <a:gdLst>
                <a:gd fmla="+- 0 10801 59" name="T0"/>
                <a:gd fmla="*/ T0 w 21484" name="T1"/>
                <a:gd fmla="+- 0 10799 41" name="T2"/>
                <a:gd fmla="*/ 10799 h 21516" name="T3"/>
                <a:gd fmla="+- 0 10801 59" name="T4"/>
                <a:gd fmla="*/ T4 w 21484" name="T5"/>
                <a:gd fmla="+- 0 10799 41" name="T6"/>
                <a:gd fmla="*/ 10799 h 21516" name="T7"/>
                <a:gd fmla="+- 0 10801 59" name="T8"/>
                <a:gd fmla="*/ T8 w 21484" name="T9"/>
                <a:gd fmla="+- 0 10799 41" name="T10"/>
                <a:gd fmla="*/ 10799 h 21516" name="T11"/>
                <a:gd fmla="+- 0 10801 59" name="T12"/>
                <a:gd fmla="*/ T12 w 21484" name="T13"/>
                <a:gd fmla="+- 0 10799 41" name="T14"/>
                <a:gd fmla="*/ 10799 h 21516" name="T15"/>
              </a:gdLst>
              <a:cxnLst>
                <a:cxn ang="0">
                  <a:pos x="T1" y="T3"/>
                </a:cxn>
                <a:cxn ang="0">
                  <a:pos x="T5" y="T7"/>
                </a:cxn>
                <a:cxn ang="0">
                  <a:pos x="T9" y="T11"/>
                </a:cxn>
                <a:cxn ang="0">
                  <a:pos x="T13" y="T15"/>
                </a:cxn>
              </a:cxnLst>
              <a:rect b="b" l="0" r="r" t="0"/>
              <a:pathLst>
                <a:path h="21516" w="21484">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78" name="AutoShape 54"/>
            <p:cNvSpPr/>
            <p:nvPr/>
          </p:nvSpPr>
          <p:spPr bwMode="auto">
            <a:xfrm>
              <a:off x="8375650" y="2896394"/>
              <a:ext cx="70644" cy="73819"/>
            </a:xfrm>
            <a:custGeom>
              <a:gdLst>
                <a:gd fmla="+- 0 10791 197" name="T0"/>
                <a:gd fmla="*/ T0 w 21188" name="T1"/>
                <a:gd fmla="+- 0 10794 193" name="T2"/>
                <a:gd fmla="*/ 10794 h 21203" name="T3"/>
                <a:gd fmla="+- 0 10791 197" name="T4"/>
                <a:gd fmla="*/ T4 w 21188" name="T5"/>
                <a:gd fmla="+- 0 10794 193" name="T6"/>
                <a:gd fmla="*/ 10794 h 21203" name="T7"/>
                <a:gd fmla="+- 0 10791 197" name="T8"/>
                <a:gd fmla="*/ T8 w 21188" name="T9"/>
                <a:gd fmla="+- 0 10794 193" name="T10"/>
                <a:gd fmla="*/ 10794 h 21203" name="T11"/>
                <a:gd fmla="+- 0 10791 197" name="T12"/>
                <a:gd fmla="*/ T12 w 21188" name="T13"/>
                <a:gd fmla="+- 0 10794 193" name="T14"/>
                <a:gd fmla="*/ 10794 h 21203" name="T15"/>
              </a:gdLst>
              <a:cxnLst>
                <a:cxn ang="0">
                  <a:pos x="T1" y="T3"/>
                </a:cxn>
                <a:cxn ang="0">
                  <a:pos x="T5" y="T7"/>
                </a:cxn>
                <a:cxn ang="0">
                  <a:pos x="T9" y="T11"/>
                </a:cxn>
                <a:cxn ang="0">
                  <a:pos x="T13" y="T15"/>
                </a:cxn>
              </a:cxnLst>
              <a:rect b="b" l="0" r="r" t="0"/>
              <a:pathLst>
                <a:path h="21203" w="21188">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79" name="AutoShape 55"/>
            <p:cNvSpPr/>
            <p:nvPr/>
          </p:nvSpPr>
          <p:spPr bwMode="auto">
            <a:xfrm>
              <a:off x="8448675" y="2649538"/>
              <a:ext cx="71438" cy="74613"/>
            </a:xfrm>
            <a:custGeom>
              <a:gdLst>
                <a:gd fmla="+- 0 10803 213" name="T0"/>
                <a:gd fmla="*/ T0 w 21180" name="T1"/>
                <a:gd fmla="+- 0 10801 203" name="T2"/>
                <a:gd fmla="*/ 10801 h 21196" name="T3"/>
                <a:gd fmla="+- 0 10803 213" name="T4"/>
                <a:gd fmla="*/ T4 w 21180" name="T5"/>
                <a:gd fmla="+- 0 10801 203" name="T6"/>
                <a:gd fmla="*/ 10801 h 21196" name="T7"/>
                <a:gd fmla="+- 0 10803 213" name="T8"/>
                <a:gd fmla="*/ T8 w 21180" name="T9"/>
                <a:gd fmla="+- 0 10801 203" name="T10"/>
                <a:gd fmla="*/ 10801 h 21196" name="T11"/>
                <a:gd fmla="+- 0 10803 213" name="T12"/>
                <a:gd fmla="*/ T12 w 21180" name="T13"/>
                <a:gd fmla="+- 0 10801 203" name="T14"/>
                <a:gd fmla="*/ 10801 h 21196" name="T15"/>
              </a:gdLst>
              <a:cxnLst>
                <a:cxn ang="0">
                  <a:pos x="T1" y="T3"/>
                </a:cxn>
                <a:cxn ang="0">
                  <a:pos x="T5" y="T7"/>
                </a:cxn>
                <a:cxn ang="0">
                  <a:pos x="T9" y="T11"/>
                </a:cxn>
                <a:cxn ang="0">
                  <a:pos x="T13" y="T15"/>
                </a:cxn>
              </a:cxnLst>
              <a:rect b="b" l="0" r="r" t="0"/>
              <a:pathLst>
                <a:path h="21196" w="21180">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nvGrpSpPr>
          <p:cNvPr id="14" name="Group 13"/>
          <p:cNvGrpSpPr/>
          <p:nvPr/>
        </p:nvGrpSpPr>
        <p:grpSpPr>
          <a:xfrm>
            <a:off x="7275629" y="3045147"/>
            <a:ext cx="464344" cy="464344"/>
            <a:chOff x="7275629" y="3045147"/>
            <a:chExt cx="464344" cy="464344"/>
          </a:xfrm>
          <a:solidFill>
            <a:schemeClr val="bg1"/>
          </a:solidFill>
        </p:grpSpPr>
        <p:sp>
          <p:nvSpPr>
            <p:cNvPr id="52280" name="AutoShape 56"/>
            <p:cNvSpPr/>
            <p:nvPr/>
          </p:nvSpPr>
          <p:spPr bwMode="auto">
            <a:xfrm>
              <a:off x="7275629" y="3045147"/>
              <a:ext cx="145256"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81" name="AutoShape 57"/>
            <p:cNvSpPr/>
            <p:nvPr/>
          </p:nvSpPr>
          <p:spPr bwMode="auto">
            <a:xfrm>
              <a:off x="7594717" y="3045147"/>
              <a:ext cx="145256"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82" name="AutoShape 58"/>
            <p:cNvSpPr/>
            <p:nvPr/>
          </p:nvSpPr>
          <p:spPr bwMode="auto">
            <a:xfrm>
              <a:off x="7435173" y="3045147"/>
              <a:ext cx="145257"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sp>
        <p:nvSpPr>
          <p:cNvPr id="52283" name="AutoShape 59"/>
          <p:cNvSpPr/>
          <p:nvPr/>
        </p:nvSpPr>
        <p:spPr bwMode="auto">
          <a:xfrm>
            <a:off x="6346148" y="3045147"/>
            <a:ext cx="465138" cy="464344"/>
          </a:xfrm>
          <a:custGeom>
            <a:gdLst>
              <a:gd fmla="+- 0 10794 23" name="T0"/>
              <a:gd fmla="*/ T0 w 21543" name="T1"/>
              <a:gd fmla="*/ 10800 h 21600" name="T2"/>
              <a:gd fmla="+- 0 10794 23" name="T3"/>
              <a:gd fmla="*/ T3 w 21543" name="T4"/>
              <a:gd fmla="*/ 10800 h 21600" name="T5"/>
              <a:gd fmla="+- 0 10794 23" name="T6"/>
              <a:gd fmla="*/ T6 w 21543" name="T7"/>
              <a:gd fmla="*/ 10800 h 21600" name="T8"/>
              <a:gd fmla="+- 0 10794 23" name="T9"/>
              <a:gd fmla="*/ T9 w 21543" name="T10"/>
              <a:gd fmla="*/ 10800 h 21600" name="T11"/>
            </a:gdLst>
            <a:cxnLst>
              <a:cxn ang="0">
                <a:pos x="T1" y="T2"/>
              </a:cxn>
              <a:cxn ang="0">
                <a:pos x="T4" y="T5"/>
              </a:cxn>
              <a:cxn ang="0">
                <a:pos x="T7" y="T8"/>
              </a:cxn>
              <a:cxn ang="0">
                <a:pos x="T10" y="T11"/>
              </a:cxn>
            </a:cxnLst>
            <a:rect b="b" l="0" r="r" t="0"/>
            <a:pathLst>
              <a:path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nvGrpSpPr>
          <p:cNvPr id="18" name="Group 17"/>
          <p:cNvGrpSpPr/>
          <p:nvPr/>
        </p:nvGrpSpPr>
        <p:grpSpPr>
          <a:xfrm>
            <a:off x="11078485" y="2115665"/>
            <a:ext cx="319088" cy="464344"/>
            <a:chOff x="11078485" y="2115665"/>
            <a:chExt cx="319088" cy="464344"/>
          </a:xfrm>
          <a:solidFill>
            <a:schemeClr val="bg1"/>
          </a:solidFill>
        </p:grpSpPr>
        <p:sp>
          <p:nvSpPr>
            <p:cNvPr id="52284" name="AutoShape 60"/>
            <p:cNvSpPr/>
            <p:nvPr/>
          </p:nvSpPr>
          <p:spPr bwMode="auto">
            <a:xfrm>
              <a:off x="11209454" y="2245840"/>
              <a:ext cx="28575" cy="293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85" name="AutoShape 61"/>
            <p:cNvSpPr/>
            <p:nvPr/>
          </p:nvSpPr>
          <p:spPr bwMode="auto">
            <a:xfrm>
              <a:off x="11209454" y="2420465"/>
              <a:ext cx="28575" cy="28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86" name="AutoShape 62"/>
            <p:cNvSpPr/>
            <p:nvPr/>
          </p:nvSpPr>
          <p:spPr bwMode="auto">
            <a:xfrm>
              <a:off x="11122142" y="2333153"/>
              <a:ext cx="28575" cy="293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87" name="AutoShape 63"/>
            <p:cNvSpPr/>
            <p:nvPr/>
          </p:nvSpPr>
          <p:spPr bwMode="auto">
            <a:xfrm>
              <a:off x="11295973" y="2333153"/>
              <a:ext cx="29369" cy="293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88" name="AutoShape 64"/>
            <p:cNvSpPr/>
            <p:nvPr/>
          </p:nvSpPr>
          <p:spPr bwMode="auto">
            <a:xfrm>
              <a:off x="11150717" y="2391097"/>
              <a:ext cx="29369" cy="29369"/>
            </a:xfrm>
            <a:custGeom>
              <a:gdLst>
                <a:gd fmla="+- 0 10802 965" name="T0"/>
                <a:gd fmla="*/ T0 w 19675" name="T1"/>
                <a:gd fmla="+- 0 10800 961" name="T2"/>
                <a:gd fmla="*/ 10800 h 19678" name="T3"/>
                <a:gd fmla="+- 0 10802 965" name="T4"/>
                <a:gd fmla="*/ T4 w 19675" name="T5"/>
                <a:gd fmla="+- 0 10800 961" name="T6"/>
                <a:gd fmla="*/ 10800 h 19678" name="T7"/>
                <a:gd fmla="+- 0 10802 965" name="T8"/>
                <a:gd fmla="*/ T8 w 19675" name="T9"/>
                <a:gd fmla="+- 0 10800 961" name="T10"/>
                <a:gd fmla="*/ 10800 h 19678" name="T11"/>
                <a:gd fmla="+- 0 10802 965" name="T12"/>
                <a:gd fmla="*/ T12 w 19675" name="T13"/>
                <a:gd fmla="+- 0 10800 961" name="T14"/>
                <a:gd fmla="*/ 10800 h 19678" name="T15"/>
              </a:gdLst>
              <a:cxnLst>
                <a:cxn ang="0">
                  <a:pos x="T1" y="T3"/>
                </a:cxn>
                <a:cxn ang="0">
                  <a:pos x="T5" y="T7"/>
                </a:cxn>
                <a:cxn ang="0">
                  <a:pos x="T9" y="T11"/>
                </a:cxn>
                <a:cxn ang="0">
                  <a:pos x="T13" y="T15"/>
                </a:cxn>
              </a:cxnLst>
              <a:rect b="b" l="0" r="r" t="0"/>
              <a:pathLst>
                <a:path h="19678" w="19675">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89" name="AutoShape 65"/>
            <p:cNvSpPr/>
            <p:nvPr/>
          </p:nvSpPr>
          <p:spPr bwMode="auto">
            <a:xfrm>
              <a:off x="11150717" y="2275209"/>
              <a:ext cx="29369" cy="29369"/>
            </a:xfrm>
            <a:custGeom>
              <a:gdLst>
                <a:gd fmla="+- 0 10801 962" name="T0"/>
                <a:gd fmla="*/ T0 w 19678" name="T1"/>
                <a:gd fmla="+- 0 10801 965" name="T2"/>
                <a:gd fmla="*/ 10801 h 19673" name="T3"/>
                <a:gd fmla="+- 0 10801 962" name="T4"/>
                <a:gd fmla="*/ T4 w 19678" name="T5"/>
                <a:gd fmla="+- 0 10801 965" name="T6"/>
                <a:gd fmla="*/ 10801 h 19673" name="T7"/>
                <a:gd fmla="+- 0 10801 962" name="T8"/>
                <a:gd fmla="*/ T8 w 19678" name="T9"/>
                <a:gd fmla="+- 0 10801 965" name="T10"/>
                <a:gd fmla="*/ 10801 h 19673" name="T11"/>
                <a:gd fmla="+- 0 10801 962" name="T12"/>
                <a:gd fmla="*/ T12 w 19678" name="T13"/>
                <a:gd fmla="+- 0 10801 965" name="T14"/>
                <a:gd fmla="*/ 10801 h 19673" name="T15"/>
              </a:gdLst>
              <a:cxnLst>
                <a:cxn ang="0">
                  <a:pos x="T1" y="T3"/>
                </a:cxn>
                <a:cxn ang="0">
                  <a:pos x="T5" y="T7"/>
                </a:cxn>
                <a:cxn ang="0">
                  <a:pos x="T9" y="T11"/>
                </a:cxn>
                <a:cxn ang="0">
                  <a:pos x="T13" y="T15"/>
                </a:cxn>
              </a:cxnLst>
              <a:rect b="b" l="0" r="r" t="0"/>
              <a:pathLst>
                <a:path h="19673" w="19678">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90" name="AutoShape 66"/>
            <p:cNvSpPr/>
            <p:nvPr/>
          </p:nvSpPr>
          <p:spPr bwMode="auto">
            <a:xfrm>
              <a:off x="11267398" y="2391097"/>
              <a:ext cx="28575" cy="29369"/>
            </a:xfrm>
            <a:custGeom>
              <a:gdLst>
                <a:gd fmla="+- 0 10800 961" name="T0"/>
                <a:gd fmla="*/ T0 w 19678" name="T1"/>
                <a:gd fmla="+- 0 10800 961" name="T2"/>
                <a:gd fmla="*/ 10800 h 19678" name="T3"/>
                <a:gd fmla="+- 0 10800 961" name="T4"/>
                <a:gd fmla="*/ T4 w 19678" name="T5"/>
                <a:gd fmla="+- 0 10800 961" name="T6"/>
                <a:gd fmla="*/ 10800 h 19678" name="T7"/>
                <a:gd fmla="+- 0 10800 961" name="T8"/>
                <a:gd fmla="*/ T8 w 19678" name="T9"/>
                <a:gd fmla="+- 0 10800 961" name="T10"/>
                <a:gd fmla="*/ 10800 h 19678" name="T11"/>
                <a:gd fmla="+- 0 10800 961" name="T12"/>
                <a:gd fmla="*/ T12 w 19678" name="T13"/>
                <a:gd fmla="+- 0 10800 961" name="T14"/>
                <a:gd fmla="*/ 10800 h 19678" name="T15"/>
              </a:gdLst>
              <a:cxnLst>
                <a:cxn ang="0">
                  <a:pos x="T1" y="T3"/>
                </a:cxn>
                <a:cxn ang="0">
                  <a:pos x="T5" y="T7"/>
                </a:cxn>
                <a:cxn ang="0">
                  <a:pos x="T9" y="T11"/>
                </a:cxn>
                <a:cxn ang="0">
                  <a:pos x="T13" y="T15"/>
                </a:cxn>
              </a:cxnLst>
              <a:rect b="b" l="0" r="r" t="0"/>
              <a:pathLst>
                <a:path h="19678" w="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91" name="AutoShape 67"/>
            <p:cNvSpPr/>
            <p:nvPr/>
          </p:nvSpPr>
          <p:spPr bwMode="auto">
            <a:xfrm>
              <a:off x="11078485" y="2115665"/>
              <a:ext cx="319088"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92" name="AutoShape 68"/>
            <p:cNvSpPr/>
            <p:nvPr/>
          </p:nvSpPr>
          <p:spPr bwMode="auto">
            <a:xfrm>
              <a:off x="11209454" y="2275209"/>
              <a:ext cx="87313" cy="88106"/>
            </a:xfrm>
            <a:custGeom>
              <a:gdLst>
                <a:gd fmla="*/ 10740 w 21481" name="T0"/>
                <a:gd fmla="+- 0 10860 120" name="T1"/>
                <a:gd fmla="*/ 10860 h 21480" name="T2"/>
                <a:gd fmla="*/ 10740 w 21481" name="T3"/>
                <a:gd fmla="+- 0 10860 120" name="T4"/>
                <a:gd fmla="*/ 10860 h 21480" name="T5"/>
                <a:gd fmla="*/ 10740 w 21481" name="T6"/>
                <a:gd fmla="+- 0 10860 120" name="T7"/>
                <a:gd fmla="*/ 10860 h 21480" name="T8"/>
                <a:gd fmla="*/ 10740 w 21481" name="T9"/>
                <a:gd fmla="+- 0 10860 120" name="T10"/>
                <a:gd fmla="*/ 10860 h 21480" name="T11"/>
              </a:gdLst>
              <a:cxnLst>
                <a:cxn ang="0">
                  <a:pos x="T0" y="T2"/>
                </a:cxn>
                <a:cxn ang="0">
                  <a:pos x="T3" y="T5"/>
                </a:cxn>
                <a:cxn ang="0">
                  <a:pos x="T6" y="T8"/>
                </a:cxn>
                <a:cxn ang="0">
                  <a:pos x="T9" y="T11"/>
                </a:cxn>
              </a:cxnLst>
              <a:rect b="b" l="0" r="r" t="0"/>
              <a:pathLst>
                <a:path h="21480" w="21481">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nvGrpSpPr>
          <p:cNvPr id="19" name="Group 18"/>
          <p:cNvGrpSpPr/>
          <p:nvPr/>
        </p:nvGrpSpPr>
        <p:grpSpPr>
          <a:xfrm>
            <a:off x="10062485" y="2115665"/>
            <a:ext cx="464344" cy="435769"/>
            <a:chOff x="10062485" y="2115665"/>
            <a:chExt cx="464344" cy="435769"/>
          </a:xfrm>
          <a:solidFill>
            <a:schemeClr val="bg1"/>
          </a:solidFill>
        </p:grpSpPr>
        <p:sp>
          <p:nvSpPr>
            <p:cNvPr id="52293" name="AutoShape 69"/>
            <p:cNvSpPr/>
            <p:nvPr/>
          </p:nvSpPr>
          <p:spPr bwMode="auto">
            <a:xfrm>
              <a:off x="10062485" y="2115665"/>
              <a:ext cx="464344"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panose="020b0604020202020204" pitchFamily="34" typeface="Arial"/>
                <a:sym charset="0" typeface="Gill Sans"/>
              </a:endParaRPr>
            </a:p>
          </p:txBody>
        </p:sp>
        <p:sp>
          <p:nvSpPr>
            <p:cNvPr id="52294" name="AutoShape 70"/>
            <p:cNvSpPr/>
            <p:nvPr/>
          </p:nvSpPr>
          <p:spPr bwMode="auto">
            <a:xfrm>
              <a:off x="10279973" y="2202184"/>
              <a:ext cx="87313" cy="150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95" name="AutoShape 71"/>
            <p:cNvSpPr/>
            <p:nvPr/>
          </p:nvSpPr>
          <p:spPr bwMode="auto">
            <a:xfrm>
              <a:off x="10279973" y="2245840"/>
              <a:ext cx="87313" cy="150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96" name="AutoShape 72"/>
            <p:cNvSpPr/>
            <p:nvPr/>
          </p:nvSpPr>
          <p:spPr bwMode="auto">
            <a:xfrm>
              <a:off x="10279973" y="2289497"/>
              <a:ext cx="188913" cy="150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97" name="AutoShape 73"/>
            <p:cNvSpPr/>
            <p:nvPr/>
          </p:nvSpPr>
          <p:spPr bwMode="auto">
            <a:xfrm>
              <a:off x="10120429" y="2376809"/>
              <a:ext cx="348456"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98" name="AutoShape 74"/>
            <p:cNvSpPr/>
            <p:nvPr/>
          </p:nvSpPr>
          <p:spPr bwMode="auto">
            <a:xfrm>
              <a:off x="10120429" y="2420465"/>
              <a:ext cx="348456"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299" name="AutoShape 75"/>
            <p:cNvSpPr/>
            <p:nvPr/>
          </p:nvSpPr>
          <p:spPr bwMode="auto">
            <a:xfrm>
              <a:off x="10120429" y="2464122"/>
              <a:ext cx="348456"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00" name="AutoShape 76"/>
            <p:cNvSpPr/>
            <p:nvPr/>
          </p:nvSpPr>
          <p:spPr bwMode="auto">
            <a:xfrm>
              <a:off x="10120429" y="2333153"/>
              <a:ext cx="348456"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01" name="AutoShape 77"/>
            <p:cNvSpPr/>
            <p:nvPr/>
          </p:nvSpPr>
          <p:spPr bwMode="auto">
            <a:xfrm>
              <a:off x="10120429" y="2187897"/>
              <a:ext cx="130969" cy="1166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nvGrpSpPr>
          <p:cNvPr id="16" name="Group 15"/>
          <p:cNvGrpSpPr/>
          <p:nvPr/>
        </p:nvGrpSpPr>
        <p:grpSpPr>
          <a:xfrm>
            <a:off x="9148085" y="2115665"/>
            <a:ext cx="537369" cy="464344"/>
            <a:chOff x="9148085" y="2115665"/>
            <a:chExt cx="434975" cy="464344"/>
          </a:xfrm>
          <a:solidFill>
            <a:schemeClr val="bg1"/>
          </a:solidFill>
        </p:grpSpPr>
        <p:sp>
          <p:nvSpPr>
            <p:cNvPr id="52302" name="AutoShape 78"/>
            <p:cNvSpPr/>
            <p:nvPr/>
          </p:nvSpPr>
          <p:spPr bwMode="auto">
            <a:xfrm>
              <a:off x="9148085" y="2115665"/>
              <a:ext cx="434975"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03" name="AutoShape 79"/>
            <p:cNvSpPr/>
            <p:nvPr/>
          </p:nvSpPr>
          <p:spPr bwMode="auto">
            <a:xfrm>
              <a:off x="9206029" y="2173609"/>
              <a:ext cx="319088" cy="2905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04" name="AutoShape 80"/>
            <p:cNvSpPr/>
            <p:nvPr/>
          </p:nvSpPr>
          <p:spPr bwMode="auto">
            <a:xfrm>
              <a:off x="9379860" y="2217265"/>
              <a:ext cx="87313" cy="873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nvGrpSpPr>
          <p:cNvPr id="17" name="Group 16"/>
          <p:cNvGrpSpPr/>
          <p:nvPr/>
        </p:nvGrpSpPr>
        <p:grpSpPr>
          <a:xfrm>
            <a:off x="8204317" y="2115665"/>
            <a:ext cx="464344" cy="464344"/>
            <a:chOff x="8204317" y="2115665"/>
            <a:chExt cx="464344" cy="464344"/>
          </a:xfrm>
          <a:solidFill>
            <a:schemeClr val="bg1"/>
          </a:solidFill>
        </p:grpSpPr>
        <p:sp>
          <p:nvSpPr>
            <p:cNvPr id="52305" name="AutoShape 81"/>
            <p:cNvSpPr/>
            <p:nvPr/>
          </p:nvSpPr>
          <p:spPr bwMode="auto">
            <a:xfrm>
              <a:off x="8204317" y="2115665"/>
              <a:ext cx="464344"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06" name="AutoShape 82"/>
            <p:cNvSpPr/>
            <p:nvPr/>
          </p:nvSpPr>
          <p:spPr bwMode="auto">
            <a:xfrm>
              <a:off x="8247973" y="2492697"/>
              <a:ext cx="43657" cy="436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sp>
        <p:nvSpPr>
          <p:cNvPr id="52307" name="AutoShape 83"/>
          <p:cNvSpPr/>
          <p:nvPr/>
        </p:nvSpPr>
        <p:spPr bwMode="auto">
          <a:xfrm>
            <a:off x="7275629" y="2187897"/>
            <a:ext cx="464344" cy="3048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nvGrpSpPr>
          <p:cNvPr id="12" name="Group 11"/>
          <p:cNvGrpSpPr/>
          <p:nvPr/>
        </p:nvGrpSpPr>
        <p:grpSpPr>
          <a:xfrm>
            <a:off x="6346148" y="2115665"/>
            <a:ext cx="465138" cy="464344"/>
            <a:chOff x="6357938" y="1647825"/>
            <a:chExt cx="465138" cy="464344"/>
          </a:xfrm>
          <a:solidFill>
            <a:schemeClr val="bg1"/>
          </a:solidFill>
        </p:grpSpPr>
        <p:sp>
          <p:nvSpPr>
            <p:cNvPr id="52308" name="AutoShape 84"/>
            <p:cNvSpPr/>
            <p:nvPr/>
          </p:nvSpPr>
          <p:spPr bwMode="auto">
            <a:xfrm>
              <a:off x="6357938" y="1647825"/>
              <a:ext cx="465138"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09" name="AutoShape 85"/>
            <p:cNvSpPr/>
            <p:nvPr/>
          </p:nvSpPr>
          <p:spPr bwMode="auto">
            <a:xfrm>
              <a:off x="6634163" y="1821657"/>
              <a:ext cx="130175" cy="150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10" name="AutoShape 86"/>
            <p:cNvSpPr/>
            <p:nvPr/>
          </p:nvSpPr>
          <p:spPr bwMode="auto">
            <a:xfrm>
              <a:off x="6634163" y="1778000"/>
              <a:ext cx="130175" cy="150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11" name="AutoShape 87"/>
            <p:cNvSpPr/>
            <p:nvPr/>
          </p:nvSpPr>
          <p:spPr bwMode="auto">
            <a:xfrm>
              <a:off x="6634163" y="1734344"/>
              <a:ext cx="130175" cy="150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12" name="AutoShape 88"/>
            <p:cNvSpPr/>
            <p:nvPr/>
          </p:nvSpPr>
          <p:spPr bwMode="auto">
            <a:xfrm>
              <a:off x="6474619" y="2039938"/>
              <a:ext cx="130175"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13" name="AutoShape 89"/>
            <p:cNvSpPr/>
            <p:nvPr/>
          </p:nvSpPr>
          <p:spPr bwMode="auto">
            <a:xfrm>
              <a:off x="6474619" y="1996282"/>
              <a:ext cx="130175"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14" name="AutoShape 90"/>
            <p:cNvSpPr/>
            <p:nvPr/>
          </p:nvSpPr>
          <p:spPr bwMode="auto">
            <a:xfrm>
              <a:off x="6474619" y="1952625"/>
              <a:ext cx="130175"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15" name="AutoShape 91"/>
            <p:cNvSpPr/>
            <p:nvPr/>
          </p:nvSpPr>
          <p:spPr bwMode="auto">
            <a:xfrm>
              <a:off x="6634163" y="2039938"/>
              <a:ext cx="130175"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16" name="AutoShape 92"/>
            <p:cNvSpPr/>
            <p:nvPr/>
          </p:nvSpPr>
          <p:spPr bwMode="auto">
            <a:xfrm>
              <a:off x="6634163" y="1996282"/>
              <a:ext cx="130175"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17" name="AutoShape 93"/>
            <p:cNvSpPr/>
            <p:nvPr/>
          </p:nvSpPr>
          <p:spPr bwMode="auto">
            <a:xfrm>
              <a:off x="6634163" y="1952625"/>
              <a:ext cx="130175"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18" name="AutoShape 94"/>
            <p:cNvSpPr/>
            <p:nvPr/>
          </p:nvSpPr>
          <p:spPr bwMode="auto">
            <a:xfrm>
              <a:off x="6474619" y="1865313"/>
              <a:ext cx="289719"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19" name="AutoShape 95"/>
            <p:cNvSpPr/>
            <p:nvPr/>
          </p:nvSpPr>
          <p:spPr bwMode="auto">
            <a:xfrm>
              <a:off x="6474619" y="1908969"/>
              <a:ext cx="289719"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20" name="AutoShape 96"/>
            <p:cNvSpPr/>
            <p:nvPr/>
          </p:nvSpPr>
          <p:spPr bwMode="auto">
            <a:xfrm>
              <a:off x="6474619" y="1705769"/>
              <a:ext cx="130175" cy="1301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nvGrpSpPr>
          <p:cNvPr id="26" name="Group 25"/>
          <p:cNvGrpSpPr/>
          <p:nvPr/>
        </p:nvGrpSpPr>
        <p:grpSpPr>
          <a:xfrm>
            <a:off x="5429367" y="4908078"/>
            <a:ext cx="319088" cy="465138"/>
            <a:chOff x="5429367" y="4908078"/>
            <a:chExt cx="319088" cy="465138"/>
          </a:xfrm>
          <a:solidFill>
            <a:schemeClr val="bg1"/>
          </a:solidFill>
        </p:grpSpPr>
        <p:sp>
          <p:nvSpPr>
            <p:cNvPr id="52321" name="AutoShape 97"/>
            <p:cNvSpPr/>
            <p:nvPr/>
          </p:nvSpPr>
          <p:spPr bwMode="auto">
            <a:xfrm>
              <a:off x="5429367" y="4908078"/>
              <a:ext cx="319088"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22" name="AutoShape 98"/>
            <p:cNvSpPr/>
            <p:nvPr/>
          </p:nvSpPr>
          <p:spPr bwMode="auto">
            <a:xfrm>
              <a:off x="5559542" y="4951734"/>
              <a:ext cx="58738"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23" name="AutoShape 99"/>
            <p:cNvSpPr/>
            <p:nvPr/>
          </p:nvSpPr>
          <p:spPr bwMode="auto">
            <a:xfrm>
              <a:off x="5574623" y="5315272"/>
              <a:ext cx="28575"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sp>
        <p:nvSpPr>
          <p:cNvPr id="52324" name="AutoShape 100"/>
          <p:cNvSpPr/>
          <p:nvPr/>
        </p:nvSpPr>
        <p:spPr bwMode="auto">
          <a:xfrm>
            <a:off x="4457023" y="4908078"/>
            <a:ext cx="406400"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25" name="AutoShape 101"/>
          <p:cNvSpPr/>
          <p:nvPr/>
        </p:nvSpPr>
        <p:spPr bwMode="auto">
          <a:xfrm>
            <a:off x="3498967" y="4937447"/>
            <a:ext cx="464344" cy="4064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8514"/>
                </a:moveTo>
                <a:cubicBezTo>
                  <a:pt x="20249" y="19365"/>
                  <a:pt x="19644" y="20057"/>
                  <a:pt x="18899" y="20057"/>
                </a:cubicBezTo>
                <a:lnTo>
                  <a:pt x="2699" y="20057"/>
                </a:lnTo>
                <a:cubicBezTo>
                  <a:pt x="1955" y="20057"/>
                  <a:pt x="1349" y="19365"/>
                  <a:pt x="1349" y="18514"/>
                </a:cubicBezTo>
                <a:lnTo>
                  <a:pt x="1349" y="13114"/>
                </a:lnTo>
                <a:lnTo>
                  <a:pt x="4050" y="1542"/>
                </a:lnTo>
                <a:lnTo>
                  <a:pt x="17549" y="1542"/>
                </a:lnTo>
                <a:lnTo>
                  <a:pt x="20249" y="13114"/>
                </a:lnTo>
                <a:cubicBezTo>
                  <a:pt x="20249" y="13114"/>
                  <a:pt x="20249" y="18514"/>
                  <a:pt x="20249" y="18514"/>
                </a:cubicBezTo>
                <a:close/>
                <a:moveTo>
                  <a:pt x="21548" y="12693"/>
                </a:moveTo>
                <a:lnTo>
                  <a:pt x="18847" y="1117"/>
                </a:lnTo>
                <a:cubicBezTo>
                  <a:pt x="18683" y="460"/>
                  <a:pt x="18150" y="0"/>
                  <a:pt x="17549" y="0"/>
                </a:cubicBezTo>
                <a:lnTo>
                  <a:pt x="10800" y="0"/>
                </a:lnTo>
                <a:lnTo>
                  <a:pt x="4049" y="0"/>
                </a:lnTo>
                <a:cubicBezTo>
                  <a:pt x="3449" y="0"/>
                  <a:pt x="2916" y="460"/>
                  <a:pt x="2752" y="1117"/>
                </a:cubicBezTo>
                <a:lnTo>
                  <a:pt x="51" y="12693"/>
                </a:lnTo>
                <a:cubicBezTo>
                  <a:pt x="17" y="12835"/>
                  <a:pt x="0" y="12976"/>
                  <a:pt x="0" y="13114"/>
                </a:cubicBezTo>
                <a:lnTo>
                  <a:pt x="0" y="18514"/>
                </a:lnTo>
                <a:cubicBezTo>
                  <a:pt x="0" y="20218"/>
                  <a:pt x="1208" y="21600"/>
                  <a:pt x="2699" y="21600"/>
                </a:cubicBezTo>
                <a:lnTo>
                  <a:pt x="18899" y="21600"/>
                </a:lnTo>
                <a:cubicBezTo>
                  <a:pt x="20391" y="21600"/>
                  <a:pt x="21600" y="20218"/>
                  <a:pt x="21600" y="18514"/>
                </a:cubicBezTo>
                <a:lnTo>
                  <a:pt x="21600" y="13114"/>
                </a:lnTo>
                <a:cubicBezTo>
                  <a:pt x="21600" y="12976"/>
                  <a:pt x="21582" y="12835"/>
                  <a:pt x="21548" y="12693"/>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26" name="AutoShape 102"/>
          <p:cNvSpPr/>
          <p:nvPr/>
        </p:nvSpPr>
        <p:spPr bwMode="auto">
          <a:xfrm>
            <a:off x="3556910" y="4995390"/>
            <a:ext cx="354013" cy="261144"/>
          </a:xfrm>
          <a:custGeom>
            <a:gdLst>
              <a:gd fmla="+- 0 10799 40" name="T0"/>
              <a:gd fmla="*/ T0 w 21519" name="T1"/>
              <a:gd fmla="*/ 10800 h 21600" name="T2"/>
              <a:gd fmla="+- 0 10799 40" name="T3"/>
              <a:gd fmla="*/ T3 w 21519" name="T4"/>
              <a:gd fmla="*/ 10800 h 21600" name="T5"/>
              <a:gd fmla="+- 0 10799 40" name="T6"/>
              <a:gd fmla="*/ T6 w 21519" name="T7"/>
              <a:gd fmla="*/ 10800 h 21600" name="T8"/>
              <a:gd fmla="+- 0 10799 40" name="T9"/>
              <a:gd fmla="*/ T9 w 21519" name="T10"/>
              <a:gd fmla="*/ 10800 h 21600" name="T11"/>
            </a:gdLst>
            <a:cxnLst>
              <a:cxn ang="0">
                <a:pos x="T1" y="T2"/>
              </a:cxn>
              <a:cxn ang="0">
                <a:pos x="T4" y="T5"/>
              </a:cxn>
              <a:cxn ang="0">
                <a:pos x="T7" y="T8"/>
              </a:cxn>
              <a:cxn ang="0">
                <a:pos x="T10" y="T11"/>
              </a:cxn>
            </a:cxnLst>
            <a:rect b="b" l="0" r="r" t="0"/>
            <a:pathLst>
              <a:path h="21600" w="21519">
                <a:moveTo>
                  <a:pt x="18070" y="14399"/>
                </a:moveTo>
                <a:lnTo>
                  <a:pt x="16603" y="14399"/>
                </a:lnTo>
                <a:cubicBezTo>
                  <a:pt x="15931" y="14399"/>
                  <a:pt x="15325" y="14907"/>
                  <a:pt x="15024" y="15725"/>
                </a:cubicBezTo>
                <a:lnTo>
                  <a:pt x="13746" y="19199"/>
                </a:lnTo>
                <a:lnTo>
                  <a:pt x="7773" y="19199"/>
                </a:lnTo>
                <a:lnTo>
                  <a:pt x="6495" y="15725"/>
                </a:lnTo>
                <a:cubicBezTo>
                  <a:pt x="6194" y="14907"/>
                  <a:pt x="5588" y="14399"/>
                  <a:pt x="4916" y="14399"/>
                </a:cubicBezTo>
                <a:lnTo>
                  <a:pt x="3449" y="14399"/>
                </a:lnTo>
                <a:lnTo>
                  <a:pt x="1343" y="14399"/>
                </a:lnTo>
                <a:lnTo>
                  <a:pt x="3924" y="1200"/>
                </a:lnTo>
                <a:lnTo>
                  <a:pt x="17595" y="1200"/>
                </a:lnTo>
                <a:lnTo>
                  <a:pt x="20176" y="14399"/>
                </a:lnTo>
                <a:cubicBezTo>
                  <a:pt x="20176" y="14399"/>
                  <a:pt x="18070" y="14399"/>
                  <a:pt x="18070" y="14399"/>
                </a:cubicBezTo>
                <a:close/>
                <a:moveTo>
                  <a:pt x="17595" y="0"/>
                </a:moveTo>
                <a:lnTo>
                  <a:pt x="3924" y="0"/>
                </a:lnTo>
                <a:cubicBezTo>
                  <a:pt x="3524" y="0"/>
                  <a:pt x="3174" y="366"/>
                  <a:pt x="3071" y="891"/>
                </a:cubicBezTo>
                <a:lnTo>
                  <a:pt x="28" y="15291"/>
                </a:lnTo>
                <a:cubicBezTo>
                  <a:pt x="-40" y="15651"/>
                  <a:pt x="16" y="16035"/>
                  <a:pt x="183" y="16330"/>
                </a:cubicBezTo>
                <a:cubicBezTo>
                  <a:pt x="350" y="16625"/>
                  <a:pt x="609" y="16799"/>
                  <a:pt x="883" y="16799"/>
                </a:cubicBezTo>
                <a:lnTo>
                  <a:pt x="3449" y="16799"/>
                </a:lnTo>
                <a:lnTo>
                  <a:pt x="4456" y="16799"/>
                </a:lnTo>
                <a:lnTo>
                  <a:pt x="4916" y="16799"/>
                </a:lnTo>
                <a:lnTo>
                  <a:pt x="6194" y="20274"/>
                </a:lnTo>
                <a:cubicBezTo>
                  <a:pt x="6493" y="21086"/>
                  <a:pt x="7104" y="21599"/>
                  <a:pt x="7773" y="21599"/>
                </a:cubicBezTo>
                <a:lnTo>
                  <a:pt x="13746" y="21599"/>
                </a:lnTo>
                <a:cubicBezTo>
                  <a:pt x="14415" y="21599"/>
                  <a:pt x="15026" y="21086"/>
                  <a:pt x="15325" y="20274"/>
                </a:cubicBezTo>
                <a:lnTo>
                  <a:pt x="16603" y="16799"/>
                </a:lnTo>
                <a:lnTo>
                  <a:pt x="17063" y="16799"/>
                </a:lnTo>
                <a:lnTo>
                  <a:pt x="18070" y="16799"/>
                </a:lnTo>
                <a:lnTo>
                  <a:pt x="20636" y="16799"/>
                </a:lnTo>
                <a:cubicBezTo>
                  <a:pt x="20910" y="16799"/>
                  <a:pt x="21169" y="16625"/>
                  <a:pt x="21336" y="16330"/>
                </a:cubicBezTo>
                <a:cubicBezTo>
                  <a:pt x="21503" y="16035"/>
                  <a:pt x="21560" y="15651"/>
                  <a:pt x="21490" y="15291"/>
                </a:cubicBezTo>
                <a:lnTo>
                  <a:pt x="18448" y="891"/>
                </a:lnTo>
                <a:cubicBezTo>
                  <a:pt x="18345" y="366"/>
                  <a:pt x="17995" y="0"/>
                  <a:pt x="17595"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nvGrpSpPr>
          <p:cNvPr id="25" name="Group 24"/>
          <p:cNvGrpSpPr/>
          <p:nvPr/>
        </p:nvGrpSpPr>
        <p:grpSpPr>
          <a:xfrm>
            <a:off x="2569485" y="4937447"/>
            <a:ext cx="464344" cy="406400"/>
            <a:chOff x="2569485" y="4937447"/>
            <a:chExt cx="464344" cy="406400"/>
          </a:xfrm>
          <a:solidFill>
            <a:schemeClr val="bg1"/>
          </a:solidFill>
        </p:grpSpPr>
        <p:sp>
          <p:nvSpPr>
            <p:cNvPr id="52327" name="AutoShape 103"/>
            <p:cNvSpPr/>
            <p:nvPr/>
          </p:nvSpPr>
          <p:spPr bwMode="auto">
            <a:xfrm>
              <a:off x="2642510" y="5009678"/>
              <a:ext cx="166688" cy="1095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28" name="AutoShape 104"/>
            <p:cNvSpPr/>
            <p:nvPr/>
          </p:nvSpPr>
          <p:spPr bwMode="auto">
            <a:xfrm>
              <a:off x="2569485" y="4937447"/>
              <a:ext cx="464344" cy="4064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sp>
        <p:nvSpPr>
          <p:cNvPr id="52329" name="AutoShape 105"/>
          <p:cNvSpPr/>
          <p:nvPr/>
        </p:nvSpPr>
        <p:spPr bwMode="auto">
          <a:xfrm>
            <a:off x="1640798" y="4995390"/>
            <a:ext cx="463550" cy="2905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599"/>
                  <a:pt x="10800" y="21599"/>
                </a:cubicBezTo>
                <a:cubicBezTo>
                  <a:pt x="15302" y="21599"/>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30" name="AutoShape 106"/>
          <p:cNvSpPr/>
          <p:nvPr/>
        </p:nvSpPr>
        <p:spPr bwMode="auto">
          <a:xfrm>
            <a:off x="1814629" y="5082703"/>
            <a:ext cx="65881" cy="650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202" y="0"/>
                </a:moveTo>
                <a:cubicBezTo>
                  <a:pt x="19193" y="0"/>
                  <a:pt x="19183" y="4"/>
                  <a:pt x="19174" y="4"/>
                </a:cubicBezTo>
                <a:cubicBezTo>
                  <a:pt x="8585" y="23"/>
                  <a:pt x="0" y="8607"/>
                  <a:pt x="0" y="19198"/>
                </a:cubicBezTo>
                <a:cubicBezTo>
                  <a:pt x="0" y="20523"/>
                  <a:pt x="1076" y="21600"/>
                  <a:pt x="2402" y="21600"/>
                </a:cubicBezTo>
                <a:cubicBezTo>
                  <a:pt x="3722" y="21600"/>
                  <a:pt x="4799" y="20523"/>
                  <a:pt x="4799" y="19198"/>
                </a:cubicBezTo>
                <a:cubicBezTo>
                  <a:pt x="4799" y="11262"/>
                  <a:pt x="11262" y="4803"/>
                  <a:pt x="19202" y="4803"/>
                </a:cubicBezTo>
                <a:lnTo>
                  <a:pt x="19202" y="4798"/>
                </a:lnTo>
                <a:cubicBezTo>
                  <a:pt x="20523" y="4798"/>
                  <a:pt x="21599" y="3721"/>
                  <a:pt x="21599" y="2401"/>
                </a:cubicBezTo>
                <a:cubicBezTo>
                  <a:pt x="21599" y="1076"/>
                  <a:pt x="20523" y="0"/>
                  <a:pt x="19202"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31" name="AutoShape 107"/>
          <p:cNvSpPr/>
          <p:nvPr/>
        </p:nvSpPr>
        <p:spPr bwMode="auto">
          <a:xfrm>
            <a:off x="1770973" y="5039047"/>
            <a:ext cx="203200" cy="2032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599" y="16765"/>
                  <a:pt x="21599" y="10800"/>
                </a:cubicBezTo>
                <a:cubicBezTo>
                  <a:pt x="21599" y="4834"/>
                  <a:pt x="16765" y="0"/>
                  <a:pt x="10800"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32" name="AutoShape 108"/>
          <p:cNvSpPr/>
          <p:nvPr/>
        </p:nvSpPr>
        <p:spPr bwMode="auto">
          <a:xfrm>
            <a:off x="856573" y="4995390"/>
            <a:ext cx="174625" cy="1746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33" name="AutoShape 109"/>
          <p:cNvSpPr/>
          <p:nvPr/>
        </p:nvSpPr>
        <p:spPr bwMode="auto">
          <a:xfrm>
            <a:off x="770054" y="4908078"/>
            <a:ext cx="348456"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nvGrpSpPr>
          <p:cNvPr id="4" name="Group 3"/>
          <p:cNvGrpSpPr/>
          <p:nvPr/>
        </p:nvGrpSpPr>
        <p:grpSpPr>
          <a:xfrm>
            <a:off x="5356342" y="4007965"/>
            <a:ext cx="465138" cy="435769"/>
            <a:chOff x="5368132" y="3540125"/>
            <a:chExt cx="465138" cy="435769"/>
          </a:xfrm>
          <a:solidFill>
            <a:schemeClr val="bg1"/>
          </a:solidFill>
        </p:grpSpPr>
        <p:sp>
          <p:nvSpPr>
            <p:cNvPr id="52334" name="AutoShape 110"/>
            <p:cNvSpPr/>
            <p:nvPr/>
          </p:nvSpPr>
          <p:spPr bwMode="auto">
            <a:xfrm>
              <a:off x="5426869" y="3598069"/>
              <a:ext cx="347663" cy="2325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35" name="AutoShape 111"/>
            <p:cNvSpPr/>
            <p:nvPr/>
          </p:nvSpPr>
          <p:spPr bwMode="auto">
            <a:xfrm>
              <a:off x="5368132" y="3540125"/>
              <a:ext cx="465138"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sp>
        <p:nvSpPr>
          <p:cNvPr id="52336" name="AutoShape 112"/>
          <p:cNvSpPr/>
          <p:nvPr/>
        </p:nvSpPr>
        <p:spPr bwMode="auto">
          <a:xfrm>
            <a:off x="4427654" y="3978597"/>
            <a:ext cx="464344" cy="465138"/>
          </a:xfrm>
          <a:custGeom>
            <a:gdLst>
              <a:gd fmla="*/ 10510 w 21020" name="T0"/>
              <a:gd fmla="*/ 10800 h 21600" name="T1"/>
              <a:gd fmla="*/ 10510 w 21020" name="T2"/>
              <a:gd fmla="*/ 10800 h 21600" name="T3"/>
              <a:gd fmla="*/ 10510 w 21020" name="T4"/>
              <a:gd fmla="*/ 10800 h 21600" name="T5"/>
              <a:gd fmla="*/ 10510 w 21020" name="T6"/>
              <a:gd fmla="*/ 10800 h 21600" name="T7"/>
            </a:gdLst>
            <a:cxnLst>
              <a:cxn ang="0">
                <a:pos x="T0" y="T1"/>
              </a:cxn>
              <a:cxn ang="0">
                <a:pos x="T2" y="T3"/>
              </a:cxn>
              <a:cxn ang="0">
                <a:pos x="T4" y="T5"/>
              </a:cxn>
              <a:cxn ang="0">
                <a:pos x="T6" y="T7"/>
              </a:cxn>
            </a:cxnLst>
            <a:rect b="b" l="0" r="r" t="0"/>
            <a:pathLst>
              <a:path h="21600" w="2102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nvGrpSpPr>
          <p:cNvPr id="10" name="Group 9"/>
          <p:cNvGrpSpPr/>
          <p:nvPr/>
        </p:nvGrpSpPr>
        <p:grpSpPr>
          <a:xfrm>
            <a:off x="3571198" y="3978597"/>
            <a:ext cx="319088" cy="465138"/>
            <a:chOff x="3582988" y="3510757"/>
            <a:chExt cx="319088" cy="465138"/>
          </a:xfrm>
          <a:solidFill>
            <a:schemeClr val="bg1"/>
          </a:solidFill>
        </p:grpSpPr>
        <p:sp>
          <p:nvSpPr>
            <p:cNvPr id="52337" name="AutoShape 113"/>
            <p:cNvSpPr/>
            <p:nvPr/>
          </p:nvSpPr>
          <p:spPr bwMode="auto">
            <a:xfrm>
              <a:off x="3582988" y="3510757"/>
              <a:ext cx="319088"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38" name="AutoShape 114"/>
            <p:cNvSpPr/>
            <p:nvPr/>
          </p:nvSpPr>
          <p:spPr bwMode="auto">
            <a:xfrm>
              <a:off x="3655219" y="3583782"/>
              <a:ext cx="94456" cy="944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nvGrpSpPr>
          <p:cNvPr id="9" name="Group 8"/>
          <p:cNvGrpSpPr/>
          <p:nvPr/>
        </p:nvGrpSpPr>
        <p:grpSpPr>
          <a:xfrm>
            <a:off x="2627429" y="3978597"/>
            <a:ext cx="348456" cy="465138"/>
            <a:chOff x="2639219" y="3510757"/>
            <a:chExt cx="348456" cy="465138"/>
          </a:xfrm>
          <a:solidFill>
            <a:schemeClr val="bg1"/>
          </a:solidFill>
        </p:grpSpPr>
        <p:sp>
          <p:nvSpPr>
            <p:cNvPr id="52339" name="AutoShape 115"/>
            <p:cNvSpPr/>
            <p:nvPr/>
          </p:nvSpPr>
          <p:spPr bwMode="auto">
            <a:xfrm>
              <a:off x="2639219" y="3510757"/>
              <a:ext cx="348456"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40" name="AutoShape 116"/>
            <p:cNvSpPr/>
            <p:nvPr/>
          </p:nvSpPr>
          <p:spPr bwMode="auto">
            <a:xfrm>
              <a:off x="2784475" y="3786982"/>
              <a:ext cx="57944" cy="873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sp>
        <p:nvSpPr>
          <p:cNvPr id="52341" name="AutoShape 117"/>
          <p:cNvSpPr/>
          <p:nvPr/>
        </p:nvSpPr>
        <p:spPr bwMode="auto">
          <a:xfrm>
            <a:off x="1640798" y="4065909"/>
            <a:ext cx="464344" cy="348456"/>
          </a:xfrm>
          <a:custGeom>
            <a:gdLst>
              <a:gd fmla="+- 0 10799 1" name="T0"/>
              <a:gd fmla="*/ T0 w 21596" name="T1"/>
              <a:gd fmla="*/ 10800 h 21600" name="T2"/>
              <a:gd fmla="+- 0 10799 1" name="T3"/>
              <a:gd fmla="*/ T3 w 21596" name="T4"/>
              <a:gd fmla="*/ 10800 h 21600" name="T5"/>
              <a:gd fmla="+- 0 10799 1" name="T6"/>
              <a:gd fmla="*/ T6 w 21596" name="T7"/>
              <a:gd fmla="*/ 10800 h 21600" name="T8"/>
              <a:gd fmla="+- 0 10799 1" name="T9"/>
              <a:gd fmla="*/ T9 w 21596" name="T10"/>
              <a:gd fmla="*/ 10800 h 21600" name="T11"/>
            </a:gdLst>
            <a:cxnLst>
              <a:cxn ang="0">
                <a:pos x="T1" y="T2"/>
              </a:cxn>
              <a:cxn ang="0">
                <a:pos x="T4" y="T5"/>
              </a:cxn>
              <a:cxn ang="0">
                <a:pos x="T7" y="T8"/>
              </a:cxn>
              <a:cxn ang="0">
                <a:pos x="T10" y="T11"/>
              </a:cxn>
            </a:cxnLst>
            <a:rect b="b" l="0" r="r" t="0"/>
            <a:pathLst>
              <a:path h="21600" w="21596">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42" name="AutoShape 118"/>
          <p:cNvSpPr/>
          <p:nvPr/>
        </p:nvSpPr>
        <p:spPr bwMode="auto">
          <a:xfrm>
            <a:off x="712110" y="4037334"/>
            <a:ext cx="464344" cy="348456"/>
          </a:xfrm>
          <a:custGeom>
            <a:gdLst>
              <a:gd fmla="*/ 10732 w 21464" name="T0"/>
              <a:gd fmla="*/ 10800 h 21600" name="T1"/>
              <a:gd fmla="*/ 10732 w 21464" name="T2"/>
              <a:gd fmla="*/ 10800 h 21600" name="T3"/>
              <a:gd fmla="*/ 10732 w 21464" name="T4"/>
              <a:gd fmla="*/ 10800 h 21600" name="T5"/>
              <a:gd fmla="*/ 10732 w 21464" name="T6"/>
              <a:gd fmla="*/ 10800 h 21600" name="T7"/>
            </a:gdLst>
            <a:cxnLst>
              <a:cxn ang="0">
                <a:pos x="T0" y="T1"/>
              </a:cxn>
              <a:cxn ang="0">
                <a:pos x="T2" y="T3"/>
              </a:cxn>
              <a:cxn ang="0">
                <a:pos x="T4" y="T5"/>
              </a:cxn>
              <a:cxn ang="0">
                <a:pos x="T6" y="T7"/>
              </a:cxn>
            </a:cxnLst>
            <a:rect b="b" l="0" r="r" t="0"/>
            <a:pathLst>
              <a:path h="21600" w="21464">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122" panose="02010600030101010101" pitchFamily="2" typeface="宋体"/>
              <a:sym charset="0" typeface="Gill Sans"/>
            </a:endParaRPr>
          </a:p>
        </p:txBody>
      </p:sp>
      <p:sp>
        <p:nvSpPr>
          <p:cNvPr id="52343" name="AutoShape 119"/>
          <p:cNvSpPr/>
          <p:nvPr/>
        </p:nvSpPr>
        <p:spPr bwMode="auto">
          <a:xfrm>
            <a:off x="1001829" y="4167509"/>
            <a:ext cx="87313" cy="873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nvGrpSpPr>
          <p:cNvPr id="20" name="Group 19"/>
          <p:cNvGrpSpPr/>
          <p:nvPr/>
        </p:nvGrpSpPr>
        <p:grpSpPr>
          <a:xfrm>
            <a:off x="5356342" y="3093565"/>
            <a:ext cx="465138" cy="391319"/>
            <a:chOff x="5356342" y="3093565"/>
            <a:chExt cx="465138" cy="391319"/>
          </a:xfrm>
          <a:solidFill>
            <a:schemeClr val="bg1"/>
          </a:solidFill>
        </p:grpSpPr>
        <p:sp>
          <p:nvSpPr>
            <p:cNvPr id="52344" name="AutoShape 120"/>
            <p:cNvSpPr/>
            <p:nvPr/>
          </p:nvSpPr>
          <p:spPr bwMode="auto">
            <a:xfrm>
              <a:off x="5473023" y="3195165"/>
              <a:ext cx="231775" cy="231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45" name="AutoShape 121"/>
            <p:cNvSpPr/>
            <p:nvPr/>
          </p:nvSpPr>
          <p:spPr bwMode="auto">
            <a:xfrm>
              <a:off x="5530967" y="3253109"/>
              <a:ext cx="65088" cy="650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46" name="AutoShape 122"/>
            <p:cNvSpPr/>
            <p:nvPr/>
          </p:nvSpPr>
          <p:spPr bwMode="auto">
            <a:xfrm>
              <a:off x="5356342" y="3093565"/>
              <a:ext cx="465138" cy="39131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nvGrpSpPr>
          <p:cNvPr id="21" name="Group 20"/>
          <p:cNvGrpSpPr/>
          <p:nvPr/>
        </p:nvGrpSpPr>
        <p:grpSpPr>
          <a:xfrm>
            <a:off x="4427654" y="3049909"/>
            <a:ext cx="464344" cy="464344"/>
            <a:chOff x="4427654" y="3049909"/>
            <a:chExt cx="464344" cy="464344"/>
          </a:xfrm>
          <a:solidFill>
            <a:schemeClr val="bg1"/>
          </a:solidFill>
        </p:grpSpPr>
        <p:sp>
          <p:nvSpPr>
            <p:cNvPr id="52347" name="AutoShape 123"/>
            <p:cNvSpPr/>
            <p:nvPr/>
          </p:nvSpPr>
          <p:spPr bwMode="auto">
            <a:xfrm>
              <a:off x="4427654" y="3049909"/>
              <a:ext cx="464344"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48" name="AutoShape 124"/>
            <p:cNvSpPr/>
            <p:nvPr/>
          </p:nvSpPr>
          <p:spPr bwMode="auto">
            <a:xfrm>
              <a:off x="4558623" y="3180084"/>
              <a:ext cx="203200" cy="2032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49" name="AutoShape 125"/>
            <p:cNvSpPr/>
            <p:nvPr/>
          </p:nvSpPr>
          <p:spPr bwMode="auto">
            <a:xfrm>
              <a:off x="4601485" y="3223740"/>
              <a:ext cx="116682" cy="1166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nvGrpSpPr>
          <p:cNvPr id="15" name="Group 14"/>
          <p:cNvGrpSpPr/>
          <p:nvPr/>
        </p:nvGrpSpPr>
        <p:grpSpPr>
          <a:xfrm>
            <a:off x="3498967" y="3049909"/>
            <a:ext cx="464344" cy="464344"/>
            <a:chOff x="3498967" y="3049909"/>
            <a:chExt cx="464344" cy="464344"/>
          </a:xfrm>
          <a:solidFill>
            <a:schemeClr val="bg1"/>
          </a:solidFill>
        </p:grpSpPr>
        <p:sp>
          <p:nvSpPr>
            <p:cNvPr id="52350" name="AutoShape 126"/>
            <p:cNvSpPr/>
            <p:nvPr/>
          </p:nvSpPr>
          <p:spPr bwMode="auto">
            <a:xfrm>
              <a:off x="3498967" y="3049909"/>
              <a:ext cx="464344"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51" name="AutoShape 127"/>
            <p:cNvSpPr/>
            <p:nvPr/>
          </p:nvSpPr>
          <p:spPr bwMode="auto">
            <a:xfrm>
              <a:off x="3687085" y="3122140"/>
              <a:ext cx="109538" cy="1087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nvGrpSpPr>
          <p:cNvPr id="5" name="Group 4"/>
          <p:cNvGrpSpPr/>
          <p:nvPr/>
        </p:nvGrpSpPr>
        <p:grpSpPr>
          <a:xfrm>
            <a:off x="2569485" y="3049909"/>
            <a:ext cx="465138" cy="464344"/>
            <a:chOff x="2581275" y="2582069"/>
            <a:chExt cx="465138" cy="464344"/>
          </a:xfrm>
          <a:solidFill>
            <a:schemeClr val="bg1"/>
          </a:solidFill>
        </p:grpSpPr>
        <p:sp>
          <p:nvSpPr>
            <p:cNvPr id="52352" name="AutoShape 128"/>
            <p:cNvSpPr/>
            <p:nvPr/>
          </p:nvSpPr>
          <p:spPr bwMode="auto">
            <a:xfrm>
              <a:off x="2581275" y="2582069"/>
              <a:ext cx="465138"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53" name="AutoShape 129"/>
            <p:cNvSpPr/>
            <p:nvPr/>
          </p:nvSpPr>
          <p:spPr bwMode="auto">
            <a:xfrm>
              <a:off x="2871788" y="2640013"/>
              <a:ext cx="115888" cy="115888"/>
            </a:xfrm>
            <a:custGeom>
              <a:gdLst>
                <a:gd fmla="*/ 10800 w 21600" name="T0"/>
                <a:gd fmla="+- 0 10800 134" name="T1"/>
                <a:gd fmla="*/ 10800 h 21333" name="T2"/>
                <a:gd fmla="*/ 10800 w 21600" name="T3"/>
                <a:gd fmla="+- 0 10800 134" name="T4"/>
                <a:gd fmla="*/ 10800 h 21333" name="T5"/>
                <a:gd fmla="*/ 10800 w 21600" name="T6"/>
                <a:gd fmla="+- 0 10800 134" name="T7"/>
                <a:gd fmla="*/ 10800 h 21333" name="T8"/>
                <a:gd fmla="*/ 10800 w 21600" name="T9"/>
                <a:gd fmla="+- 0 10800 134" name="T10"/>
                <a:gd fmla="*/ 10800 h 21333" name="T11"/>
              </a:gdLst>
              <a:cxnLst>
                <a:cxn ang="0">
                  <a:pos x="T0" y="T2"/>
                </a:cxn>
                <a:cxn ang="0">
                  <a:pos x="T3" y="T5"/>
                </a:cxn>
                <a:cxn ang="0">
                  <a:pos x="T6" y="T8"/>
                </a:cxn>
                <a:cxn ang="0">
                  <a:pos x="T9" y="T11"/>
                </a:cxn>
              </a:cxnLst>
              <a:rect b="b" l="0" r="r" t="0"/>
              <a:pathLst>
                <a:path h="21333" w="21600">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sp>
        <p:nvSpPr>
          <p:cNvPr id="52354" name="AutoShape 130"/>
          <p:cNvSpPr/>
          <p:nvPr/>
        </p:nvSpPr>
        <p:spPr bwMode="auto">
          <a:xfrm>
            <a:off x="1640798" y="3049909"/>
            <a:ext cx="464344" cy="464344"/>
          </a:xfrm>
          <a:custGeom>
            <a:gdLst>
              <a:gd fmla="+- 0 10799 113" name="T0"/>
              <a:gd fmla="*/ T0 w 21373" name="T1"/>
              <a:gd fmla="*/ 10800 h 21600" name="T2"/>
              <a:gd fmla="+- 0 10799 113" name="T3"/>
              <a:gd fmla="*/ T3 w 21373" name="T4"/>
              <a:gd fmla="*/ 10800 h 21600" name="T5"/>
              <a:gd fmla="+- 0 10799 113" name="T6"/>
              <a:gd fmla="*/ T6 w 21373" name="T7"/>
              <a:gd fmla="*/ 10800 h 21600" name="T8"/>
              <a:gd fmla="+- 0 10799 113" name="T9"/>
              <a:gd fmla="*/ T9 w 21373" name="T10"/>
              <a:gd fmla="*/ 10800 h 21600" name="T11"/>
            </a:gdLst>
            <a:cxnLst>
              <a:cxn ang="0">
                <a:pos x="T1" y="T2"/>
              </a:cxn>
              <a:cxn ang="0">
                <a:pos x="T4" y="T5"/>
              </a:cxn>
              <a:cxn ang="0">
                <a:pos x="T7" y="T8"/>
              </a:cxn>
              <a:cxn ang="0">
                <a:pos x="T10" y="T11"/>
              </a:cxn>
            </a:cxnLst>
            <a:rect b="b" l="0" r="r" t="0"/>
            <a:pathLst>
              <a:path h="21600" w="21373">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55" name="AutoShape 131"/>
          <p:cNvSpPr/>
          <p:nvPr/>
        </p:nvSpPr>
        <p:spPr bwMode="auto">
          <a:xfrm>
            <a:off x="740685" y="3049909"/>
            <a:ext cx="406400"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56" name="AutoShape 132"/>
          <p:cNvSpPr/>
          <p:nvPr/>
        </p:nvSpPr>
        <p:spPr bwMode="auto">
          <a:xfrm>
            <a:off x="827998" y="3238028"/>
            <a:ext cx="57944" cy="2182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57" name="AutoShape 133"/>
          <p:cNvSpPr/>
          <p:nvPr/>
        </p:nvSpPr>
        <p:spPr bwMode="auto">
          <a:xfrm>
            <a:off x="915310" y="3238028"/>
            <a:ext cx="57944" cy="2182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58" name="AutoShape 134"/>
          <p:cNvSpPr/>
          <p:nvPr/>
        </p:nvSpPr>
        <p:spPr bwMode="auto">
          <a:xfrm>
            <a:off x="1001829" y="3238028"/>
            <a:ext cx="57944" cy="2182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59" name="AutoShape 135"/>
          <p:cNvSpPr/>
          <p:nvPr/>
        </p:nvSpPr>
        <p:spPr bwMode="auto">
          <a:xfrm>
            <a:off x="5356342" y="2192659"/>
            <a:ext cx="465138" cy="3198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nvGrpSpPr>
          <p:cNvPr id="11" name="Group 10"/>
          <p:cNvGrpSpPr/>
          <p:nvPr/>
        </p:nvGrpSpPr>
        <p:grpSpPr>
          <a:xfrm>
            <a:off x="4427654" y="2120428"/>
            <a:ext cx="464344" cy="464344"/>
            <a:chOff x="4439444" y="1652588"/>
            <a:chExt cx="464344" cy="464344"/>
          </a:xfrm>
          <a:solidFill>
            <a:schemeClr val="bg1"/>
          </a:solidFill>
        </p:grpSpPr>
        <p:sp>
          <p:nvSpPr>
            <p:cNvPr id="52360" name="AutoShape 136"/>
            <p:cNvSpPr/>
            <p:nvPr/>
          </p:nvSpPr>
          <p:spPr bwMode="auto">
            <a:xfrm>
              <a:off x="4686300" y="1710532"/>
              <a:ext cx="152400" cy="1524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61" name="AutoShape 137"/>
            <p:cNvSpPr/>
            <p:nvPr/>
          </p:nvSpPr>
          <p:spPr bwMode="auto">
            <a:xfrm>
              <a:off x="4439444" y="1652588"/>
              <a:ext cx="464344" cy="464344"/>
            </a:xfrm>
            <a:custGeom>
              <a:gdLst>
                <a:gd fmla="+- 0 10819 195" name="T0"/>
                <a:gd fmla="*/ T0 w 21248" name="T1"/>
                <a:gd fmla="*/ 10800 h 21600" name="T2"/>
                <a:gd fmla="+- 0 10819 195" name="T3"/>
                <a:gd fmla="*/ T3 w 21248" name="T4"/>
                <a:gd fmla="*/ 10800 h 21600" name="T5"/>
                <a:gd fmla="+- 0 10819 195" name="T6"/>
                <a:gd fmla="*/ T6 w 21248" name="T7"/>
                <a:gd fmla="*/ 10800 h 21600" name="T8"/>
                <a:gd fmla="+- 0 10819 195" name="T9"/>
                <a:gd fmla="*/ T9 w 21248" name="T10"/>
                <a:gd fmla="*/ 10800 h 21600" name="T11"/>
              </a:gdLst>
              <a:cxnLst>
                <a:cxn ang="0">
                  <a:pos x="T1" y="T2"/>
                </a:cxn>
                <a:cxn ang="0">
                  <a:pos x="T4" y="T5"/>
                </a:cxn>
                <a:cxn ang="0">
                  <a:pos x="T7" y="T8"/>
                </a:cxn>
                <a:cxn ang="0">
                  <a:pos x="T10" y="T11"/>
                </a:cxn>
              </a:cxnLst>
              <a:rect b="b" l="0" r="r" t="0"/>
              <a:pathLst>
                <a:path h="21600" w="21248">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62" name="AutoShape 138"/>
            <p:cNvSpPr/>
            <p:nvPr/>
          </p:nvSpPr>
          <p:spPr bwMode="auto">
            <a:xfrm>
              <a:off x="4686300" y="1652588"/>
              <a:ext cx="217488" cy="2174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sp>
        <p:nvSpPr>
          <p:cNvPr id="52363" name="AutoShape 139"/>
          <p:cNvSpPr/>
          <p:nvPr/>
        </p:nvSpPr>
        <p:spPr bwMode="auto">
          <a:xfrm>
            <a:off x="3498967" y="2120428"/>
            <a:ext cx="464344" cy="450057"/>
          </a:xfrm>
          <a:custGeom>
            <a:gdLst>
              <a:gd fmla="+- 0 10800 104" name="T0"/>
              <a:gd fmla="*/ T0 w 21392" name="T1"/>
              <a:gd fmla="*/ 10800 h 21600" name="T2"/>
              <a:gd fmla="+- 0 10800 104" name="T3"/>
              <a:gd fmla="*/ T3 w 21392" name="T4"/>
              <a:gd fmla="*/ 10800 h 21600" name="T5"/>
              <a:gd fmla="+- 0 10800 104" name="T6"/>
              <a:gd fmla="*/ T6 w 21392" name="T7"/>
              <a:gd fmla="*/ 10800 h 21600" name="T8"/>
              <a:gd fmla="+- 0 10800 104" name="T9"/>
              <a:gd fmla="*/ T9 w 21392" name="T10"/>
              <a:gd fmla="*/ 10800 h 21600" name="T11"/>
            </a:gdLst>
            <a:cxnLst>
              <a:cxn ang="0">
                <a:pos x="T1" y="T2"/>
              </a:cxn>
              <a:cxn ang="0">
                <a:pos x="T4" y="T5"/>
              </a:cxn>
              <a:cxn ang="0">
                <a:pos x="T7" y="T8"/>
              </a:cxn>
              <a:cxn ang="0">
                <a:pos x="T10" y="T11"/>
              </a:cxn>
            </a:cxnLst>
            <a:rect b="b" l="0" r="r" t="0"/>
            <a:pathLst>
              <a:path h="21600" w="21392">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nvGrpSpPr>
          <p:cNvPr id="2" name="Group 1"/>
          <p:cNvGrpSpPr/>
          <p:nvPr/>
        </p:nvGrpSpPr>
        <p:grpSpPr>
          <a:xfrm>
            <a:off x="2569485" y="2178372"/>
            <a:ext cx="464344" cy="362744"/>
            <a:chOff x="2581275" y="1710532"/>
            <a:chExt cx="464344" cy="362744"/>
          </a:xfrm>
          <a:solidFill>
            <a:schemeClr val="bg1"/>
          </a:solidFill>
        </p:grpSpPr>
        <p:sp>
          <p:nvSpPr>
            <p:cNvPr id="52364" name="AutoShape 140"/>
            <p:cNvSpPr/>
            <p:nvPr/>
          </p:nvSpPr>
          <p:spPr bwMode="auto">
            <a:xfrm>
              <a:off x="2639219" y="1768475"/>
              <a:ext cx="290513" cy="235744"/>
            </a:xfrm>
            <a:custGeom>
              <a:gdLst>
                <a:gd fmla="+- 0 10800 376" name="T0"/>
                <a:gd fmla="*/ T0 w 20848" name="T1"/>
                <a:gd fmla="*/ 10800 h 21600" name="T2"/>
                <a:gd fmla="+- 0 10800 376" name="T3"/>
                <a:gd fmla="*/ T3 w 20848" name="T4"/>
                <a:gd fmla="*/ 10800 h 21600" name="T5"/>
                <a:gd fmla="+- 0 10800 376" name="T6"/>
                <a:gd fmla="*/ T6 w 20848" name="T7"/>
                <a:gd fmla="*/ 10800 h 21600" name="T8"/>
                <a:gd fmla="+- 0 10800 376" name="T9"/>
                <a:gd fmla="*/ T9 w 20848" name="T10"/>
                <a:gd fmla="*/ 10800 h 21600" name="T11"/>
              </a:gdLst>
              <a:cxnLst>
                <a:cxn ang="0">
                  <a:pos x="T1" y="T2"/>
                </a:cxn>
                <a:cxn ang="0">
                  <a:pos x="T4" y="T5"/>
                </a:cxn>
                <a:cxn ang="0">
                  <a:pos x="T7" y="T8"/>
                </a:cxn>
                <a:cxn ang="0">
                  <a:pos x="T10" y="T11"/>
                </a:cxn>
              </a:cxnLst>
              <a:rect b="b" l="0" r="r" t="0"/>
              <a:pathLst>
                <a:path h="21600" w="20848">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65" name="AutoShape 141"/>
            <p:cNvSpPr/>
            <p:nvPr/>
          </p:nvSpPr>
          <p:spPr bwMode="auto">
            <a:xfrm>
              <a:off x="2581275" y="1710532"/>
              <a:ext cx="464344" cy="362744"/>
            </a:xfrm>
            <a:custGeom>
              <a:gdLst>
                <a:gd fmla="+- 0 10800 252" name="T0"/>
                <a:gd fmla="*/ T0 w 21096" name="T1"/>
                <a:gd fmla="*/ 10800 h 21600" name="T2"/>
                <a:gd fmla="+- 0 10800 252" name="T3"/>
                <a:gd fmla="*/ T3 w 21096" name="T4"/>
                <a:gd fmla="*/ 10800 h 21600" name="T5"/>
                <a:gd fmla="+- 0 10800 252" name="T6"/>
                <a:gd fmla="*/ T6 w 21096" name="T7"/>
                <a:gd fmla="*/ 10800 h 21600" name="T8"/>
                <a:gd fmla="+- 0 10800 252" name="T9"/>
                <a:gd fmla="*/ T9 w 21096" name="T10"/>
                <a:gd fmla="*/ 10800 h 21600" name="T11"/>
              </a:gdLst>
              <a:cxnLst>
                <a:cxn ang="0">
                  <a:pos x="T1" y="T2"/>
                </a:cxn>
                <a:cxn ang="0">
                  <a:pos x="T4" y="T5"/>
                </a:cxn>
                <a:cxn ang="0">
                  <a:pos x="T7" y="T8"/>
                </a:cxn>
                <a:cxn ang="0">
                  <a:pos x="T10" y="T11"/>
                </a:cxn>
              </a:cxnLst>
              <a:rect b="b" l="0" r="r" t="0"/>
              <a:pathLst>
                <a:path h="21600" w="21096">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66" name="AutoShape 142"/>
            <p:cNvSpPr/>
            <p:nvPr/>
          </p:nvSpPr>
          <p:spPr bwMode="auto">
            <a:xfrm>
              <a:off x="2944019" y="1783557"/>
              <a:ext cx="43656" cy="428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67" name="AutoShape 143"/>
            <p:cNvSpPr/>
            <p:nvPr/>
          </p:nvSpPr>
          <p:spPr bwMode="auto">
            <a:xfrm>
              <a:off x="2929732" y="1971675"/>
              <a:ext cx="57944" cy="150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68" name="AutoShape 144"/>
            <p:cNvSpPr/>
            <p:nvPr/>
          </p:nvSpPr>
          <p:spPr bwMode="auto">
            <a:xfrm>
              <a:off x="2944019" y="1928019"/>
              <a:ext cx="58738" cy="150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69" name="AutoShape 145"/>
            <p:cNvSpPr/>
            <p:nvPr/>
          </p:nvSpPr>
          <p:spPr bwMode="auto">
            <a:xfrm>
              <a:off x="2944019" y="1885157"/>
              <a:ext cx="58738"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70" name="AutoShape 146"/>
            <p:cNvSpPr/>
            <p:nvPr/>
          </p:nvSpPr>
          <p:spPr bwMode="auto">
            <a:xfrm>
              <a:off x="2697957" y="1826419"/>
              <a:ext cx="86519" cy="61119"/>
            </a:xfrm>
            <a:custGeom>
              <a:gdLst>
                <a:gd fmla="+- 0 10822 44" name="T0"/>
                <a:gd fmla="*/ T0 w 21556" name="T1"/>
                <a:gd fmla="+- 0 10826 53" name="T2"/>
                <a:gd fmla="*/ 10826 h 21547" name="T3"/>
                <a:gd fmla="+- 0 10822 44" name="T4"/>
                <a:gd fmla="*/ T4 w 21556" name="T5"/>
                <a:gd fmla="+- 0 10826 53" name="T6"/>
                <a:gd fmla="*/ 10826 h 21547" name="T7"/>
                <a:gd fmla="+- 0 10822 44" name="T8"/>
                <a:gd fmla="*/ T8 w 21556" name="T9"/>
                <a:gd fmla="+- 0 10826 53" name="T10"/>
                <a:gd fmla="*/ 10826 h 21547" name="T11"/>
                <a:gd fmla="+- 0 10822 44" name="T12"/>
                <a:gd fmla="*/ T12 w 21556" name="T13"/>
                <a:gd fmla="+- 0 10826 53" name="T14"/>
                <a:gd fmla="*/ 10826 h 21547" name="T15"/>
              </a:gdLst>
              <a:cxnLst>
                <a:cxn ang="0">
                  <a:pos x="T1" y="T3"/>
                </a:cxn>
                <a:cxn ang="0">
                  <a:pos x="T5" y="T7"/>
                </a:cxn>
                <a:cxn ang="0">
                  <a:pos x="T9" y="T11"/>
                </a:cxn>
                <a:cxn ang="0">
                  <a:pos x="T13" y="T15"/>
                </a:cxn>
              </a:cxnLst>
              <a:rect b="b" l="0" r="r" t="0"/>
              <a:pathLst>
                <a:path h="21547" w="21556">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nvGrpSpPr>
          <p:cNvPr id="22" name="Group 21"/>
          <p:cNvGrpSpPr/>
          <p:nvPr/>
        </p:nvGrpSpPr>
        <p:grpSpPr>
          <a:xfrm>
            <a:off x="1640798" y="2149003"/>
            <a:ext cx="464344" cy="407194"/>
            <a:chOff x="1640798" y="2149003"/>
            <a:chExt cx="464344" cy="407194"/>
          </a:xfrm>
          <a:solidFill>
            <a:schemeClr val="bg1"/>
          </a:solidFill>
        </p:grpSpPr>
        <p:sp>
          <p:nvSpPr>
            <p:cNvPr id="52371" name="AutoShape 147"/>
            <p:cNvSpPr/>
            <p:nvPr/>
          </p:nvSpPr>
          <p:spPr bwMode="auto">
            <a:xfrm>
              <a:off x="1640798" y="2149003"/>
              <a:ext cx="464344" cy="407194"/>
            </a:xfrm>
            <a:custGeom>
              <a:gdLst>
                <a:gd fmla="+- 0 10800 597" name="T0"/>
                <a:gd fmla="*/ T0 w 20407" name="T1"/>
                <a:gd fmla="+- 0 11028 672" name="T2"/>
                <a:gd fmla="*/ 11028 h 20712" name="T3"/>
                <a:gd fmla="+- 0 10800 597" name="T4"/>
                <a:gd fmla="*/ T4 w 20407" name="T5"/>
                <a:gd fmla="+- 0 11028 672" name="T6"/>
                <a:gd fmla="*/ 11028 h 20712" name="T7"/>
                <a:gd fmla="+- 0 10800 597" name="T8"/>
                <a:gd fmla="*/ T8 w 20407" name="T9"/>
                <a:gd fmla="+- 0 11028 672" name="T10"/>
                <a:gd fmla="*/ 11028 h 20712" name="T11"/>
                <a:gd fmla="+- 0 10800 597" name="T12"/>
                <a:gd fmla="*/ T12 w 20407" name="T13"/>
                <a:gd fmla="+- 0 11028 672" name="T14"/>
                <a:gd fmla="*/ 11028 h 20712" name="T15"/>
              </a:gdLst>
              <a:cxnLst>
                <a:cxn ang="0">
                  <a:pos x="T1" y="T3"/>
                </a:cxn>
                <a:cxn ang="0">
                  <a:pos x="T5" y="T7"/>
                </a:cxn>
                <a:cxn ang="0">
                  <a:pos x="T9" y="T11"/>
                </a:cxn>
                <a:cxn ang="0">
                  <a:pos x="T13" y="T15"/>
                </a:cxn>
              </a:cxnLst>
              <a:rect b="b" l="0" r="r" t="0"/>
              <a:pathLst>
                <a:path h="20712" w="20407">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372" name="AutoShape 148"/>
            <p:cNvSpPr/>
            <p:nvPr/>
          </p:nvSpPr>
          <p:spPr bwMode="auto">
            <a:xfrm>
              <a:off x="1713029" y="2222028"/>
              <a:ext cx="69056" cy="6905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sp>
        <p:nvSpPr>
          <p:cNvPr id="52373" name="AutoShape 149"/>
          <p:cNvSpPr/>
          <p:nvPr/>
        </p:nvSpPr>
        <p:spPr bwMode="auto">
          <a:xfrm>
            <a:off x="712110" y="2178372"/>
            <a:ext cx="464344" cy="3341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168" name="Freeform 26"/>
          <p:cNvSpPr/>
          <p:nvPr/>
        </p:nvSpPr>
        <p:spPr bwMode="auto">
          <a:xfrm>
            <a:off x="6320303" y="1198882"/>
            <a:ext cx="545402" cy="565634"/>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lang="en-US"/>
          </a:p>
        </p:txBody>
      </p:sp>
    </p:spTree>
    <p:extLst>
      <p:ext uri="{BB962C8B-B14F-4D97-AF65-F5344CB8AC3E}">
        <p14:creationId val="3706151058"/>
      </p:ext>
    </p:extLst>
  </p:cSld>
  <p:clrMapOvr>
    <a:masterClrMapping/>
  </p:clrMapOvr>
  <mc:AlternateContent>
    <mc:Choice Requires="p14">
      <p:transition p14:dur="700" spd="med">
        <p:fade/>
      </p:transition>
    </mc:Choice>
    <mc:Fallback>
      <p:transition spd="med">
        <p:fade/>
      </p:transition>
    </mc:Fallback>
  </mc:AlternateConten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灯片编号占位符 3"/>
          <p:cNvSpPr>
            <a:spLocks noGrp="1"/>
          </p:cNvSpPr>
          <p:nvPr>
            <p:ph idx="12" sz="quarter" type="sldNum"/>
          </p:nvPr>
        </p:nvSpPr>
        <p:spPr/>
        <p:txBody>
          <a:bodyPr/>
          <a:lstStyle/>
          <a:p>
            <a:fld id="{935287CD-4024-485F-ADD0-07361A2DD2FE}" type="slidenum">
              <a:rPr lang="en-US" smtClean="0"/>
              <a:t>31</a:t>
            </a:fld>
          </a:p>
        </p:txBody>
      </p:sp>
      <p:pic>
        <p:nvPicPr>
          <p:cNvPr id="5" name="图片 4"/>
          <p:cNvPicPr>
            <a:picLocks noChangeAspect="1"/>
          </p:cNvPicPr>
          <p:nvPr/>
        </p:nvPicPr>
        <p:blipFill>
          <a:blip r:embed="rId2">
            <a:extLst>
              <a:ext uri="{28A0092B-C50C-407E-A947-70E740481C1C}">
                <a14:useLocalDpi val="0"/>
              </a:ext>
            </a:extLst>
          </a:blip>
          <a:stretch>
            <a:fillRect/>
          </a:stretch>
        </p:blipFill>
        <p:spPr>
          <a:xfrm>
            <a:off x="4492943" y="1560286"/>
            <a:ext cx="3206115" cy="3206115"/>
          </a:xfrm>
          <a:prstGeom prst="rect">
            <a:avLst/>
          </a:prstGeom>
        </p:spPr>
      </p:pic>
      <p:sp>
        <p:nvSpPr>
          <p:cNvPr id="6" name="文本框 5"/>
          <p:cNvSpPr txBox="1"/>
          <p:nvPr/>
        </p:nvSpPr>
        <p:spPr>
          <a:xfrm>
            <a:off x="4040823" y="5094466"/>
            <a:ext cx="4110355" cy="1554480"/>
          </a:xfrm>
          <a:prstGeom prst="rect">
            <a:avLst/>
          </a:prstGeom>
          <a:noFill/>
        </p:spPr>
        <p:txBody>
          <a:bodyPr rtlCol="0" wrap="none">
            <a:spAutoFit/>
          </a:bodyPr>
          <a:lstStyle/>
          <a:p>
            <a:pPr algn="ctr"/>
            <a:r>
              <a:rPr altLang="en-US" lang="zh-CN" sz="3200">
                <a:solidFill>
                  <a:schemeClr val="bg1"/>
                </a:solidFill>
              </a:rPr>
              <a:t>关注公众号“方山子传”</a:t>
            </a:r>
          </a:p>
          <a:p>
            <a:pPr algn="ctr"/>
            <a:endParaRPr altLang="en-US" lang="zh-CN" sz="3200">
              <a:solidFill>
                <a:schemeClr val="bg1"/>
              </a:solidFill>
            </a:endParaRPr>
          </a:p>
          <a:p>
            <a:pPr algn="ctr"/>
            <a:r>
              <a:rPr altLang="en-US" lang="zh-CN" sz="3200">
                <a:solidFill>
                  <a:schemeClr val="bg1"/>
                </a:solidFill>
              </a:rPr>
              <a:t>不定期发放免费福利~</a:t>
            </a:r>
          </a:p>
        </p:txBody>
      </p:sp>
    </p:spTree>
    <p:extLst>
      <p:ext uri="{BB962C8B-B14F-4D97-AF65-F5344CB8AC3E}">
        <p14:creationId val="3333697958"/>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6" name="Straight Connector 5"/>
          <p:cNvCxnSpPr/>
          <p:nvPr/>
        </p:nvCxnSpPr>
        <p:spPr>
          <a:xfrm flipH="1">
            <a:off x="10798092" y="2202973"/>
            <a:ext cx="0" cy="1158104"/>
          </a:xfrm>
          <a:prstGeom prst="line">
            <a:avLst/>
          </a:prstGeom>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6117612" y="0"/>
            <a:ext cx="16605" cy="1143788"/>
          </a:xfrm>
          <a:prstGeom prst="line">
            <a:avLst/>
          </a:prstGeom>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105520" y="1132902"/>
            <a:ext cx="4692785" cy="0"/>
          </a:xfrm>
          <a:prstGeom prst="line">
            <a:avLst/>
          </a:prstGeom>
          <a:ln w="571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0784237" y="1115652"/>
            <a:ext cx="0" cy="930741"/>
          </a:xfrm>
          <a:prstGeom prst="line">
            <a:avLst/>
          </a:prstGeom>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0798092" y="3536859"/>
            <a:ext cx="0" cy="1158104"/>
          </a:xfrm>
          <a:prstGeom prst="line">
            <a:avLst/>
          </a:prstGeom>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134217" y="5724134"/>
            <a:ext cx="4692785" cy="0"/>
          </a:xfrm>
          <a:prstGeom prst="line">
            <a:avLst/>
          </a:prstGeom>
          <a:ln w="571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6154589" y="5738202"/>
            <a:ext cx="944" cy="1133866"/>
          </a:xfrm>
          <a:prstGeom prst="line">
            <a:avLst/>
          </a:prstGeom>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0798092" y="4870745"/>
            <a:ext cx="0" cy="879991"/>
          </a:xfrm>
          <a:prstGeom prst="line">
            <a:avLst/>
          </a:prstGeom>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10696346" y="2027191"/>
            <a:ext cx="175782" cy="175782"/>
          </a:xfrm>
          <a:prstGeom prst="ellipse">
            <a:avLst/>
          </a:prstGeom>
          <a:solidFill>
            <a:schemeClr val="bg1">
              <a:alpha val="20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1" name="Oval 20"/>
          <p:cNvSpPr/>
          <p:nvPr/>
        </p:nvSpPr>
        <p:spPr>
          <a:xfrm>
            <a:off x="10696346" y="3361077"/>
            <a:ext cx="175782" cy="175782"/>
          </a:xfrm>
          <a:prstGeom prst="ellipse">
            <a:avLst/>
          </a:prstGeom>
          <a:solidFill>
            <a:schemeClr val="bg1">
              <a:alpha val="20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3" name="Oval 22"/>
          <p:cNvSpPr/>
          <p:nvPr/>
        </p:nvSpPr>
        <p:spPr>
          <a:xfrm>
            <a:off x="10696346" y="4694963"/>
            <a:ext cx="175782" cy="175782"/>
          </a:xfrm>
          <a:prstGeom prst="ellipse">
            <a:avLst/>
          </a:prstGeom>
          <a:solidFill>
            <a:schemeClr val="bg1">
              <a:alpha val="20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0" name="Flowchart: Extract 29"/>
          <p:cNvSpPr/>
          <p:nvPr/>
        </p:nvSpPr>
        <p:spPr>
          <a:xfrm rot="5400000">
            <a:off x="10039425" y="1997067"/>
            <a:ext cx="255814" cy="255814"/>
          </a:xfrm>
          <a:prstGeom prst="flowChartExtra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7" name="Rectangle 36"/>
          <p:cNvSpPr/>
          <p:nvPr/>
        </p:nvSpPr>
        <p:spPr>
          <a:xfrm>
            <a:off x="5536219" y="1552693"/>
            <a:ext cx="3007536" cy="457200"/>
          </a:xfrm>
          <a:prstGeom prst="rect">
            <a:avLst/>
          </a:prstGeom>
        </p:spPr>
        <p:txBody>
          <a:bodyPr wrap="square">
            <a:spAutoFit/>
          </a:bodyPr>
          <a:lstStyle/>
          <a:p>
            <a:pPr algn="r"/>
            <a:r>
              <a:rPr lang="ms-MY" sz="2400">
                <a:solidFill>
                  <a:schemeClr val="bg1">
                    <a:lumMod val="95000"/>
                  </a:schemeClr>
                </a:solidFill>
              </a:rPr>
              <a:t>Fix It</a:t>
            </a:r>
          </a:p>
        </p:txBody>
      </p:sp>
      <p:sp>
        <p:nvSpPr>
          <p:cNvPr id="38" name="Rectangle 37"/>
          <p:cNvSpPr/>
          <p:nvPr/>
        </p:nvSpPr>
        <p:spPr>
          <a:xfrm>
            <a:off x="5522685" y="1957425"/>
            <a:ext cx="3048902" cy="640080"/>
          </a:xfrm>
          <a:prstGeom prst="rect">
            <a:avLst/>
          </a:prstGeom>
        </p:spPr>
        <p:txBody>
          <a:bodyPr wrap="square">
            <a:spAutoFit/>
          </a:bodyPr>
          <a:lstStyle/>
          <a:p>
            <a:pPr algn="r"/>
            <a:r>
              <a:rPr lang="ms-MY" sz="1200">
                <a:solidFill>
                  <a:schemeClr val="bg1">
                    <a:lumMod val="95000"/>
                  </a:schemeClr>
                </a:solidFill>
                <a:latin charset="0" pitchFamily="34" typeface="Source Sans Pro Light"/>
              </a:rPr>
              <a:t>Lorem ipsum dolor sit amet, consectetur adipiscing elit. Praesent sodales odio sit amet odio tristique quis tempus odio </a:t>
            </a:r>
          </a:p>
        </p:txBody>
      </p:sp>
      <p:sp>
        <p:nvSpPr>
          <p:cNvPr id="39" name="Flowchart: Extract 38"/>
          <p:cNvSpPr/>
          <p:nvPr/>
        </p:nvSpPr>
        <p:spPr>
          <a:xfrm rot="5400000">
            <a:off x="8685783" y="3375991"/>
            <a:ext cx="255814" cy="255814"/>
          </a:xfrm>
          <a:prstGeom prst="flowChartExtra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6" name="Rectangle 45"/>
          <p:cNvSpPr/>
          <p:nvPr/>
        </p:nvSpPr>
        <p:spPr>
          <a:xfrm>
            <a:off x="4182577" y="2931617"/>
            <a:ext cx="3007536" cy="457200"/>
          </a:xfrm>
          <a:prstGeom prst="rect">
            <a:avLst/>
          </a:prstGeom>
        </p:spPr>
        <p:txBody>
          <a:bodyPr wrap="square">
            <a:spAutoFit/>
          </a:bodyPr>
          <a:lstStyle/>
          <a:p>
            <a:pPr algn="r"/>
            <a:r>
              <a:rPr lang="ms-MY" sz="2400">
                <a:solidFill>
                  <a:schemeClr val="bg1">
                    <a:lumMod val="95000"/>
                  </a:schemeClr>
                </a:solidFill>
              </a:rPr>
              <a:t>Fix It</a:t>
            </a:r>
          </a:p>
        </p:txBody>
      </p:sp>
      <p:sp>
        <p:nvSpPr>
          <p:cNvPr id="47" name="Rectangle 46"/>
          <p:cNvSpPr/>
          <p:nvPr/>
        </p:nvSpPr>
        <p:spPr>
          <a:xfrm>
            <a:off x="4169044" y="3336348"/>
            <a:ext cx="3048902" cy="640080"/>
          </a:xfrm>
          <a:prstGeom prst="rect">
            <a:avLst/>
          </a:prstGeom>
        </p:spPr>
        <p:txBody>
          <a:bodyPr wrap="square">
            <a:spAutoFit/>
          </a:bodyPr>
          <a:lstStyle/>
          <a:p>
            <a:pPr algn="r"/>
            <a:r>
              <a:rPr lang="ms-MY" sz="1200">
                <a:solidFill>
                  <a:schemeClr val="bg1">
                    <a:lumMod val="95000"/>
                  </a:schemeClr>
                </a:solidFill>
                <a:latin charset="0" pitchFamily="34" typeface="Source Sans Pro Light"/>
              </a:rPr>
              <a:t>Lorem ipsum dolor sit amet, consectetur adipiscing elit. Praesent sodales odio sit amet odio tristique quis tempus odio </a:t>
            </a:r>
          </a:p>
        </p:txBody>
      </p:sp>
      <p:sp>
        <p:nvSpPr>
          <p:cNvPr id="48" name="Flowchart: Extract 47"/>
          <p:cNvSpPr/>
          <p:nvPr/>
        </p:nvSpPr>
        <p:spPr>
          <a:xfrm rot="5400000">
            <a:off x="10037013" y="4677483"/>
            <a:ext cx="255814" cy="255814"/>
          </a:xfrm>
          <a:prstGeom prst="flowChartExtra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5" name="Rectangle 54"/>
          <p:cNvSpPr/>
          <p:nvPr/>
        </p:nvSpPr>
        <p:spPr>
          <a:xfrm>
            <a:off x="5533806" y="4233109"/>
            <a:ext cx="3007536" cy="457200"/>
          </a:xfrm>
          <a:prstGeom prst="rect">
            <a:avLst/>
          </a:prstGeom>
        </p:spPr>
        <p:txBody>
          <a:bodyPr wrap="square">
            <a:spAutoFit/>
          </a:bodyPr>
          <a:lstStyle/>
          <a:p>
            <a:pPr algn="r"/>
            <a:r>
              <a:rPr lang="ms-MY" sz="2400">
                <a:solidFill>
                  <a:schemeClr val="bg1">
                    <a:lumMod val="95000"/>
                  </a:schemeClr>
                </a:solidFill>
              </a:rPr>
              <a:t>Fix It</a:t>
            </a:r>
          </a:p>
        </p:txBody>
      </p:sp>
      <p:sp>
        <p:nvSpPr>
          <p:cNvPr id="56" name="Rectangle 55"/>
          <p:cNvSpPr/>
          <p:nvPr/>
        </p:nvSpPr>
        <p:spPr>
          <a:xfrm>
            <a:off x="5520273" y="4637840"/>
            <a:ext cx="3048902" cy="640080"/>
          </a:xfrm>
          <a:prstGeom prst="rect">
            <a:avLst/>
          </a:prstGeom>
        </p:spPr>
        <p:txBody>
          <a:bodyPr wrap="square">
            <a:spAutoFit/>
          </a:bodyPr>
          <a:lstStyle/>
          <a:p>
            <a:pPr algn="r"/>
            <a:r>
              <a:rPr lang="ms-MY" sz="1200">
                <a:solidFill>
                  <a:schemeClr val="bg1">
                    <a:lumMod val="95000"/>
                  </a:schemeClr>
                </a:solidFill>
                <a:latin charset="0" pitchFamily="34" typeface="Source Sans Pro Light"/>
              </a:rPr>
              <a:t>Lorem ipsum dolor sit amet, consectetur adipiscing elit. Praesent sodales odio sit amet odio tristique quis tempus odio </a:t>
            </a:r>
          </a:p>
        </p:txBody>
      </p:sp>
      <p:grpSp>
        <p:nvGrpSpPr>
          <p:cNvPr id="67" name="Group 66"/>
          <p:cNvGrpSpPr/>
          <p:nvPr/>
        </p:nvGrpSpPr>
        <p:grpSpPr>
          <a:xfrm>
            <a:off x="7462460" y="3025863"/>
            <a:ext cx="950976" cy="950976"/>
            <a:chOff x="7462460" y="3025863"/>
            <a:chExt cx="950976" cy="950976"/>
          </a:xfrm>
          <a:solidFill>
            <a:schemeClr val="bg1">
              <a:alpha val="20000"/>
            </a:schemeClr>
          </a:solidFill>
        </p:grpSpPr>
        <p:sp>
          <p:nvSpPr>
            <p:cNvPr id="41" name="Oval 40"/>
            <p:cNvSpPr/>
            <p:nvPr/>
          </p:nvSpPr>
          <p:spPr>
            <a:xfrm>
              <a:off x="7462460" y="3025863"/>
              <a:ext cx="950976" cy="950976"/>
            </a:xfrm>
            <a:prstGeom prst="ellipse">
              <a:avLst/>
            </a:prstGeom>
            <a:grpFill/>
            <a:ln w="762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57" name="Group 56"/>
            <p:cNvGrpSpPr/>
            <p:nvPr/>
          </p:nvGrpSpPr>
          <p:grpSpPr>
            <a:xfrm>
              <a:off x="7705776" y="3269686"/>
              <a:ext cx="464344" cy="464344"/>
              <a:chOff x="4439444" y="1652588"/>
              <a:chExt cx="464344" cy="464344"/>
            </a:xfrm>
            <a:grpFill/>
          </p:grpSpPr>
          <p:sp>
            <p:nvSpPr>
              <p:cNvPr id="58" name="AutoShape 136"/>
              <p:cNvSpPr/>
              <p:nvPr/>
            </p:nvSpPr>
            <p:spPr bwMode="auto">
              <a:xfrm>
                <a:off x="4686300" y="1710532"/>
                <a:ext cx="152400" cy="1524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solidFill>
                  <a:schemeClr val="bg1">
                    <a:alpha val="50000"/>
                  </a:schemeClr>
                </a:solid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9" name="AutoShape 137"/>
              <p:cNvSpPr/>
              <p:nvPr/>
            </p:nvSpPr>
            <p:spPr bwMode="auto">
              <a:xfrm>
                <a:off x="4439444" y="1652588"/>
                <a:ext cx="464344" cy="464344"/>
              </a:xfrm>
              <a:custGeom>
                <a:gdLst>
                  <a:gd fmla="+- 0 10819 195" name="T0"/>
                  <a:gd fmla="*/ T0 w 21248" name="T1"/>
                  <a:gd fmla="*/ 10800 h 21600" name="T2"/>
                  <a:gd fmla="+- 0 10819 195" name="T3"/>
                  <a:gd fmla="*/ T3 w 21248" name="T4"/>
                  <a:gd fmla="*/ 10800 h 21600" name="T5"/>
                  <a:gd fmla="+- 0 10819 195" name="T6"/>
                  <a:gd fmla="*/ T6 w 21248" name="T7"/>
                  <a:gd fmla="*/ 10800 h 21600" name="T8"/>
                  <a:gd fmla="+- 0 10819 195" name="T9"/>
                  <a:gd fmla="*/ T9 w 21248" name="T10"/>
                  <a:gd fmla="*/ 10800 h 21600" name="T11"/>
                </a:gdLst>
                <a:cxnLst>
                  <a:cxn ang="0">
                    <a:pos x="T1" y="T2"/>
                  </a:cxn>
                  <a:cxn ang="0">
                    <a:pos x="T4" y="T5"/>
                  </a:cxn>
                  <a:cxn ang="0">
                    <a:pos x="T7" y="T8"/>
                  </a:cxn>
                  <a:cxn ang="0">
                    <a:pos x="T10" y="T11"/>
                  </a:cxn>
                </a:cxnLst>
                <a:rect b="b" l="0" r="r" t="0"/>
                <a:pathLst>
                  <a:path h="21600" w="21248">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bg1"/>
              </a:solidFill>
              <a:ln>
                <a:solidFill>
                  <a:schemeClr val="bg1"/>
                </a:solid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60" name="AutoShape 138"/>
              <p:cNvSpPr/>
              <p:nvPr/>
            </p:nvSpPr>
            <p:spPr bwMode="auto">
              <a:xfrm>
                <a:off x="4686300" y="1652588"/>
                <a:ext cx="217488" cy="2174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solidFill>
                  <a:schemeClr val="bg1">
                    <a:alpha val="50000"/>
                  </a:schemeClr>
                </a:solid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66" name="Group 65"/>
          <p:cNvGrpSpPr/>
          <p:nvPr/>
        </p:nvGrpSpPr>
        <p:grpSpPr>
          <a:xfrm>
            <a:off x="8816102" y="1646939"/>
            <a:ext cx="950976" cy="950976"/>
            <a:chOff x="8816102" y="1618803"/>
            <a:chExt cx="950976" cy="950976"/>
          </a:xfrm>
          <a:solidFill>
            <a:schemeClr val="bg1">
              <a:alpha val="20000"/>
            </a:schemeClr>
          </a:solidFill>
        </p:grpSpPr>
        <p:sp>
          <p:nvSpPr>
            <p:cNvPr id="32" name="Oval 31"/>
            <p:cNvSpPr/>
            <p:nvPr/>
          </p:nvSpPr>
          <p:spPr>
            <a:xfrm>
              <a:off x="8816102" y="1618803"/>
              <a:ext cx="950976" cy="950976"/>
            </a:xfrm>
            <a:prstGeom prst="ellipse">
              <a:avLst/>
            </a:prstGeom>
            <a:grpFill/>
            <a:ln w="762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61" name="Group 60"/>
            <p:cNvGrpSpPr/>
            <p:nvPr/>
          </p:nvGrpSpPr>
          <p:grpSpPr>
            <a:xfrm>
              <a:off x="8992950" y="1858555"/>
              <a:ext cx="601495" cy="525538"/>
              <a:chOff x="6357938" y="3535363"/>
              <a:chExt cx="465138" cy="406400"/>
            </a:xfrm>
            <a:grpFill/>
          </p:grpSpPr>
          <p:sp>
            <p:nvSpPr>
              <p:cNvPr id="62" name="AutoShape 43"/>
              <p:cNvSpPr/>
              <p:nvPr/>
            </p:nvSpPr>
            <p:spPr bwMode="auto">
              <a:xfrm>
                <a:off x="6357938" y="3535363"/>
                <a:ext cx="465138" cy="3341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solidFill>
                <a:schemeClr val="bg1"/>
              </a:solidFill>
              <a:ln>
                <a:solidFill>
                  <a:schemeClr val="bg1"/>
                </a:solid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63" name="AutoShape 44"/>
              <p:cNvSpPr/>
              <p:nvPr/>
            </p:nvSpPr>
            <p:spPr bwMode="auto">
              <a:xfrm>
                <a:off x="6779419" y="3680619"/>
                <a:ext cx="28575" cy="1595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solidFill>
                  <a:schemeClr val="bg1">
                    <a:alpha val="50000"/>
                  </a:schemeClr>
                </a:solid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64" name="AutoShape 45"/>
              <p:cNvSpPr/>
              <p:nvPr/>
            </p:nvSpPr>
            <p:spPr bwMode="auto">
              <a:xfrm>
                <a:off x="6764338" y="3854450"/>
                <a:ext cx="58738" cy="873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solidFill>
                  <a:schemeClr val="bg1">
                    <a:alpha val="50000"/>
                  </a:schemeClr>
                </a:solid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68" name="Group 67"/>
          <p:cNvGrpSpPr/>
          <p:nvPr/>
        </p:nvGrpSpPr>
        <p:grpSpPr>
          <a:xfrm>
            <a:off x="8813690" y="4327355"/>
            <a:ext cx="950976" cy="950976"/>
            <a:chOff x="8813690" y="4341423"/>
            <a:chExt cx="950976" cy="950976"/>
          </a:xfrm>
          <a:solidFill>
            <a:schemeClr val="bg1">
              <a:alpha val="20000"/>
            </a:schemeClr>
          </a:solidFill>
        </p:grpSpPr>
        <p:sp>
          <p:nvSpPr>
            <p:cNvPr id="50" name="Oval 49"/>
            <p:cNvSpPr/>
            <p:nvPr/>
          </p:nvSpPr>
          <p:spPr>
            <a:xfrm>
              <a:off x="8813690" y="4341423"/>
              <a:ext cx="950976" cy="950976"/>
            </a:xfrm>
            <a:prstGeom prst="ellipse">
              <a:avLst/>
            </a:prstGeom>
            <a:grpFill/>
            <a:ln w="762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65" name="AutoShape 117"/>
            <p:cNvSpPr/>
            <p:nvPr/>
          </p:nvSpPr>
          <p:spPr bwMode="auto">
            <a:xfrm>
              <a:off x="8980189" y="4597970"/>
              <a:ext cx="657221" cy="493196"/>
            </a:xfrm>
            <a:custGeom>
              <a:gdLst>
                <a:gd fmla="+- 0 10799 1" name="T0"/>
                <a:gd fmla="*/ T0 w 21596" name="T1"/>
                <a:gd fmla="*/ 10800 h 21600" name="T2"/>
                <a:gd fmla="+- 0 10799 1" name="T3"/>
                <a:gd fmla="*/ T3 w 21596" name="T4"/>
                <a:gd fmla="*/ 10800 h 21600" name="T5"/>
                <a:gd fmla="+- 0 10799 1" name="T6"/>
                <a:gd fmla="*/ T6 w 21596" name="T7"/>
                <a:gd fmla="*/ 10800 h 21600" name="T8"/>
                <a:gd fmla="+- 0 10799 1" name="T9"/>
                <a:gd fmla="*/ T9 w 21596" name="T10"/>
                <a:gd fmla="*/ 10800 h 21600" name="T11"/>
              </a:gdLst>
              <a:cxnLst>
                <a:cxn ang="0">
                  <a:pos x="T1" y="T2"/>
                </a:cxn>
                <a:cxn ang="0">
                  <a:pos x="T4" y="T5"/>
                </a:cxn>
                <a:cxn ang="0">
                  <a:pos x="T7" y="T8"/>
                </a:cxn>
                <a:cxn ang="0">
                  <a:pos x="T10" y="T11"/>
                </a:cxn>
              </a:cxnLst>
              <a:rect b="b" l="0" r="r" t="0"/>
              <a:pathLst>
                <a:path h="21600" w="21596">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solidFill>
                <a:schemeClr val="bg1"/>
              </a:solid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spTree>
    <p:extLst>
      <p:ext uri="{BB962C8B-B14F-4D97-AF65-F5344CB8AC3E}">
        <p14:creationId val="346320207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4"/>
                                        </p:tgtEl>
                                        <p:attrNameLst>
                                          <p:attrName>style.visibility</p:attrName>
                                        </p:attrNameLst>
                                      </p:cBhvr>
                                      <p:to>
                                        <p:strVal val="visible"/>
                                      </p:to>
                                    </p:set>
                                    <p:animEffect filter="wipe(up)"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9"/>
                                        </p:tgtEl>
                                        <p:attrNameLst>
                                          <p:attrName>style.visibility</p:attrName>
                                        </p:attrNameLst>
                                      </p:cBhvr>
                                      <p:to>
                                        <p:strVal val="visible"/>
                                      </p:to>
                                    </p:set>
                                    <p:animEffect filter="wipe(left)" transition="in">
                                      <p:cBhvr>
                                        <p:cTn dur="500" id="11"/>
                                        <p:tgtEl>
                                          <p:spTgt spid="9"/>
                                        </p:tgtEl>
                                      </p:cBhvr>
                                    </p:animEffect>
                                  </p:childTnLst>
                                </p:cTn>
                              </p:par>
                            </p:childTnLst>
                          </p:cTn>
                        </p:par>
                        <p:par>
                          <p:cTn fill="hold" id="12" nodeType="afterGroup">
                            <p:stCondLst>
                              <p:cond delay="1000"/>
                            </p:stCondLst>
                            <p:childTnLst>
                              <p:par>
                                <p:cTn fill="hold" id="13" nodeType="afterEffect" presetClass="entr" presetID="22" presetSubtype="1">
                                  <p:stCondLst>
                                    <p:cond delay="0"/>
                                  </p:stCondLst>
                                  <p:childTnLst>
                                    <p:set>
                                      <p:cBhvr>
                                        <p:cTn dur="1" fill="hold" id="14">
                                          <p:stCondLst>
                                            <p:cond delay="0"/>
                                          </p:stCondLst>
                                        </p:cTn>
                                        <p:tgtEl>
                                          <p:spTgt spid="20"/>
                                        </p:tgtEl>
                                        <p:attrNameLst>
                                          <p:attrName>style.visibility</p:attrName>
                                        </p:attrNameLst>
                                      </p:cBhvr>
                                      <p:to>
                                        <p:strVal val="visible"/>
                                      </p:to>
                                    </p:set>
                                    <p:animEffect filter="wipe(up)" transition="in">
                                      <p:cBhvr>
                                        <p:cTn dur="500" id="15"/>
                                        <p:tgtEl>
                                          <p:spTgt spid="20"/>
                                        </p:tgtEl>
                                      </p:cBhvr>
                                    </p:animEffect>
                                  </p:childTnLst>
                                </p:cTn>
                              </p:par>
                            </p:childTnLst>
                          </p:cTn>
                        </p:par>
                        <p:par>
                          <p:cTn fill="hold" id="16" nodeType="afterGroup">
                            <p:stCondLst>
                              <p:cond delay="1500"/>
                            </p:stCondLst>
                            <p:childTnLst>
                              <p:par>
                                <p:cTn fill="hold" grpId="0" id="17" nodeType="afterEffect" presetClass="entr" presetID="2" presetSubtype="4">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additive="base">
                                        <p:cTn dur="500" fill="hold" id="19"/>
                                        <p:tgtEl>
                                          <p:spTgt spid="5"/>
                                        </p:tgtEl>
                                        <p:attrNameLst>
                                          <p:attrName>ppt_x</p:attrName>
                                        </p:attrNameLst>
                                      </p:cBhvr>
                                      <p:tavLst>
                                        <p:tav tm="0">
                                          <p:val>
                                            <p:strVal val="#ppt_x"/>
                                          </p:val>
                                        </p:tav>
                                        <p:tav tm="100000">
                                          <p:val>
                                            <p:strVal val="#ppt_x"/>
                                          </p:val>
                                        </p:tav>
                                      </p:tavLst>
                                    </p:anim>
                                    <p:anim calcmode="lin" valueType="num">
                                      <p:cBhvr additive="base">
                                        <p:cTn dur="500" fill="hold" id="20"/>
                                        <p:tgtEl>
                                          <p:spTgt spid="5"/>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2000"/>
                            </p:stCondLst>
                            <p:childTnLst>
                              <p:par>
                                <p:cTn fill="hold" grpId="0" id="22" nodeType="afterEffect" presetClass="entr" presetID="2" presetSubtype="8">
                                  <p:stCondLst>
                                    <p:cond delay="0"/>
                                  </p:stCondLst>
                                  <p:childTnLst>
                                    <p:set>
                                      <p:cBhvr>
                                        <p:cTn dur="1" fill="hold" id="23">
                                          <p:stCondLst>
                                            <p:cond delay="0"/>
                                          </p:stCondLst>
                                        </p:cTn>
                                        <p:tgtEl>
                                          <p:spTgt spid="30"/>
                                        </p:tgtEl>
                                        <p:attrNameLst>
                                          <p:attrName>style.visibility</p:attrName>
                                        </p:attrNameLst>
                                      </p:cBhvr>
                                      <p:to>
                                        <p:strVal val="visible"/>
                                      </p:to>
                                    </p:set>
                                    <p:anim calcmode="lin" valueType="num">
                                      <p:cBhvr additive="base">
                                        <p:cTn dur="500" fill="hold" id="24"/>
                                        <p:tgtEl>
                                          <p:spTgt spid="30"/>
                                        </p:tgtEl>
                                        <p:attrNameLst>
                                          <p:attrName>ppt_x</p:attrName>
                                        </p:attrNameLst>
                                      </p:cBhvr>
                                      <p:tavLst>
                                        <p:tav tm="0">
                                          <p:val>
                                            <p:strVal val="0-#ppt_w/2"/>
                                          </p:val>
                                        </p:tav>
                                        <p:tav tm="100000">
                                          <p:val>
                                            <p:strVal val="#ppt_x"/>
                                          </p:val>
                                        </p:tav>
                                      </p:tavLst>
                                    </p:anim>
                                    <p:anim calcmode="lin" valueType="num">
                                      <p:cBhvr additive="base">
                                        <p:cTn dur="500" fill="hold" id="25"/>
                                        <p:tgtEl>
                                          <p:spTgt spid="30"/>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2500"/>
                            </p:stCondLst>
                            <p:childTnLst>
                              <p:par>
                                <p:cTn fill="hold" id="27" nodeType="afterEffect" presetClass="entr" presetID="53" presetSubtype="0">
                                  <p:stCondLst>
                                    <p:cond delay="0"/>
                                  </p:stCondLst>
                                  <p:childTnLst>
                                    <p:set>
                                      <p:cBhvr>
                                        <p:cTn dur="1" fill="hold" id="28">
                                          <p:stCondLst>
                                            <p:cond delay="0"/>
                                          </p:stCondLst>
                                        </p:cTn>
                                        <p:tgtEl>
                                          <p:spTgt spid="66"/>
                                        </p:tgtEl>
                                        <p:attrNameLst>
                                          <p:attrName>style.visibility</p:attrName>
                                        </p:attrNameLst>
                                      </p:cBhvr>
                                      <p:to>
                                        <p:strVal val="visible"/>
                                      </p:to>
                                    </p:set>
                                    <p:anim calcmode="lin" valueType="num">
                                      <p:cBhvr>
                                        <p:cTn dur="500" fill="hold" id="29"/>
                                        <p:tgtEl>
                                          <p:spTgt spid="66"/>
                                        </p:tgtEl>
                                        <p:attrNameLst>
                                          <p:attrName>ppt_w</p:attrName>
                                        </p:attrNameLst>
                                      </p:cBhvr>
                                      <p:tavLst>
                                        <p:tav tm="0">
                                          <p:val>
                                            <p:fltVal val="0"/>
                                          </p:val>
                                        </p:tav>
                                        <p:tav tm="100000">
                                          <p:val>
                                            <p:strVal val="#ppt_w"/>
                                          </p:val>
                                        </p:tav>
                                      </p:tavLst>
                                    </p:anim>
                                    <p:anim calcmode="lin" valueType="num">
                                      <p:cBhvr>
                                        <p:cTn dur="500" fill="hold" id="30"/>
                                        <p:tgtEl>
                                          <p:spTgt spid="66"/>
                                        </p:tgtEl>
                                        <p:attrNameLst>
                                          <p:attrName>ppt_h</p:attrName>
                                        </p:attrNameLst>
                                      </p:cBhvr>
                                      <p:tavLst>
                                        <p:tav tm="0">
                                          <p:val>
                                            <p:fltVal val="0"/>
                                          </p:val>
                                        </p:tav>
                                        <p:tav tm="100000">
                                          <p:val>
                                            <p:strVal val="#ppt_h"/>
                                          </p:val>
                                        </p:tav>
                                      </p:tavLst>
                                    </p:anim>
                                    <p:animEffect filter="fade" transition="in">
                                      <p:cBhvr>
                                        <p:cTn dur="500" id="31"/>
                                        <p:tgtEl>
                                          <p:spTgt spid="66"/>
                                        </p:tgtEl>
                                      </p:cBhvr>
                                    </p:animEffect>
                                  </p:childTnLst>
                                </p:cTn>
                              </p:par>
                            </p:childTnLst>
                          </p:cTn>
                        </p:par>
                        <p:par>
                          <p:cTn fill="hold" id="32" nodeType="afterGroup">
                            <p:stCondLst>
                              <p:cond delay="3000"/>
                            </p:stCondLst>
                            <p:childTnLst>
                              <p:par>
                                <p:cTn fill="hold" grpId="0" id="33" nodeType="afterEffect" presetClass="entr" presetID="10" presetSubtype="0">
                                  <p:stCondLst>
                                    <p:cond delay="0"/>
                                  </p:stCondLst>
                                  <p:childTnLst>
                                    <p:set>
                                      <p:cBhvr>
                                        <p:cTn dur="1" fill="hold" id="34">
                                          <p:stCondLst>
                                            <p:cond delay="0"/>
                                          </p:stCondLst>
                                        </p:cTn>
                                        <p:tgtEl>
                                          <p:spTgt spid="37"/>
                                        </p:tgtEl>
                                        <p:attrNameLst>
                                          <p:attrName>style.visibility</p:attrName>
                                        </p:attrNameLst>
                                      </p:cBhvr>
                                      <p:to>
                                        <p:strVal val="visible"/>
                                      </p:to>
                                    </p:set>
                                    <p:animEffect filter="fade" transition="in">
                                      <p:cBhvr>
                                        <p:cTn dur="500" id="35"/>
                                        <p:tgtEl>
                                          <p:spTgt spid="37"/>
                                        </p:tgtEl>
                                      </p:cBhvr>
                                    </p:animEffect>
                                  </p:childTnLst>
                                </p:cTn>
                              </p:par>
                              <p:par>
                                <p:cTn fill="hold" grpId="0" id="36" nodeType="withEffect" presetClass="entr" presetID="10" presetSubtype="0">
                                  <p:stCondLst>
                                    <p:cond delay="0"/>
                                  </p:stCondLst>
                                  <p:childTnLst>
                                    <p:set>
                                      <p:cBhvr>
                                        <p:cTn dur="1" fill="hold" id="37">
                                          <p:stCondLst>
                                            <p:cond delay="0"/>
                                          </p:stCondLst>
                                        </p:cTn>
                                        <p:tgtEl>
                                          <p:spTgt spid="38"/>
                                        </p:tgtEl>
                                        <p:attrNameLst>
                                          <p:attrName>style.visibility</p:attrName>
                                        </p:attrNameLst>
                                      </p:cBhvr>
                                      <p:to>
                                        <p:strVal val="visible"/>
                                      </p:to>
                                    </p:set>
                                    <p:animEffect filter="fade" transition="in">
                                      <p:cBhvr>
                                        <p:cTn dur="500" id="38"/>
                                        <p:tgtEl>
                                          <p:spTgt spid="38"/>
                                        </p:tgtEl>
                                      </p:cBhvr>
                                    </p:animEffect>
                                  </p:childTnLst>
                                </p:cTn>
                              </p:par>
                            </p:childTnLst>
                          </p:cTn>
                        </p:par>
                        <p:par>
                          <p:cTn fill="hold" id="39" nodeType="afterGroup">
                            <p:stCondLst>
                              <p:cond delay="3500"/>
                            </p:stCondLst>
                            <p:childTnLst>
                              <p:par>
                                <p:cTn fill="hold" id="40" nodeType="afterEffect" presetClass="entr" presetID="22" presetSubtype="1">
                                  <p:stCondLst>
                                    <p:cond delay="0"/>
                                  </p:stCondLst>
                                  <p:childTnLst>
                                    <p:set>
                                      <p:cBhvr>
                                        <p:cTn dur="1" fill="hold" id="41">
                                          <p:stCondLst>
                                            <p:cond delay="0"/>
                                          </p:stCondLst>
                                        </p:cTn>
                                        <p:tgtEl>
                                          <p:spTgt spid="6"/>
                                        </p:tgtEl>
                                        <p:attrNameLst>
                                          <p:attrName>style.visibility</p:attrName>
                                        </p:attrNameLst>
                                      </p:cBhvr>
                                      <p:to>
                                        <p:strVal val="visible"/>
                                      </p:to>
                                    </p:set>
                                    <p:animEffect filter="wipe(up)" transition="in">
                                      <p:cBhvr>
                                        <p:cTn dur="500" id="42"/>
                                        <p:tgtEl>
                                          <p:spTgt spid="6"/>
                                        </p:tgtEl>
                                      </p:cBhvr>
                                    </p:animEffect>
                                  </p:childTnLst>
                                </p:cTn>
                              </p:par>
                            </p:childTnLst>
                          </p:cTn>
                        </p:par>
                        <p:par>
                          <p:cTn fill="hold" id="43" nodeType="afterGroup">
                            <p:stCondLst>
                              <p:cond delay="4000"/>
                            </p:stCondLst>
                            <p:childTnLst>
                              <p:par>
                                <p:cTn fill="hold" grpId="0" id="44" nodeType="afterEffect" presetClass="entr" presetID="2" presetSubtype="4">
                                  <p:stCondLst>
                                    <p:cond delay="0"/>
                                  </p:stCondLst>
                                  <p:childTnLst>
                                    <p:set>
                                      <p:cBhvr>
                                        <p:cTn dur="1" fill="hold" id="45">
                                          <p:stCondLst>
                                            <p:cond delay="0"/>
                                          </p:stCondLst>
                                        </p:cTn>
                                        <p:tgtEl>
                                          <p:spTgt spid="21"/>
                                        </p:tgtEl>
                                        <p:attrNameLst>
                                          <p:attrName>style.visibility</p:attrName>
                                        </p:attrNameLst>
                                      </p:cBhvr>
                                      <p:to>
                                        <p:strVal val="visible"/>
                                      </p:to>
                                    </p:set>
                                    <p:anim calcmode="lin" valueType="num">
                                      <p:cBhvr additive="base">
                                        <p:cTn dur="500" fill="hold" id="46"/>
                                        <p:tgtEl>
                                          <p:spTgt spid="21"/>
                                        </p:tgtEl>
                                        <p:attrNameLst>
                                          <p:attrName>ppt_x</p:attrName>
                                        </p:attrNameLst>
                                      </p:cBhvr>
                                      <p:tavLst>
                                        <p:tav tm="0">
                                          <p:val>
                                            <p:strVal val="#ppt_x"/>
                                          </p:val>
                                        </p:tav>
                                        <p:tav tm="100000">
                                          <p:val>
                                            <p:strVal val="#ppt_x"/>
                                          </p:val>
                                        </p:tav>
                                      </p:tavLst>
                                    </p:anim>
                                    <p:anim calcmode="lin" valueType="num">
                                      <p:cBhvr additive="base">
                                        <p:cTn dur="500" fill="hold" id="47"/>
                                        <p:tgtEl>
                                          <p:spTgt spid="21"/>
                                        </p:tgtEl>
                                        <p:attrNameLst>
                                          <p:attrName>ppt_y</p:attrName>
                                        </p:attrNameLst>
                                      </p:cBhvr>
                                      <p:tavLst>
                                        <p:tav tm="0">
                                          <p:val>
                                            <p:strVal val="1+#ppt_h/2"/>
                                          </p:val>
                                        </p:tav>
                                        <p:tav tm="100000">
                                          <p:val>
                                            <p:strVal val="#ppt_y"/>
                                          </p:val>
                                        </p:tav>
                                      </p:tavLst>
                                    </p:anim>
                                  </p:childTnLst>
                                </p:cTn>
                              </p:par>
                            </p:childTnLst>
                          </p:cTn>
                        </p:par>
                        <p:par>
                          <p:cTn fill="hold" id="48" nodeType="afterGroup">
                            <p:stCondLst>
                              <p:cond delay="4500"/>
                            </p:stCondLst>
                            <p:childTnLst>
                              <p:par>
                                <p:cTn fill="hold" grpId="0" id="49" nodeType="afterEffect" presetClass="entr" presetID="2" presetSubtype="8">
                                  <p:stCondLst>
                                    <p:cond delay="0"/>
                                  </p:stCondLst>
                                  <p:childTnLst>
                                    <p:set>
                                      <p:cBhvr>
                                        <p:cTn dur="1" fill="hold" id="50">
                                          <p:stCondLst>
                                            <p:cond delay="0"/>
                                          </p:stCondLst>
                                        </p:cTn>
                                        <p:tgtEl>
                                          <p:spTgt spid="39"/>
                                        </p:tgtEl>
                                        <p:attrNameLst>
                                          <p:attrName>style.visibility</p:attrName>
                                        </p:attrNameLst>
                                      </p:cBhvr>
                                      <p:to>
                                        <p:strVal val="visible"/>
                                      </p:to>
                                    </p:set>
                                    <p:anim calcmode="lin" valueType="num">
                                      <p:cBhvr additive="base">
                                        <p:cTn dur="500" fill="hold" id="51"/>
                                        <p:tgtEl>
                                          <p:spTgt spid="39"/>
                                        </p:tgtEl>
                                        <p:attrNameLst>
                                          <p:attrName>ppt_x</p:attrName>
                                        </p:attrNameLst>
                                      </p:cBhvr>
                                      <p:tavLst>
                                        <p:tav tm="0">
                                          <p:val>
                                            <p:strVal val="0-#ppt_w/2"/>
                                          </p:val>
                                        </p:tav>
                                        <p:tav tm="100000">
                                          <p:val>
                                            <p:strVal val="#ppt_x"/>
                                          </p:val>
                                        </p:tav>
                                      </p:tavLst>
                                    </p:anim>
                                    <p:anim calcmode="lin" valueType="num">
                                      <p:cBhvr additive="base">
                                        <p:cTn dur="500" fill="hold" id="52"/>
                                        <p:tgtEl>
                                          <p:spTgt spid="39"/>
                                        </p:tgtEl>
                                        <p:attrNameLst>
                                          <p:attrName>ppt_y</p:attrName>
                                        </p:attrNameLst>
                                      </p:cBhvr>
                                      <p:tavLst>
                                        <p:tav tm="0">
                                          <p:val>
                                            <p:strVal val="#ppt_y"/>
                                          </p:val>
                                        </p:tav>
                                        <p:tav tm="100000">
                                          <p:val>
                                            <p:strVal val="#ppt_y"/>
                                          </p:val>
                                        </p:tav>
                                      </p:tavLst>
                                    </p:anim>
                                  </p:childTnLst>
                                </p:cTn>
                              </p:par>
                            </p:childTnLst>
                          </p:cTn>
                        </p:par>
                        <p:par>
                          <p:cTn fill="hold" id="53" nodeType="afterGroup">
                            <p:stCondLst>
                              <p:cond delay="5000"/>
                            </p:stCondLst>
                            <p:childTnLst>
                              <p:par>
                                <p:cTn fill="hold" id="54" nodeType="afterEffect" presetClass="entr" presetID="53" presetSubtype="0">
                                  <p:stCondLst>
                                    <p:cond delay="0"/>
                                  </p:stCondLst>
                                  <p:childTnLst>
                                    <p:set>
                                      <p:cBhvr>
                                        <p:cTn dur="1" fill="hold" id="55">
                                          <p:stCondLst>
                                            <p:cond delay="0"/>
                                          </p:stCondLst>
                                        </p:cTn>
                                        <p:tgtEl>
                                          <p:spTgt spid="67"/>
                                        </p:tgtEl>
                                        <p:attrNameLst>
                                          <p:attrName>style.visibility</p:attrName>
                                        </p:attrNameLst>
                                      </p:cBhvr>
                                      <p:to>
                                        <p:strVal val="visible"/>
                                      </p:to>
                                    </p:set>
                                    <p:anim calcmode="lin" valueType="num">
                                      <p:cBhvr>
                                        <p:cTn dur="500" fill="hold" id="56"/>
                                        <p:tgtEl>
                                          <p:spTgt spid="67"/>
                                        </p:tgtEl>
                                        <p:attrNameLst>
                                          <p:attrName>ppt_w</p:attrName>
                                        </p:attrNameLst>
                                      </p:cBhvr>
                                      <p:tavLst>
                                        <p:tav tm="0">
                                          <p:val>
                                            <p:fltVal val="0"/>
                                          </p:val>
                                        </p:tav>
                                        <p:tav tm="100000">
                                          <p:val>
                                            <p:strVal val="#ppt_w"/>
                                          </p:val>
                                        </p:tav>
                                      </p:tavLst>
                                    </p:anim>
                                    <p:anim calcmode="lin" valueType="num">
                                      <p:cBhvr>
                                        <p:cTn dur="500" fill="hold" id="57"/>
                                        <p:tgtEl>
                                          <p:spTgt spid="67"/>
                                        </p:tgtEl>
                                        <p:attrNameLst>
                                          <p:attrName>ppt_h</p:attrName>
                                        </p:attrNameLst>
                                      </p:cBhvr>
                                      <p:tavLst>
                                        <p:tav tm="0">
                                          <p:val>
                                            <p:fltVal val="0"/>
                                          </p:val>
                                        </p:tav>
                                        <p:tav tm="100000">
                                          <p:val>
                                            <p:strVal val="#ppt_h"/>
                                          </p:val>
                                        </p:tav>
                                      </p:tavLst>
                                    </p:anim>
                                    <p:animEffect filter="fade" transition="in">
                                      <p:cBhvr>
                                        <p:cTn dur="500" id="58"/>
                                        <p:tgtEl>
                                          <p:spTgt spid="67"/>
                                        </p:tgtEl>
                                      </p:cBhvr>
                                    </p:animEffect>
                                  </p:childTnLst>
                                </p:cTn>
                              </p:par>
                            </p:childTnLst>
                          </p:cTn>
                        </p:par>
                        <p:par>
                          <p:cTn fill="hold" id="59" nodeType="afterGroup">
                            <p:stCondLst>
                              <p:cond delay="5500"/>
                            </p:stCondLst>
                            <p:childTnLst>
                              <p:par>
                                <p:cTn fill="hold" grpId="0" id="60" nodeType="afterEffect" presetClass="entr" presetID="10" presetSubtype="0">
                                  <p:stCondLst>
                                    <p:cond delay="0"/>
                                  </p:stCondLst>
                                  <p:childTnLst>
                                    <p:set>
                                      <p:cBhvr>
                                        <p:cTn dur="1" fill="hold" id="61">
                                          <p:stCondLst>
                                            <p:cond delay="0"/>
                                          </p:stCondLst>
                                        </p:cTn>
                                        <p:tgtEl>
                                          <p:spTgt spid="46"/>
                                        </p:tgtEl>
                                        <p:attrNameLst>
                                          <p:attrName>style.visibility</p:attrName>
                                        </p:attrNameLst>
                                      </p:cBhvr>
                                      <p:to>
                                        <p:strVal val="visible"/>
                                      </p:to>
                                    </p:set>
                                    <p:animEffect filter="fade" transition="in">
                                      <p:cBhvr>
                                        <p:cTn dur="500" id="62"/>
                                        <p:tgtEl>
                                          <p:spTgt spid="46"/>
                                        </p:tgtEl>
                                      </p:cBhvr>
                                    </p:animEffect>
                                  </p:childTnLst>
                                </p:cTn>
                              </p:par>
                              <p:par>
                                <p:cTn fill="hold" grpId="0" id="63" nodeType="withEffect" presetClass="entr" presetID="10" presetSubtype="0">
                                  <p:stCondLst>
                                    <p:cond delay="0"/>
                                  </p:stCondLst>
                                  <p:childTnLst>
                                    <p:set>
                                      <p:cBhvr>
                                        <p:cTn dur="1" fill="hold" id="64">
                                          <p:stCondLst>
                                            <p:cond delay="0"/>
                                          </p:stCondLst>
                                        </p:cTn>
                                        <p:tgtEl>
                                          <p:spTgt spid="47"/>
                                        </p:tgtEl>
                                        <p:attrNameLst>
                                          <p:attrName>style.visibility</p:attrName>
                                        </p:attrNameLst>
                                      </p:cBhvr>
                                      <p:to>
                                        <p:strVal val="visible"/>
                                      </p:to>
                                    </p:set>
                                    <p:animEffect filter="fade" transition="in">
                                      <p:cBhvr>
                                        <p:cTn dur="500" id="65"/>
                                        <p:tgtEl>
                                          <p:spTgt spid="47"/>
                                        </p:tgtEl>
                                      </p:cBhvr>
                                    </p:animEffect>
                                  </p:childTnLst>
                                </p:cTn>
                              </p:par>
                            </p:childTnLst>
                          </p:cTn>
                        </p:par>
                        <p:par>
                          <p:cTn fill="hold" id="66" nodeType="afterGroup">
                            <p:stCondLst>
                              <p:cond delay="6000"/>
                            </p:stCondLst>
                            <p:childTnLst>
                              <p:par>
                                <p:cTn fill="hold" id="67" nodeType="afterEffect" presetClass="entr" presetID="22" presetSubtype="1">
                                  <p:stCondLst>
                                    <p:cond delay="0"/>
                                  </p:stCondLst>
                                  <p:childTnLst>
                                    <p:set>
                                      <p:cBhvr>
                                        <p:cTn dur="1" fill="hold" id="68">
                                          <p:stCondLst>
                                            <p:cond delay="0"/>
                                          </p:stCondLst>
                                        </p:cTn>
                                        <p:tgtEl>
                                          <p:spTgt spid="22"/>
                                        </p:tgtEl>
                                        <p:attrNameLst>
                                          <p:attrName>style.visibility</p:attrName>
                                        </p:attrNameLst>
                                      </p:cBhvr>
                                      <p:to>
                                        <p:strVal val="visible"/>
                                      </p:to>
                                    </p:set>
                                    <p:animEffect filter="wipe(up)" transition="in">
                                      <p:cBhvr>
                                        <p:cTn dur="500" id="69"/>
                                        <p:tgtEl>
                                          <p:spTgt spid="22"/>
                                        </p:tgtEl>
                                      </p:cBhvr>
                                    </p:animEffect>
                                  </p:childTnLst>
                                </p:cTn>
                              </p:par>
                            </p:childTnLst>
                          </p:cTn>
                        </p:par>
                        <p:par>
                          <p:cTn fill="hold" id="70" nodeType="afterGroup">
                            <p:stCondLst>
                              <p:cond delay="6500"/>
                            </p:stCondLst>
                            <p:childTnLst>
                              <p:par>
                                <p:cTn fill="hold" grpId="0" id="71" nodeType="afterEffect" presetClass="entr" presetID="2" presetSubtype="4">
                                  <p:stCondLst>
                                    <p:cond delay="0"/>
                                  </p:stCondLst>
                                  <p:childTnLst>
                                    <p:set>
                                      <p:cBhvr>
                                        <p:cTn dur="1" fill="hold" id="72">
                                          <p:stCondLst>
                                            <p:cond delay="0"/>
                                          </p:stCondLst>
                                        </p:cTn>
                                        <p:tgtEl>
                                          <p:spTgt spid="23"/>
                                        </p:tgtEl>
                                        <p:attrNameLst>
                                          <p:attrName>style.visibility</p:attrName>
                                        </p:attrNameLst>
                                      </p:cBhvr>
                                      <p:to>
                                        <p:strVal val="visible"/>
                                      </p:to>
                                    </p:set>
                                    <p:anim calcmode="lin" valueType="num">
                                      <p:cBhvr additive="base">
                                        <p:cTn dur="500" fill="hold" id="73"/>
                                        <p:tgtEl>
                                          <p:spTgt spid="23"/>
                                        </p:tgtEl>
                                        <p:attrNameLst>
                                          <p:attrName>ppt_x</p:attrName>
                                        </p:attrNameLst>
                                      </p:cBhvr>
                                      <p:tavLst>
                                        <p:tav tm="0">
                                          <p:val>
                                            <p:strVal val="#ppt_x"/>
                                          </p:val>
                                        </p:tav>
                                        <p:tav tm="100000">
                                          <p:val>
                                            <p:strVal val="#ppt_x"/>
                                          </p:val>
                                        </p:tav>
                                      </p:tavLst>
                                    </p:anim>
                                    <p:anim calcmode="lin" valueType="num">
                                      <p:cBhvr additive="base">
                                        <p:cTn dur="500" fill="hold" id="74"/>
                                        <p:tgtEl>
                                          <p:spTgt spid="23"/>
                                        </p:tgtEl>
                                        <p:attrNameLst>
                                          <p:attrName>ppt_y</p:attrName>
                                        </p:attrNameLst>
                                      </p:cBhvr>
                                      <p:tavLst>
                                        <p:tav tm="0">
                                          <p:val>
                                            <p:strVal val="1+#ppt_h/2"/>
                                          </p:val>
                                        </p:tav>
                                        <p:tav tm="100000">
                                          <p:val>
                                            <p:strVal val="#ppt_y"/>
                                          </p:val>
                                        </p:tav>
                                      </p:tavLst>
                                    </p:anim>
                                  </p:childTnLst>
                                </p:cTn>
                              </p:par>
                            </p:childTnLst>
                          </p:cTn>
                        </p:par>
                        <p:par>
                          <p:cTn fill="hold" id="75" nodeType="afterGroup">
                            <p:stCondLst>
                              <p:cond delay="7000"/>
                            </p:stCondLst>
                            <p:childTnLst>
                              <p:par>
                                <p:cTn fill="hold" grpId="0" id="76" nodeType="afterEffect" presetClass="entr" presetID="2" presetSubtype="8">
                                  <p:stCondLst>
                                    <p:cond delay="0"/>
                                  </p:stCondLst>
                                  <p:childTnLst>
                                    <p:set>
                                      <p:cBhvr>
                                        <p:cTn dur="1" fill="hold" id="77">
                                          <p:stCondLst>
                                            <p:cond delay="0"/>
                                          </p:stCondLst>
                                        </p:cTn>
                                        <p:tgtEl>
                                          <p:spTgt spid="48"/>
                                        </p:tgtEl>
                                        <p:attrNameLst>
                                          <p:attrName>style.visibility</p:attrName>
                                        </p:attrNameLst>
                                      </p:cBhvr>
                                      <p:to>
                                        <p:strVal val="visible"/>
                                      </p:to>
                                    </p:set>
                                    <p:anim calcmode="lin" valueType="num">
                                      <p:cBhvr additive="base">
                                        <p:cTn dur="500" fill="hold" id="78"/>
                                        <p:tgtEl>
                                          <p:spTgt spid="48"/>
                                        </p:tgtEl>
                                        <p:attrNameLst>
                                          <p:attrName>ppt_x</p:attrName>
                                        </p:attrNameLst>
                                      </p:cBhvr>
                                      <p:tavLst>
                                        <p:tav tm="0">
                                          <p:val>
                                            <p:strVal val="0-#ppt_w/2"/>
                                          </p:val>
                                        </p:tav>
                                        <p:tav tm="100000">
                                          <p:val>
                                            <p:strVal val="#ppt_x"/>
                                          </p:val>
                                        </p:tav>
                                      </p:tavLst>
                                    </p:anim>
                                    <p:anim calcmode="lin" valueType="num">
                                      <p:cBhvr additive="base">
                                        <p:cTn dur="500" fill="hold" id="79"/>
                                        <p:tgtEl>
                                          <p:spTgt spid="48"/>
                                        </p:tgtEl>
                                        <p:attrNameLst>
                                          <p:attrName>ppt_y</p:attrName>
                                        </p:attrNameLst>
                                      </p:cBhvr>
                                      <p:tavLst>
                                        <p:tav tm="0">
                                          <p:val>
                                            <p:strVal val="#ppt_y"/>
                                          </p:val>
                                        </p:tav>
                                        <p:tav tm="100000">
                                          <p:val>
                                            <p:strVal val="#ppt_y"/>
                                          </p:val>
                                        </p:tav>
                                      </p:tavLst>
                                    </p:anim>
                                  </p:childTnLst>
                                </p:cTn>
                              </p:par>
                            </p:childTnLst>
                          </p:cTn>
                        </p:par>
                        <p:par>
                          <p:cTn fill="hold" id="80" nodeType="afterGroup">
                            <p:stCondLst>
                              <p:cond delay="7500"/>
                            </p:stCondLst>
                            <p:childTnLst>
                              <p:par>
                                <p:cTn fill="hold" id="81" nodeType="afterEffect" presetClass="entr" presetID="53" presetSubtype="0">
                                  <p:stCondLst>
                                    <p:cond delay="0"/>
                                  </p:stCondLst>
                                  <p:childTnLst>
                                    <p:set>
                                      <p:cBhvr>
                                        <p:cTn dur="1" fill="hold" id="82">
                                          <p:stCondLst>
                                            <p:cond delay="0"/>
                                          </p:stCondLst>
                                        </p:cTn>
                                        <p:tgtEl>
                                          <p:spTgt spid="68"/>
                                        </p:tgtEl>
                                        <p:attrNameLst>
                                          <p:attrName>style.visibility</p:attrName>
                                        </p:attrNameLst>
                                      </p:cBhvr>
                                      <p:to>
                                        <p:strVal val="visible"/>
                                      </p:to>
                                    </p:set>
                                    <p:anim calcmode="lin" valueType="num">
                                      <p:cBhvr>
                                        <p:cTn dur="500" fill="hold" id="83"/>
                                        <p:tgtEl>
                                          <p:spTgt spid="68"/>
                                        </p:tgtEl>
                                        <p:attrNameLst>
                                          <p:attrName>ppt_w</p:attrName>
                                        </p:attrNameLst>
                                      </p:cBhvr>
                                      <p:tavLst>
                                        <p:tav tm="0">
                                          <p:val>
                                            <p:fltVal val="0"/>
                                          </p:val>
                                        </p:tav>
                                        <p:tav tm="100000">
                                          <p:val>
                                            <p:strVal val="#ppt_w"/>
                                          </p:val>
                                        </p:tav>
                                      </p:tavLst>
                                    </p:anim>
                                    <p:anim calcmode="lin" valueType="num">
                                      <p:cBhvr>
                                        <p:cTn dur="500" fill="hold" id="84"/>
                                        <p:tgtEl>
                                          <p:spTgt spid="68"/>
                                        </p:tgtEl>
                                        <p:attrNameLst>
                                          <p:attrName>ppt_h</p:attrName>
                                        </p:attrNameLst>
                                      </p:cBhvr>
                                      <p:tavLst>
                                        <p:tav tm="0">
                                          <p:val>
                                            <p:fltVal val="0"/>
                                          </p:val>
                                        </p:tav>
                                        <p:tav tm="100000">
                                          <p:val>
                                            <p:strVal val="#ppt_h"/>
                                          </p:val>
                                        </p:tav>
                                      </p:tavLst>
                                    </p:anim>
                                    <p:animEffect filter="fade" transition="in">
                                      <p:cBhvr>
                                        <p:cTn dur="500" id="85"/>
                                        <p:tgtEl>
                                          <p:spTgt spid="68"/>
                                        </p:tgtEl>
                                      </p:cBhvr>
                                    </p:animEffect>
                                  </p:childTnLst>
                                </p:cTn>
                              </p:par>
                            </p:childTnLst>
                          </p:cTn>
                        </p:par>
                        <p:par>
                          <p:cTn fill="hold" id="86" nodeType="afterGroup">
                            <p:stCondLst>
                              <p:cond delay="8000"/>
                            </p:stCondLst>
                            <p:childTnLst>
                              <p:par>
                                <p:cTn fill="hold" grpId="0" id="87" nodeType="afterEffect" presetClass="entr" presetID="10" presetSubtype="0">
                                  <p:stCondLst>
                                    <p:cond delay="0"/>
                                  </p:stCondLst>
                                  <p:childTnLst>
                                    <p:set>
                                      <p:cBhvr>
                                        <p:cTn dur="1" fill="hold" id="88">
                                          <p:stCondLst>
                                            <p:cond delay="0"/>
                                          </p:stCondLst>
                                        </p:cTn>
                                        <p:tgtEl>
                                          <p:spTgt spid="55"/>
                                        </p:tgtEl>
                                        <p:attrNameLst>
                                          <p:attrName>style.visibility</p:attrName>
                                        </p:attrNameLst>
                                      </p:cBhvr>
                                      <p:to>
                                        <p:strVal val="visible"/>
                                      </p:to>
                                    </p:set>
                                    <p:animEffect filter="fade" transition="in">
                                      <p:cBhvr>
                                        <p:cTn dur="500" id="89"/>
                                        <p:tgtEl>
                                          <p:spTgt spid="55"/>
                                        </p:tgtEl>
                                      </p:cBhvr>
                                    </p:animEffect>
                                  </p:childTnLst>
                                </p:cTn>
                              </p:par>
                              <p:par>
                                <p:cTn fill="hold" grpId="0" id="90" nodeType="withEffect" presetClass="entr" presetID="10" presetSubtype="0">
                                  <p:stCondLst>
                                    <p:cond delay="0"/>
                                  </p:stCondLst>
                                  <p:childTnLst>
                                    <p:set>
                                      <p:cBhvr>
                                        <p:cTn dur="1" fill="hold" id="91">
                                          <p:stCondLst>
                                            <p:cond delay="0"/>
                                          </p:stCondLst>
                                        </p:cTn>
                                        <p:tgtEl>
                                          <p:spTgt spid="56"/>
                                        </p:tgtEl>
                                        <p:attrNameLst>
                                          <p:attrName>style.visibility</p:attrName>
                                        </p:attrNameLst>
                                      </p:cBhvr>
                                      <p:to>
                                        <p:strVal val="visible"/>
                                      </p:to>
                                    </p:set>
                                    <p:animEffect filter="fade" transition="in">
                                      <p:cBhvr>
                                        <p:cTn dur="500" id="92"/>
                                        <p:tgtEl>
                                          <p:spTgt spid="56"/>
                                        </p:tgtEl>
                                      </p:cBhvr>
                                    </p:animEffect>
                                  </p:childTnLst>
                                </p:cTn>
                              </p:par>
                            </p:childTnLst>
                          </p:cTn>
                        </p:par>
                        <p:par>
                          <p:cTn fill="hold" id="93" nodeType="afterGroup">
                            <p:stCondLst>
                              <p:cond delay="8500"/>
                            </p:stCondLst>
                            <p:childTnLst>
                              <p:par>
                                <p:cTn fill="hold" id="94" nodeType="afterEffect" presetClass="entr" presetID="22" presetSubtype="1">
                                  <p:stCondLst>
                                    <p:cond delay="0"/>
                                  </p:stCondLst>
                                  <p:childTnLst>
                                    <p:set>
                                      <p:cBhvr>
                                        <p:cTn dur="1" fill="hold" id="95">
                                          <p:stCondLst>
                                            <p:cond delay="0"/>
                                          </p:stCondLst>
                                        </p:cTn>
                                        <p:tgtEl>
                                          <p:spTgt spid="24"/>
                                        </p:tgtEl>
                                        <p:attrNameLst>
                                          <p:attrName>style.visibility</p:attrName>
                                        </p:attrNameLst>
                                      </p:cBhvr>
                                      <p:to>
                                        <p:strVal val="visible"/>
                                      </p:to>
                                    </p:set>
                                    <p:animEffect filter="wipe(up)" transition="in">
                                      <p:cBhvr>
                                        <p:cTn dur="500" id="96"/>
                                        <p:tgtEl>
                                          <p:spTgt spid="24"/>
                                        </p:tgtEl>
                                      </p:cBhvr>
                                    </p:animEffect>
                                  </p:childTnLst>
                                </p:cTn>
                              </p:par>
                            </p:childTnLst>
                          </p:cTn>
                        </p:par>
                        <p:par>
                          <p:cTn fill="hold" id="97" nodeType="afterGroup">
                            <p:stCondLst>
                              <p:cond delay="9000"/>
                            </p:stCondLst>
                            <p:childTnLst>
                              <p:par>
                                <p:cTn fill="hold" id="98" nodeType="afterEffect" presetClass="entr" presetID="22" presetSubtype="2">
                                  <p:stCondLst>
                                    <p:cond delay="0"/>
                                  </p:stCondLst>
                                  <p:childTnLst>
                                    <p:set>
                                      <p:cBhvr>
                                        <p:cTn dur="1" fill="hold" id="99">
                                          <p:stCondLst>
                                            <p:cond delay="0"/>
                                          </p:stCondLst>
                                        </p:cTn>
                                        <p:tgtEl>
                                          <p:spTgt spid="25"/>
                                        </p:tgtEl>
                                        <p:attrNameLst>
                                          <p:attrName>style.visibility</p:attrName>
                                        </p:attrNameLst>
                                      </p:cBhvr>
                                      <p:to>
                                        <p:strVal val="visible"/>
                                      </p:to>
                                    </p:set>
                                    <p:animEffect filter="wipe(right)" transition="in">
                                      <p:cBhvr>
                                        <p:cTn dur="500" id="100"/>
                                        <p:tgtEl>
                                          <p:spTgt spid="25"/>
                                        </p:tgtEl>
                                      </p:cBhvr>
                                    </p:animEffect>
                                  </p:childTnLst>
                                </p:cTn>
                              </p:par>
                            </p:childTnLst>
                          </p:cTn>
                        </p:par>
                        <p:par>
                          <p:cTn fill="hold" id="101" nodeType="afterGroup">
                            <p:stCondLst>
                              <p:cond delay="9500"/>
                            </p:stCondLst>
                            <p:childTnLst>
                              <p:par>
                                <p:cTn fill="hold" id="102" nodeType="afterEffect" presetClass="entr" presetID="22" presetSubtype="1">
                                  <p:stCondLst>
                                    <p:cond delay="0"/>
                                  </p:stCondLst>
                                  <p:childTnLst>
                                    <p:set>
                                      <p:cBhvr>
                                        <p:cTn dur="1" fill="hold" id="103">
                                          <p:stCondLst>
                                            <p:cond delay="0"/>
                                          </p:stCondLst>
                                        </p:cTn>
                                        <p:tgtEl>
                                          <p:spTgt spid="26"/>
                                        </p:tgtEl>
                                        <p:attrNameLst>
                                          <p:attrName>style.visibility</p:attrName>
                                        </p:attrNameLst>
                                      </p:cBhvr>
                                      <p:to>
                                        <p:strVal val="visible"/>
                                      </p:to>
                                    </p:set>
                                    <p:animEffect filter="wipe(up)" transition="in">
                                      <p:cBhvr>
                                        <p:cTn dur="500" id="104"/>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21"/>
      <p:bldP grpId="0" spid="23"/>
      <p:bldP grpId="0" spid="30"/>
      <p:bldP grpId="0" spid="37"/>
      <p:bldP grpId="0" spid="38"/>
      <p:bldP grpId="0" spid="39"/>
      <p:bldP grpId="0" spid="46"/>
      <p:bldP grpId="0" spid="47"/>
      <p:bldP grpId="0" spid="48"/>
      <p:bldP grpId="0" spid="55"/>
      <p:bldP grpId="0" spid="5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cxnSp>
        <p:nvCxnSpPr>
          <p:cNvPr id="24" name="Straight Connector 23"/>
          <p:cNvCxnSpPr/>
          <p:nvPr/>
        </p:nvCxnSpPr>
        <p:spPr>
          <a:xfrm flipH="1">
            <a:off x="1498601" y="4870745"/>
            <a:ext cx="0" cy="879991"/>
          </a:xfrm>
          <a:prstGeom prst="line">
            <a:avLst/>
          </a:prstGeom>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1498601" y="2202973"/>
            <a:ext cx="0" cy="1158104"/>
          </a:xfrm>
          <a:prstGeom prst="line">
            <a:avLst/>
          </a:prstGeom>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6111941" y="0"/>
            <a:ext cx="17549" cy="1132902"/>
          </a:xfrm>
          <a:prstGeom prst="line">
            <a:avLst/>
          </a:prstGeom>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484820" y="1108582"/>
            <a:ext cx="4644670" cy="0"/>
          </a:xfrm>
          <a:prstGeom prst="line">
            <a:avLst/>
          </a:prstGeom>
          <a:ln w="571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498601" y="1108582"/>
            <a:ext cx="0" cy="912861"/>
          </a:xfrm>
          <a:prstGeom prst="line">
            <a:avLst/>
          </a:prstGeom>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498601" y="3536859"/>
            <a:ext cx="0" cy="1158104"/>
          </a:xfrm>
          <a:prstGeom prst="line">
            <a:avLst/>
          </a:prstGeom>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498601" y="5750736"/>
            <a:ext cx="4610070" cy="0"/>
          </a:xfrm>
          <a:prstGeom prst="line">
            <a:avLst/>
          </a:prstGeom>
          <a:ln w="571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6100399" y="5724492"/>
            <a:ext cx="0" cy="1133508"/>
          </a:xfrm>
          <a:prstGeom prst="line">
            <a:avLst/>
          </a:prstGeom>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30" name="Flowchart: Extract 29"/>
          <p:cNvSpPr/>
          <p:nvPr/>
        </p:nvSpPr>
        <p:spPr>
          <a:xfrm rot="16200000">
            <a:off x="2850832" y="1982999"/>
            <a:ext cx="255814" cy="255814"/>
          </a:xfrm>
          <a:prstGeom prst="flowChartExtra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7" name="Rectangle 36"/>
          <p:cNvSpPr/>
          <p:nvPr/>
        </p:nvSpPr>
        <p:spPr>
          <a:xfrm>
            <a:off x="4657941" y="1527627"/>
            <a:ext cx="3007536" cy="457200"/>
          </a:xfrm>
          <a:prstGeom prst="rect">
            <a:avLst/>
          </a:prstGeom>
        </p:spPr>
        <p:txBody>
          <a:bodyPr wrap="square">
            <a:spAutoFit/>
          </a:bodyPr>
          <a:lstStyle/>
          <a:p>
            <a:r>
              <a:rPr lang="ms-MY" sz="2400">
                <a:solidFill>
                  <a:schemeClr val="bg1">
                    <a:lumMod val="95000"/>
                  </a:schemeClr>
                </a:solidFill>
              </a:rPr>
              <a:t>Fix It</a:t>
            </a:r>
          </a:p>
        </p:txBody>
      </p:sp>
      <p:sp>
        <p:nvSpPr>
          <p:cNvPr id="38" name="Rectangle 37"/>
          <p:cNvSpPr/>
          <p:nvPr/>
        </p:nvSpPr>
        <p:spPr>
          <a:xfrm>
            <a:off x="4644408" y="1932359"/>
            <a:ext cx="3048902" cy="640080"/>
          </a:xfrm>
          <a:prstGeom prst="rect">
            <a:avLst/>
          </a:prstGeom>
        </p:spPr>
        <p:txBody>
          <a:bodyPr wrap="square">
            <a:spAutoFit/>
          </a:bodyPr>
          <a:lstStyle/>
          <a:p>
            <a:r>
              <a:rPr lang="ms-MY" sz="1200">
                <a:solidFill>
                  <a:schemeClr val="bg1">
                    <a:lumMod val="95000"/>
                  </a:schemeClr>
                </a:solidFill>
                <a:latin charset="0" pitchFamily="34" typeface="Source Sans Pro Light"/>
              </a:rPr>
              <a:t>Lorem ipsum dolor sit amet, consectetur adipiscing elit. Praesent sodales odio sit amet odio tristique quis tempus odio </a:t>
            </a:r>
          </a:p>
        </p:txBody>
      </p:sp>
      <p:sp>
        <p:nvSpPr>
          <p:cNvPr id="39" name="Flowchart: Extract 38"/>
          <p:cNvSpPr/>
          <p:nvPr/>
        </p:nvSpPr>
        <p:spPr>
          <a:xfrm rot="16200000">
            <a:off x="1905154" y="3319720"/>
            <a:ext cx="255814" cy="255814"/>
          </a:xfrm>
          <a:prstGeom prst="flowChartExtra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6" name="Rectangle 45"/>
          <p:cNvSpPr/>
          <p:nvPr/>
        </p:nvSpPr>
        <p:spPr>
          <a:xfrm>
            <a:off x="3760544" y="2931617"/>
            <a:ext cx="3007536" cy="457200"/>
          </a:xfrm>
          <a:prstGeom prst="rect">
            <a:avLst/>
          </a:prstGeom>
        </p:spPr>
        <p:txBody>
          <a:bodyPr wrap="square">
            <a:spAutoFit/>
          </a:bodyPr>
          <a:lstStyle/>
          <a:p>
            <a:r>
              <a:rPr lang="ms-MY" sz="2400">
                <a:solidFill>
                  <a:schemeClr val="bg1">
                    <a:lumMod val="95000"/>
                  </a:schemeClr>
                </a:solidFill>
              </a:rPr>
              <a:t>Fix It</a:t>
            </a:r>
          </a:p>
        </p:txBody>
      </p:sp>
      <p:sp>
        <p:nvSpPr>
          <p:cNvPr id="47" name="Rectangle 46"/>
          <p:cNvSpPr/>
          <p:nvPr/>
        </p:nvSpPr>
        <p:spPr>
          <a:xfrm>
            <a:off x="3747011" y="3336348"/>
            <a:ext cx="3048902" cy="640080"/>
          </a:xfrm>
          <a:prstGeom prst="rect">
            <a:avLst/>
          </a:prstGeom>
        </p:spPr>
        <p:txBody>
          <a:bodyPr wrap="square">
            <a:spAutoFit/>
          </a:bodyPr>
          <a:lstStyle/>
          <a:p>
            <a:r>
              <a:rPr lang="ms-MY" sz="1200">
                <a:solidFill>
                  <a:schemeClr val="bg1">
                    <a:lumMod val="95000"/>
                  </a:schemeClr>
                </a:solidFill>
                <a:latin charset="0" pitchFamily="34" typeface="Source Sans Pro Light"/>
              </a:rPr>
              <a:t>Lorem ipsum dolor sit amet, consectetur adipiscing elit. Praesent sodales odio sit amet odio tristique quis tempus odio </a:t>
            </a:r>
          </a:p>
        </p:txBody>
      </p:sp>
      <p:sp>
        <p:nvSpPr>
          <p:cNvPr id="48" name="Flowchart: Extract 47"/>
          <p:cNvSpPr/>
          <p:nvPr/>
        </p:nvSpPr>
        <p:spPr>
          <a:xfrm rot="16200000">
            <a:off x="2978739" y="4657564"/>
            <a:ext cx="255814" cy="255814"/>
          </a:xfrm>
          <a:prstGeom prst="flowChartExtra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5" name="Rectangle 54"/>
          <p:cNvSpPr/>
          <p:nvPr/>
        </p:nvSpPr>
        <p:spPr>
          <a:xfrm>
            <a:off x="4743974" y="4241336"/>
            <a:ext cx="3007536" cy="457200"/>
          </a:xfrm>
          <a:prstGeom prst="rect">
            <a:avLst/>
          </a:prstGeom>
        </p:spPr>
        <p:txBody>
          <a:bodyPr wrap="square">
            <a:spAutoFit/>
          </a:bodyPr>
          <a:lstStyle/>
          <a:p>
            <a:r>
              <a:rPr lang="ms-MY" sz="2400">
                <a:solidFill>
                  <a:schemeClr val="bg1">
                    <a:lumMod val="95000"/>
                  </a:schemeClr>
                </a:solidFill>
              </a:rPr>
              <a:t>Fix It</a:t>
            </a:r>
          </a:p>
        </p:txBody>
      </p:sp>
      <p:sp>
        <p:nvSpPr>
          <p:cNvPr id="56" name="Rectangle 55"/>
          <p:cNvSpPr/>
          <p:nvPr/>
        </p:nvSpPr>
        <p:spPr>
          <a:xfrm>
            <a:off x="4730441" y="4646068"/>
            <a:ext cx="3048902" cy="640080"/>
          </a:xfrm>
          <a:prstGeom prst="rect">
            <a:avLst/>
          </a:prstGeom>
        </p:spPr>
        <p:txBody>
          <a:bodyPr wrap="square">
            <a:spAutoFit/>
          </a:bodyPr>
          <a:lstStyle/>
          <a:p>
            <a:r>
              <a:rPr lang="ms-MY" sz="1200">
                <a:solidFill>
                  <a:schemeClr val="bg1">
                    <a:lumMod val="95000"/>
                  </a:schemeClr>
                </a:solidFill>
                <a:latin charset="0" pitchFamily="34" typeface="Source Sans Pro Light"/>
              </a:rPr>
              <a:t>Lorem ipsum dolor sit amet, consectetur adipiscing elit. Praesent sodales odio sit amet odio tristique quis tempus odio </a:t>
            </a:r>
          </a:p>
        </p:txBody>
      </p:sp>
      <p:grpSp>
        <p:nvGrpSpPr>
          <p:cNvPr id="10" name="Group 9"/>
          <p:cNvGrpSpPr/>
          <p:nvPr/>
        </p:nvGrpSpPr>
        <p:grpSpPr>
          <a:xfrm>
            <a:off x="3400039" y="1618803"/>
            <a:ext cx="950976" cy="950976"/>
            <a:chOff x="3400039" y="1618803"/>
            <a:chExt cx="950976" cy="950976"/>
          </a:xfrm>
          <a:solidFill>
            <a:schemeClr val="bg1">
              <a:alpha val="20000"/>
            </a:schemeClr>
          </a:solidFill>
        </p:grpSpPr>
        <p:sp>
          <p:nvSpPr>
            <p:cNvPr id="32" name="Oval 31"/>
            <p:cNvSpPr/>
            <p:nvPr/>
          </p:nvSpPr>
          <p:spPr>
            <a:xfrm rot="10800000">
              <a:off x="3400039" y="1618803"/>
              <a:ext cx="950976" cy="950976"/>
            </a:xfrm>
            <a:prstGeom prst="ellipse">
              <a:avLst/>
            </a:prstGeom>
            <a:grpFill/>
            <a:ln w="762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0" name="AutoShape 112"/>
            <p:cNvSpPr/>
            <p:nvPr/>
          </p:nvSpPr>
          <p:spPr bwMode="auto">
            <a:xfrm>
              <a:off x="3643355" y="1866242"/>
              <a:ext cx="464344" cy="465138"/>
            </a:xfrm>
            <a:custGeom>
              <a:gdLst>
                <a:gd fmla="*/ 10510 w 21020" name="T0"/>
                <a:gd fmla="*/ 10800 h 21600" name="T1"/>
                <a:gd fmla="*/ 10510 w 21020" name="T2"/>
                <a:gd fmla="*/ 10800 h 21600" name="T3"/>
                <a:gd fmla="*/ 10510 w 21020" name="T4"/>
                <a:gd fmla="*/ 10800 h 21600" name="T5"/>
                <a:gd fmla="*/ 10510 w 21020" name="T6"/>
                <a:gd fmla="*/ 10800 h 21600" name="T7"/>
              </a:gdLst>
              <a:cxnLst>
                <a:cxn ang="0">
                  <a:pos x="T0" y="T1"/>
                </a:cxn>
                <a:cxn ang="0">
                  <a:pos x="T2" y="T3"/>
                </a:cxn>
                <a:cxn ang="0">
                  <a:pos x="T4" y="T5"/>
                </a:cxn>
                <a:cxn ang="0">
                  <a:pos x="T6" y="T7"/>
                </a:cxn>
              </a:cxnLst>
              <a:rect b="b" l="0" r="r" t="0"/>
              <a:pathLst>
                <a:path h="21600" w="2102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solidFill>
                <a:schemeClr val="bg1">
                  <a:alpha val="50000"/>
                </a:schemeClr>
              </a:solid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nvGrpSpPr>
          <p:cNvPr id="12" name="Group 11"/>
          <p:cNvGrpSpPr/>
          <p:nvPr/>
        </p:nvGrpSpPr>
        <p:grpSpPr>
          <a:xfrm>
            <a:off x="3510171" y="4341423"/>
            <a:ext cx="950976" cy="950976"/>
            <a:chOff x="3510171" y="4341423"/>
            <a:chExt cx="950976" cy="950976"/>
          </a:xfrm>
          <a:solidFill>
            <a:schemeClr val="bg1">
              <a:alpha val="20000"/>
            </a:schemeClr>
          </a:solidFill>
        </p:grpSpPr>
        <p:sp>
          <p:nvSpPr>
            <p:cNvPr id="50" name="Oval 49"/>
            <p:cNvSpPr/>
            <p:nvPr/>
          </p:nvSpPr>
          <p:spPr>
            <a:xfrm>
              <a:off x="3510171" y="4341423"/>
              <a:ext cx="950976" cy="950976"/>
            </a:xfrm>
            <a:prstGeom prst="ellipse">
              <a:avLst/>
            </a:prstGeom>
            <a:grpFill/>
            <a:ln w="762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54" name="Group 53"/>
            <p:cNvGrpSpPr/>
            <p:nvPr/>
          </p:nvGrpSpPr>
          <p:grpSpPr>
            <a:xfrm>
              <a:off x="3706182" y="4583004"/>
              <a:ext cx="606688" cy="493647"/>
              <a:chOff x="10074275" y="4479132"/>
              <a:chExt cx="464344" cy="377825"/>
            </a:xfrm>
            <a:grpFill/>
          </p:grpSpPr>
          <p:sp>
            <p:nvSpPr>
              <p:cNvPr id="66" name="AutoShape 5"/>
              <p:cNvSpPr/>
              <p:nvPr/>
            </p:nvSpPr>
            <p:spPr bwMode="auto">
              <a:xfrm>
                <a:off x="10393363" y="4595019"/>
                <a:ext cx="87313" cy="1166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solidFill>
                <a:schemeClr val="bg1"/>
              </a:solidFill>
              <a:ln>
                <a:solidFill>
                  <a:schemeClr val="bg1">
                    <a:alpha val="50000"/>
                  </a:schemeClr>
                </a:solid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67" name="AutoShape 6"/>
              <p:cNvSpPr/>
              <p:nvPr/>
            </p:nvSpPr>
            <p:spPr bwMode="auto">
              <a:xfrm>
                <a:off x="10074275" y="4479132"/>
                <a:ext cx="464344" cy="3778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solidFill>
                <a:schemeClr val="bg1"/>
              </a:solidFill>
              <a:ln>
                <a:solidFill>
                  <a:schemeClr val="bg1">
                    <a:alpha val="50000"/>
                  </a:schemeClr>
                </a:solid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sp>
        <p:nvSpPr>
          <p:cNvPr id="5" name="Oval 4"/>
          <p:cNvSpPr/>
          <p:nvPr/>
        </p:nvSpPr>
        <p:spPr>
          <a:xfrm>
            <a:off x="1396855" y="2027191"/>
            <a:ext cx="175782" cy="175782"/>
          </a:xfrm>
          <a:prstGeom prst="ellipse">
            <a:avLst/>
          </a:prstGeom>
          <a:solidFill>
            <a:schemeClr val="bg1">
              <a:alpha val="20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1" name="Oval 20"/>
          <p:cNvSpPr/>
          <p:nvPr/>
        </p:nvSpPr>
        <p:spPr>
          <a:xfrm>
            <a:off x="1396855" y="3361077"/>
            <a:ext cx="175782" cy="175782"/>
          </a:xfrm>
          <a:prstGeom prst="ellipse">
            <a:avLst/>
          </a:prstGeom>
          <a:solidFill>
            <a:schemeClr val="bg1">
              <a:alpha val="20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11" name="Group 10"/>
          <p:cNvGrpSpPr/>
          <p:nvPr/>
        </p:nvGrpSpPr>
        <p:grpSpPr>
          <a:xfrm>
            <a:off x="2454361" y="3025863"/>
            <a:ext cx="950976" cy="950976"/>
            <a:chOff x="2454361" y="3025863"/>
            <a:chExt cx="950976" cy="950976"/>
          </a:xfrm>
          <a:solidFill>
            <a:schemeClr val="bg1">
              <a:alpha val="20000"/>
            </a:schemeClr>
          </a:solidFill>
        </p:grpSpPr>
        <p:sp>
          <p:nvSpPr>
            <p:cNvPr id="41" name="Oval 40"/>
            <p:cNvSpPr/>
            <p:nvPr/>
          </p:nvSpPr>
          <p:spPr>
            <a:xfrm rot="10800000">
              <a:off x="2454361" y="3025863"/>
              <a:ext cx="950976" cy="950976"/>
            </a:xfrm>
            <a:prstGeom prst="ellipse">
              <a:avLst/>
            </a:prstGeom>
            <a:grpFill/>
            <a:ln w="762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42" name="Group 41"/>
            <p:cNvGrpSpPr/>
            <p:nvPr/>
          </p:nvGrpSpPr>
          <p:grpSpPr>
            <a:xfrm>
              <a:off x="2636006" y="3283785"/>
              <a:ext cx="619643" cy="484063"/>
              <a:chOff x="2581275" y="1710532"/>
              <a:chExt cx="464344" cy="362744"/>
            </a:xfrm>
            <a:grpFill/>
          </p:grpSpPr>
          <p:sp>
            <p:nvSpPr>
              <p:cNvPr id="43" name="AutoShape 140"/>
              <p:cNvSpPr/>
              <p:nvPr/>
            </p:nvSpPr>
            <p:spPr bwMode="auto">
              <a:xfrm>
                <a:off x="2639219" y="1768475"/>
                <a:ext cx="290513" cy="235744"/>
              </a:xfrm>
              <a:custGeom>
                <a:gdLst>
                  <a:gd fmla="+- 0 10800 376" name="T0"/>
                  <a:gd fmla="*/ T0 w 20848" name="T1"/>
                  <a:gd fmla="*/ 10800 h 21600" name="T2"/>
                  <a:gd fmla="+- 0 10800 376" name="T3"/>
                  <a:gd fmla="*/ T3 w 20848" name="T4"/>
                  <a:gd fmla="*/ 10800 h 21600" name="T5"/>
                  <a:gd fmla="+- 0 10800 376" name="T6"/>
                  <a:gd fmla="*/ T6 w 20848" name="T7"/>
                  <a:gd fmla="*/ 10800 h 21600" name="T8"/>
                  <a:gd fmla="+- 0 10800 376" name="T9"/>
                  <a:gd fmla="*/ T9 w 20848" name="T10"/>
                  <a:gd fmla="*/ 10800 h 21600" name="T11"/>
                </a:gdLst>
                <a:cxnLst>
                  <a:cxn ang="0">
                    <a:pos x="T1" y="T2"/>
                  </a:cxn>
                  <a:cxn ang="0">
                    <a:pos x="T4" y="T5"/>
                  </a:cxn>
                  <a:cxn ang="0">
                    <a:pos x="T7" y="T8"/>
                  </a:cxn>
                  <a:cxn ang="0">
                    <a:pos x="T10" y="T11"/>
                  </a:cxn>
                </a:cxnLst>
                <a:rect b="b" l="0" r="r" t="0"/>
                <a:pathLst>
                  <a:path h="21600" w="20848">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solidFill>
                  <a:schemeClr val="bg1">
                    <a:alpha val="50000"/>
                  </a:schemeClr>
                </a:solid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44" name="AutoShape 141"/>
              <p:cNvSpPr/>
              <p:nvPr/>
            </p:nvSpPr>
            <p:spPr bwMode="auto">
              <a:xfrm>
                <a:off x="2581275" y="1710532"/>
                <a:ext cx="464344" cy="362744"/>
              </a:xfrm>
              <a:custGeom>
                <a:gdLst>
                  <a:gd fmla="+- 0 10800 252" name="T0"/>
                  <a:gd fmla="*/ T0 w 21096" name="T1"/>
                  <a:gd fmla="*/ 10800 h 21600" name="T2"/>
                  <a:gd fmla="+- 0 10800 252" name="T3"/>
                  <a:gd fmla="*/ T3 w 21096" name="T4"/>
                  <a:gd fmla="*/ 10800 h 21600" name="T5"/>
                  <a:gd fmla="+- 0 10800 252" name="T6"/>
                  <a:gd fmla="*/ T6 w 21096" name="T7"/>
                  <a:gd fmla="*/ 10800 h 21600" name="T8"/>
                  <a:gd fmla="+- 0 10800 252" name="T9"/>
                  <a:gd fmla="*/ T9 w 21096" name="T10"/>
                  <a:gd fmla="*/ 10800 h 21600" name="T11"/>
                </a:gdLst>
                <a:cxnLst>
                  <a:cxn ang="0">
                    <a:pos x="T1" y="T2"/>
                  </a:cxn>
                  <a:cxn ang="0">
                    <a:pos x="T4" y="T5"/>
                  </a:cxn>
                  <a:cxn ang="0">
                    <a:pos x="T7" y="T8"/>
                  </a:cxn>
                  <a:cxn ang="0">
                    <a:pos x="T10" y="T11"/>
                  </a:cxn>
                </a:cxnLst>
                <a:rect b="b" l="0" r="r" t="0"/>
                <a:pathLst>
                  <a:path h="21600" w="21096">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solidFill>
                  <a:schemeClr val="bg1">
                    <a:alpha val="50000"/>
                  </a:schemeClr>
                </a:solid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45" name="AutoShape 142"/>
              <p:cNvSpPr/>
              <p:nvPr/>
            </p:nvSpPr>
            <p:spPr bwMode="auto">
              <a:xfrm>
                <a:off x="2944019" y="1783557"/>
                <a:ext cx="43656" cy="428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solidFill>
                  <a:schemeClr val="bg1">
                    <a:alpha val="50000"/>
                  </a:schemeClr>
                </a:solid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49" name="AutoShape 143"/>
              <p:cNvSpPr/>
              <p:nvPr/>
            </p:nvSpPr>
            <p:spPr bwMode="auto">
              <a:xfrm>
                <a:off x="2929732" y="1971675"/>
                <a:ext cx="57944" cy="150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solidFill>
                  <a:schemeClr val="bg1">
                    <a:alpha val="50000"/>
                  </a:schemeClr>
                </a:solid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1" name="AutoShape 144"/>
              <p:cNvSpPr/>
              <p:nvPr/>
            </p:nvSpPr>
            <p:spPr bwMode="auto">
              <a:xfrm>
                <a:off x="2944019" y="1928019"/>
                <a:ext cx="58738" cy="150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solidFill>
                  <a:schemeClr val="bg1">
                    <a:alpha val="50000"/>
                  </a:schemeClr>
                </a:solid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2" name="AutoShape 145"/>
              <p:cNvSpPr/>
              <p:nvPr/>
            </p:nvSpPr>
            <p:spPr bwMode="auto">
              <a:xfrm>
                <a:off x="2944019" y="1885157"/>
                <a:ext cx="58738"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solidFill>
                  <a:schemeClr val="bg1">
                    <a:alpha val="50000"/>
                  </a:schemeClr>
                </a:solid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53" name="AutoShape 146"/>
              <p:cNvSpPr/>
              <p:nvPr/>
            </p:nvSpPr>
            <p:spPr bwMode="auto">
              <a:xfrm>
                <a:off x="2697957" y="1826419"/>
                <a:ext cx="86519" cy="61119"/>
              </a:xfrm>
              <a:custGeom>
                <a:gdLst>
                  <a:gd fmla="+- 0 10822 44" name="T0"/>
                  <a:gd fmla="*/ T0 w 21556" name="T1"/>
                  <a:gd fmla="+- 0 10826 53" name="T2"/>
                  <a:gd fmla="*/ 10826 h 21547" name="T3"/>
                  <a:gd fmla="+- 0 10822 44" name="T4"/>
                  <a:gd fmla="*/ T4 w 21556" name="T5"/>
                  <a:gd fmla="+- 0 10826 53" name="T6"/>
                  <a:gd fmla="*/ 10826 h 21547" name="T7"/>
                  <a:gd fmla="+- 0 10822 44" name="T8"/>
                  <a:gd fmla="*/ T8 w 21556" name="T9"/>
                  <a:gd fmla="+- 0 10826 53" name="T10"/>
                  <a:gd fmla="*/ 10826 h 21547" name="T11"/>
                  <a:gd fmla="+- 0 10822 44" name="T12"/>
                  <a:gd fmla="*/ T12 w 21556" name="T13"/>
                  <a:gd fmla="+- 0 10826 53" name="T14"/>
                  <a:gd fmla="*/ 10826 h 21547" name="T15"/>
                </a:gdLst>
                <a:cxnLst>
                  <a:cxn ang="0">
                    <a:pos x="T1" y="T3"/>
                  </a:cxn>
                  <a:cxn ang="0">
                    <a:pos x="T5" y="T7"/>
                  </a:cxn>
                  <a:cxn ang="0">
                    <a:pos x="T9" y="T11"/>
                  </a:cxn>
                  <a:cxn ang="0">
                    <a:pos x="T13" y="T15"/>
                  </a:cxn>
                </a:cxnLst>
                <a:rect b="b" l="0" r="r" t="0"/>
                <a:pathLst>
                  <a:path h="21547" w="21556">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bg1"/>
              </a:solidFill>
              <a:ln>
                <a:solidFill>
                  <a:schemeClr val="bg1">
                    <a:alpha val="50000"/>
                  </a:schemeClr>
                </a:solid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sp>
        <p:nvSpPr>
          <p:cNvPr id="23" name="Oval 22"/>
          <p:cNvSpPr/>
          <p:nvPr/>
        </p:nvSpPr>
        <p:spPr>
          <a:xfrm>
            <a:off x="1396855" y="4694963"/>
            <a:ext cx="175782" cy="175782"/>
          </a:xfrm>
          <a:prstGeom prst="ellipse">
            <a:avLst/>
          </a:prstGeom>
          <a:solidFill>
            <a:schemeClr val="bg1">
              <a:alpha val="20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Tree>
    <p:extLst>
      <p:ext uri="{BB962C8B-B14F-4D97-AF65-F5344CB8AC3E}">
        <p14:creationId val="4237650571"/>
      </p:ext>
    </p:extLst>
  </p:cSld>
  <p:clrMapOvr>
    <a:overrideClrMapping accent1="accent1" accent2="accent2" accent3="accent3" accent4="accent4" accent5="accent5" accent6="accent6" bg1="lt1" bg2="lt2" folHlink="folHlink" hlink="hlink" tx1="dk1" tx2="dk2"/>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4"/>
                                        </p:tgtEl>
                                        <p:attrNameLst>
                                          <p:attrName>style.visibility</p:attrName>
                                        </p:attrNameLst>
                                      </p:cBhvr>
                                      <p:to>
                                        <p:strVal val="visible"/>
                                      </p:to>
                                    </p:set>
                                    <p:animEffect filter="wipe(up)"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22" presetSubtype="2">
                                  <p:stCondLst>
                                    <p:cond delay="0"/>
                                  </p:stCondLst>
                                  <p:childTnLst>
                                    <p:set>
                                      <p:cBhvr>
                                        <p:cTn dur="1" fill="hold" id="10">
                                          <p:stCondLst>
                                            <p:cond delay="0"/>
                                          </p:stCondLst>
                                        </p:cTn>
                                        <p:tgtEl>
                                          <p:spTgt spid="9"/>
                                        </p:tgtEl>
                                        <p:attrNameLst>
                                          <p:attrName>style.visibility</p:attrName>
                                        </p:attrNameLst>
                                      </p:cBhvr>
                                      <p:to>
                                        <p:strVal val="visible"/>
                                      </p:to>
                                    </p:set>
                                    <p:animEffect filter="wipe(right)" transition="in">
                                      <p:cBhvr>
                                        <p:cTn dur="500" id="11"/>
                                        <p:tgtEl>
                                          <p:spTgt spid="9"/>
                                        </p:tgtEl>
                                      </p:cBhvr>
                                    </p:animEffect>
                                  </p:childTnLst>
                                </p:cTn>
                              </p:par>
                            </p:childTnLst>
                          </p:cTn>
                        </p:par>
                        <p:par>
                          <p:cTn fill="hold" id="12" nodeType="afterGroup">
                            <p:stCondLst>
                              <p:cond delay="1000"/>
                            </p:stCondLst>
                            <p:childTnLst>
                              <p:par>
                                <p:cTn fill="hold" id="13" nodeType="afterEffect" presetClass="entr" presetID="22" presetSubtype="1">
                                  <p:stCondLst>
                                    <p:cond delay="0"/>
                                  </p:stCondLst>
                                  <p:childTnLst>
                                    <p:set>
                                      <p:cBhvr>
                                        <p:cTn dur="1" fill="hold" id="14">
                                          <p:stCondLst>
                                            <p:cond delay="0"/>
                                          </p:stCondLst>
                                        </p:cTn>
                                        <p:tgtEl>
                                          <p:spTgt spid="20"/>
                                        </p:tgtEl>
                                        <p:attrNameLst>
                                          <p:attrName>style.visibility</p:attrName>
                                        </p:attrNameLst>
                                      </p:cBhvr>
                                      <p:to>
                                        <p:strVal val="visible"/>
                                      </p:to>
                                    </p:set>
                                    <p:animEffect filter="wipe(up)" transition="in">
                                      <p:cBhvr>
                                        <p:cTn dur="500" id="15"/>
                                        <p:tgtEl>
                                          <p:spTgt spid="20"/>
                                        </p:tgtEl>
                                      </p:cBhvr>
                                    </p:animEffect>
                                  </p:childTnLst>
                                </p:cTn>
                              </p:par>
                            </p:childTnLst>
                          </p:cTn>
                        </p:par>
                        <p:par>
                          <p:cTn fill="hold" id="16" nodeType="afterGroup">
                            <p:stCondLst>
                              <p:cond delay="1500"/>
                            </p:stCondLst>
                            <p:childTnLst>
                              <p:par>
                                <p:cTn fill="hold" grpId="0" id="17" nodeType="afterEffect" presetClass="entr" presetID="2" presetSubtype="4">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additive="base">
                                        <p:cTn dur="500" fill="hold" id="19"/>
                                        <p:tgtEl>
                                          <p:spTgt spid="5"/>
                                        </p:tgtEl>
                                        <p:attrNameLst>
                                          <p:attrName>ppt_x</p:attrName>
                                        </p:attrNameLst>
                                      </p:cBhvr>
                                      <p:tavLst>
                                        <p:tav tm="0">
                                          <p:val>
                                            <p:strVal val="#ppt_x"/>
                                          </p:val>
                                        </p:tav>
                                        <p:tav tm="100000">
                                          <p:val>
                                            <p:strVal val="#ppt_x"/>
                                          </p:val>
                                        </p:tav>
                                      </p:tavLst>
                                    </p:anim>
                                    <p:anim calcmode="lin" valueType="num">
                                      <p:cBhvr additive="base">
                                        <p:cTn dur="500" fill="hold" id="20"/>
                                        <p:tgtEl>
                                          <p:spTgt spid="5"/>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2000"/>
                            </p:stCondLst>
                            <p:childTnLst>
                              <p:par>
                                <p:cTn fill="hold" grpId="0" id="22" nodeType="afterEffect" presetClass="entr" presetID="2" presetSubtype="2">
                                  <p:stCondLst>
                                    <p:cond delay="0"/>
                                  </p:stCondLst>
                                  <p:childTnLst>
                                    <p:set>
                                      <p:cBhvr>
                                        <p:cTn dur="1" fill="hold" id="23">
                                          <p:stCondLst>
                                            <p:cond delay="0"/>
                                          </p:stCondLst>
                                        </p:cTn>
                                        <p:tgtEl>
                                          <p:spTgt spid="30"/>
                                        </p:tgtEl>
                                        <p:attrNameLst>
                                          <p:attrName>style.visibility</p:attrName>
                                        </p:attrNameLst>
                                      </p:cBhvr>
                                      <p:to>
                                        <p:strVal val="visible"/>
                                      </p:to>
                                    </p:set>
                                    <p:anim calcmode="lin" valueType="num">
                                      <p:cBhvr additive="base">
                                        <p:cTn dur="500" fill="hold" id="24"/>
                                        <p:tgtEl>
                                          <p:spTgt spid="30"/>
                                        </p:tgtEl>
                                        <p:attrNameLst>
                                          <p:attrName>ppt_x</p:attrName>
                                        </p:attrNameLst>
                                      </p:cBhvr>
                                      <p:tavLst>
                                        <p:tav tm="0">
                                          <p:val>
                                            <p:strVal val="1+#ppt_w/2"/>
                                          </p:val>
                                        </p:tav>
                                        <p:tav tm="100000">
                                          <p:val>
                                            <p:strVal val="#ppt_x"/>
                                          </p:val>
                                        </p:tav>
                                      </p:tavLst>
                                    </p:anim>
                                    <p:anim calcmode="lin" valueType="num">
                                      <p:cBhvr additive="base">
                                        <p:cTn dur="500" fill="hold" id="25"/>
                                        <p:tgtEl>
                                          <p:spTgt spid="30"/>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2500"/>
                            </p:stCondLst>
                            <p:childTnLst>
                              <p:par>
                                <p:cTn fill="hold" id="27" nodeType="afterEffect" presetClass="entr" presetID="53" presetSubtype="0">
                                  <p:stCondLst>
                                    <p:cond delay="0"/>
                                  </p:stCondLst>
                                  <p:childTnLst>
                                    <p:set>
                                      <p:cBhvr>
                                        <p:cTn dur="1" fill="hold" id="28">
                                          <p:stCondLst>
                                            <p:cond delay="0"/>
                                          </p:stCondLst>
                                        </p:cTn>
                                        <p:tgtEl>
                                          <p:spTgt spid="10"/>
                                        </p:tgtEl>
                                        <p:attrNameLst>
                                          <p:attrName>style.visibility</p:attrName>
                                        </p:attrNameLst>
                                      </p:cBhvr>
                                      <p:to>
                                        <p:strVal val="visible"/>
                                      </p:to>
                                    </p:set>
                                    <p:anim calcmode="lin" valueType="num">
                                      <p:cBhvr>
                                        <p:cTn dur="500" fill="hold" id="29"/>
                                        <p:tgtEl>
                                          <p:spTgt spid="10"/>
                                        </p:tgtEl>
                                        <p:attrNameLst>
                                          <p:attrName>ppt_w</p:attrName>
                                        </p:attrNameLst>
                                      </p:cBhvr>
                                      <p:tavLst>
                                        <p:tav tm="0">
                                          <p:val>
                                            <p:fltVal val="0"/>
                                          </p:val>
                                        </p:tav>
                                        <p:tav tm="100000">
                                          <p:val>
                                            <p:strVal val="#ppt_w"/>
                                          </p:val>
                                        </p:tav>
                                      </p:tavLst>
                                    </p:anim>
                                    <p:anim calcmode="lin" valueType="num">
                                      <p:cBhvr>
                                        <p:cTn dur="500" fill="hold" id="30"/>
                                        <p:tgtEl>
                                          <p:spTgt spid="10"/>
                                        </p:tgtEl>
                                        <p:attrNameLst>
                                          <p:attrName>ppt_h</p:attrName>
                                        </p:attrNameLst>
                                      </p:cBhvr>
                                      <p:tavLst>
                                        <p:tav tm="0">
                                          <p:val>
                                            <p:fltVal val="0"/>
                                          </p:val>
                                        </p:tav>
                                        <p:tav tm="100000">
                                          <p:val>
                                            <p:strVal val="#ppt_h"/>
                                          </p:val>
                                        </p:tav>
                                      </p:tavLst>
                                    </p:anim>
                                    <p:animEffect filter="fade" transition="in">
                                      <p:cBhvr>
                                        <p:cTn dur="500" id="31"/>
                                        <p:tgtEl>
                                          <p:spTgt spid="10"/>
                                        </p:tgtEl>
                                      </p:cBhvr>
                                    </p:animEffect>
                                  </p:childTnLst>
                                </p:cTn>
                              </p:par>
                            </p:childTnLst>
                          </p:cTn>
                        </p:par>
                        <p:par>
                          <p:cTn fill="hold" id="32" nodeType="afterGroup">
                            <p:stCondLst>
                              <p:cond delay="3000"/>
                            </p:stCondLst>
                            <p:childTnLst>
                              <p:par>
                                <p:cTn fill="hold" grpId="0" id="33" nodeType="afterEffect" presetClass="entr" presetID="10" presetSubtype="0">
                                  <p:stCondLst>
                                    <p:cond delay="0"/>
                                  </p:stCondLst>
                                  <p:childTnLst>
                                    <p:set>
                                      <p:cBhvr>
                                        <p:cTn dur="1" fill="hold" id="34">
                                          <p:stCondLst>
                                            <p:cond delay="0"/>
                                          </p:stCondLst>
                                        </p:cTn>
                                        <p:tgtEl>
                                          <p:spTgt spid="37"/>
                                        </p:tgtEl>
                                        <p:attrNameLst>
                                          <p:attrName>style.visibility</p:attrName>
                                        </p:attrNameLst>
                                      </p:cBhvr>
                                      <p:to>
                                        <p:strVal val="visible"/>
                                      </p:to>
                                    </p:set>
                                    <p:animEffect filter="fade" transition="in">
                                      <p:cBhvr>
                                        <p:cTn dur="500" id="35"/>
                                        <p:tgtEl>
                                          <p:spTgt spid="37"/>
                                        </p:tgtEl>
                                      </p:cBhvr>
                                    </p:animEffect>
                                  </p:childTnLst>
                                </p:cTn>
                              </p:par>
                              <p:par>
                                <p:cTn fill="hold" grpId="0" id="36" nodeType="withEffect" presetClass="entr" presetID="10" presetSubtype="0">
                                  <p:stCondLst>
                                    <p:cond delay="0"/>
                                  </p:stCondLst>
                                  <p:childTnLst>
                                    <p:set>
                                      <p:cBhvr>
                                        <p:cTn dur="1" fill="hold" id="37">
                                          <p:stCondLst>
                                            <p:cond delay="0"/>
                                          </p:stCondLst>
                                        </p:cTn>
                                        <p:tgtEl>
                                          <p:spTgt spid="38"/>
                                        </p:tgtEl>
                                        <p:attrNameLst>
                                          <p:attrName>style.visibility</p:attrName>
                                        </p:attrNameLst>
                                      </p:cBhvr>
                                      <p:to>
                                        <p:strVal val="visible"/>
                                      </p:to>
                                    </p:set>
                                    <p:animEffect filter="fade" transition="in">
                                      <p:cBhvr>
                                        <p:cTn dur="500" id="38"/>
                                        <p:tgtEl>
                                          <p:spTgt spid="38"/>
                                        </p:tgtEl>
                                      </p:cBhvr>
                                    </p:animEffect>
                                  </p:childTnLst>
                                </p:cTn>
                              </p:par>
                            </p:childTnLst>
                          </p:cTn>
                        </p:par>
                        <p:par>
                          <p:cTn fill="hold" id="39" nodeType="afterGroup">
                            <p:stCondLst>
                              <p:cond delay="3500"/>
                            </p:stCondLst>
                            <p:childTnLst>
                              <p:par>
                                <p:cTn fill="hold" id="40" nodeType="afterEffect" presetClass="entr" presetID="22" presetSubtype="1">
                                  <p:stCondLst>
                                    <p:cond delay="0"/>
                                  </p:stCondLst>
                                  <p:childTnLst>
                                    <p:set>
                                      <p:cBhvr>
                                        <p:cTn dur="1" fill="hold" id="41">
                                          <p:stCondLst>
                                            <p:cond delay="0"/>
                                          </p:stCondLst>
                                        </p:cTn>
                                        <p:tgtEl>
                                          <p:spTgt spid="6"/>
                                        </p:tgtEl>
                                        <p:attrNameLst>
                                          <p:attrName>style.visibility</p:attrName>
                                        </p:attrNameLst>
                                      </p:cBhvr>
                                      <p:to>
                                        <p:strVal val="visible"/>
                                      </p:to>
                                    </p:set>
                                    <p:animEffect filter="wipe(up)" transition="in">
                                      <p:cBhvr>
                                        <p:cTn dur="500" id="42"/>
                                        <p:tgtEl>
                                          <p:spTgt spid="6"/>
                                        </p:tgtEl>
                                      </p:cBhvr>
                                    </p:animEffect>
                                  </p:childTnLst>
                                </p:cTn>
                              </p:par>
                            </p:childTnLst>
                          </p:cTn>
                        </p:par>
                        <p:par>
                          <p:cTn fill="hold" id="43" nodeType="afterGroup">
                            <p:stCondLst>
                              <p:cond delay="4000"/>
                            </p:stCondLst>
                            <p:childTnLst>
                              <p:par>
                                <p:cTn fill="hold" grpId="0" id="44" nodeType="afterEffect" presetClass="entr" presetID="2" presetSubtype="4">
                                  <p:stCondLst>
                                    <p:cond delay="0"/>
                                  </p:stCondLst>
                                  <p:childTnLst>
                                    <p:set>
                                      <p:cBhvr>
                                        <p:cTn dur="1" fill="hold" id="45">
                                          <p:stCondLst>
                                            <p:cond delay="0"/>
                                          </p:stCondLst>
                                        </p:cTn>
                                        <p:tgtEl>
                                          <p:spTgt spid="21"/>
                                        </p:tgtEl>
                                        <p:attrNameLst>
                                          <p:attrName>style.visibility</p:attrName>
                                        </p:attrNameLst>
                                      </p:cBhvr>
                                      <p:to>
                                        <p:strVal val="visible"/>
                                      </p:to>
                                    </p:set>
                                    <p:anim calcmode="lin" valueType="num">
                                      <p:cBhvr additive="base">
                                        <p:cTn dur="500" fill="hold" id="46"/>
                                        <p:tgtEl>
                                          <p:spTgt spid="21"/>
                                        </p:tgtEl>
                                        <p:attrNameLst>
                                          <p:attrName>ppt_x</p:attrName>
                                        </p:attrNameLst>
                                      </p:cBhvr>
                                      <p:tavLst>
                                        <p:tav tm="0">
                                          <p:val>
                                            <p:strVal val="#ppt_x"/>
                                          </p:val>
                                        </p:tav>
                                        <p:tav tm="100000">
                                          <p:val>
                                            <p:strVal val="#ppt_x"/>
                                          </p:val>
                                        </p:tav>
                                      </p:tavLst>
                                    </p:anim>
                                    <p:anim calcmode="lin" valueType="num">
                                      <p:cBhvr additive="base">
                                        <p:cTn dur="500" fill="hold" id="47"/>
                                        <p:tgtEl>
                                          <p:spTgt spid="21"/>
                                        </p:tgtEl>
                                        <p:attrNameLst>
                                          <p:attrName>ppt_y</p:attrName>
                                        </p:attrNameLst>
                                      </p:cBhvr>
                                      <p:tavLst>
                                        <p:tav tm="0">
                                          <p:val>
                                            <p:strVal val="1+#ppt_h/2"/>
                                          </p:val>
                                        </p:tav>
                                        <p:tav tm="100000">
                                          <p:val>
                                            <p:strVal val="#ppt_y"/>
                                          </p:val>
                                        </p:tav>
                                      </p:tavLst>
                                    </p:anim>
                                  </p:childTnLst>
                                </p:cTn>
                              </p:par>
                            </p:childTnLst>
                          </p:cTn>
                        </p:par>
                        <p:par>
                          <p:cTn fill="hold" id="48" nodeType="afterGroup">
                            <p:stCondLst>
                              <p:cond delay="4500"/>
                            </p:stCondLst>
                            <p:childTnLst>
                              <p:par>
                                <p:cTn fill="hold" grpId="0" id="49" nodeType="afterEffect" presetClass="entr" presetID="2" presetSubtype="2">
                                  <p:stCondLst>
                                    <p:cond delay="0"/>
                                  </p:stCondLst>
                                  <p:childTnLst>
                                    <p:set>
                                      <p:cBhvr>
                                        <p:cTn dur="1" fill="hold" id="50">
                                          <p:stCondLst>
                                            <p:cond delay="0"/>
                                          </p:stCondLst>
                                        </p:cTn>
                                        <p:tgtEl>
                                          <p:spTgt spid="39"/>
                                        </p:tgtEl>
                                        <p:attrNameLst>
                                          <p:attrName>style.visibility</p:attrName>
                                        </p:attrNameLst>
                                      </p:cBhvr>
                                      <p:to>
                                        <p:strVal val="visible"/>
                                      </p:to>
                                    </p:set>
                                    <p:anim calcmode="lin" valueType="num">
                                      <p:cBhvr additive="base">
                                        <p:cTn dur="500" fill="hold" id="51"/>
                                        <p:tgtEl>
                                          <p:spTgt spid="39"/>
                                        </p:tgtEl>
                                        <p:attrNameLst>
                                          <p:attrName>ppt_x</p:attrName>
                                        </p:attrNameLst>
                                      </p:cBhvr>
                                      <p:tavLst>
                                        <p:tav tm="0">
                                          <p:val>
                                            <p:strVal val="1+#ppt_w/2"/>
                                          </p:val>
                                        </p:tav>
                                        <p:tav tm="100000">
                                          <p:val>
                                            <p:strVal val="#ppt_x"/>
                                          </p:val>
                                        </p:tav>
                                      </p:tavLst>
                                    </p:anim>
                                    <p:anim calcmode="lin" valueType="num">
                                      <p:cBhvr additive="base">
                                        <p:cTn dur="500" fill="hold" id="52"/>
                                        <p:tgtEl>
                                          <p:spTgt spid="39"/>
                                        </p:tgtEl>
                                        <p:attrNameLst>
                                          <p:attrName>ppt_y</p:attrName>
                                        </p:attrNameLst>
                                      </p:cBhvr>
                                      <p:tavLst>
                                        <p:tav tm="0">
                                          <p:val>
                                            <p:strVal val="#ppt_y"/>
                                          </p:val>
                                        </p:tav>
                                        <p:tav tm="100000">
                                          <p:val>
                                            <p:strVal val="#ppt_y"/>
                                          </p:val>
                                        </p:tav>
                                      </p:tavLst>
                                    </p:anim>
                                  </p:childTnLst>
                                </p:cTn>
                              </p:par>
                            </p:childTnLst>
                          </p:cTn>
                        </p:par>
                        <p:par>
                          <p:cTn fill="hold" id="53" nodeType="afterGroup">
                            <p:stCondLst>
                              <p:cond delay="5000"/>
                            </p:stCondLst>
                            <p:childTnLst>
                              <p:par>
                                <p:cTn fill="hold" id="54" nodeType="afterEffect" presetClass="entr" presetID="53" presetSubtype="0">
                                  <p:stCondLst>
                                    <p:cond delay="0"/>
                                  </p:stCondLst>
                                  <p:childTnLst>
                                    <p:set>
                                      <p:cBhvr>
                                        <p:cTn dur="1" fill="hold" id="55">
                                          <p:stCondLst>
                                            <p:cond delay="0"/>
                                          </p:stCondLst>
                                        </p:cTn>
                                        <p:tgtEl>
                                          <p:spTgt spid="11"/>
                                        </p:tgtEl>
                                        <p:attrNameLst>
                                          <p:attrName>style.visibility</p:attrName>
                                        </p:attrNameLst>
                                      </p:cBhvr>
                                      <p:to>
                                        <p:strVal val="visible"/>
                                      </p:to>
                                    </p:set>
                                    <p:anim calcmode="lin" valueType="num">
                                      <p:cBhvr>
                                        <p:cTn dur="500" fill="hold" id="56"/>
                                        <p:tgtEl>
                                          <p:spTgt spid="11"/>
                                        </p:tgtEl>
                                        <p:attrNameLst>
                                          <p:attrName>ppt_w</p:attrName>
                                        </p:attrNameLst>
                                      </p:cBhvr>
                                      <p:tavLst>
                                        <p:tav tm="0">
                                          <p:val>
                                            <p:fltVal val="0"/>
                                          </p:val>
                                        </p:tav>
                                        <p:tav tm="100000">
                                          <p:val>
                                            <p:strVal val="#ppt_w"/>
                                          </p:val>
                                        </p:tav>
                                      </p:tavLst>
                                    </p:anim>
                                    <p:anim calcmode="lin" valueType="num">
                                      <p:cBhvr>
                                        <p:cTn dur="500" fill="hold" id="57"/>
                                        <p:tgtEl>
                                          <p:spTgt spid="11"/>
                                        </p:tgtEl>
                                        <p:attrNameLst>
                                          <p:attrName>ppt_h</p:attrName>
                                        </p:attrNameLst>
                                      </p:cBhvr>
                                      <p:tavLst>
                                        <p:tav tm="0">
                                          <p:val>
                                            <p:fltVal val="0"/>
                                          </p:val>
                                        </p:tav>
                                        <p:tav tm="100000">
                                          <p:val>
                                            <p:strVal val="#ppt_h"/>
                                          </p:val>
                                        </p:tav>
                                      </p:tavLst>
                                    </p:anim>
                                    <p:animEffect filter="fade" transition="in">
                                      <p:cBhvr>
                                        <p:cTn dur="500" id="58"/>
                                        <p:tgtEl>
                                          <p:spTgt spid="11"/>
                                        </p:tgtEl>
                                      </p:cBhvr>
                                    </p:animEffect>
                                  </p:childTnLst>
                                </p:cTn>
                              </p:par>
                            </p:childTnLst>
                          </p:cTn>
                        </p:par>
                        <p:par>
                          <p:cTn fill="hold" id="59" nodeType="afterGroup">
                            <p:stCondLst>
                              <p:cond delay="5500"/>
                            </p:stCondLst>
                            <p:childTnLst>
                              <p:par>
                                <p:cTn fill="hold" grpId="0" id="60" nodeType="afterEffect" presetClass="entr" presetID="10" presetSubtype="0">
                                  <p:stCondLst>
                                    <p:cond delay="0"/>
                                  </p:stCondLst>
                                  <p:childTnLst>
                                    <p:set>
                                      <p:cBhvr>
                                        <p:cTn dur="1" fill="hold" id="61">
                                          <p:stCondLst>
                                            <p:cond delay="0"/>
                                          </p:stCondLst>
                                        </p:cTn>
                                        <p:tgtEl>
                                          <p:spTgt spid="46"/>
                                        </p:tgtEl>
                                        <p:attrNameLst>
                                          <p:attrName>style.visibility</p:attrName>
                                        </p:attrNameLst>
                                      </p:cBhvr>
                                      <p:to>
                                        <p:strVal val="visible"/>
                                      </p:to>
                                    </p:set>
                                    <p:animEffect filter="fade" transition="in">
                                      <p:cBhvr>
                                        <p:cTn dur="500" id="62"/>
                                        <p:tgtEl>
                                          <p:spTgt spid="46"/>
                                        </p:tgtEl>
                                      </p:cBhvr>
                                    </p:animEffect>
                                  </p:childTnLst>
                                </p:cTn>
                              </p:par>
                              <p:par>
                                <p:cTn fill="hold" grpId="0" id="63" nodeType="withEffect" presetClass="entr" presetID="10" presetSubtype="0">
                                  <p:stCondLst>
                                    <p:cond delay="0"/>
                                  </p:stCondLst>
                                  <p:childTnLst>
                                    <p:set>
                                      <p:cBhvr>
                                        <p:cTn dur="1" fill="hold" id="64">
                                          <p:stCondLst>
                                            <p:cond delay="0"/>
                                          </p:stCondLst>
                                        </p:cTn>
                                        <p:tgtEl>
                                          <p:spTgt spid="47"/>
                                        </p:tgtEl>
                                        <p:attrNameLst>
                                          <p:attrName>style.visibility</p:attrName>
                                        </p:attrNameLst>
                                      </p:cBhvr>
                                      <p:to>
                                        <p:strVal val="visible"/>
                                      </p:to>
                                    </p:set>
                                    <p:animEffect filter="fade" transition="in">
                                      <p:cBhvr>
                                        <p:cTn dur="500" id="65"/>
                                        <p:tgtEl>
                                          <p:spTgt spid="47"/>
                                        </p:tgtEl>
                                      </p:cBhvr>
                                    </p:animEffect>
                                  </p:childTnLst>
                                </p:cTn>
                              </p:par>
                            </p:childTnLst>
                          </p:cTn>
                        </p:par>
                        <p:par>
                          <p:cTn fill="hold" id="66" nodeType="afterGroup">
                            <p:stCondLst>
                              <p:cond delay="6000"/>
                            </p:stCondLst>
                            <p:childTnLst>
                              <p:par>
                                <p:cTn fill="hold" id="67" nodeType="afterEffect" presetClass="entr" presetID="22" presetSubtype="1">
                                  <p:stCondLst>
                                    <p:cond delay="0"/>
                                  </p:stCondLst>
                                  <p:childTnLst>
                                    <p:set>
                                      <p:cBhvr>
                                        <p:cTn dur="1" fill="hold" id="68">
                                          <p:stCondLst>
                                            <p:cond delay="0"/>
                                          </p:stCondLst>
                                        </p:cTn>
                                        <p:tgtEl>
                                          <p:spTgt spid="22"/>
                                        </p:tgtEl>
                                        <p:attrNameLst>
                                          <p:attrName>style.visibility</p:attrName>
                                        </p:attrNameLst>
                                      </p:cBhvr>
                                      <p:to>
                                        <p:strVal val="visible"/>
                                      </p:to>
                                    </p:set>
                                    <p:animEffect filter="wipe(up)" transition="in">
                                      <p:cBhvr>
                                        <p:cTn dur="500" id="69"/>
                                        <p:tgtEl>
                                          <p:spTgt spid="22"/>
                                        </p:tgtEl>
                                      </p:cBhvr>
                                    </p:animEffect>
                                  </p:childTnLst>
                                </p:cTn>
                              </p:par>
                            </p:childTnLst>
                          </p:cTn>
                        </p:par>
                        <p:par>
                          <p:cTn fill="hold" id="70" nodeType="afterGroup">
                            <p:stCondLst>
                              <p:cond delay="6500"/>
                            </p:stCondLst>
                            <p:childTnLst>
                              <p:par>
                                <p:cTn fill="hold" grpId="0" id="71" nodeType="afterEffect" presetClass="entr" presetID="2" presetSubtype="4">
                                  <p:stCondLst>
                                    <p:cond delay="0"/>
                                  </p:stCondLst>
                                  <p:childTnLst>
                                    <p:set>
                                      <p:cBhvr>
                                        <p:cTn dur="1" fill="hold" id="72">
                                          <p:stCondLst>
                                            <p:cond delay="0"/>
                                          </p:stCondLst>
                                        </p:cTn>
                                        <p:tgtEl>
                                          <p:spTgt spid="23"/>
                                        </p:tgtEl>
                                        <p:attrNameLst>
                                          <p:attrName>style.visibility</p:attrName>
                                        </p:attrNameLst>
                                      </p:cBhvr>
                                      <p:to>
                                        <p:strVal val="visible"/>
                                      </p:to>
                                    </p:set>
                                    <p:anim calcmode="lin" valueType="num">
                                      <p:cBhvr additive="base">
                                        <p:cTn dur="500" fill="hold" id="73"/>
                                        <p:tgtEl>
                                          <p:spTgt spid="23"/>
                                        </p:tgtEl>
                                        <p:attrNameLst>
                                          <p:attrName>ppt_x</p:attrName>
                                        </p:attrNameLst>
                                      </p:cBhvr>
                                      <p:tavLst>
                                        <p:tav tm="0">
                                          <p:val>
                                            <p:strVal val="#ppt_x"/>
                                          </p:val>
                                        </p:tav>
                                        <p:tav tm="100000">
                                          <p:val>
                                            <p:strVal val="#ppt_x"/>
                                          </p:val>
                                        </p:tav>
                                      </p:tavLst>
                                    </p:anim>
                                    <p:anim calcmode="lin" valueType="num">
                                      <p:cBhvr additive="base">
                                        <p:cTn dur="500" fill="hold" id="74"/>
                                        <p:tgtEl>
                                          <p:spTgt spid="23"/>
                                        </p:tgtEl>
                                        <p:attrNameLst>
                                          <p:attrName>ppt_y</p:attrName>
                                        </p:attrNameLst>
                                      </p:cBhvr>
                                      <p:tavLst>
                                        <p:tav tm="0">
                                          <p:val>
                                            <p:strVal val="1+#ppt_h/2"/>
                                          </p:val>
                                        </p:tav>
                                        <p:tav tm="100000">
                                          <p:val>
                                            <p:strVal val="#ppt_y"/>
                                          </p:val>
                                        </p:tav>
                                      </p:tavLst>
                                    </p:anim>
                                  </p:childTnLst>
                                </p:cTn>
                              </p:par>
                            </p:childTnLst>
                          </p:cTn>
                        </p:par>
                        <p:par>
                          <p:cTn fill="hold" id="75" nodeType="afterGroup">
                            <p:stCondLst>
                              <p:cond delay="7000"/>
                            </p:stCondLst>
                            <p:childTnLst>
                              <p:par>
                                <p:cTn fill="hold" grpId="0" id="76" nodeType="afterEffect" presetClass="entr" presetID="2" presetSubtype="2">
                                  <p:stCondLst>
                                    <p:cond delay="0"/>
                                  </p:stCondLst>
                                  <p:childTnLst>
                                    <p:set>
                                      <p:cBhvr>
                                        <p:cTn dur="1" fill="hold" id="77">
                                          <p:stCondLst>
                                            <p:cond delay="0"/>
                                          </p:stCondLst>
                                        </p:cTn>
                                        <p:tgtEl>
                                          <p:spTgt spid="48"/>
                                        </p:tgtEl>
                                        <p:attrNameLst>
                                          <p:attrName>style.visibility</p:attrName>
                                        </p:attrNameLst>
                                      </p:cBhvr>
                                      <p:to>
                                        <p:strVal val="visible"/>
                                      </p:to>
                                    </p:set>
                                    <p:anim calcmode="lin" valueType="num">
                                      <p:cBhvr additive="base">
                                        <p:cTn dur="500" fill="hold" id="78"/>
                                        <p:tgtEl>
                                          <p:spTgt spid="48"/>
                                        </p:tgtEl>
                                        <p:attrNameLst>
                                          <p:attrName>ppt_x</p:attrName>
                                        </p:attrNameLst>
                                      </p:cBhvr>
                                      <p:tavLst>
                                        <p:tav tm="0">
                                          <p:val>
                                            <p:strVal val="1+#ppt_w/2"/>
                                          </p:val>
                                        </p:tav>
                                        <p:tav tm="100000">
                                          <p:val>
                                            <p:strVal val="#ppt_x"/>
                                          </p:val>
                                        </p:tav>
                                      </p:tavLst>
                                    </p:anim>
                                    <p:anim calcmode="lin" valueType="num">
                                      <p:cBhvr additive="base">
                                        <p:cTn dur="500" fill="hold" id="79"/>
                                        <p:tgtEl>
                                          <p:spTgt spid="48"/>
                                        </p:tgtEl>
                                        <p:attrNameLst>
                                          <p:attrName>ppt_y</p:attrName>
                                        </p:attrNameLst>
                                      </p:cBhvr>
                                      <p:tavLst>
                                        <p:tav tm="0">
                                          <p:val>
                                            <p:strVal val="#ppt_y"/>
                                          </p:val>
                                        </p:tav>
                                        <p:tav tm="100000">
                                          <p:val>
                                            <p:strVal val="#ppt_y"/>
                                          </p:val>
                                        </p:tav>
                                      </p:tavLst>
                                    </p:anim>
                                  </p:childTnLst>
                                </p:cTn>
                              </p:par>
                            </p:childTnLst>
                          </p:cTn>
                        </p:par>
                        <p:par>
                          <p:cTn fill="hold" id="80" nodeType="afterGroup">
                            <p:stCondLst>
                              <p:cond delay="7500"/>
                            </p:stCondLst>
                            <p:childTnLst>
                              <p:par>
                                <p:cTn fill="hold" id="81" nodeType="afterEffect" presetClass="entr" presetID="53" presetSubtype="0">
                                  <p:stCondLst>
                                    <p:cond delay="0"/>
                                  </p:stCondLst>
                                  <p:childTnLst>
                                    <p:set>
                                      <p:cBhvr>
                                        <p:cTn dur="1" fill="hold" id="82">
                                          <p:stCondLst>
                                            <p:cond delay="0"/>
                                          </p:stCondLst>
                                        </p:cTn>
                                        <p:tgtEl>
                                          <p:spTgt spid="12"/>
                                        </p:tgtEl>
                                        <p:attrNameLst>
                                          <p:attrName>style.visibility</p:attrName>
                                        </p:attrNameLst>
                                      </p:cBhvr>
                                      <p:to>
                                        <p:strVal val="visible"/>
                                      </p:to>
                                    </p:set>
                                    <p:anim calcmode="lin" valueType="num">
                                      <p:cBhvr>
                                        <p:cTn dur="500" fill="hold" id="83"/>
                                        <p:tgtEl>
                                          <p:spTgt spid="12"/>
                                        </p:tgtEl>
                                        <p:attrNameLst>
                                          <p:attrName>ppt_w</p:attrName>
                                        </p:attrNameLst>
                                      </p:cBhvr>
                                      <p:tavLst>
                                        <p:tav tm="0">
                                          <p:val>
                                            <p:fltVal val="0"/>
                                          </p:val>
                                        </p:tav>
                                        <p:tav tm="100000">
                                          <p:val>
                                            <p:strVal val="#ppt_w"/>
                                          </p:val>
                                        </p:tav>
                                      </p:tavLst>
                                    </p:anim>
                                    <p:anim calcmode="lin" valueType="num">
                                      <p:cBhvr>
                                        <p:cTn dur="500" fill="hold" id="84"/>
                                        <p:tgtEl>
                                          <p:spTgt spid="12"/>
                                        </p:tgtEl>
                                        <p:attrNameLst>
                                          <p:attrName>ppt_h</p:attrName>
                                        </p:attrNameLst>
                                      </p:cBhvr>
                                      <p:tavLst>
                                        <p:tav tm="0">
                                          <p:val>
                                            <p:fltVal val="0"/>
                                          </p:val>
                                        </p:tav>
                                        <p:tav tm="100000">
                                          <p:val>
                                            <p:strVal val="#ppt_h"/>
                                          </p:val>
                                        </p:tav>
                                      </p:tavLst>
                                    </p:anim>
                                    <p:animEffect filter="fade" transition="in">
                                      <p:cBhvr>
                                        <p:cTn dur="500" id="85"/>
                                        <p:tgtEl>
                                          <p:spTgt spid="12"/>
                                        </p:tgtEl>
                                      </p:cBhvr>
                                    </p:animEffect>
                                  </p:childTnLst>
                                </p:cTn>
                              </p:par>
                            </p:childTnLst>
                          </p:cTn>
                        </p:par>
                        <p:par>
                          <p:cTn fill="hold" id="86" nodeType="afterGroup">
                            <p:stCondLst>
                              <p:cond delay="8000"/>
                            </p:stCondLst>
                            <p:childTnLst>
                              <p:par>
                                <p:cTn fill="hold" grpId="0" id="87" nodeType="afterEffect" presetClass="entr" presetID="10" presetSubtype="0">
                                  <p:stCondLst>
                                    <p:cond delay="0"/>
                                  </p:stCondLst>
                                  <p:childTnLst>
                                    <p:set>
                                      <p:cBhvr>
                                        <p:cTn dur="1" fill="hold" id="88">
                                          <p:stCondLst>
                                            <p:cond delay="0"/>
                                          </p:stCondLst>
                                        </p:cTn>
                                        <p:tgtEl>
                                          <p:spTgt spid="55"/>
                                        </p:tgtEl>
                                        <p:attrNameLst>
                                          <p:attrName>style.visibility</p:attrName>
                                        </p:attrNameLst>
                                      </p:cBhvr>
                                      <p:to>
                                        <p:strVal val="visible"/>
                                      </p:to>
                                    </p:set>
                                    <p:animEffect filter="fade" transition="in">
                                      <p:cBhvr>
                                        <p:cTn dur="500" id="89"/>
                                        <p:tgtEl>
                                          <p:spTgt spid="55"/>
                                        </p:tgtEl>
                                      </p:cBhvr>
                                    </p:animEffect>
                                  </p:childTnLst>
                                </p:cTn>
                              </p:par>
                              <p:par>
                                <p:cTn fill="hold" grpId="0" id="90" nodeType="withEffect" presetClass="entr" presetID="10" presetSubtype="0">
                                  <p:stCondLst>
                                    <p:cond delay="0"/>
                                  </p:stCondLst>
                                  <p:childTnLst>
                                    <p:set>
                                      <p:cBhvr>
                                        <p:cTn dur="1" fill="hold" id="91">
                                          <p:stCondLst>
                                            <p:cond delay="0"/>
                                          </p:stCondLst>
                                        </p:cTn>
                                        <p:tgtEl>
                                          <p:spTgt spid="56"/>
                                        </p:tgtEl>
                                        <p:attrNameLst>
                                          <p:attrName>style.visibility</p:attrName>
                                        </p:attrNameLst>
                                      </p:cBhvr>
                                      <p:to>
                                        <p:strVal val="visible"/>
                                      </p:to>
                                    </p:set>
                                    <p:animEffect filter="fade" transition="in">
                                      <p:cBhvr>
                                        <p:cTn dur="500" id="92"/>
                                        <p:tgtEl>
                                          <p:spTgt spid="56"/>
                                        </p:tgtEl>
                                      </p:cBhvr>
                                    </p:animEffect>
                                  </p:childTnLst>
                                </p:cTn>
                              </p:par>
                            </p:childTnLst>
                          </p:cTn>
                        </p:par>
                        <p:par>
                          <p:cTn fill="hold" id="93" nodeType="afterGroup">
                            <p:stCondLst>
                              <p:cond delay="8500"/>
                            </p:stCondLst>
                            <p:childTnLst>
                              <p:par>
                                <p:cTn fill="hold" id="94" nodeType="afterEffect" presetClass="entr" presetID="22" presetSubtype="1">
                                  <p:stCondLst>
                                    <p:cond delay="0"/>
                                  </p:stCondLst>
                                  <p:childTnLst>
                                    <p:set>
                                      <p:cBhvr>
                                        <p:cTn dur="1" fill="hold" id="95">
                                          <p:stCondLst>
                                            <p:cond delay="0"/>
                                          </p:stCondLst>
                                        </p:cTn>
                                        <p:tgtEl>
                                          <p:spTgt spid="24"/>
                                        </p:tgtEl>
                                        <p:attrNameLst>
                                          <p:attrName>style.visibility</p:attrName>
                                        </p:attrNameLst>
                                      </p:cBhvr>
                                      <p:to>
                                        <p:strVal val="visible"/>
                                      </p:to>
                                    </p:set>
                                    <p:animEffect filter="wipe(up)" transition="in">
                                      <p:cBhvr>
                                        <p:cTn dur="500" id="96"/>
                                        <p:tgtEl>
                                          <p:spTgt spid="24"/>
                                        </p:tgtEl>
                                      </p:cBhvr>
                                    </p:animEffect>
                                  </p:childTnLst>
                                </p:cTn>
                              </p:par>
                            </p:childTnLst>
                          </p:cTn>
                        </p:par>
                        <p:par>
                          <p:cTn fill="hold" id="97" nodeType="afterGroup">
                            <p:stCondLst>
                              <p:cond delay="9000"/>
                            </p:stCondLst>
                            <p:childTnLst>
                              <p:par>
                                <p:cTn fill="hold" id="98" nodeType="afterEffect" presetClass="entr" presetID="22" presetSubtype="8">
                                  <p:stCondLst>
                                    <p:cond delay="0"/>
                                  </p:stCondLst>
                                  <p:childTnLst>
                                    <p:set>
                                      <p:cBhvr>
                                        <p:cTn dur="1" fill="hold" id="99">
                                          <p:stCondLst>
                                            <p:cond delay="0"/>
                                          </p:stCondLst>
                                        </p:cTn>
                                        <p:tgtEl>
                                          <p:spTgt spid="25"/>
                                        </p:tgtEl>
                                        <p:attrNameLst>
                                          <p:attrName>style.visibility</p:attrName>
                                        </p:attrNameLst>
                                      </p:cBhvr>
                                      <p:to>
                                        <p:strVal val="visible"/>
                                      </p:to>
                                    </p:set>
                                    <p:animEffect filter="wipe(left)" transition="in">
                                      <p:cBhvr>
                                        <p:cTn dur="500" id="100"/>
                                        <p:tgtEl>
                                          <p:spTgt spid="25"/>
                                        </p:tgtEl>
                                      </p:cBhvr>
                                    </p:animEffect>
                                  </p:childTnLst>
                                </p:cTn>
                              </p:par>
                            </p:childTnLst>
                          </p:cTn>
                        </p:par>
                        <p:par>
                          <p:cTn fill="hold" id="101" nodeType="afterGroup">
                            <p:stCondLst>
                              <p:cond delay="9500"/>
                            </p:stCondLst>
                            <p:childTnLst>
                              <p:par>
                                <p:cTn fill="hold" id="102" nodeType="afterEffect" presetClass="entr" presetID="22" presetSubtype="1">
                                  <p:stCondLst>
                                    <p:cond delay="0"/>
                                  </p:stCondLst>
                                  <p:childTnLst>
                                    <p:set>
                                      <p:cBhvr>
                                        <p:cTn dur="1" fill="hold" id="103">
                                          <p:stCondLst>
                                            <p:cond delay="0"/>
                                          </p:stCondLst>
                                        </p:cTn>
                                        <p:tgtEl>
                                          <p:spTgt spid="26"/>
                                        </p:tgtEl>
                                        <p:attrNameLst>
                                          <p:attrName>style.visibility</p:attrName>
                                        </p:attrNameLst>
                                      </p:cBhvr>
                                      <p:to>
                                        <p:strVal val="visible"/>
                                      </p:to>
                                    </p:set>
                                    <p:animEffect filter="wipe(up)" transition="in">
                                      <p:cBhvr>
                                        <p:cTn dur="500" id="104"/>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7"/>
      <p:bldP grpId="0" spid="38"/>
      <p:bldP grpId="0" spid="39"/>
      <p:bldP grpId="0" spid="46"/>
      <p:bldP grpId="0" spid="47"/>
      <p:bldP grpId="0" spid="48"/>
      <p:bldP grpId="0" spid="55"/>
      <p:bldP grpId="0" spid="56"/>
      <p:bldP grpId="0" spid="5"/>
      <p:bldP grpId="0" spid="21"/>
      <p:bldP grpId="0" spid="23"/>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8" name="Straight Connector 7"/>
          <p:cNvCxnSpPr/>
          <p:nvPr/>
        </p:nvCxnSpPr>
        <p:spPr>
          <a:xfrm flipH="1">
            <a:off x="6133656" y="2298462"/>
            <a:ext cx="0" cy="1158104"/>
          </a:xfrm>
          <a:prstGeom prst="line">
            <a:avLst/>
          </a:prstGeom>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H="1">
            <a:off x="6133656" y="0"/>
            <a:ext cx="0" cy="2167738"/>
          </a:xfrm>
          <a:prstGeom prst="line">
            <a:avLst/>
          </a:prstGeom>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6133656" y="3637773"/>
            <a:ext cx="0" cy="936881"/>
          </a:xfrm>
          <a:prstGeom prst="line">
            <a:avLst/>
          </a:prstGeom>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6045765" y="2121824"/>
            <a:ext cx="175782" cy="175782"/>
          </a:xfrm>
          <a:prstGeom prst="ellipse">
            <a:avLst/>
          </a:prstGeom>
          <a:solidFill>
            <a:schemeClr val="bg1">
              <a:alpha val="20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 name="Oval 8"/>
          <p:cNvSpPr/>
          <p:nvPr/>
        </p:nvSpPr>
        <p:spPr>
          <a:xfrm>
            <a:off x="6045765" y="3457208"/>
            <a:ext cx="175782" cy="175782"/>
          </a:xfrm>
          <a:prstGeom prst="ellipse">
            <a:avLst/>
          </a:prstGeom>
          <a:solidFill>
            <a:schemeClr val="bg1">
              <a:alpha val="20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0" name="Flowchart: Extract 9"/>
          <p:cNvSpPr/>
          <p:nvPr/>
        </p:nvSpPr>
        <p:spPr>
          <a:xfrm rot="16200000">
            <a:off x="6642046" y="2082027"/>
            <a:ext cx="255814" cy="255814"/>
          </a:xfrm>
          <a:prstGeom prst="flowChartExtra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4" name="Rectangle 13"/>
          <p:cNvSpPr/>
          <p:nvPr/>
        </p:nvSpPr>
        <p:spPr>
          <a:xfrm>
            <a:off x="8390907" y="1637653"/>
            <a:ext cx="1410017" cy="457200"/>
          </a:xfrm>
          <a:prstGeom prst="rect">
            <a:avLst/>
          </a:prstGeom>
        </p:spPr>
        <p:txBody>
          <a:bodyPr wrap="none">
            <a:spAutoFit/>
          </a:bodyPr>
          <a:lstStyle/>
          <a:p>
            <a:r>
              <a:rPr lang="ms-MY" sz="2400">
                <a:solidFill>
                  <a:schemeClr val="bg1">
                    <a:lumMod val="95000"/>
                  </a:schemeClr>
                </a:solidFill>
              </a:rPr>
              <a:t>Build Plan</a:t>
            </a:r>
          </a:p>
        </p:txBody>
      </p:sp>
      <p:sp>
        <p:nvSpPr>
          <p:cNvPr id="15" name="Rectangle 14"/>
          <p:cNvSpPr/>
          <p:nvPr/>
        </p:nvSpPr>
        <p:spPr>
          <a:xfrm>
            <a:off x="8377375" y="2042385"/>
            <a:ext cx="3048902" cy="640080"/>
          </a:xfrm>
          <a:prstGeom prst="rect">
            <a:avLst/>
          </a:prstGeom>
        </p:spPr>
        <p:txBody>
          <a:bodyPr wrap="square">
            <a:spAutoFit/>
          </a:bodyPr>
          <a:lstStyle/>
          <a:p>
            <a:r>
              <a:rPr lang="ms-MY" sz="1200">
                <a:solidFill>
                  <a:schemeClr val="bg1">
                    <a:lumMod val="95000"/>
                  </a:schemeClr>
                </a:solidFill>
                <a:latin charset="0" pitchFamily="34" typeface="Source Sans Pro Light"/>
              </a:rPr>
              <a:t>Lorem ipsum dolor sit amet, consectetur adipiscing elit. Praesent sodales odio sit amet odio tristique quis tempus odio </a:t>
            </a:r>
          </a:p>
        </p:txBody>
      </p:sp>
      <p:sp>
        <p:nvSpPr>
          <p:cNvPr id="16" name="Flowchart: Extract 15"/>
          <p:cNvSpPr/>
          <p:nvPr/>
        </p:nvSpPr>
        <p:spPr>
          <a:xfrm rot="5400000">
            <a:off x="5369453" y="3458466"/>
            <a:ext cx="255814" cy="255814"/>
          </a:xfrm>
          <a:prstGeom prst="flowChartExtra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3" name="Rectangle 22"/>
          <p:cNvSpPr/>
          <p:nvPr/>
        </p:nvSpPr>
        <p:spPr>
          <a:xfrm>
            <a:off x="866247" y="3014092"/>
            <a:ext cx="3007536" cy="457200"/>
          </a:xfrm>
          <a:prstGeom prst="rect">
            <a:avLst/>
          </a:prstGeom>
        </p:spPr>
        <p:txBody>
          <a:bodyPr wrap="square">
            <a:spAutoFit/>
          </a:bodyPr>
          <a:lstStyle/>
          <a:p>
            <a:pPr algn="r"/>
            <a:r>
              <a:rPr lang="ms-MY" sz="2400">
                <a:solidFill>
                  <a:schemeClr val="bg1">
                    <a:lumMod val="95000"/>
                  </a:schemeClr>
                </a:solidFill>
              </a:rPr>
              <a:t>Fix It</a:t>
            </a:r>
          </a:p>
        </p:txBody>
      </p:sp>
      <p:sp>
        <p:nvSpPr>
          <p:cNvPr id="24" name="Rectangle 23"/>
          <p:cNvSpPr/>
          <p:nvPr/>
        </p:nvSpPr>
        <p:spPr>
          <a:xfrm>
            <a:off x="852714" y="3418823"/>
            <a:ext cx="3048902" cy="640080"/>
          </a:xfrm>
          <a:prstGeom prst="rect">
            <a:avLst/>
          </a:prstGeom>
        </p:spPr>
        <p:txBody>
          <a:bodyPr wrap="square">
            <a:spAutoFit/>
          </a:bodyPr>
          <a:lstStyle/>
          <a:p>
            <a:pPr algn="r"/>
            <a:r>
              <a:rPr lang="ms-MY" sz="1200">
                <a:solidFill>
                  <a:schemeClr val="bg1">
                    <a:lumMod val="95000"/>
                  </a:schemeClr>
                </a:solidFill>
                <a:latin charset="0" pitchFamily="34" typeface="Source Sans Pro Light"/>
              </a:rPr>
              <a:t>Lorem ipsum dolor sit amet, consectetur adipiscing elit. Praesent sodales odio sit amet odio tristique quis tempus odio </a:t>
            </a:r>
          </a:p>
        </p:txBody>
      </p:sp>
      <p:grpSp>
        <p:nvGrpSpPr>
          <p:cNvPr id="46" name="Group 45"/>
          <p:cNvGrpSpPr/>
          <p:nvPr/>
        </p:nvGrpSpPr>
        <p:grpSpPr>
          <a:xfrm>
            <a:off x="7168896" y="1734445"/>
            <a:ext cx="950976" cy="950976"/>
            <a:chOff x="7168896" y="1734445"/>
            <a:chExt cx="950976" cy="950976"/>
          </a:xfrm>
          <a:solidFill>
            <a:schemeClr val="bg1">
              <a:alpha val="20000"/>
            </a:schemeClr>
          </a:solidFill>
        </p:grpSpPr>
        <p:sp>
          <p:nvSpPr>
            <p:cNvPr id="12" name="Oval 11"/>
            <p:cNvSpPr/>
            <p:nvPr/>
          </p:nvSpPr>
          <p:spPr>
            <a:xfrm>
              <a:off x="7168896" y="1734445"/>
              <a:ext cx="950976" cy="950976"/>
            </a:xfrm>
            <a:prstGeom prst="ellipse">
              <a:avLst/>
            </a:prstGeom>
            <a:grpFill/>
            <a:ln w="762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26" name="Group 25"/>
            <p:cNvGrpSpPr/>
            <p:nvPr/>
          </p:nvGrpSpPr>
          <p:grpSpPr>
            <a:xfrm>
              <a:off x="7485078" y="1920357"/>
              <a:ext cx="397682" cy="578716"/>
              <a:chOff x="11078485" y="2115665"/>
              <a:chExt cx="319088" cy="464344"/>
            </a:xfrm>
            <a:grpFill/>
          </p:grpSpPr>
          <p:sp>
            <p:nvSpPr>
              <p:cNvPr id="27" name="AutoShape 60"/>
              <p:cNvSpPr/>
              <p:nvPr/>
            </p:nvSpPr>
            <p:spPr bwMode="auto">
              <a:xfrm>
                <a:off x="11209454" y="2245840"/>
                <a:ext cx="28575" cy="293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solidFill>
                <a:schemeClr val="bg1"/>
              </a:solidFill>
              <a:ln>
                <a:solidFill>
                  <a:schemeClr val="bg1"/>
                </a:solid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28" name="AutoShape 61"/>
              <p:cNvSpPr/>
              <p:nvPr/>
            </p:nvSpPr>
            <p:spPr bwMode="auto">
              <a:xfrm>
                <a:off x="11209454" y="2420465"/>
                <a:ext cx="28575" cy="28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solidFill>
                <a:schemeClr val="bg1"/>
              </a:solidFill>
              <a:ln>
                <a:solidFill>
                  <a:schemeClr val="bg1"/>
                </a:solid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29" name="AutoShape 62"/>
              <p:cNvSpPr/>
              <p:nvPr/>
            </p:nvSpPr>
            <p:spPr bwMode="auto">
              <a:xfrm>
                <a:off x="11122142" y="2333153"/>
                <a:ext cx="28575" cy="293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solidFill>
                <a:schemeClr val="bg1"/>
              </a:solidFill>
              <a:ln>
                <a:solidFill>
                  <a:schemeClr val="bg1"/>
                </a:solid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30" name="AutoShape 63"/>
              <p:cNvSpPr/>
              <p:nvPr/>
            </p:nvSpPr>
            <p:spPr bwMode="auto">
              <a:xfrm>
                <a:off x="11295973" y="2333153"/>
                <a:ext cx="29369" cy="293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solidFill>
                <a:schemeClr val="bg1"/>
              </a:solidFill>
              <a:ln>
                <a:solidFill>
                  <a:schemeClr val="bg1"/>
                </a:solid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31" name="AutoShape 64"/>
              <p:cNvSpPr/>
              <p:nvPr/>
            </p:nvSpPr>
            <p:spPr bwMode="auto">
              <a:xfrm>
                <a:off x="11150717" y="2391097"/>
                <a:ext cx="29369" cy="29369"/>
              </a:xfrm>
              <a:custGeom>
                <a:gdLst>
                  <a:gd fmla="+- 0 10802 965" name="T0"/>
                  <a:gd fmla="*/ T0 w 19675" name="T1"/>
                  <a:gd fmla="+- 0 10800 961" name="T2"/>
                  <a:gd fmla="*/ 10800 h 19678" name="T3"/>
                  <a:gd fmla="+- 0 10802 965" name="T4"/>
                  <a:gd fmla="*/ T4 w 19675" name="T5"/>
                  <a:gd fmla="+- 0 10800 961" name="T6"/>
                  <a:gd fmla="*/ 10800 h 19678" name="T7"/>
                  <a:gd fmla="+- 0 10802 965" name="T8"/>
                  <a:gd fmla="*/ T8 w 19675" name="T9"/>
                  <a:gd fmla="+- 0 10800 961" name="T10"/>
                  <a:gd fmla="*/ 10800 h 19678" name="T11"/>
                  <a:gd fmla="+- 0 10802 965" name="T12"/>
                  <a:gd fmla="*/ T12 w 19675" name="T13"/>
                  <a:gd fmla="+- 0 10800 961" name="T14"/>
                  <a:gd fmla="*/ 10800 h 19678" name="T15"/>
                </a:gdLst>
                <a:cxnLst>
                  <a:cxn ang="0">
                    <a:pos x="T1" y="T3"/>
                  </a:cxn>
                  <a:cxn ang="0">
                    <a:pos x="T5" y="T7"/>
                  </a:cxn>
                  <a:cxn ang="0">
                    <a:pos x="T9" y="T11"/>
                  </a:cxn>
                  <a:cxn ang="0">
                    <a:pos x="T13" y="T15"/>
                  </a:cxn>
                </a:cxnLst>
                <a:rect b="b" l="0" r="r" t="0"/>
                <a:pathLst>
                  <a:path h="19678" w="19675">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solidFill>
                <a:schemeClr val="bg1"/>
              </a:solidFill>
              <a:ln>
                <a:solidFill>
                  <a:schemeClr val="bg1"/>
                </a:solid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32" name="AutoShape 65"/>
              <p:cNvSpPr/>
              <p:nvPr/>
            </p:nvSpPr>
            <p:spPr bwMode="auto">
              <a:xfrm>
                <a:off x="11150717" y="2275209"/>
                <a:ext cx="29369" cy="29369"/>
              </a:xfrm>
              <a:custGeom>
                <a:gdLst>
                  <a:gd fmla="+- 0 10801 962" name="T0"/>
                  <a:gd fmla="*/ T0 w 19678" name="T1"/>
                  <a:gd fmla="+- 0 10801 965" name="T2"/>
                  <a:gd fmla="*/ 10801 h 19673" name="T3"/>
                  <a:gd fmla="+- 0 10801 962" name="T4"/>
                  <a:gd fmla="*/ T4 w 19678" name="T5"/>
                  <a:gd fmla="+- 0 10801 965" name="T6"/>
                  <a:gd fmla="*/ 10801 h 19673" name="T7"/>
                  <a:gd fmla="+- 0 10801 962" name="T8"/>
                  <a:gd fmla="*/ T8 w 19678" name="T9"/>
                  <a:gd fmla="+- 0 10801 965" name="T10"/>
                  <a:gd fmla="*/ 10801 h 19673" name="T11"/>
                  <a:gd fmla="+- 0 10801 962" name="T12"/>
                  <a:gd fmla="*/ T12 w 19678" name="T13"/>
                  <a:gd fmla="+- 0 10801 965" name="T14"/>
                  <a:gd fmla="*/ 10801 h 19673" name="T15"/>
                </a:gdLst>
                <a:cxnLst>
                  <a:cxn ang="0">
                    <a:pos x="T1" y="T3"/>
                  </a:cxn>
                  <a:cxn ang="0">
                    <a:pos x="T5" y="T7"/>
                  </a:cxn>
                  <a:cxn ang="0">
                    <a:pos x="T9" y="T11"/>
                  </a:cxn>
                  <a:cxn ang="0">
                    <a:pos x="T13" y="T15"/>
                  </a:cxn>
                </a:cxnLst>
                <a:rect b="b" l="0" r="r" t="0"/>
                <a:pathLst>
                  <a:path h="19673" w="19678">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solidFill>
                <a:schemeClr val="bg1"/>
              </a:solidFill>
              <a:ln>
                <a:solidFill>
                  <a:schemeClr val="bg1"/>
                </a:solid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33" name="AutoShape 66"/>
              <p:cNvSpPr/>
              <p:nvPr/>
            </p:nvSpPr>
            <p:spPr bwMode="auto">
              <a:xfrm>
                <a:off x="11267398" y="2391097"/>
                <a:ext cx="28575" cy="29369"/>
              </a:xfrm>
              <a:custGeom>
                <a:gdLst>
                  <a:gd fmla="+- 0 10800 961" name="T0"/>
                  <a:gd fmla="*/ T0 w 19678" name="T1"/>
                  <a:gd fmla="+- 0 10800 961" name="T2"/>
                  <a:gd fmla="*/ 10800 h 19678" name="T3"/>
                  <a:gd fmla="+- 0 10800 961" name="T4"/>
                  <a:gd fmla="*/ T4 w 19678" name="T5"/>
                  <a:gd fmla="+- 0 10800 961" name="T6"/>
                  <a:gd fmla="*/ 10800 h 19678" name="T7"/>
                  <a:gd fmla="+- 0 10800 961" name="T8"/>
                  <a:gd fmla="*/ T8 w 19678" name="T9"/>
                  <a:gd fmla="+- 0 10800 961" name="T10"/>
                  <a:gd fmla="*/ 10800 h 19678" name="T11"/>
                  <a:gd fmla="+- 0 10800 961" name="T12"/>
                  <a:gd fmla="*/ T12 w 19678" name="T13"/>
                  <a:gd fmla="+- 0 10800 961" name="T14"/>
                  <a:gd fmla="*/ 10800 h 19678" name="T15"/>
                </a:gdLst>
                <a:cxnLst>
                  <a:cxn ang="0">
                    <a:pos x="T1" y="T3"/>
                  </a:cxn>
                  <a:cxn ang="0">
                    <a:pos x="T5" y="T7"/>
                  </a:cxn>
                  <a:cxn ang="0">
                    <a:pos x="T9" y="T11"/>
                  </a:cxn>
                  <a:cxn ang="0">
                    <a:pos x="T13" y="T15"/>
                  </a:cxn>
                </a:cxnLst>
                <a:rect b="b" l="0" r="r" t="0"/>
                <a:pathLst>
                  <a:path h="19678" w="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solidFill>
                <a:schemeClr val="bg1"/>
              </a:solidFill>
              <a:ln>
                <a:solidFill>
                  <a:schemeClr val="bg1"/>
                </a:solid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34" name="AutoShape 67"/>
              <p:cNvSpPr/>
              <p:nvPr/>
            </p:nvSpPr>
            <p:spPr bwMode="auto">
              <a:xfrm>
                <a:off x="11078485" y="2115665"/>
                <a:ext cx="319088"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solidFill>
                <a:schemeClr val="bg1"/>
              </a:solidFill>
              <a:ln>
                <a:solidFill>
                  <a:schemeClr val="bg1"/>
                </a:solid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35" name="AutoShape 68"/>
              <p:cNvSpPr/>
              <p:nvPr/>
            </p:nvSpPr>
            <p:spPr bwMode="auto">
              <a:xfrm>
                <a:off x="11209454" y="2275209"/>
                <a:ext cx="87313" cy="88106"/>
              </a:xfrm>
              <a:custGeom>
                <a:gdLst>
                  <a:gd fmla="*/ 10740 w 21481" name="T0"/>
                  <a:gd fmla="+- 0 10860 120" name="T1"/>
                  <a:gd fmla="*/ 10860 h 21480" name="T2"/>
                  <a:gd fmla="*/ 10740 w 21481" name="T3"/>
                  <a:gd fmla="+- 0 10860 120" name="T4"/>
                  <a:gd fmla="*/ 10860 h 21480" name="T5"/>
                  <a:gd fmla="*/ 10740 w 21481" name="T6"/>
                  <a:gd fmla="+- 0 10860 120" name="T7"/>
                  <a:gd fmla="*/ 10860 h 21480" name="T8"/>
                  <a:gd fmla="*/ 10740 w 21481" name="T9"/>
                  <a:gd fmla="+- 0 10860 120" name="T10"/>
                  <a:gd fmla="*/ 10860 h 21480" name="T11"/>
                </a:gdLst>
                <a:cxnLst>
                  <a:cxn ang="0">
                    <a:pos x="T0" y="T2"/>
                  </a:cxn>
                  <a:cxn ang="0">
                    <a:pos x="T3" y="T5"/>
                  </a:cxn>
                  <a:cxn ang="0">
                    <a:pos x="T6" y="T8"/>
                  </a:cxn>
                  <a:cxn ang="0">
                    <a:pos x="T9" y="T11"/>
                  </a:cxn>
                </a:cxnLst>
                <a:rect b="b" l="0" r="r" t="0"/>
                <a:pathLst>
                  <a:path h="21480" w="21481">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solidFill>
                <a:schemeClr val="bg1"/>
              </a:solidFill>
              <a:ln>
                <a:solidFill>
                  <a:schemeClr val="bg1"/>
                </a:solid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47" name="Group 46"/>
          <p:cNvGrpSpPr/>
          <p:nvPr/>
        </p:nvGrpSpPr>
        <p:grpSpPr>
          <a:xfrm>
            <a:off x="4146130" y="3108338"/>
            <a:ext cx="950976" cy="950976"/>
            <a:chOff x="4146130" y="3108338"/>
            <a:chExt cx="950976" cy="950976"/>
          </a:xfrm>
          <a:solidFill>
            <a:schemeClr val="bg1">
              <a:alpha val="20000"/>
            </a:schemeClr>
          </a:solidFill>
        </p:grpSpPr>
        <p:sp>
          <p:nvSpPr>
            <p:cNvPr id="18" name="Oval 17"/>
            <p:cNvSpPr/>
            <p:nvPr/>
          </p:nvSpPr>
          <p:spPr>
            <a:xfrm>
              <a:off x="4146130" y="3108338"/>
              <a:ext cx="950976" cy="950976"/>
            </a:xfrm>
            <a:prstGeom prst="ellipse">
              <a:avLst/>
            </a:prstGeom>
            <a:grpFill/>
            <a:ln w="762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36" name="Group 35"/>
            <p:cNvGrpSpPr/>
            <p:nvPr/>
          </p:nvGrpSpPr>
          <p:grpSpPr>
            <a:xfrm>
              <a:off x="4384606" y="3282779"/>
              <a:ext cx="537793" cy="537793"/>
              <a:chOff x="8204317" y="2115665"/>
              <a:chExt cx="464344" cy="464344"/>
            </a:xfrm>
            <a:grpFill/>
          </p:grpSpPr>
          <p:sp>
            <p:nvSpPr>
              <p:cNvPr id="37" name="AutoShape 81"/>
              <p:cNvSpPr/>
              <p:nvPr/>
            </p:nvSpPr>
            <p:spPr bwMode="auto">
              <a:xfrm>
                <a:off x="8204317" y="2115665"/>
                <a:ext cx="464344"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bg1"/>
              </a:solidFill>
              <a:ln>
                <a:solidFill>
                  <a:schemeClr val="bg1">
                    <a:alpha val="50000"/>
                  </a:schemeClr>
                </a:solid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38" name="AutoShape 82"/>
              <p:cNvSpPr/>
              <p:nvPr/>
            </p:nvSpPr>
            <p:spPr bwMode="auto">
              <a:xfrm>
                <a:off x="8247973" y="2492697"/>
                <a:ext cx="43657" cy="436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solidFill>
                  <a:schemeClr val="bg1">
                    <a:alpha val="50000"/>
                  </a:schemeClr>
                </a:solid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sp>
        <p:nvSpPr>
          <p:cNvPr id="40" name="Oval 39"/>
          <p:cNvSpPr/>
          <p:nvPr/>
        </p:nvSpPr>
        <p:spPr>
          <a:xfrm>
            <a:off x="5828865" y="4546625"/>
            <a:ext cx="581446" cy="581446"/>
          </a:xfrm>
          <a:prstGeom prst="ellipse">
            <a:avLst/>
          </a:prstGeom>
          <a:solidFill>
            <a:schemeClr val="bg1">
              <a:alpha val="20000"/>
            </a:schemeClr>
          </a:solidFill>
          <a:ln w="762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2" name="Oval 41"/>
          <p:cNvSpPr/>
          <p:nvPr/>
        </p:nvSpPr>
        <p:spPr>
          <a:xfrm>
            <a:off x="5984694" y="4702710"/>
            <a:ext cx="269275" cy="269275"/>
          </a:xfrm>
          <a:prstGeom prst="ellipse">
            <a:avLst/>
          </a:prstGeom>
          <a:solidFill>
            <a:schemeClr val="bg1">
              <a:alpha val="20000"/>
            </a:schemeClr>
          </a:solidFill>
          <a:ln w="762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4" name="Freeform 26"/>
          <p:cNvSpPr/>
          <p:nvPr/>
        </p:nvSpPr>
        <p:spPr bwMode="auto">
          <a:xfrm>
            <a:off x="6897860" y="5301583"/>
            <a:ext cx="404533" cy="419539"/>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lumMod val="95000"/>
            </a:schemeClr>
          </a:solidFill>
          <a:ln>
            <a:solidFill>
              <a:schemeClr val="bg1">
                <a:lumMod val="95000"/>
              </a:schemeClr>
            </a:solidFill>
          </a:ln>
        </p:spPr>
        <p:txBody>
          <a:bodyPr anchor="t" anchorCtr="0" bIns="45720" compatLnSpc="1" lIns="91440" numCol="1" rIns="91440" tIns="45720" vert="horz" wrap="square">
            <a:prstTxWarp prst="textNoShape">
              <a:avLst/>
            </a:prstTxWarp>
          </a:bodyPr>
          <a:lstStyle/>
          <a:p>
            <a:endParaRPr lang="en-US"/>
          </a:p>
        </p:txBody>
      </p:sp>
      <p:sp>
        <p:nvSpPr>
          <p:cNvPr id="45" name="TextBox 44"/>
          <p:cNvSpPr txBox="1"/>
          <p:nvPr/>
        </p:nvSpPr>
        <p:spPr>
          <a:xfrm>
            <a:off x="5482780" y="5241592"/>
            <a:ext cx="1260792" cy="640080"/>
          </a:xfrm>
          <a:prstGeom prst="rect">
            <a:avLst/>
          </a:prstGeom>
          <a:noFill/>
        </p:spPr>
        <p:txBody>
          <a:bodyPr rtlCol="0" wrap="none">
            <a:spAutoFit/>
          </a:bodyPr>
          <a:lstStyle/>
          <a:p>
            <a:r>
              <a:rPr lang="en-US" sz="3600">
                <a:solidFill>
                  <a:schemeClr val="bg1">
                    <a:lumMod val="95000"/>
                  </a:schemeClr>
                </a:solidFill>
              </a:rPr>
              <a:t>Finish</a:t>
            </a:r>
          </a:p>
        </p:txBody>
      </p:sp>
    </p:spTree>
    <p:extLst>
      <p:ext uri="{BB962C8B-B14F-4D97-AF65-F5344CB8AC3E}">
        <p14:creationId val="63785188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3"/>
                                        </p:tgtEl>
                                        <p:attrNameLst>
                                          <p:attrName>style.visibility</p:attrName>
                                        </p:attrNameLst>
                                      </p:cBhvr>
                                      <p:to>
                                        <p:strVal val="visible"/>
                                      </p:to>
                                    </p:set>
                                    <p:animEffect filter="wipe(up)"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2" presetSubtype="4">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additive="base">
                                        <p:cTn dur="500" fill="hold" id="11"/>
                                        <p:tgtEl>
                                          <p:spTgt spid="7"/>
                                        </p:tgtEl>
                                        <p:attrNameLst>
                                          <p:attrName>ppt_x</p:attrName>
                                        </p:attrNameLst>
                                      </p:cBhvr>
                                      <p:tavLst>
                                        <p:tav tm="0">
                                          <p:val>
                                            <p:strVal val="#ppt_x"/>
                                          </p:val>
                                        </p:tav>
                                        <p:tav tm="100000">
                                          <p:val>
                                            <p:strVal val="#ppt_x"/>
                                          </p:val>
                                        </p:tav>
                                      </p:tavLst>
                                    </p:anim>
                                    <p:anim calcmode="lin" valueType="num">
                                      <p:cBhvr additive="base">
                                        <p:cTn dur="500" fill="hold" id="12"/>
                                        <p:tgtEl>
                                          <p:spTgt spid="7"/>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2" presetSubtype="2">
                                  <p:stCondLst>
                                    <p:cond delay="0"/>
                                  </p:stCondLst>
                                  <p:childTnLst>
                                    <p:set>
                                      <p:cBhvr>
                                        <p:cTn dur="1" fill="hold" id="15">
                                          <p:stCondLst>
                                            <p:cond delay="0"/>
                                          </p:stCondLst>
                                        </p:cTn>
                                        <p:tgtEl>
                                          <p:spTgt spid="10"/>
                                        </p:tgtEl>
                                        <p:attrNameLst>
                                          <p:attrName>style.visibility</p:attrName>
                                        </p:attrNameLst>
                                      </p:cBhvr>
                                      <p:to>
                                        <p:strVal val="visible"/>
                                      </p:to>
                                    </p:set>
                                    <p:anim calcmode="lin" valueType="num">
                                      <p:cBhvr additive="base">
                                        <p:cTn dur="500" fill="hold" id="16"/>
                                        <p:tgtEl>
                                          <p:spTgt spid="10"/>
                                        </p:tgtEl>
                                        <p:attrNameLst>
                                          <p:attrName>ppt_x</p:attrName>
                                        </p:attrNameLst>
                                      </p:cBhvr>
                                      <p:tavLst>
                                        <p:tav tm="0">
                                          <p:val>
                                            <p:strVal val="1+#ppt_w/2"/>
                                          </p:val>
                                        </p:tav>
                                        <p:tav tm="100000">
                                          <p:val>
                                            <p:strVal val="#ppt_x"/>
                                          </p:val>
                                        </p:tav>
                                      </p:tavLst>
                                    </p:anim>
                                    <p:anim calcmode="lin" valueType="num">
                                      <p:cBhvr additive="base">
                                        <p:cTn dur="500" fill="hold" id="17"/>
                                        <p:tgtEl>
                                          <p:spTgt spid="10"/>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500"/>
                            </p:stCondLst>
                            <p:childTnLst>
                              <p:par>
                                <p:cTn fill="hold" id="19" nodeType="afterEffect" presetClass="entr" presetID="53" presetSubtype="0">
                                  <p:stCondLst>
                                    <p:cond delay="0"/>
                                  </p:stCondLst>
                                  <p:childTnLst>
                                    <p:set>
                                      <p:cBhvr>
                                        <p:cTn dur="1" fill="hold" id="20">
                                          <p:stCondLst>
                                            <p:cond delay="0"/>
                                          </p:stCondLst>
                                        </p:cTn>
                                        <p:tgtEl>
                                          <p:spTgt spid="46"/>
                                        </p:tgtEl>
                                        <p:attrNameLst>
                                          <p:attrName>style.visibility</p:attrName>
                                        </p:attrNameLst>
                                      </p:cBhvr>
                                      <p:to>
                                        <p:strVal val="visible"/>
                                      </p:to>
                                    </p:set>
                                    <p:anim calcmode="lin" valueType="num">
                                      <p:cBhvr>
                                        <p:cTn dur="500" fill="hold" id="21"/>
                                        <p:tgtEl>
                                          <p:spTgt spid="46"/>
                                        </p:tgtEl>
                                        <p:attrNameLst>
                                          <p:attrName>ppt_w</p:attrName>
                                        </p:attrNameLst>
                                      </p:cBhvr>
                                      <p:tavLst>
                                        <p:tav tm="0">
                                          <p:val>
                                            <p:fltVal val="0"/>
                                          </p:val>
                                        </p:tav>
                                        <p:tav tm="100000">
                                          <p:val>
                                            <p:strVal val="#ppt_w"/>
                                          </p:val>
                                        </p:tav>
                                      </p:tavLst>
                                    </p:anim>
                                    <p:anim calcmode="lin" valueType="num">
                                      <p:cBhvr>
                                        <p:cTn dur="500" fill="hold" id="22"/>
                                        <p:tgtEl>
                                          <p:spTgt spid="46"/>
                                        </p:tgtEl>
                                        <p:attrNameLst>
                                          <p:attrName>ppt_h</p:attrName>
                                        </p:attrNameLst>
                                      </p:cBhvr>
                                      <p:tavLst>
                                        <p:tav tm="0">
                                          <p:val>
                                            <p:fltVal val="0"/>
                                          </p:val>
                                        </p:tav>
                                        <p:tav tm="100000">
                                          <p:val>
                                            <p:strVal val="#ppt_h"/>
                                          </p:val>
                                        </p:tav>
                                      </p:tavLst>
                                    </p:anim>
                                    <p:animEffect filter="fade" transition="in">
                                      <p:cBhvr>
                                        <p:cTn dur="500" id="23"/>
                                        <p:tgtEl>
                                          <p:spTgt spid="46"/>
                                        </p:tgtEl>
                                      </p:cBhvr>
                                    </p:animEffect>
                                  </p:childTnLst>
                                </p:cTn>
                              </p:par>
                            </p:childTnLst>
                          </p:cTn>
                        </p:par>
                        <p:par>
                          <p:cTn fill="hold" id="24" nodeType="afterGroup">
                            <p:stCondLst>
                              <p:cond delay="2000"/>
                            </p:stCondLst>
                            <p:childTnLst>
                              <p:par>
                                <p:cTn fill="hold" grpId="0" id="25" nodeType="afterEffect" presetClass="entr" presetID="10" presetSubtype="0">
                                  <p:stCondLst>
                                    <p:cond delay="0"/>
                                  </p:stCondLst>
                                  <p:childTnLst>
                                    <p:set>
                                      <p:cBhvr>
                                        <p:cTn dur="1" fill="hold" id="26">
                                          <p:stCondLst>
                                            <p:cond delay="0"/>
                                          </p:stCondLst>
                                        </p:cTn>
                                        <p:tgtEl>
                                          <p:spTgt spid="14"/>
                                        </p:tgtEl>
                                        <p:attrNameLst>
                                          <p:attrName>style.visibility</p:attrName>
                                        </p:attrNameLst>
                                      </p:cBhvr>
                                      <p:to>
                                        <p:strVal val="visible"/>
                                      </p:to>
                                    </p:set>
                                    <p:animEffect filter="fade" transition="in">
                                      <p:cBhvr>
                                        <p:cTn dur="500" id="27"/>
                                        <p:tgtEl>
                                          <p:spTgt spid="14"/>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15"/>
                                        </p:tgtEl>
                                        <p:attrNameLst>
                                          <p:attrName>style.visibility</p:attrName>
                                        </p:attrNameLst>
                                      </p:cBhvr>
                                      <p:to>
                                        <p:strVal val="visible"/>
                                      </p:to>
                                    </p:set>
                                    <p:animEffect filter="fade" transition="in">
                                      <p:cBhvr>
                                        <p:cTn dur="500" id="30"/>
                                        <p:tgtEl>
                                          <p:spTgt spid="15"/>
                                        </p:tgtEl>
                                      </p:cBhvr>
                                    </p:animEffect>
                                  </p:childTnLst>
                                </p:cTn>
                              </p:par>
                            </p:childTnLst>
                          </p:cTn>
                        </p:par>
                        <p:par>
                          <p:cTn fill="hold" id="31" nodeType="afterGroup">
                            <p:stCondLst>
                              <p:cond delay="2500"/>
                            </p:stCondLst>
                            <p:childTnLst>
                              <p:par>
                                <p:cTn fill="hold" id="32" nodeType="afterEffect" presetClass="entr" presetID="22" presetSubtype="1">
                                  <p:stCondLst>
                                    <p:cond delay="0"/>
                                  </p:stCondLst>
                                  <p:childTnLst>
                                    <p:set>
                                      <p:cBhvr>
                                        <p:cTn dur="1" fill="hold" id="33">
                                          <p:stCondLst>
                                            <p:cond delay="0"/>
                                          </p:stCondLst>
                                        </p:cTn>
                                        <p:tgtEl>
                                          <p:spTgt spid="8"/>
                                        </p:tgtEl>
                                        <p:attrNameLst>
                                          <p:attrName>style.visibility</p:attrName>
                                        </p:attrNameLst>
                                      </p:cBhvr>
                                      <p:to>
                                        <p:strVal val="visible"/>
                                      </p:to>
                                    </p:set>
                                    <p:animEffect filter="wipe(up)" transition="in">
                                      <p:cBhvr>
                                        <p:cTn dur="500" id="34"/>
                                        <p:tgtEl>
                                          <p:spTgt spid="8"/>
                                        </p:tgtEl>
                                      </p:cBhvr>
                                    </p:animEffect>
                                  </p:childTnLst>
                                </p:cTn>
                              </p:par>
                            </p:childTnLst>
                          </p:cTn>
                        </p:par>
                        <p:par>
                          <p:cTn fill="hold" id="35" nodeType="afterGroup">
                            <p:stCondLst>
                              <p:cond delay="3000"/>
                            </p:stCondLst>
                            <p:childTnLst>
                              <p:par>
                                <p:cTn fill="hold" grpId="0" id="36" nodeType="afterEffect" presetClass="entr" presetID="2" presetSubtype="4">
                                  <p:stCondLst>
                                    <p:cond delay="0"/>
                                  </p:stCondLst>
                                  <p:childTnLst>
                                    <p:set>
                                      <p:cBhvr>
                                        <p:cTn dur="1" fill="hold" id="37">
                                          <p:stCondLst>
                                            <p:cond delay="0"/>
                                          </p:stCondLst>
                                        </p:cTn>
                                        <p:tgtEl>
                                          <p:spTgt spid="9"/>
                                        </p:tgtEl>
                                        <p:attrNameLst>
                                          <p:attrName>style.visibility</p:attrName>
                                        </p:attrNameLst>
                                      </p:cBhvr>
                                      <p:to>
                                        <p:strVal val="visible"/>
                                      </p:to>
                                    </p:set>
                                    <p:anim calcmode="lin" valueType="num">
                                      <p:cBhvr additive="base">
                                        <p:cTn dur="500" fill="hold" id="38"/>
                                        <p:tgtEl>
                                          <p:spTgt spid="9"/>
                                        </p:tgtEl>
                                        <p:attrNameLst>
                                          <p:attrName>ppt_x</p:attrName>
                                        </p:attrNameLst>
                                      </p:cBhvr>
                                      <p:tavLst>
                                        <p:tav tm="0">
                                          <p:val>
                                            <p:strVal val="#ppt_x"/>
                                          </p:val>
                                        </p:tav>
                                        <p:tav tm="100000">
                                          <p:val>
                                            <p:strVal val="#ppt_x"/>
                                          </p:val>
                                        </p:tav>
                                      </p:tavLst>
                                    </p:anim>
                                    <p:anim calcmode="lin" valueType="num">
                                      <p:cBhvr additive="base">
                                        <p:cTn dur="500" fill="hold" id="39"/>
                                        <p:tgtEl>
                                          <p:spTgt spid="9"/>
                                        </p:tgtEl>
                                        <p:attrNameLst>
                                          <p:attrName>ppt_y</p:attrName>
                                        </p:attrNameLst>
                                      </p:cBhvr>
                                      <p:tavLst>
                                        <p:tav tm="0">
                                          <p:val>
                                            <p:strVal val="1+#ppt_h/2"/>
                                          </p:val>
                                        </p:tav>
                                        <p:tav tm="100000">
                                          <p:val>
                                            <p:strVal val="#ppt_y"/>
                                          </p:val>
                                        </p:tav>
                                      </p:tavLst>
                                    </p:anim>
                                  </p:childTnLst>
                                </p:cTn>
                              </p:par>
                            </p:childTnLst>
                          </p:cTn>
                        </p:par>
                        <p:par>
                          <p:cTn fill="hold" id="40" nodeType="afterGroup">
                            <p:stCondLst>
                              <p:cond delay="3500"/>
                            </p:stCondLst>
                            <p:childTnLst>
                              <p:par>
                                <p:cTn fill="hold" grpId="0" id="41" nodeType="afterEffect" presetClass="entr" presetID="2" presetSubtype="8">
                                  <p:stCondLst>
                                    <p:cond delay="0"/>
                                  </p:stCondLst>
                                  <p:childTnLst>
                                    <p:set>
                                      <p:cBhvr>
                                        <p:cTn dur="1" fill="hold" id="42">
                                          <p:stCondLst>
                                            <p:cond delay="0"/>
                                          </p:stCondLst>
                                        </p:cTn>
                                        <p:tgtEl>
                                          <p:spTgt spid="16"/>
                                        </p:tgtEl>
                                        <p:attrNameLst>
                                          <p:attrName>style.visibility</p:attrName>
                                        </p:attrNameLst>
                                      </p:cBhvr>
                                      <p:to>
                                        <p:strVal val="visible"/>
                                      </p:to>
                                    </p:set>
                                    <p:anim calcmode="lin" valueType="num">
                                      <p:cBhvr additive="base">
                                        <p:cTn dur="500" fill="hold" id="43"/>
                                        <p:tgtEl>
                                          <p:spTgt spid="16"/>
                                        </p:tgtEl>
                                        <p:attrNameLst>
                                          <p:attrName>ppt_x</p:attrName>
                                        </p:attrNameLst>
                                      </p:cBhvr>
                                      <p:tavLst>
                                        <p:tav tm="0">
                                          <p:val>
                                            <p:strVal val="0-#ppt_w/2"/>
                                          </p:val>
                                        </p:tav>
                                        <p:tav tm="100000">
                                          <p:val>
                                            <p:strVal val="#ppt_x"/>
                                          </p:val>
                                        </p:tav>
                                      </p:tavLst>
                                    </p:anim>
                                    <p:anim calcmode="lin" valueType="num">
                                      <p:cBhvr additive="base">
                                        <p:cTn dur="500" fill="hold" id="44"/>
                                        <p:tgtEl>
                                          <p:spTgt spid="16"/>
                                        </p:tgtEl>
                                        <p:attrNameLst>
                                          <p:attrName>ppt_y</p:attrName>
                                        </p:attrNameLst>
                                      </p:cBhvr>
                                      <p:tavLst>
                                        <p:tav tm="0">
                                          <p:val>
                                            <p:strVal val="#ppt_y"/>
                                          </p:val>
                                        </p:tav>
                                        <p:tav tm="100000">
                                          <p:val>
                                            <p:strVal val="#ppt_y"/>
                                          </p:val>
                                        </p:tav>
                                      </p:tavLst>
                                    </p:anim>
                                  </p:childTnLst>
                                </p:cTn>
                              </p:par>
                            </p:childTnLst>
                          </p:cTn>
                        </p:par>
                        <p:par>
                          <p:cTn fill="hold" id="45" nodeType="afterGroup">
                            <p:stCondLst>
                              <p:cond delay="4000"/>
                            </p:stCondLst>
                            <p:childTnLst>
                              <p:par>
                                <p:cTn fill="hold" id="46" nodeType="afterEffect" presetClass="entr" presetID="53" presetSubtype="0">
                                  <p:stCondLst>
                                    <p:cond delay="0"/>
                                  </p:stCondLst>
                                  <p:childTnLst>
                                    <p:set>
                                      <p:cBhvr>
                                        <p:cTn dur="1" fill="hold" id="47">
                                          <p:stCondLst>
                                            <p:cond delay="0"/>
                                          </p:stCondLst>
                                        </p:cTn>
                                        <p:tgtEl>
                                          <p:spTgt spid="47"/>
                                        </p:tgtEl>
                                        <p:attrNameLst>
                                          <p:attrName>style.visibility</p:attrName>
                                        </p:attrNameLst>
                                      </p:cBhvr>
                                      <p:to>
                                        <p:strVal val="visible"/>
                                      </p:to>
                                    </p:set>
                                    <p:anim calcmode="lin" valueType="num">
                                      <p:cBhvr>
                                        <p:cTn dur="500" fill="hold" id="48"/>
                                        <p:tgtEl>
                                          <p:spTgt spid="47"/>
                                        </p:tgtEl>
                                        <p:attrNameLst>
                                          <p:attrName>ppt_w</p:attrName>
                                        </p:attrNameLst>
                                      </p:cBhvr>
                                      <p:tavLst>
                                        <p:tav tm="0">
                                          <p:val>
                                            <p:fltVal val="0"/>
                                          </p:val>
                                        </p:tav>
                                        <p:tav tm="100000">
                                          <p:val>
                                            <p:strVal val="#ppt_w"/>
                                          </p:val>
                                        </p:tav>
                                      </p:tavLst>
                                    </p:anim>
                                    <p:anim calcmode="lin" valueType="num">
                                      <p:cBhvr>
                                        <p:cTn dur="500" fill="hold" id="49"/>
                                        <p:tgtEl>
                                          <p:spTgt spid="47"/>
                                        </p:tgtEl>
                                        <p:attrNameLst>
                                          <p:attrName>ppt_h</p:attrName>
                                        </p:attrNameLst>
                                      </p:cBhvr>
                                      <p:tavLst>
                                        <p:tav tm="0">
                                          <p:val>
                                            <p:fltVal val="0"/>
                                          </p:val>
                                        </p:tav>
                                        <p:tav tm="100000">
                                          <p:val>
                                            <p:strVal val="#ppt_h"/>
                                          </p:val>
                                        </p:tav>
                                      </p:tavLst>
                                    </p:anim>
                                    <p:animEffect filter="fade" transition="in">
                                      <p:cBhvr>
                                        <p:cTn dur="500" id="50"/>
                                        <p:tgtEl>
                                          <p:spTgt spid="47"/>
                                        </p:tgtEl>
                                      </p:cBhvr>
                                    </p:animEffect>
                                  </p:childTnLst>
                                </p:cTn>
                              </p:par>
                            </p:childTnLst>
                          </p:cTn>
                        </p:par>
                        <p:par>
                          <p:cTn fill="hold" id="51" nodeType="afterGroup">
                            <p:stCondLst>
                              <p:cond delay="4500"/>
                            </p:stCondLst>
                            <p:childTnLst>
                              <p:par>
                                <p:cTn fill="hold" grpId="0" id="52" nodeType="afterEffect" presetClass="entr" presetID="10" presetSubtype="0">
                                  <p:stCondLst>
                                    <p:cond delay="0"/>
                                  </p:stCondLst>
                                  <p:childTnLst>
                                    <p:set>
                                      <p:cBhvr>
                                        <p:cTn dur="1" fill="hold" id="53">
                                          <p:stCondLst>
                                            <p:cond delay="0"/>
                                          </p:stCondLst>
                                        </p:cTn>
                                        <p:tgtEl>
                                          <p:spTgt spid="23"/>
                                        </p:tgtEl>
                                        <p:attrNameLst>
                                          <p:attrName>style.visibility</p:attrName>
                                        </p:attrNameLst>
                                      </p:cBhvr>
                                      <p:to>
                                        <p:strVal val="visible"/>
                                      </p:to>
                                    </p:set>
                                    <p:animEffect filter="fade" transition="in">
                                      <p:cBhvr>
                                        <p:cTn dur="500" id="54"/>
                                        <p:tgtEl>
                                          <p:spTgt spid="23"/>
                                        </p:tgtEl>
                                      </p:cBhvr>
                                    </p:animEffect>
                                  </p:childTnLst>
                                </p:cTn>
                              </p:par>
                              <p:par>
                                <p:cTn fill="hold" grpId="0" id="55" nodeType="withEffect" presetClass="entr" presetID="10" presetSubtype="0">
                                  <p:stCondLst>
                                    <p:cond delay="0"/>
                                  </p:stCondLst>
                                  <p:childTnLst>
                                    <p:set>
                                      <p:cBhvr>
                                        <p:cTn dur="1" fill="hold" id="56">
                                          <p:stCondLst>
                                            <p:cond delay="0"/>
                                          </p:stCondLst>
                                        </p:cTn>
                                        <p:tgtEl>
                                          <p:spTgt spid="24"/>
                                        </p:tgtEl>
                                        <p:attrNameLst>
                                          <p:attrName>style.visibility</p:attrName>
                                        </p:attrNameLst>
                                      </p:cBhvr>
                                      <p:to>
                                        <p:strVal val="visible"/>
                                      </p:to>
                                    </p:set>
                                    <p:animEffect filter="fade" transition="in">
                                      <p:cBhvr>
                                        <p:cTn dur="500" id="57"/>
                                        <p:tgtEl>
                                          <p:spTgt spid="24"/>
                                        </p:tgtEl>
                                      </p:cBhvr>
                                    </p:animEffect>
                                  </p:childTnLst>
                                </p:cTn>
                              </p:par>
                            </p:childTnLst>
                          </p:cTn>
                        </p:par>
                        <p:par>
                          <p:cTn fill="hold" id="58" nodeType="afterGroup">
                            <p:stCondLst>
                              <p:cond delay="5000"/>
                            </p:stCondLst>
                            <p:childTnLst>
                              <p:par>
                                <p:cTn fill="hold" id="59" nodeType="afterEffect" presetClass="entr" presetID="22" presetSubtype="1">
                                  <p:stCondLst>
                                    <p:cond delay="0"/>
                                  </p:stCondLst>
                                  <p:childTnLst>
                                    <p:set>
                                      <p:cBhvr>
                                        <p:cTn dur="1" fill="hold" id="60">
                                          <p:stCondLst>
                                            <p:cond delay="0"/>
                                          </p:stCondLst>
                                        </p:cTn>
                                        <p:tgtEl>
                                          <p:spTgt spid="6"/>
                                        </p:tgtEl>
                                        <p:attrNameLst>
                                          <p:attrName>style.visibility</p:attrName>
                                        </p:attrNameLst>
                                      </p:cBhvr>
                                      <p:to>
                                        <p:strVal val="visible"/>
                                      </p:to>
                                    </p:set>
                                    <p:animEffect filter="wipe(up)" transition="in">
                                      <p:cBhvr>
                                        <p:cTn dur="500" id="61"/>
                                        <p:tgtEl>
                                          <p:spTgt spid="6"/>
                                        </p:tgtEl>
                                      </p:cBhvr>
                                    </p:animEffect>
                                  </p:childTnLst>
                                </p:cTn>
                              </p:par>
                            </p:childTnLst>
                          </p:cTn>
                        </p:par>
                        <p:par>
                          <p:cTn fill="hold" id="62" nodeType="afterGroup">
                            <p:stCondLst>
                              <p:cond delay="5500"/>
                            </p:stCondLst>
                            <p:childTnLst>
                              <p:par>
                                <p:cTn fill="hold" grpId="0" id="63" nodeType="afterEffect" presetClass="entr" presetID="16" presetSubtype="42">
                                  <p:stCondLst>
                                    <p:cond delay="0"/>
                                  </p:stCondLst>
                                  <p:childTnLst>
                                    <p:set>
                                      <p:cBhvr>
                                        <p:cTn dur="1" fill="hold" id="64">
                                          <p:stCondLst>
                                            <p:cond delay="0"/>
                                          </p:stCondLst>
                                        </p:cTn>
                                        <p:tgtEl>
                                          <p:spTgt spid="42"/>
                                        </p:tgtEl>
                                        <p:attrNameLst>
                                          <p:attrName>style.visibility</p:attrName>
                                        </p:attrNameLst>
                                      </p:cBhvr>
                                      <p:to>
                                        <p:strVal val="visible"/>
                                      </p:to>
                                    </p:set>
                                    <p:animEffect filter="barn(outHorizontal)" transition="in">
                                      <p:cBhvr>
                                        <p:cTn dur="500" id="65"/>
                                        <p:tgtEl>
                                          <p:spTgt spid="42"/>
                                        </p:tgtEl>
                                      </p:cBhvr>
                                    </p:animEffect>
                                  </p:childTnLst>
                                </p:cTn>
                              </p:par>
                            </p:childTnLst>
                          </p:cTn>
                        </p:par>
                        <p:par>
                          <p:cTn fill="hold" id="66" nodeType="afterGroup">
                            <p:stCondLst>
                              <p:cond delay="6000"/>
                            </p:stCondLst>
                            <p:childTnLst>
                              <p:par>
                                <p:cTn fill="hold" grpId="0" id="67" nodeType="afterEffect" presetClass="entr" presetID="16" presetSubtype="26">
                                  <p:stCondLst>
                                    <p:cond delay="0"/>
                                  </p:stCondLst>
                                  <p:childTnLst>
                                    <p:set>
                                      <p:cBhvr>
                                        <p:cTn dur="1" fill="hold" id="68">
                                          <p:stCondLst>
                                            <p:cond delay="0"/>
                                          </p:stCondLst>
                                        </p:cTn>
                                        <p:tgtEl>
                                          <p:spTgt spid="40"/>
                                        </p:tgtEl>
                                        <p:attrNameLst>
                                          <p:attrName>style.visibility</p:attrName>
                                        </p:attrNameLst>
                                      </p:cBhvr>
                                      <p:to>
                                        <p:strVal val="visible"/>
                                      </p:to>
                                    </p:set>
                                    <p:animEffect filter="barn(inHorizontal)" transition="in">
                                      <p:cBhvr>
                                        <p:cTn dur="500" id="69"/>
                                        <p:tgtEl>
                                          <p:spTgt spid="40"/>
                                        </p:tgtEl>
                                      </p:cBhvr>
                                    </p:animEffect>
                                  </p:childTnLst>
                                </p:cTn>
                              </p:par>
                            </p:childTnLst>
                          </p:cTn>
                        </p:par>
                        <p:par>
                          <p:cTn fill="hold" id="70" nodeType="afterGroup">
                            <p:stCondLst>
                              <p:cond delay="6500"/>
                            </p:stCondLst>
                            <p:childTnLst>
                              <p:par>
                                <p:cTn fill="hold" grpId="0" id="71" nodeType="afterEffect" presetClass="entr" presetID="16" presetSubtype="37">
                                  <p:stCondLst>
                                    <p:cond delay="0"/>
                                  </p:stCondLst>
                                  <p:childTnLst>
                                    <p:set>
                                      <p:cBhvr>
                                        <p:cTn dur="1" fill="hold" id="72">
                                          <p:stCondLst>
                                            <p:cond delay="0"/>
                                          </p:stCondLst>
                                        </p:cTn>
                                        <p:tgtEl>
                                          <p:spTgt spid="45"/>
                                        </p:tgtEl>
                                        <p:attrNameLst>
                                          <p:attrName>style.visibility</p:attrName>
                                        </p:attrNameLst>
                                      </p:cBhvr>
                                      <p:to>
                                        <p:strVal val="visible"/>
                                      </p:to>
                                    </p:set>
                                    <p:animEffect filter="barn(outVertical)" transition="in">
                                      <p:cBhvr>
                                        <p:cTn dur="500" id="73"/>
                                        <p:tgtEl>
                                          <p:spTgt spid="45"/>
                                        </p:tgtEl>
                                      </p:cBhvr>
                                    </p:animEffect>
                                  </p:childTnLst>
                                </p:cTn>
                              </p:par>
                            </p:childTnLst>
                          </p:cTn>
                        </p:par>
                        <p:par>
                          <p:cTn fill="hold" id="74" nodeType="afterGroup">
                            <p:stCondLst>
                              <p:cond delay="7000"/>
                            </p:stCondLst>
                            <p:childTnLst>
                              <p:par>
                                <p:cTn fill="hold" grpId="0" id="75" nodeType="afterEffect" presetClass="entr" presetID="22" presetSubtype="8">
                                  <p:stCondLst>
                                    <p:cond delay="0"/>
                                  </p:stCondLst>
                                  <p:childTnLst>
                                    <p:set>
                                      <p:cBhvr>
                                        <p:cTn dur="1" fill="hold" id="76">
                                          <p:stCondLst>
                                            <p:cond delay="0"/>
                                          </p:stCondLst>
                                        </p:cTn>
                                        <p:tgtEl>
                                          <p:spTgt spid="44"/>
                                        </p:tgtEl>
                                        <p:attrNameLst>
                                          <p:attrName>style.visibility</p:attrName>
                                        </p:attrNameLst>
                                      </p:cBhvr>
                                      <p:to>
                                        <p:strVal val="visible"/>
                                      </p:to>
                                    </p:set>
                                    <p:animEffect filter="wipe(left)" transition="in">
                                      <p:cBhvr>
                                        <p:cTn dur="500" id="77"/>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9"/>
      <p:bldP grpId="0" spid="10"/>
      <p:bldP grpId="0" spid="14"/>
      <p:bldP grpId="0" spid="15"/>
      <p:bldP grpId="0" spid="16"/>
      <p:bldP grpId="0" spid="23"/>
      <p:bldP grpId="0" spid="24"/>
      <p:bldP grpId="0" spid="40"/>
      <p:bldP grpId="0" spid="42"/>
      <p:bldP grpId="0" spid="44"/>
      <p:bldP grpId="0" spid="4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Why Choose Nilyka</a:t>
            </a:r>
          </a:p>
        </p:txBody>
      </p:sp>
      <p:sp>
        <p:nvSpPr>
          <p:cNvPr id="88" name="TextBox 87"/>
          <p:cNvSpPr txBox="1"/>
          <p:nvPr/>
        </p:nvSpPr>
        <p:spPr>
          <a:xfrm>
            <a:off x="838200" y="1202162"/>
            <a:ext cx="9786870" cy="304800"/>
          </a:xfrm>
          <a:prstGeom prst="rect">
            <a:avLst/>
          </a:prstGeom>
          <a:noFill/>
        </p:spPr>
        <p:txBody>
          <a:bodyPr rtlCol="0" wrap="square">
            <a:spAutoFit/>
          </a:bodyPr>
          <a:lstStyle/>
          <a:p>
            <a:r>
              <a:rPr b="1" i="1" lang="ms-MY" sz="1400">
                <a:solidFill>
                  <a:schemeClr val="tx1">
                    <a:lumMod val="50000"/>
                    <a:lumOff val="50000"/>
                  </a:schemeClr>
                </a:solidFill>
              </a:rPr>
              <a:t>Lorem ipsum dolor sit amet, consectetur adipiscing elit.</a:t>
            </a:r>
          </a:p>
        </p:txBody>
      </p:sp>
      <p:grpSp>
        <p:nvGrpSpPr>
          <p:cNvPr id="105" name="Group 104"/>
          <p:cNvGrpSpPr/>
          <p:nvPr/>
        </p:nvGrpSpPr>
        <p:grpSpPr>
          <a:xfrm>
            <a:off x="852715" y="2022353"/>
            <a:ext cx="2153233" cy="3897104"/>
            <a:chOff x="852715" y="2022353"/>
            <a:chExt cx="2153233" cy="3897104"/>
          </a:xfrm>
          <a:solidFill>
            <a:schemeClr val="bg1"/>
          </a:solidFill>
        </p:grpSpPr>
        <p:sp>
          <p:nvSpPr>
            <p:cNvPr id="40" name="Flowchart: Process 39"/>
            <p:cNvSpPr/>
            <p:nvPr/>
          </p:nvSpPr>
          <p:spPr>
            <a:xfrm>
              <a:off x="852715" y="2022354"/>
              <a:ext cx="2153233" cy="3897103"/>
            </a:xfrm>
            <a:prstGeom prst="flowChartProcess">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43" name="Pentagon 42"/>
            <p:cNvSpPr/>
            <p:nvPr/>
          </p:nvSpPr>
          <p:spPr>
            <a:xfrm rot="5400000">
              <a:off x="1364926" y="1510145"/>
              <a:ext cx="1128810" cy="2153232"/>
            </a:xfrm>
            <a:prstGeom prst="homePlate">
              <a:avLst>
                <a:gd fmla="val 8077" name="adj"/>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45" name="Flowchart: Process 44"/>
            <p:cNvSpPr/>
            <p:nvPr/>
          </p:nvSpPr>
          <p:spPr>
            <a:xfrm>
              <a:off x="852715" y="2022353"/>
              <a:ext cx="2153233" cy="425425"/>
            </a:xfrm>
            <a:prstGeom prst="flowChartProcess">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a:solidFill>
                    <a:schemeClr val="bg1"/>
                  </a:solidFill>
                  <a:latin typeface="+mj-lt"/>
                </a:rPr>
                <a:t>Great Design</a:t>
              </a:r>
            </a:p>
          </p:txBody>
        </p:sp>
        <p:sp>
          <p:nvSpPr>
            <p:cNvPr id="46" name="Rounded Rectangle 45"/>
            <p:cNvSpPr/>
            <p:nvPr/>
          </p:nvSpPr>
          <p:spPr>
            <a:xfrm>
              <a:off x="1023201" y="5214698"/>
              <a:ext cx="1793225" cy="445893"/>
            </a:xfrm>
            <a:prstGeom prst="round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sz="1200">
                  <a:latin typeface="+mj-lt"/>
                </a:rPr>
                <a:t>MORE DETAILS</a:t>
              </a:r>
            </a:p>
          </p:txBody>
        </p:sp>
        <p:grpSp>
          <p:nvGrpSpPr>
            <p:cNvPr id="84" name="Group 83"/>
            <p:cNvGrpSpPr/>
            <p:nvPr/>
          </p:nvGrpSpPr>
          <p:grpSpPr>
            <a:xfrm>
              <a:off x="1770208" y="2530061"/>
              <a:ext cx="339946" cy="495543"/>
              <a:chOff x="3582988" y="3510757"/>
              <a:chExt cx="319088" cy="465138"/>
            </a:xfrm>
            <a:grpFill/>
          </p:grpSpPr>
          <p:sp>
            <p:nvSpPr>
              <p:cNvPr id="85" name="AutoShape 113"/>
              <p:cNvSpPr/>
              <p:nvPr/>
            </p:nvSpPr>
            <p:spPr bwMode="auto">
              <a:xfrm>
                <a:off x="3582988" y="3510757"/>
                <a:ext cx="319088"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86" name="AutoShape 114"/>
              <p:cNvSpPr/>
              <p:nvPr/>
            </p:nvSpPr>
            <p:spPr bwMode="auto">
              <a:xfrm>
                <a:off x="3655219" y="3583782"/>
                <a:ext cx="94456" cy="944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sp>
          <p:nvSpPr>
            <p:cNvPr id="101" name="Rectangle 100"/>
            <p:cNvSpPr/>
            <p:nvPr/>
          </p:nvSpPr>
          <p:spPr>
            <a:xfrm>
              <a:off x="1023201" y="3355393"/>
              <a:ext cx="1793225" cy="1584960"/>
            </a:xfrm>
            <a:prstGeom prst="rect">
              <a:avLst/>
            </a:prstGeom>
            <a:noFill/>
          </p:spPr>
          <p:txBody>
            <a:bodyPr wrap="square">
              <a:spAutoFit/>
            </a:bodyPr>
            <a:lstStyle/>
            <a:p>
              <a:pPr algn="ctr"/>
              <a:r>
                <a:rPr lang="en-US" sz="1400">
                  <a:solidFill>
                    <a:schemeClr val="bg1">
                      <a:lumMod val="95000"/>
                    </a:schemeClr>
                  </a:solidFill>
                </a:rPr>
                <a:t>Lorem ipsum dolor sit amet, consectetur adipiscing elit. Cras et urna urna. Suspendisse quis aliquet tellus. Nullam fermentum</a:t>
              </a:r>
            </a:p>
          </p:txBody>
        </p:sp>
      </p:grpSp>
      <p:grpSp>
        <p:nvGrpSpPr>
          <p:cNvPr id="106" name="Group 105"/>
          <p:cNvGrpSpPr/>
          <p:nvPr/>
        </p:nvGrpSpPr>
        <p:grpSpPr>
          <a:xfrm>
            <a:off x="3641811" y="2022353"/>
            <a:ext cx="2153233" cy="3897104"/>
            <a:chOff x="3600007" y="2022353"/>
            <a:chExt cx="2153233" cy="3897104"/>
          </a:xfrm>
          <a:solidFill>
            <a:schemeClr val="bg1">
              <a:alpha val="20000"/>
            </a:schemeClr>
          </a:solidFill>
        </p:grpSpPr>
        <p:sp>
          <p:nvSpPr>
            <p:cNvPr id="89" name="Flowchart: Process 88"/>
            <p:cNvSpPr/>
            <p:nvPr/>
          </p:nvSpPr>
          <p:spPr>
            <a:xfrm>
              <a:off x="3600007" y="2022354"/>
              <a:ext cx="2153233" cy="389710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90" name="Pentagon 89"/>
            <p:cNvSpPr/>
            <p:nvPr/>
          </p:nvSpPr>
          <p:spPr>
            <a:xfrm rot="5400000">
              <a:off x="4112218" y="1510145"/>
              <a:ext cx="1128810" cy="2153232"/>
            </a:xfrm>
            <a:prstGeom prst="homePlate">
              <a:avLst>
                <a:gd fmla="val 8077"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91" name="Flowchart: Process 90"/>
            <p:cNvSpPr/>
            <p:nvPr/>
          </p:nvSpPr>
          <p:spPr>
            <a:xfrm>
              <a:off x="3600007" y="2022353"/>
              <a:ext cx="2153233" cy="425425"/>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a:solidFill>
                    <a:schemeClr val="bg1"/>
                  </a:solidFill>
                  <a:latin typeface="+mj-lt"/>
                </a:rPr>
                <a:t>Cool Animations</a:t>
              </a:r>
            </a:p>
          </p:txBody>
        </p:sp>
        <p:sp>
          <p:nvSpPr>
            <p:cNvPr id="92" name="Rounded Rectangle 91"/>
            <p:cNvSpPr/>
            <p:nvPr/>
          </p:nvSpPr>
          <p:spPr>
            <a:xfrm>
              <a:off x="3770493" y="5214698"/>
              <a:ext cx="1793225" cy="4458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sz="1200">
                  <a:latin typeface="+mj-lt"/>
                </a:rPr>
                <a:t>MORE DETAILS</a:t>
              </a:r>
            </a:p>
          </p:txBody>
        </p:sp>
        <p:sp>
          <p:nvSpPr>
            <p:cNvPr id="87" name="AutoShape 149"/>
            <p:cNvSpPr/>
            <p:nvPr/>
          </p:nvSpPr>
          <p:spPr bwMode="auto">
            <a:xfrm>
              <a:off x="4427301" y="2609400"/>
              <a:ext cx="494697" cy="3560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102" name="Rectangle 101"/>
            <p:cNvSpPr/>
            <p:nvPr/>
          </p:nvSpPr>
          <p:spPr>
            <a:xfrm>
              <a:off x="3780010" y="3355393"/>
              <a:ext cx="1793225" cy="1584960"/>
            </a:xfrm>
            <a:prstGeom prst="rect">
              <a:avLst/>
            </a:prstGeom>
            <a:noFill/>
          </p:spPr>
          <p:txBody>
            <a:bodyPr wrap="square">
              <a:spAutoFit/>
            </a:bodyPr>
            <a:lstStyle/>
            <a:p>
              <a:pPr algn="ctr"/>
              <a:r>
                <a:rPr lang="en-US" sz="1400">
                  <a:solidFill>
                    <a:schemeClr val="bg1">
                      <a:lumMod val="95000"/>
                    </a:schemeClr>
                  </a:solidFill>
                </a:rPr>
                <a:t>Lorem ipsum dolor sit amet, consectetur adipiscing elit. Cras et urna urna. Suspendisse quis aliquet tellus. Nullam fermentum</a:t>
              </a:r>
            </a:p>
          </p:txBody>
        </p:sp>
      </p:grpSp>
      <p:grpSp>
        <p:nvGrpSpPr>
          <p:cNvPr id="107" name="Group 106"/>
          <p:cNvGrpSpPr/>
          <p:nvPr/>
        </p:nvGrpSpPr>
        <p:grpSpPr>
          <a:xfrm>
            <a:off x="6417088" y="2022353"/>
            <a:ext cx="2153233" cy="3897104"/>
            <a:chOff x="6464261" y="2022353"/>
            <a:chExt cx="2153233" cy="3897104"/>
          </a:xfrm>
          <a:solidFill>
            <a:schemeClr val="bg1">
              <a:alpha val="20000"/>
            </a:schemeClr>
          </a:solidFill>
        </p:grpSpPr>
        <p:sp>
          <p:nvSpPr>
            <p:cNvPr id="93" name="Flowchart: Process 92"/>
            <p:cNvSpPr/>
            <p:nvPr/>
          </p:nvSpPr>
          <p:spPr>
            <a:xfrm>
              <a:off x="6464261" y="2022354"/>
              <a:ext cx="2153233" cy="389710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94" name="Pentagon 93"/>
            <p:cNvSpPr/>
            <p:nvPr/>
          </p:nvSpPr>
          <p:spPr>
            <a:xfrm rot="5400000">
              <a:off x="6976472" y="1510145"/>
              <a:ext cx="1128810" cy="2153232"/>
            </a:xfrm>
            <a:prstGeom prst="homePlate">
              <a:avLst>
                <a:gd fmla="val 8077"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95" name="Flowchart: Process 94"/>
            <p:cNvSpPr/>
            <p:nvPr/>
          </p:nvSpPr>
          <p:spPr>
            <a:xfrm>
              <a:off x="6464261" y="2022353"/>
              <a:ext cx="2153233" cy="425425"/>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a:solidFill>
                    <a:schemeClr val="bg1"/>
                  </a:solidFill>
                  <a:latin typeface="+mj-lt"/>
                </a:rPr>
                <a:t>Best Color</a:t>
              </a:r>
            </a:p>
          </p:txBody>
        </p:sp>
        <p:sp>
          <p:nvSpPr>
            <p:cNvPr id="96" name="Rounded Rectangle 95"/>
            <p:cNvSpPr/>
            <p:nvPr/>
          </p:nvSpPr>
          <p:spPr>
            <a:xfrm>
              <a:off x="6634747" y="5214698"/>
              <a:ext cx="1793225" cy="4458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sz="1200">
                  <a:latin typeface="+mj-lt"/>
                </a:rPr>
                <a:t>MORE DETAILS</a:t>
              </a:r>
            </a:p>
          </p:txBody>
        </p:sp>
        <p:grpSp>
          <p:nvGrpSpPr>
            <p:cNvPr id="72" name="Group 71"/>
            <p:cNvGrpSpPr/>
            <p:nvPr/>
          </p:nvGrpSpPr>
          <p:grpSpPr>
            <a:xfrm>
              <a:off x="7289646" y="2528247"/>
              <a:ext cx="494697" cy="495543"/>
              <a:chOff x="7275629" y="3973834"/>
              <a:chExt cx="464344" cy="465138"/>
            </a:xfrm>
            <a:grpFill/>
          </p:grpSpPr>
          <p:sp>
            <p:nvSpPr>
              <p:cNvPr id="73" name="AutoShape 37"/>
              <p:cNvSpPr/>
              <p:nvPr/>
            </p:nvSpPr>
            <p:spPr bwMode="auto">
              <a:xfrm>
                <a:off x="7275629" y="4017490"/>
                <a:ext cx="423069" cy="421482"/>
              </a:xfrm>
              <a:custGeom>
                <a:gdLst>
                  <a:gd fmla="+- 0 10849 98" name="T0"/>
                  <a:gd fmla="*/ T0 w 21502" name="T1"/>
                  <a:gd fmla="*/ 10800 h 21600" name="T2"/>
                  <a:gd fmla="+- 0 10849 98" name="T3"/>
                  <a:gd fmla="*/ T3 w 21502" name="T4"/>
                  <a:gd fmla="*/ 10800 h 21600" name="T5"/>
                  <a:gd fmla="+- 0 10849 98" name="T6"/>
                  <a:gd fmla="*/ T6 w 21502" name="T7"/>
                  <a:gd fmla="*/ 10800 h 21600" name="T8"/>
                  <a:gd fmla="+- 0 10849 98" name="T9"/>
                  <a:gd fmla="*/ T9 w 21502" name="T10"/>
                  <a:gd fmla="*/ 10800 h 21600" name="T11"/>
                </a:gdLst>
                <a:cxnLst>
                  <a:cxn ang="0">
                    <a:pos x="T1" y="T2"/>
                  </a:cxn>
                  <a:cxn ang="0">
                    <a:pos x="T4" y="T5"/>
                  </a:cxn>
                  <a:cxn ang="0">
                    <a:pos x="T7" y="T8"/>
                  </a:cxn>
                  <a:cxn ang="0">
                    <a:pos x="T10" y="T11"/>
                  </a:cxn>
                </a:cxnLst>
                <a:rect b="b" l="0" r="r" t="0"/>
                <a:pathLst>
                  <a:path h="21600" w="21502">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74" name="AutoShape 38"/>
              <p:cNvSpPr/>
              <p:nvPr/>
            </p:nvSpPr>
            <p:spPr bwMode="auto">
              <a:xfrm>
                <a:off x="7478829" y="4206403"/>
                <a:ext cx="72231" cy="730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75" name="AutoShape 39"/>
              <p:cNvSpPr/>
              <p:nvPr/>
            </p:nvSpPr>
            <p:spPr bwMode="auto">
              <a:xfrm>
                <a:off x="7667742" y="3973834"/>
                <a:ext cx="72231" cy="730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76" name="AutoShape 40"/>
              <p:cNvSpPr/>
              <p:nvPr/>
            </p:nvSpPr>
            <p:spPr bwMode="auto">
              <a:xfrm>
                <a:off x="7391517" y="4192115"/>
                <a:ext cx="57944" cy="579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77" name="AutoShape 41"/>
              <p:cNvSpPr/>
              <p:nvPr/>
            </p:nvSpPr>
            <p:spPr bwMode="auto">
              <a:xfrm>
                <a:off x="7449460" y="4293715"/>
                <a:ext cx="29369" cy="28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78" name="AutoShape 42"/>
              <p:cNvSpPr/>
              <p:nvPr/>
            </p:nvSpPr>
            <p:spPr bwMode="auto">
              <a:xfrm>
                <a:off x="7682029" y="4075434"/>
                <a:ext cx="28575" cy="293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sp>
          <p:nvSpPr>
            <p:cNvPr id="103" name="Rectangle 102"/>
            <p:cNvSpPr/>
            <p:nvPr/>
          </p:nvSpPr>
          <p:spPr>
            <a:xfrm>
              <a:off x="6634746" y="3355393"/>
              <a:ext cx="1793225" cy="1584960"/>
            </a:xfrm>
            <a:prstGeom prst="rect">
              <a:avLst/>
            </a:prstGeom>
            <a:noFill/>
          </p:spPr>
          <p:txBody>
            <a:bodyPr wrap="square">
              <a:spAutoFit/>
            </a:bodyPr>
            <a:lstStyle/>
            <a:p>
              <a:pPr algn="ctr"/>
              <a:r>
                <a:rPr lang="en-US" sz="1400">
                  <a:solidFill>
                    <a:schemeClr val="bg1">
                      <a:lumMod val="95000"/>
                    </a:schemeClr>
                  </a:solidFill>
                </a:rPr>
                <a:t>Lorem ipsum dolor sit amet, consectetur adipiscing elit. Cras et urna urna. Suspendisse quis aliquet tellus. Nullam fermentum</a:t>
              </a:r>
            </a:p>
          </p:txBody>
        </p:sp>
      </p:grpSp>
      <p:grpSp>
        <p:nvGrpSpPr>
          <p:cNvPr id="108" name="Group 107"/>
          <p:cNvGrpSpPr/>
          <p:nvPr/>
        </p:nvGrpSpPr>
        <p:grpSpPr>
          <a:xfrm>
            <a:off x="9192368" y="2022353"/>
            <a:ext cx="2153233" cy="3897104"/>
            <a:chOff x="9192368" y="2022353"/>
            <a:chExt cx="2153233" cy="3897104"/>
          </a:xfrm>
          <a:solidFill>
            <a:schemeClr val="bg1">
              <a:alpha val="20000"/>
            </a:schemeClr>
          </a:solidFill>
        </p:grpSpPr>
        <p:sp>
          <p:nvSpPr>
            <p:cNvPr id="97" name="Flowchart: Process 96"/>
            <p:cNvSpPr/>
            <p:nvPr/>
          </p:nvSpPr>
          <p:spPr>
            <a:xfrm>
              <a:off x="9192368" y="2022354"/>
              <a:ext cx="2153233" cy="389710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98" name="Pentagon 97"/>
            <p:cNvSpPr/>
            <p:nvPr/>
          </p:nvSpPr>
          <p:spPr>
            <a:xfrm rot="5400000">
              <a:off x="9704579" y="1510145"/>
              <a:ext cx="1128810" cy="2153232"/>
            </a:xfrm>
            <a:prstGeom prst="homePlate">
              <a:avLst>
                <a:gd fmla="val 8077"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99" name="Flowchart: Process 98"/>
            <p:cNvSpPr/>
            <p:nvPr/>
          </p:nvSpPr>
          <p:spPr>
            <a:xfrm>
              <a:off x="9192368" y="2022353"/>
              <a:ext cx="2153233" cy="425425"/>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a:solidFill>
                    <a:schemeClr val="bg1"/>
                  </a:solidFill>
                  <a:latin typeface="+mj-lt"/>
                </a:rPr>
                <a:t>Very Cheap</a:t>
              </a:r>
            </a:p>
          </p:txBody>
        </p:sp>
        <p:sp>
          <p:nvSpPr>
            <p:cNvPr id="100" name="Rounded Rectangle 99"/>
            <p:cNvSpPr/>
            <p:nvPr/>
          </p:nvSpPr>
          <p:spPr>
            <a:xfrm>
              <a:off x="9362854" y="5214698"/>
              <a:ext cx="1793225" cy="4458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sz="1200">
                  <a:latin typeface="+mj-lt"/>
                </a:rPr>
                <a:t>MORE DETAILS</a:t>
              </a:r>
            </a:p>
          </p:txBody>
        </p:sp>
        <p:grpSp>
          <p:nvGrpSpPr>
            <p:cNvPr id="79" name="Group 78"/>
            <p:cNvGrpSpPr/>
            <p:nvPr/>
          </p:nvGrpSpPr>
          <p:grpSpPr>
            <a:xfrm>
              <a:off x="10029833" y="2552653"/>
              <a:ext cx="494697" cy="494697"/>
              <a:chOff x="8216107" y="2577307"/>
              <a:chExt cx="464344" cy="464344"/>
            </a:xfrm>
            <a:grpFill/>
          </p:grpSpPr>
          <p:sp>
            <p:nvSpPr>
              <p:cNvPr id="80" name="AutoShape 52"/>
              <p:cNvSpPr/>
              <p:nvPr/>
            </p:nvSpPr>
            <p:spPr bwMode="auto">
              <a:xfrm>
                <a:off x="8216107" y="2577307"/>
                <a:ext cx="464344" cy="464344"/>
              </a:xfrm>
              <a:custGeom>
                <a:gdLst>
                  <a:gd fmla="+- 0 10800 87" name="T0"/>
                  <a:gd fmla="*/ T0 w 21426" name="T1"/>
                  <a:gd fmla="+- 0 10799 73" name="T2"/>
                  <a:gd fmla="*/ 10799 h 21453" name="T3"/>
                  <a:gd fmla="+- 0 10800 87" name="T4"/>
                  <a:gd fmla="*/ T4 w 21426" name="T5"/>
                  <a:gd fmla="+- 0 10799 73" name="T6"/>
                  <a:gd fmla="*/ 10799 h 21453" name="T7"/>
                  <a:gd fmla="+- 0 10800 87" name="T8"/>
                  <a:gd fmla="*/ T8 w 21426" name="T9"/>
                  <a:gd fmla="+- 0 10799 73" name="T10"/>
                  <a:gd fmla="*/ 10799 h 21453" name="T11"/>
                  <a:gd fmla="+- 0 10800 87" name="T12"/>
                  <a:gd fmla="*/ T12 w 21426" name="T13"/>
                  <a:gd fmla="+- 0 10799 73" name="T14"/>
                  <a:gd fmla="*/ 10799 h 21453" name="T15"/>
                </a:gdLst>
                <a:cxnLst>
                  <a:cxn ang="0">
                    <a:pos x="T1" y="T3"/>
                  </a:cxn>
                  <a:cxn ang="0">
                    <a:pos x="T5" y="T7"/>
                  </a:cxn>
                  <a:cxn ang="0">
                    <a:pos x="T9" y="T11"/>
                  </a:cxn>
                  <a:cxn ang="0">
                    <a:pos x="T13" y="T15"/>
                  </a:cxn>
                </a:cxnLst>
                <a:rect b="b" l="0" r="r" t="0"/>
                <a:pathLst>
                  <a:path h="21453" w="21426">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81" name="AutoShape 53"/>
              <p:cNvSpPr/>
              <p:nvPr/>
            </p:nvSpPr>
            <p:spPr bwMode="auto">
              <a:xfrm>
                <a:off x="8390732" y="2736850"/>
                <a:ext cx="125413" cy="130175"/>
              </a:xfrm>
              <a:custGeom>
                <a:gdLst>
                  <a:gd fmla="+- 0 10801 59" name="T0"/>
                  <a:gd fmla="*/ T0 w 21484" name="T1"/>
                  <a:gd fmla="+- 0 10799 41" name="T2"/>
                  <a:gd fmla="*/ 10799 h 21516" name="T3"/>
                  <a:gd fmla="+- 0 10801 59" name="T4"/>
                  <a:gd fmla="*/ T4 w 21484" name="T5"/>
                  <a:gd fmla="+- 0 10799 41" name="T6"/>
                  <a:gd fmla="*/ 10799 h 21516" name="T7"/>
                  <a:gd fmla="+- 0 10801 59" name="T8"/>
                  <a:gd fmla="*/ T8 w 21484" name="T9"/>
                  <a:gd fmla="+- 0 10799 41" name="T10"/>
                  <a:gd fmla="*/ 10799 h 21516" name="T11"/>
                  <a:gd fmla="+- 0 10801 59" name="T12"/>
                  <a:gd fmla="*/ T12 w 21484" name="T13"/>
                  <a:gd fmla="+- 0 10799 41" name="T14"/>
                  <a:gd fmla="*/ 10799 h 21516" name="T15"/>
                </a:gdLst>
                <a:cxnLst>
                  <a:cxn ang="0">
                    <a:pos x="T1" y="T3"/>
                  </a:cxn>
                  <a:cxn ang="0">
                    <a:pos x="T5" y="T7"/>
                  </a:cxn>
                  <a:cxn ang="0">
                    <a:pos x="T9" y="T11"/>
                  </a:cxn>
                  <a:cxn ang="0">
                    <a:pos x="T13" y="T15"/>
                  </a:cxn>
                </a:cxnLst>
                <a:rect b="b" l="0" r="r" t="0"/>
                <a:pathLst>
                  <a:path h="21516" w="21484">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82" name="AutoShape 54"/>
              <p:cNvSpPr/>
              <p:nvPr/>
            </p:nvSpPr>
            <p:spPr bwMode="auto">
              <a:xfrm>
                <a:off x="8375650" y="2896394"/>
                <a:ext cx="70644" cy="73819"/>
              </a:xfrm>
              <a:custGeom>
                <a:gdLst>
                  <a:gd fmla="+- 0 10791 197" name="T0"/>
                  <a:gd fmla="*/ T0 w 21188" name="T1"/>
                  <a:gd fmla="+- 0 10794 193" name="T2"/>
                  <a:gd fmla="*/ 10794 h 21203" name="T3"/>
                  <a:gd fmla="+- 0 10791 197" name="T4"/>
                  <a:gd fmla="*/ T4 w 21188" name="T5"/>
                  <a:gd fmla="+- 0 10794 193" name="T6"/>
                  <a:gd fmla="*/ 10794 h 21203" name="T7"/>
                  <a:gd fmla="+- 0 10791 197" name="T8"/>
                  <a:gd fmla="*/ T8 w 21188" name="T9"/>
                  <a:gd fmla="+- 0 10794 193" name="T10"/>
                  <a:gd fmla="*/ 10794 h 21203" name="T11"/>
                  <a:gd fmla="+- 0 10791 197" name="T12"/>
                  <a:gd fmla="*/ T12 w 21188" name="T13"/>
                  <a:gd fmla="+- 0 10794 193" name="T14"/>
                  <a:gd fmla="*/ 10794 h 21203" name="T15"/>
                </a:gdLst>
                <a:cxnLst>
                  <a:cxn ang="0">
                    <a:pos x="T1" y="T3"/>
                  </a:cxn>
                  <a:cxn ang="0">
                    <a:pos x="T5" y="T7"/>
                  </a:cxn>
                  <a:cxn ang="0">
                    <a:pos x="T9" y="T11"/>
                  </a:cxn>
                  <a:cxn ang="0">
                    <a:pos x="T13" y="T15"/>
                  </a:cxn>
                </a:cxnLst>
                <a:rect b="b" l="0" r="r" t="0"/>
                <a:pathLst>
                  <a:path h="21203" w="21188">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83" name="AutoShape 55"/>
              <p:cNvSpPr/>
              <p:nvPr/>
            </p:nvSpPr>
            <p:spPr bwMode="auto">
              <a:xfrm>
                <a:off x="8448675" y="2649538"/>
                <a:ext cx="71438" cy="74613"/>
              </a:xfrm>
              <a:custGeom>
                <a:gdLst>
                  <a:gd fmla="+- 0 10803 213" name="T0"/>
                  <a:gd fmla="*/ T0 w 21180" name="T1"/>
                  <a:gd fmla="+- 0 10801 203" name="T2"/>
                  <a:gd fmla="*/ 10801 h 21196" name="T3"/>
                  <a:gd fmla="+- 0 10803 213" name="T4"/>
                  <a:gd fmla="*/ T4 w 21180" name="T5"/>
                  <a:gd fmla="+- 0 10801 203" name="T6"/>
                  <a:gd fmla="*/ 10801 h 21196" name="T7"/>
                  <a:gd fmla="+- 0 10803 213" name="T8"/>
                  <a:gd fmla="*/ T8 w 21180" name="T9"/>
                  <a:gd fmla="+- 0 10801 203" name="T10"/>
                  <a:gd fmla="*/ 10801 h 21196" name="T11"/>
                  <a:gd fmla="+- 0 10803 213" name="T12"/>
                  <a:gd fmla="*/ T12 w 21180" name="T13"/>
                  <a:gd fmla="+- 0 10801 203" name="T14"/>
                  <a:gd fmla="*/ 10801 h 21196" name="T15"/>
                </a:gdLst>
                <a:cxnLst>
                  <a:cxn ang="0">
                    <a:pos x="T1" y="T3"/>
                  </a:cxn>
                  <a:cxn ang="0">
                    <a:pos x="T5" y="T7"/>
                  </a:cxn>
                  <a:cxn ang="0">
                    <a:pos x="T9" y="T11"/>
                  </a:cxn>
                  <a:cxn ang="0">
                    <a:pos x="T13" y="T15"/>
                  </a:cxn>
                </a:cxnLst>
                <a:rect b="b" l="0" r="r" t="0"/>
                <a:pathLst>
                  <a:path h="21196" w="21180">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sp>
          <p:nvSpPr>
            <p:cNvPr id="104" name="Rectangle 103"/>
            <p:cNvSpPr/>
            <p:nvPr/>
          </p:nvSpPr>
          <p:spPr>
            <a:xfrm>
              <a:off x="9380569" y="3355393"/>
              <a:ext cx="1793225" cy="1584960"/>
            </a:xfrm>
            <a:prstGeom prst="rect">
              <a:avLst/>
            </a:prstGeom>
            <a:noFill/>
          </p:spPr>
          <p:txBody>
            <a:bodyPr wrap="square">
              <a:spAutoFit/>
            </a:bodyPr>
            <a:lstStyle/>
            <a:p>
              <a:pPr algn="ctr"/>
              <a:r>
                <a:rPr lang="en-US" sz="1400">
                  <a:solidFill>
                    <a:schemeClr val="bg1">
                      <a:lumMod val="95000"/>
                    </a:schemeClr>
                  </a:solidFill>
                </a:rPr>
                <a:t>Lorem ipsum dolor sit amet, consectetur adipiscing elit. Cras et urna urna. Suspendisse quis aliquet tellus. Nullam fermentum</a:t>
              </a:r>
            </a:p>
          </p:txBody>
        </p:sp>
      </p:grpSp>
    </p:spTree>
    <p:extLst>
      <p:ext uri="{BB962C8B-B14F-4D97-AF65-F5344CB8AC3E}">
        <p14:creationId val="3135823964"/>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88"/>
                                        </p:tgtEl>
                                        <p:attrNameLst>
                                          <p:attrName>style.visibility</p:attrName>
                                        </p:attrNameLst>
                                      </p:cBhvr>
                                      <p:to>
                                        <p:strVal val="visible"/>
                                      </p:to>
                                    </p:set>
                                    <p:animEffect filter="fade" transition="in">
                                      <p:cBhvr>
                                        <p:cTn dur="500" id="7"/>
                                        <p:tgtEl>
                                          <p:spTgt spid="88"/>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105"/>
                                        </p:tgtEl>
                                        <p:attrNameLst>
                                          <p:attrName>style.visibility</p:attrName>
                                        </p:attrNameLst>
                                      </p:cBhvr>
                                      <p:to>
                                        <p:strVal val="visible"/>
                                      </p:to>
                                    </p:set>
                                    <p:animEffect filter="fade" transition="in">
                                      <p:cBhvr>
                                        <p:cTn dur="1000" id="11"/>
                                        <p:tgtEl>
                                          <p:spTgt spid="105"/>
                                        </p:tgtEl>
                                      </p:cBhvr>
                                    </p:animEffect>
                                  </p:childTnLst>
                                </p:cTn>
                              </p:par>
                            </p:childTnLst>
                          </p:cTn>
                        </p:par>
                        <p:par>
                          <p:cTn fill="hold" id="12" nodeType="afterGroup">
                            <p:stCondLst>
                              <p:cond delay="1500"/>
                            </p:stCondLst>
                            <p:childTnLst>
                              <p:par>
                                <p:cTn fill="hold" id="13" nodeType="afterEffect" presetClass="entr" presetID="10" presetSubtype="0">
                                  <p:stCondLst>
                                    <p:cond delay="0"/>
                                  </p:stCondLst>
                                  <p:childTnLst>
                                    <p:set>
                                      <p:cBhvr>
                                        <p:cTn dur="1" fill="hold" id="14">
                                          <p:stCondLst>
                                            <p:cond delay="0"/>
                                          </p:stCondLst>
                                        </p:cTn>
                                        <p:tgtEl>
                                          <p:spTgt spid="106"/>
                                        </p:tgtEl>
                                        <p:attrNameLst>
                                          <p:attrName>style.visibility</p:attrName>
                                        </p:attrNameLst>
                                      </p:cBhvr>
                                      <p:to>
                                        <p:strVal val="visible"/>
                                      </p:to>
                                    </p:set>
                                    <p:animEffect filter="fade" transition="in">
                                      <p:cBhvr>
                                        <p:cTn dur="1000" id="15"/>
                                        <p:tgtEl>
                                          <p:spTgt spid="106"/>
                                        </p:tgtEl>
                                      </p:cBhvr>
                                    </p:animEffect>
                                  </p:childTnLst>
                                </p:cTn>
                              </p:par>
                            </p:childTnLst>
                          </p:cTn>
                        </p:par>
                        <p:par>
                          <p:cTn fill="hold" id="16" nodeType="afterGroup">
                            <p:stCondLst>
                              <p:cond delay="2500"/>
                            </p:stCondLst>
                            <p:childTnLst>
                              <p:par>
                                <p:cTn fill="hold" id="17" nodeType="afterEffect" presetClass="entr" presetID="10" presetSubtype="0">
                                  <p:stCondLst>
                                    <p:cond delay="0"/>
                                  </p:stCondLst>
                                  <p:childTnLst>
                                    <p:set>
                                      <p:cBhvr>
                                        <p:cTn dur="1" fill="hold" id="18">
                                          <p:stCondLst>
                                            <p:cond delay="0"/>
                                          </p:stCondLst>
                                        </p:cTn>
                                        <p:tgtEl>
                                          <p:spTgt spid="107"/>
                                        </p:tgtEl>
                                        <p:attrNameLst>
                                          <p:attrName>style.visibility</p:attrName>
                                        </p:attrNameLst>
                                      </p:cBhvr>
                                      <p:to>
                                        <p:strVal val="visible"/>
                                      </p:to>
                                    </p:set>
                                    <p:animEffect filter="fade" transition="in">
                                      <p:cBhvr>
                                        <p:cTn dur="1000" id="19"/>
                                        <p:tgtEl>
                                          <p:spTgt spid="107"/>
                                        </p:tgtEl>
                                      </p:cBhvr>
                                    </p:animEffect>
                                  </p:childTnLst>
                                </p:cTn>
                              </p:par>
                            </p:childTnLst>
                          </p:cTn>
                        </p:par>
                        <p:par>
                          <p:cTn fill="hold" id="20" nodeType="afterGroup">
                            <p:stCondLst>
                              <p:cond delay="3500"/>
                            </p:stCondLst>
                            <p:childTnLst>
                              <p:par>
                                <p:cTn fill="hold" id="21" nodeType="afterEffect" presetClass="entr" presetID="10" presetSubtype="0">
                                  <p:stCondLst>
                                    <p:cond delay="0"/>
                                  </p:stCondLst>
                                  <p:childTnLst>
                                    <p:set>
                                      <p:cBhvr>
                                        <p:cTn dur="1" fill="hold" id="22">
                                          <p:stCondLst>
                                            <p:cond delay="0"/>
                                          </p:stCondLst>
                                        </p:cTn>
                                        <p:tgtEl>
                                          <p:spTgt spid="108"/>
                                        </p:tgtEl>
                                        <p:attrNameLst>
                                          <p:attrName>style.visibility</p:attrName>
                                        </p:attrNameLst>
                                      </p:cBhvr>
                                      <p:to>
                                        <p:strVal val="visible"/>
                                      </p:to>
                                    </p:set>
                                    <p:animEffect filter="fade" transition="in">
                                      <p:cBhvr>
                                        <p:cTn dur="1000" id="23"/>
                                        <p:tgtEl>
                                          <p:spTgt spid="10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8"/>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cxnSp>
        <p:nvCxnSpPr>
          <p:cNvPr id="64" name="Straight Connector 63"/>
          <p:cNvCxnSpPr/>
          <p:nvPr/>
        </p:nvCxnSpPr>
        <p:spPr>
          <a:xfrm>
            <a:off x="3818964" y="2743200"/>
            <a:ext cx="1882589" cy="0"/>
          </a:xfrm>
          <a:prstGeom prst="line">
            <a:avLst/>
          </a:prstGeom>
          <a:ln w="3810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513478" y="4114800"/>
            <a:ext cx="1882589" cy="0"/>
          </a:xfrm>
          <a:prstGeom prst="line">
            <a:avLst/>
          </a:prstGeom>
          <a:ln w="3810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a:xfrm>
            <a:off x="9339285" y="5486400"/>
            <a:ext cx="2852712"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1" name="Rectangle 50"/>
          <p:cNvSpPr/>
          <p:nvPr/>
        </p:nvSpPr>
        <p:spPr>
          <a:xfrm>
            <a:off x="0" y="0"/>
            <a:ext cx="2852712"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 name="Rectangle 4"/>
          <p:cNvSpPr/>
          <p:nvPr/>
        </p:nvSpPr>
        <p:spPr>
          <a:xfrm>
            <a:off x="0" y="0"/>
            <a:ext cx="362857"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60" name="Subtitle 4"/>
          <p:cNvSpPr txBox="1"/>
          <p:nvPr/>
        </p:nvSpPr>
        <p:spPr>
          <a:xfrm>
            <a:off x="5314448" y="3661323"/>
            <a:ext cx="4280647" cy="302455"/>
          </a:xfrm>
          <a:prstGeom prst="rect">
            <a:avLst/>
          </a:prstGeom>
        </p:spPr>
        <p:txBody>
          <a:bodyPr bIns="45720" lIns="91440" rIns="91440" rtlCol="0" tIns="45720" vert="horz">
            <a:normAutofit/>
          </a:bodyPr>
          <a:lstStyle/>
          <a:p>
            <a:pPr algn="ctr" indent="-342900" lvl="0" marL="342900">
              <a:spcBef>
                <a:spcPct val="20000"/>
              </a:spcBef>
            </a:pPr>
            <a:r>
              <a:rPr lang="ms-MY" sz="1200">
                <a:solidFill>
                  <a:schemeClr val="bg1">
                    <a:lumMod val="95000"/>
                  </a:schemeClr>
                </a:solidFill>
                <a:latin typeface="+mj-lt"/>
              </a:rPr>
              <a:t>Lorem ipsum dolor sit amet consectetur</a:t>
            </a:r>
          </a:p>
        </p:txBody>
      </p:sp>
      <p:sp>
        <p:nvSpPr>
          <p:cNvPr id="75" name="TextBox 74"/>
          <p:cNvSpPr txBox="1"/>
          <p:nvPr/>
        </p:nvSpPr>
        <p:spPr>
          <a:xfrm>
            <a:off x="2852711" y="2992579"/>
            <a:ext cx="6486577" cy="640080"/>
          </a:xfrm>
          <a:prstGeom prst="rect">
            <a:avLst/>
          </a:prstGeom>
          <a:noFill/>
        </p:spPr>
        <p:txBody>
          <a:bodyPr rtlCol="0" wrap="square">
            <a:spAutoFit/>
          </a:bodyPr>
          <a:lstStyle/>
          <a:p>
            <a:pPr algn="ctr"/>
            <a:r>
              <a:rPr lang="en-US" sz="3600">
                <a:solidFill>
                  <a:schemeClr val="bg1"/>
                </a:solidFill>
              </a:rPr>
              <a:t>Show About Us</a:t>
            </a:r>
          </a:p>
        </p:txBody>
      </p:sp>
      <p:cxnSp>
        <p:nvCxnSpPr>
          <p:cNvPr id="77" name="Straight Connector 76"/>
          <p:cNvCxnSpPr>
            <a:stCxn id="51" idx="3"/>
          </p:cNvCxnSpPr>
          <p:nvPr/>
        </p:nvCxnSpPr>
        <p:spPr>
          <a:xfrm>
            <a:off x="2852712" y="685800"/>
            <a:ext cx="3243287"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a:off x="6096000" y="685800"/>
            <a:ext cx="0" cy="2057400"/>
          </a:xfrm>
          <a:prstGeom prst="straightConnector1">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endCxn id="108" idx="1"/>
          </p:cNvCxnSpPr>
          <p:nvPr/>
        </p:nvCxnSpPr>
        <p:spPr>
          <a:xfrm>
            <a:off x="6096000" y="6170951"/>
            <a:ext cx="3243285" cy="1249"/>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flipV="1">
            <a:off x="6096000" y="4114800"/>
            <a:ext cx="0" cy="2056151"/>
          </a:xfrm>
          <a:prstGeom prst="straightConnector1">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11829143" y="5485151"/>
            <a:ext cx="362857"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Tree>
    <p:extLst>
      <p:ext uri="{BB962C8B-B14F-4D97-AF65-F5344CB8AC3E}">
        <p14:creationId val="1081691926"/>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51"/>
                                        </p:tgtEl>
                                        <p:attrNameLst>
                                          <p:attrName>style.visibility</p:attrName>
                                        </p:attrNameLst>
                                      </p:cBhvr>
                                      <p:to>
                                        <p:strVal val="visible"/>
                                      </p:to>
                                    </p:set>
                                    <p:anim calcmode="lin" valueType="num">
                                      <p:cBhvr additive="base">
                                        <p:cTn dur="500" fill="hold" id="7"/>
                                        <p:tgtEl>
                                          <p:spTgt spid="51"/>
                                        </p:tgtEl>
                                        <p:attrNameLst>
                                          <p:attrName>ppt_x</p:attrName>
                                        </p:attrNameLst>
                                      </p:cBhvr>
                                      <p:tavLst>
                                        <p:tav tm="0">
                                          <p:val>
                                            <p:strVal val="0-#ppt_w/2"/>
                                          </p:val>
                                        </p:tav>
                                        <p:tav tm="100000">
                                          <p:val>
                                            <p:strVal val="#ppt_x"/>
                                          </p:val>
                                        </p:tav>
                                      </p:tavLst>
                                    </p:anim>
                                    <p:anim calcmode="lin" valueType="num">
                                      <p:cBhvr additive="base">
                                        <p:cTn dur="500" fill="hold" id="8"/>
                                        <p:tgtEl>
                                          <p:spTgt spid="51"/>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108"/>
                                        </p:tgtEl>
                                        <p:attrNameLst>
                                          <p:attrName>style.visibility</p:attrName>
                                        </p:attrNameLst>
                                      </p:cBhvr>
                                      <p:to>
                                        <p:strVal val="visible"/>
                                      </p:to>
                                    </p:set>
                                    <p:anim calcmode="lin" valueType="num">
                                      <p:cBhvr additive="base">
                                        <p:cTn dur="500" fill="hold" id="11"/>
                                        <p:tgtEl>
                                          <p:spTgt spid="108"/>
                                        </p:tgtEl>
                                        <p:attrNameLst>
                                          <p:attrName>ppt_x</p:attrName>
                                        </p:attrNameLst>
                                      </p:cBhvr>
                                      <p:tavLst>
                                        <p:tav tm="0">
                                          <p:val>
                                            <p:strVal val="1+#ppt_w/2"/>
                                          </p:val>
                                        </p:tav>
                                        <p:tav tm="100000">
                                          <p:val>
                                            <p:strVal val="#ppt_x"/>
                                          </p:val>
                                        </p:tav>
                                      </p:tavLst>
                                    </p:anim>
                                    <p:anim calcmode="lin" valueType="num">
                                      <p:cBhvr additive="base">
                                        <p:cTn dur="500" fill="hold" id="12"/>
                                        <p:tgtEl>
                                          <p:spTgt spid="108"/>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id="14" nodeType="afterEffect" presetClass="entr" presetID="22" presetSubtype="8">
                                  <p:stCondLst>
                                    <p:cond delay="0"/>
                                  </p:stCondLst>
                                  <p:childTnLst>
                                    <p:set>
                                      <p:cBhvr>
                                        <p:cTn dur="1" fill="hold" id="15">
                                          <p:stCondLst>
                                            <p:cond delay="0"/>
                                          </p:stCondLst>
                                        </p:cTn>
                                        <p:tgtEl>
                                          <p:spTgt spid="77"/>
                                        </p:tgtEl>
                                        <p:attrNameLst>
                                          <p:attrName>style.visibility</p:attrName>
                                        </p:attrNameLst>
                                      </p:cBhvr>
                                      <p:to>
                                        <p:strVal val="visible"/>
                                      </p:to>
                                    </p:set>
                                    <p:animEffect filter="wipe(left)" transition="in">
                                      <p:cBhvr>
                                        <p:cTn dur="500" id="16"/>
                                        <p:tgtEl>
                                          <p:spTgt spid="77"/>
                                        </p:tgtEl>
                                      </p:cBhvr>
                                    </p:animEffect>
                                  </p:childTnLst>
                                </p:cTn>
                              </p:par>
                              <p:par>
                                <p:cTn fill="hold" id="17" nodeType="withEffect" presetClass="entr" presetID="22" presetSubtype="2">
                                  <p:stCondLst>
                                    <p:cond delay="0"/>
                                  </p:stCondLst>
                                  <p:childTnLst>
                                    <p:set>
                                      <p:cBhvr>
                                        <p:cTn dur="1" fill="hold" id="18">
                                          <p:stCondLst>
                                            <p:cond delay="0"/>
                                          </p:stCondLst>
                                        </p:cTn>
                                        <p:tgtEl>
                                          <p:spTgt spid="85"/>
                                        </p:tgtEl>
                                        <p:attrNameLst>
                                          <p:attrName>style.visibility</p:attrName>
                                        </p:attrNameLst>
                                      </p:cBhvr>
                                      <p:to>
                                        <p:strVal val="visible"/>
                                      </p:to>
                                    </p:set>
                                    <p:animEffect filter="wipe(right)" transition="in">
                                      <p:cBhvr>
                                        <p:cTn dur="500" id="19"/>
                                        <p:tgtEl>
                                          <p:spTgt spid="85"/>
                                        </p:tgtEl>
                                      </p:cBhvr>
                                    </p:animEffect>
                                  </p:childTnLst>
                                </p:cTn>
                              </p:par>
                            </p:childTnLst>
                          </p:cTn>
                        </p:par>
                        <p:par>
                          <p:cTn fill="hold" id="20" nodeType="afterGroup">
                            <p:stCondLst>
                              <p:cond delay="1000"/>
                            </p:stCondLst>
                            <p:childTnLst>
                              <p:par>
                                <p:cTn fill="hold" id="21" nodeType="afterEffect" presetClass="entr" presetID="22" presetSubtype="1">
                                  <p:stCondLst>
                                    <p:cond delay="0"/>
                                  </p:stCondLst>
                                  <p:childTnLst>
                                    <p:set>
                                      <p:cBhvr>
                                        <p:cTn dur="1" fill="hold" id="22">
                                          <p:stCondLst>
                                            <p:cond delay="0"/>
                                          </p:stCondLst>
                                        </p:cTn>
                                        <p:tgtEl>
                                          <p:spTgt spid="79"/>
                                        </p:tgtEl>
                                        <p:attrNameLst>
                                          <p:attrName>style.visibility</p:attrName>
                                        </p:attrNameLst>
                                      </p:cBhvr>
                                      <p:to>
                                        <p:strVal val="visible"/>
                                      </p:to>
                                    </p:set>
                                    <p:animEffect filter="wipe(up)" transition="in">
                                      <p:cBhvr>
                                        <p:cTn dur="500" id="23"/>
                                        <p:tgtEl>
                                          <p:spTgt spid="79"/>
                                        </p:tgtEl>
                                      </p:cBhvr>
                                    </p:animEffect>
                                  </p:childTnLst>
                                </p:cTn>
                              </p:par>
                              <p:par>
                                <p:cTn fill="hold" id="24" nodeType="withEffect" presetClass="entr" presetID="22" presetSubtype="4">
                                  <p:stCondLst>
                                    <p:cond delay="0"/>
                                  </p:stCondLst>
                                  <p:childTnLst>
                                    <p:set>
                                      <p:cBhvr>
                                        <p:cTn dur="1" fill="hold" id="25">
                                          <p:stCondLst>
                                            <p:cond delay="0"/>
                                          </p:stCondLst>
                                        </p:cTn>
                                        <p:tgtEl>
                                          <p:spTgt spid="90"/>
                                        </p:tgtEl>
                                        <p:attrNameLst>
                                          <p:attrName>style.visibility</p:attrName>
                                        </p:attrNameLst>
                                      </p:cBhvr>
                                      <p:to>
                                        <p:strVal val="visible"/>
                                      </p:to>
                                    </p:set>
                                    <p:animEffect filter="wipe(down)" transition="in">
                                      <p:cBhvr>
                                        <p:cTn dur="500" id="26"/>
                                        <p:tgtEl>
                                          <p:spTgt spid="90"/>
                                        </p:tgtEl>
                                      </p:cBhvr>
                                    </p:animEffect>
                                  </p:childTnLst>
                                </p:cTn>
                              </p:par>
                            </p:childTnLst>
                          </p:cTn>
                        </p:par>
                        <p:par>
                          <p:cTn fill="hold" id="27" nodeType="afterGroup">
                            <p:stCondLst>
                              <p:cond delay="1500"/>
                            </p:stCondLst>
                            <p:childTnLst>
                              <p:par>
                                <p:cTn fill="hold" grpId="0" id="28" nodeType="afterEffect" presetClass="entr" presetID="10" presetSubtype="0">
                                  <p:stCondLst>
                                    <p:cond delay="0"/>
                                  </p:stCondLst>
                                  <p:childTnLst>
                                    <p:set>
                                      <p:cBhvr>
                                        <p:cTn dur="1" fill="hold" id="29">
                                          <p:stCondLst>
                                            <p:cond delay="0"/>
                                          </p:stCondLst>
                                        </p:cTn>
                                        <p:tgtEl>
                                          <p:spTgt spid="75"/>
                                        </p:tgtEl>
                                        <p:attrNameLst>
                                          <p:attrName>style.visibility</p:attrName>
                                        </p:attrNameLst>
                                      </p:cBhvr>
                                      <p:to>
                                        <p:strVal val="visible"/>
                                      </p:to>
                                    </p:set>
                                    <p:animEffect filter="fade" transition="in">
                                      <p:cBhvr>
                                        <p:cTn dur="500" id="30"/>
                                        <p:tgtEl>
                                          <p:spTgt spid="75"/>
                                        </p:tgtEl>
                                      </p:cBhvr>
                                    </p:animEffect>
                                  </p:childTnLst>
                                </p:cTn>
                              </p:par>
                              <p:par>
                                <p:cTn fill="hold" id="31" nodeType="withEffect" presetClass="entr" presetID="2" presetSubtype="8">
                                  <p:stCondLst>
                                    <p:cond delay="0"/>
                                  </p:stCondLst>
                                  <p:childTnLst>
                                    <p:set>
                                      <p:cBhvr>
                                        <p:cTn dur="1" fill="hold" id="32">
                                          <p:stCondLst>
                                            <p:cond delay="0"/>
                                          </p:stCondLst>
                                        </p:cTn>
                                        <p:tgtEl>
                                          <p:spTgt spid="64"/>
                                        </p:tgtEl>
                                        <p:attrNameLst>
                                          <p:attrName>style.visibility</p:attrName>
                                        </p:attrNameLst>
                                      </p:cBhvr>
                                      <p:to>
                                        <p:strVal val="visible"/>
                                      </p:to>
                                    </p:set>
                                    <p:anim calcmode="lin" valueType="num">
                                      <p:cBhvr additive="base">
                                        <p:cTn dur="500" fill="hold" id="33"/>
                                        <p:tgtEl>
                                          <p:spTgt spid="64"/>
                                        </p:tgtEl>
                                        <p:attrNameLst>
                                          <p:attrName>ppt_x</p:attrName>
                                        </p:attrNameLst>
                                      </p:cBhvr>
                                      <p:tavLst>
                                        <p:tav tm="0">
                                          <p:val>
                                            <p:strVal val="0-#ppt_w/2"/>
                                          </p:val>
                                        </p:tav>
                                        <p:tav tm="100000">
                                          <p:val>
                                            <p:strVal val="#ppt_x"/>
                                          </p:val>
                                        </p:tav>
                                      </p:tavLst>
                                    </p:anim>
                                    <p:anim calcmode="lin" valueType="num">
                                      <p:cBhvr additive="base">
                                        <p:cTn dur="500" fill="hold" id="34"/>
                                        <p:tgtEl>
                                          <p:spTgt spid="64"/>
                                        </p:tgtEl>
                                        <p:attrNameLst>
                                          <p:attrName>ppt_y</p:attrName>
                                        </p:attrNameLst>
                                      </p:cBhvr>
                                      <p:tavLst>
                                        <p:tav tm="0">
                                          <p:val>
                                            <p:strVal val="#ppt_y"/>
                                          </p:val>
                                        </p:tav>
                                        <p:tav tm="100000">
                                          <p:val>
                                            <p:strVal val="#ppt_y"/>
                                          </p:val>
                                        </p:tav>
                                      </p:tavLst>
                                    </p:anim>
                                  </p:childTnLst>
                                </p:cTn>
                              </p:par>
                              <p:par>
                                <p:cTn fill="hold" id="35" nodeType="withEffect" presetClass="entr" presetID="2" presetSubtype="2">
                                  <p:stCondLst>
                                    <p:cond delay="0"/>
                                  </p:stCondLst>
                                  <p:childTnLst>
                                    <p:set>
                                      <p:cBhvr>
                                        <p:cTn dur="1" fill="hold" id="36">
                                          <p:stCondLst>
                                            <p:cond delay="0"/>
                                          </p:stCondLst>
                                        </p:cTn>
                                        <p:tgtEl>
                                          <p:spTgt spid="66"/>
                                        </p:tgtEl>
                                        <p:attrNameLst>
                                          <p:attrName>style.visibility</p:attrName>
                                        </p:attrNameLst>
                                      </p:cBhvr>
                                      <p:to>
                                        <p:strVal val="visible"/>
                                      </p:to>
                                    </p:set>
                                    <p:anim calcmode="lin" valueType="num">
                                      <p:cBhvr additive="base">
                                        <p:cTn dur="500" fill="hold" id="37"/>
                                        <p:tgtEl>
                                          <p:spTgt spid="66"/>
                                        </p:tgtEl>
                                        <p:attrNameLst>
                                          <p:attrName>ppt_x</p:attrName>
                                        </p:attrNameLst>
                                      </p:cBhvr>
                                      <p:tavLst>
                                        <p:tav tm="0">
                                          <p:val>
                                            <p:strVal val="1+#ppt_w/2"/>
                                          </p:val>
                                        </p:tav>
                                        <p:tav tm="100000">
                                          <p:val>
                                            <p:strVal val="#ppt_x"/>
                                          </p:val>
                                        </p:tav>
                                      </p:tavLst>
                                    </p:anim>
                                    <p:anim calcmode="lin" valueType="num">
                                      <p:cBhvr additive="base">
                                        <p:cTn dur="500" fill="hold" id="38"/>
                                        <p:tgtEl>
                                          <p:spTgt spid="66"/>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2000"/>
                            </p:stCondLst>
                            <p:childTnLst>
                              <p:par>
                                <p:cTn fill="hold" grpId="0" id="40" nodeType="afterEffect" presetClass="entr" presetID="22" presetSubtype="8">
                                  <p:stCondLst>
                                    <p:cond delay="0"/>
                                  </p:stCondLst>
                                  <p:childTnLst>
                                    <p:set>
                                      <p:cBhvr>
                                        <p:cTn dur="1" fill="hold" id="41">
                                          <p:stCondLst>
                                            <p:cond delay="0"/>
                                          </p:stCondLst>
                                        </p:cTn>
                                        <p:tgtEl>
                                          <p:spTgt spid="60"/>
                                        </p:tgtEl>
                                        <p:attrNameLst>
                                          <p:attrName>style.visibility</p:attrName>
                                        </p:attrNameLst>
                                      </p:cBhvr>
                                      <p:to>
                                        <p:strVal val="visible"/>
                                      </p:to>
                                    </p:set>
                                    <p:animEffect filter="wipe(left)" transition="in">
                                      <p:cBhvr>
                                        <p:cTn dur="500" id="42"/>
                                        <p:tgtEl>
                                          <p:spTgt spid="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8"/>
      <p:bldP grpId="0" spid="51"/>
      <p:bldP grpId="0" spid="60"/>
      <p:bldP grpId="0" spid="75"/>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Rectangle 2"/>
          <p:cNvSpPr/>
          <p:nvPr/>
        </p:nvSpPr>
        <p:spPr>
          <a:xfrm>
            <a:off x="0" y="1361244"/>
            <a:ext cx="12191998" cy="3065341"/>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 name="Title 1"/>
          <p:cNvSpPr>
            <a:spLocks noGrp="1"/>
          </p:cNvSpPr>
          <p:nvPr>
            <p:ph type="title"/>
          </p:nvPr>
        </p:nvSpPr>
        <p:spPr/>
        <p:txBody>
          <a:bodyPr/>
          <a:lstStyle/>
          <a:p>
            <a:r>
              <a:rPr lang="en-US"/>
              <a:t>About Our Company</a:t>
            </a:r>
          </a:p>
        </p:txBody>
      </p:sp>
      <p:sp>
        <p:nvSpPr>
          <p:cNvPr id="11" name="Rectangle 10"/>
          <p:cNvSpPr/>
          <p:nvPr/>
        </p:nvSpPr>
        <p:spPr>
          <a:xfrm>
            <a:off x="-1" y="4931765"/>
            <a:ext cx="12191999" cy="1097372"/>
          </a:xfrm>
          <a:prstGeom prst="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2" name="Rectangle 11"/>
          <p:cNvSpPr/>
          <p:nvPr/>
        </p:nvSpPr>
        <p:spPr>
          <a:xfrm>
            <a:off x="2129482" y="5036657"/>
            <a:ext cx="7933032" cy="731520"/>
          </a:xfrm>
          <a:prstGeom prst="rect">
            <a:avLst/>
          </a:prstGeom>
        </p:spPr>
        <p:txBody>
          <a:bodyPr wrap="square">
            <a:spAutoFit/>
          </a:bodyPr>
          <a:lstStyle/>
          <a:p>
            <a:pPr algn="ctr"/>
            <a:r>
              <a:rPr b="1" lang="ms-MY" sz="1400">
                <a:solidFill>
                  <a:schemeClr val="bg1">
                    <a:lumMod val="95000"/>
                  </a:schemeClr>
                </a:solidFill>
              </a:rPr>
              <a:t>Lorem ipsum dolor sit amet, consectetur adipiscing elit. Praesent sodales odio sit amet odio tristique quis tempus odio Lorem ipsum dolor sit amet, consectetur adipiscing elit. Lorem ipsum dolor sit amet, consectetur adipiscing elit. </a:t>
            </a:r>
          </a:p>
        </p:txBody>
      </p:sp>
      <p:sp>
        <p:nvSpPr>
          <p:cNvPr id="15" name="Rectangle 14"/>
          <p:cNvSpPr/>
          <p:nvPr/>
        </p:nvSpPr>
        <p:spPr>
          <a:xfrm>
            <a:off x="5355769" y="1362154"/>
            <a:ext cx="6836229" cy="306446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7" name="TextBox 16"/>
          <p:cNvSpPr txBox="1"/>
          <p:nvPr/>
        </p:nvSpPr>
        <p:spPr>
          <a:xfrm>
            <a:off x="6095999" y="1972197"/>
            <a:ext cx="5257802" cy="944880"/>
          </a:xfrm>
          <a:prstGeom prst="rect">
            <a:avLst/>
          </a:prstGeom>
          <a:noFill/>
        </p:spPr>
        <p:txBody>
          <a:bodyPr rtlCol="0" wrap="square">
            <a:spAutoFit/>
          </a:bodyPr>
          <a:lstStyle/>
          <a:p>
            <a:r>
              <a:rPr lang="ms-MY" sz="1400">
                <a:solidFill>
                  <a:schemeClr val="bg1"/>
                </a:solidFill>
              </a:rPr>
              <a:t>Lorem ipsum dolor sit amet, consectetur adipiscing elit. Praesent sodales odio sit amet odio tristique quis tempus odio Lorem ipsum dolor sit amet, consectetur adipiscing elit. Lorem ipsum dolor sit amet, consectetur adipiscing elit.</a:t>
            </a:r>
          </a:p>
        </p:txBody>
      </p:sp>
      <p:grpSp>
        <p:nvGrpSpPr>
          <p:cNvPr id="22" name="Group 21"/>
          <p:cNvGrpSpPr/>
          <p:nvPr/>
        </p:nvGrpSpPr>
        <p:grpSpPr>
          <a:xfrm>
            <a:off x="-9181" y="4427434"/>
            <a:ext cx="12201179" cy="88411"/>
            <a:chOff x="-9181" y="4427434"/>
            <a:chExt cx="12201179" cy="88411"/>
          </a:xfrm>
          <a:solidFill>
            <a:schemeClr val="bg1"/>
          </a:solidFill>
        </p:grpSpPr>
        <p:sp>
          <p:nvSpPr>
            <p:cNvPr id="4" name="Rectangle 3"/>
            <p:cNvSpPr/>
            <p:nvPr/>
          </p:nvSpPr>
          <p:spPr>
            <a:xfrm flipV="1">
              <a:off x="-9181" y="4429990"/>
              <a:ext cx="2391337" cy="8585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350"/>
            </a:p>
          </p:txBody>
        </p:sp>
        <p:sp>
          <p:nvSpPr>
            <p:cNvPr id="18" name="Rectangle 17"/>
            <p:cNvSpPr/>
            <p:nvPr/>
          </p:nvSpPr>
          <p:spPr>
            <a:xfrm flipV="1">
              <a:off x="2382156" y="4429991"/>
              <a:ext cx="2391337" cy="85854"/>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350"/>
            </a:p>
          </p:txBody>
        </p:sp>
        <p:sp>
          <p:nvSpPr>
            <p:cNvPr id="19" name="Rectangle 18"/>
            <p:cNvSpPr/>
            <p:nvPr/>
          </p:nvSpPr>
          <p:spPr>
            <a:xfrm flipV="1">
              <a:off x="4773493" y="4429991"/>
              <a:ext cx="2391337" cy="8585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350"/>
            </a:p>
          </p:txBody>
        </p:sp>
        <p:sp>
          <p:nvSpPr>
            <p:cNvPr id="20" name="Rectangle 19"/>
            <p:cNvSpPr/>
            <p:nvPr/>
          </p:nvSpPr>
          <p:spPr>
            <a:xfrm flipV="1">
              <a:off x="7161771" y="4429991"/>
              <a:ext cx="2391337" cy="8585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350"/>
            </a:p>
          </p:txBody>
        </p:sp>
        <p:sp>
          <p:nvSpPr>
            <p:cNvPr id="21" name="Rectangle 20"/>
            <p:cNvSpPr/>
            <p:nvPr/>
          </p:nvSpPr>
          <p:spPr>
            <a:xfrm flipV="1">
              <a:off x="9553108" y="4427434"/>
              <a:ext cx="2638890" cy="8841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350"/>
            </a:p>
          </p:txBody>
        </p:sp>
      </p:grpSp>
      <p:sp>
        <p:nvSpPr>
          <p:cNvPr id="14" name="TextBox 13"/>
          <p:cNvSpPr txBox="1"/>
          <p:nvPr/>
        </p:nvSpPr>
        <p:spPr>
          <a:xfrm>
            <a:off x="6095998" y="2995453"/>
            <a:ext cx="5257802" cy="731520"/>
          </a:xfrm>
          <a:prstGeom prst="rect">
            <a:avLst/>
          </a:prstGeom>
          <a:noFill/>
        </p:spPr>
        <p:txBody>
          <a:bodyPr rtlCol="0" wrap="square">
            <a:spAutoFit/>
          </a:bodyPr>
          <a:lstStyle/>
          <a:p>
            <a:r>
              <a:rPr lang="ms-MY" sz="1400">
                <a:solidFill>
                  <a:schemeClr val="bg1"/>
                </a:solidFill>
              </a:rPr>
              <a:t>Lorem ipsum dolor sit amet, consectetur adipiscing elit. Praesent sodales odio sit amet odio tristique quis tempus odio Lorem ipsum dolor sit amet, consectetur adipiscing elit. Lorem ipsum dolor sit</a:t>
            </a:r>
          </a:p>
        </p:txBody>
      </p:sp>
    </p:spTree>
    <p:extLst>
      <p:ext uri="{BB962C8B-B14F-4D97-AF65-F5344CB8AC3E}">
        <p14:creationId val="1177336769"/>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3"/>
                                        </p:tgtEl>
                                        <p:attrNameLst>
                                          <p:attrName>style.visibility</p:attrName>
                                        </p:attrNameLst>
                                      </p:cBhvr>
                                      <p:to>
                                        <p:strVal val="visible"/>
                                      </p:to>
                                    </p:set>
                                    <p:animEffect filter="wipe(right)"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22"/>
                                        </p:tgtEl>
                                        <p:attrNameLst>
                                          <p:attrName>style.visibility</p:attrName>
                                        </p:attrNameLst>
                                      </p:cBhvr>
                                      <p:to>
                                        <p:strVal val="visible"/>
                                      </p:to>
                                    </p:set>
                                    <p:animEffect filter="wipe(left)" transition="in">
                                      <p:cBhvr>
                                        <p:cTn dur="500" id="11"/>
                                        <p:tgtEl>
                                          <p:spTgt spid="22"/>
                                        </p:tgtEl>
                                      </p:cBhvr>
                                    </p:animEffect>
                                  </p:childTnLst>
                                </p:cTn>
                              </p:par>
                            </p:childTnLst>
                          </p:cTn>
                        </p:par>
                        <p:par>
                          <p:cTn fill="hold" id="12" nodeType="afterGroup">
                            <p:stCondLst>
                              <p:cond delay="1000"/>
                            </p:stCondLst>
                            <p:childTnLst>
                              <p:par>
                                <p:cTn fill="hold" grpId="0" id="13" nodeType="afterEffect" presetClass="entr" presetID="22" presetSubtype="2">
                                  <p:stCondLst>
                                    <p:cond delay="0"/>
                                  </p:stCondLst>
                                  <p:childTnLst>
                                    <p:set>
                                      <p:cBhvr>
                                        <p:cTn dur="1" fill="hold" id="14">
                                          <p:stCondLst>
                                            <p:cond delay="0"/>
                                          </p:stCondLst>
                                        </p:cTn>
                                        <p:tgtEl>
                                          <p:spTgt spid="15"/>
                                        </p:tgtEl>
                                        <p:attrNameLst>
                                          <p:attrName>style.visibility</p:attrName>
                                        </p:attrNameLst>
                                      </p:cBhvr>
                                      <p:to>
                                        <p:strVal val="visible"/>
                                      </p:to>
                                    </p:set>
                                    <p:animEffect filter="wipe(right)" transition="in">
                                      <p:cBhvr>
                                        <p:cTn dur="500" id="15"/>
                                        <p:tgtEl>
                                          <p:spTgt spid="15"/>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17"/>
                                        </p:tgtEl>
                                        <p:attrNameLst>
                                          <p:attrName>style.visibility</p:attrName>
                                        </p:attrNameLst>
                                      </p:cBhvr>
                                      <p:to>
                                        <p:strVal val="visible"/>
                                      </p:to>
                                    </p:set>
                                    <p:animEffect filter="fade" transition="in">
                                      <p:cBhvr>
                                        <p:cTn dur="500" id="19"/>
                                        <p:tgtEl>
                                          <p:spTgt spid="17"/>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14"/>
                                        </p:tgtEl>
                                        <p:attrNameLst>
                                          <p:attrName>style.visibility</p:attrName>
                                        </p:attrNameLst>
                                      </p:cBhvr>
                                      <p:to>
                                        <p:strVal val="visible"/>
                                      </p:to>
                                    </p:set>
                                    <p:animEffect filter="fade" transition="in">
                                      <p:cBhvr>
                                        <p:cTn dur="500" id="22"/>
                                        <p:tgtEl>
                                          <p:spTgt spid="14"/>
                                        </p:tgtEl>
                                      </p:cBhvr>
                                    </p:animEffect>
                                  </p:childTnLst>
                                </p:cTn>
                              </p:par>
                            </p:childTnLst>
                          </p:cTn>
                        </p:par>
                        <p:par>
                          <p:cTn fill="hold" id="23" nodeType="afterGroup">
                            <p:stCondLst>
                              <p:cond delay="2000"/>
                            </p:stCondLst>
                            <p:childTnLst>
                              <p:par>
                                <p:cTn fill="hold" grpId="0" id="24" nodeType="afterEffect" presetClass="entr" presetID="16" presetSubtype="21">
                                  <p:stCondLst>
                                    <p:cond delay="0"/>
                                  </p:stCondLst>
                                  <p:childTnLst>
                                    <p:set>
                                      <p:cBhvr>
                                        <p:cTn dur="1" fill="hold" id="25">
                                          <p:stCondLst>
                                            <p:cond delay="0"/>
                                          </p:stCondLst>
                                        </p:cTn>
                                        <p:tgtEl>
                                          <p:spTgt spid="12"/>
                                        </p:tgtEl>
                                        <p:attrNameLst>
                                          <p:attrName>style.visibility</p:attrName>
                                        </p:attrNameLst>
                                      </p:cBhvr>
                                      <p:to>
                                        <p:strVal val="visible"/>
                                      </p:to>
                                    </p:set>
                                    <p:animEffect filter="barn(inVertical)" transition="in">
                                      <p:cBhvr>
                                        <p:cTn dur="500" id="26"/>
                                        <p:tgtEl>
                                          <p:spTgt spid="12"/>
                                        </p:tgtEl>
                                      </p:cBhvr>
                                    </p:animEffect>
                                  </p:childTnLst>
                                </p:cTn>
                              </p:par>
                            </p:childTnLst>
                          </p:cTn>
                        </p:par>
                        <p:par>
                          <p:cTn fill="hold" id="27" nodeType="afterGroup">
                            <p:stCondLst>
                              <p:cond delay="2500"/>
                            </p:stCondLst>
                            <p:childTnLst>
                              <p:par>
                                <p:cTn fill="hold" grpId="0" id="28" nodeType="afterEffect" presetClass="entr" presetID="16" presetSubtype="37">
                                  <p:stCondLst>
                                    <p:cond delay="0"/>
                                  </p:stCondLst>
                                  <p:childTnLst>
                                    <p:set>
                                      <p:cBhvr>
                                        <p:cTn dur="1" fill="hold" id="29">
                                          <p:stCondLst>
                                            <p:cond delay="0"/>
                                          </p:stCondLst>
                                        </p:cTn>
                                        <p:tgtEl>
                                          <p:spTgt spid="11"/>
                                        </p:tgtEl>
                                        <p:attrNameLst>
                                          <p:attrName>style.visibility</p:attrName>
                                        </p:attrNameLst>
                                      </p:cBhvr>
                                      <p:to>
                                        <p:strVal val="visible"/>
                                      </p:to>
                                    </p:set>
                                    <p:animEffect filter="barn(outVertical)" transition="in">
                                      <p:cBhvr>
                                        <p:cTn dur="500" id="30"/>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1"/>
      <p:bldP grpId="0" spid="12"/>
      <p:bldP grpId="0" spid="15"/>
      <p:bldP grpId="0" spid="17"/>
      <p:bldP grpId="0" spid="14"/>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GoldN">
      <a:dk1>
        <a:sysClr val="windowText" lastClr="000000"/>
      </a:dk1>
      <a:lt1>
        <a:sysClr val="window" lastClr="FFFFFF"/>
      </a:lt1>
      <a:dk2>
        <a:srgbClr val="44546A"/>
      </a:dk2>
      <a:lt2>
        <a:srgbClr val="E7E6E6"/>
      </a:lt2>
      <a:accent1>
        <a:srgbClr val="BA7609"/>
      </a:accent1>
      <a:accent2>
        <a:srgbClr val="F39C12"/>
      </a:accent2>
      <a:accent3>
        <a:srgbClr val="F5B041"/>
      </a:accent3>
      <a:accent4>
        <a:srgbClr val="F7BD5F"/>
      </a:accent4>
      <a:accent5>
        <a:srgbClr val="F9CC83"/>
      </a:accent5>
      <a:accent6>
        <a:srgbClr val="FAD9A4"/>
      </a:accent6>
      <a:hlink>
        <a:srgbClr val="0563C1"/>
      </a:hlink>
      <a:folHlink>
        <a:srgbClr val="954F72"/>
      </a:folHlink>
    </a:clrScheme>
    <a:fontScheme name="Custom 3">
      <a:majorFont>
        <a:latin typeface="Source Sans Pro"/>
        <a:ea typeface="Arial"/>
        <a:cs typeface="Arial"/>
      </a:majorFont>
      <a:minorFont>
        <a:latin typeface="Calibri"/>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anchor="ctr" rtlCol="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GoldN">
    <a:dk1>
      <a:sysClr val="windowText" lastClr="000000"/>
    </a:dk1>
    <a:lt1>
      <a:sysClr val="window" lastClr="FFFFFF"/>
    </a:lt1>
    <a:dk2>
      <a:srgbClr val="44546A"/>
    </a:dk2>
    <a:lt2>
      <a:srgbClr val="E7E6E6"/>
    </a:lt2>
    <a:accent1>
      <a:srgbClr val="BA7609"/>
    </a:accent1>
    <a:accent2>
      <a:srgbClr val="F39C12"/>
    </a:accent2>
    <a:accent3>
      <a:srgbClr val="F5B041"/>
    </a:accent3>
    <a:accent4>
      <a:srgbClr val="F7BD5F"/>
    </a:accent4>
    <a:accent5>
      <a:srgbClr val="F9CC83"/>
    </a:accent5>
    <a:accent6>
      <a:srgbClr val="FAD9A4"/>
    </a:accent6>
    <a:hlink>
      <a:srgbClr val="0563C1"/>
    </a:hlink>
    <a:folHlink>
      <a:srgbClr val="954F72"/>
    </a:folHlink>
  </a:clrScheme>
</a:themeOverride>
</file>

<file path=ppt/theme/themeOverride2.xml><?xml version="1.0" encoding="utf-8"?>
<a:themeOverride xmlns:r="http://schemas.openxmlformats.org/officeDocument/2006/relationships" xmlns:a="http://schemas.openxmlformats.org/drawingml/2006/main">
  <a:clrScheme name="GoldN">
    <a:dk1>
      <a:sysClr val="windowText" lastClr="000000"/>
    </a:dk1>
    <a:lt1>
      <a:sysClr val="window" lastClr="FFFFFF"/>
    </a:lt1>
    <a:dk2>
      <a:srgbClr val="44546A"/>
    </a:dk2>
    <a:lt2>
      <a:srgbClr val="E7E6E6"/>
    </a:lt2>
    <a:accent1>
      <a:srgbClr val="BA7609"/>
    </a:accent1>
    <a:accent2>
      <a:srgbClr val="F39C12"/>
    </a:accent2>
    <a:accent3>
      <a:srgbClr val="F5B041"/>
    </a:accent3>
    <a:accent4>
      <a:srgbClr val="F7BD5F"/>
    </a:accent4>
    <a:accent5>
      <a:srgbClr val="F9CC83"/>
    </a:accent5>
    <a:accent6>
      <a:srgbClr val="FAD9A4"/>
    </a:accent6>
    <a:hlink>
      <a:srgbClr val="0563C1"/>
    </a:hlink>
    <a:folHlink>
      <a:srgbClr val="954F72"/>
    </a:folHlink>
  </a:clrScheme>
</a:themeOverride>
</file>

<file path=ppt/theme/themeOverride3.xml><?xml version="1.0" encoding="utf-8"?>
<a:themeOverride xmlns:r="http://schemas.openxmlformats.org/officeDocument/2006/relationships" xmlns:a="http://schemas.openxmlformats.org/drawingml/2006/main">
  <a:clrScheme name="GoldN">
    <a:dk1>
      <a:sysClr val="windowText" lastClr="000000"/>
    </a:dk1>
    <a:lt1>
      <a:sysClr val="window" lastClr="FFFFFF"/>
    </a:lt1>
    <a:dk2>
      <a:srgbClr val="44546A"/>
    </a:dk2>
    <a:lt2>
      <a:srgbClr val="E7E6E6"/>
    </a:lt2>
    <a:accent1>
      <a:srgbClr val="BA7609"/>
    </a:accent1>
    <a:accent2>
      <a:srgbClr val="F39C12"/>
    </a:accent2>
    <a:accent3>
      <a:srgbClr val="F5B041"/>
    </a:accent3>
    <a:accent4>
      <a:srgbClr val="F7BD5F"/>
    </a:accent4>
    <a:accent5>
      <a:srgbClr val="F9CC83"/>
    </a:accent5>
    <a:accent6>
      <a:srgbClr val="FAD9A4"/>
    </a:accent6>
    <a:hlink>
      <a:srgbClr val="0563C1"/>
    </a:hlink>
    <a:folHlink>
      <a:srgbClr val="954F72"/>
    </a:folHlink>
  </a:clrScheme>
</a:themeOverride>
</file>

<file path=docProps/app.xml><?xml version="1.0" encoding="utf-8"?>
<Properties xmlns:vt="http://schemas.openxmlformats.org/officeDocument/2006/docPropsVTypes" xmlns="http://schemas.openxmlformats.org/officeDocument/2006/extended-properties">
  <Company/>
  <PresentationFormat>宽屏</PresentationFormat>
  <Paragraphs>252</Paragraphs>
  <Slides>31</Slides>
  <Notes>0</Notes>
  <TotalTime>8183</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31</vt:i4>
      </vt:variant>
    </vt:vector>
  </HeadingPairs>
  <TitlesOfParts>
    <vt:vector baseType="lpstr" size="43">
      <vt:lpstr>Arial</vt:lpstr>
      <vt:lpstr>Source Sans Pro</vt:lpstr>
      <vt:lpstr>Calibri</vt:lpstr>
      <vt:lpstr>Calibri Light</vt:lpstr>
      <vt:lpstr>Source Sans Pro Light</vt:lpstr>
      <vt:lpstr>Gill Sans</vt:lpstr>
      <vt:lpstr>MS PGothic</vt:lpstr>
      <vt:lpstr>Roboto Condensed</vt:lpstr>
      <vt:lpstr>Open Sans</vt:lpstr>
      <vt:lpstr>宋体</vt:lpstr>
      <vt:lpstr>微软雅黑</vt:lpstr>
      <vt:lpstr>Office Theme</vt:lpstr>
      <vt:lpstr>PowerPoint Presentation</vt:lpstr>
      <vt:lpstr>Welcome!</vt:lpstr>
      <vt:lpstr>What’ll We do</vt:lpstr>
      <vt:lpstr>PowerPoint Presentation</vt:lpstr>
      <vt:lpstr>PowerPoint Presentation</vt:lpstr>
      <vt:lpstr>PowerPoint Presentation</vt:lpstr>
      <vt:lpstr>Why Choose Nilyka</vt:lpstr>
      <vt:lpstr>PowerPoint Presentation</vt:lpstr>
      <vt:lpstr>About Our Company</vt:lpstr>
      <vt:lpstr>Company’s Story</vt:lpstr>
      <vt:lpstr>Meet Our Team</vt:lpstr>
      <vt:lpstr>About KhaLihn</vt:lpstr>
      <vt:lpstr>PowerPoint Presentation</vt:lpstr>
      <vt:lpstr>Icon List Sample</vt:lpstr>
      <vt:lpstr>Icon List Sample</vt:lpstr>
      <vt:lpstr>Circle Stage Diagram</vt:lpstr>
      <vt:lpstr>Development Process Layout</vt:lpstr>
      <vt:lpstr>Business Model Sample</vt:lpstr>
      <vt:lpstr>PowerPoint Presentation</vt:lpstr>
      <vt:lpstr>Head Graphic Layout</vt:lpstr>
      <vt:lpstr>Mountain Chart Sample</vt:lpstr>
      <vt:lpstr>Barchart Layout Sample</vt:lpstr>
      <vt:lpstr>Bar Chart Layout Sample</vt:lpstr>
      <vt:lpstr>PowerPoint Presentation</vt:lpstr>
      <vt:lpstr>Mobile Project</vt:lpstr>
      <vt:lpstr>Mobile Project</vt:lpstr>
      <vt:lpstr>Computer Project</vt:lpstr>
      <vt:lpstr>Portfolio</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2014-11-26T08:06:19Z</dcterms:created>
  <cp:lastModifiedBy>Administrator</cp:lastModifiedBy>
  <dcterms:modified xsi:type="dcterms:W3CDTF">2021-08-20T11:00:43Z</dcterms:modified>
  <cp:revision>579</cp:revision>
  <dc:title>PowerPoint 演示文稿</dc:title>
</cp:coreProperties>
</file>