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autoCompressPictures="0">
  <p:sldMasterIdLst>
    <p:sldMasterId id="2147483660" r:id="rId1"/>
    <p:sldMasterId id="2147483680" r:id="rId2"/>
  </p:sldMasterIdLst>
  <p:notesMasterIdLst>
    <p:notesMasterId r:id="rId3"/>
  </p:notesMasterIdLst>
  <p:handoutMasterIdLst>
    <p:handoutMasterId r:id="rId4"/>
  </p:handoutMasterIdLst>
  <p:sldIdLst>
    <p:sldId id="281" r:id="rId5"/>
    <p:sldId id="318" r:id="rId6"/>
    <p:sldId id="328" r:id="rId7"/>
    <p:sldId id="303" r:id="rId8"/>
    <p:sldId id="330" r:id="rId9"/>
    <p:sldId id="329" r:id="rId10"/>
    <p:sldId id="339" r:id="rId11"/>
    <p:sldId id="331" r:id="rId12"/>
    <p:sldId id="341" r:id="rId13"/>
    <p:sldId id="306" r:id="rId14"/>
    <p:sldId id="332" r:id="rId15"/>
    <p:sldId id="333" r:id="rId16"/>
    <p:sldId id="344" r:id="rId17"/>
    <p:sldId id="309" r:id="rId18"/>
    <p:sldId id="334" r:id="rId19"/>
    <p:sldId id="343" r:id="rId20"/>
    <p:sldId id="335" r:id="rId21"/>
    <p:sldId id="313" r:id="rId22"/>
    <p:sldId id="326" r:id="rId23"/>
    <p:sldId id="346" r:id="rId24"/>
    <p:sldId id="345" r:id="rId25"/>
    <p:sldId id="347" r:id="rId26"/>
    <p:sldId id="336" r:id="rId27"/>
    <p:sldId id="301" r:id="rId28"/>
    <p:sldId id="275" r:id="rId29"/>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295" userDrawn="1">
          <p15:clr>
            <a:srgbClr val="A4A3A4"/>
          </p15:clr>
        </p15:guide>
        <p15:guide id="4" orient="horz" pos="146" userDrawn="1">
          <p15:clr>
            <a:srgbClr val="A4A3A4"/>
          </p15:clr>
        </p15:guide>
        <p15:guide id="6" pos="2880" userDrawn="1">
          <p15:clr>
            <a:srgbClr val="A4A3A4"/>
          </p15:clr>
        </p15:guide>
        <p15:guide id="7" pos="5035" userDrawn="1">
          <p15:clr>
            <a:srgbClr val="A4A3A4"/>
          </p15:clr>
        </p15:guide>
        <p15:guide id="8" orient="horz" pos="1688" userDrawn="1">
          <p15:clr>
            <a:srgbClr val="A4A3A4"/>
          </p15:clr>
        </p15:guide>
        <p15:guide id="9" orient="horz" pos="17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17" autoAdjust="0"/>
  </p:normalViewPr>
  <p:slideViewPr>
    <p:cSldViewPr snapToGrid="0" showGuides="1">
      <p:cViewPr varScale="1">
        <p:scale>
          <a:sx n="111" d="100"/>
          <a:sy n="111" d="100"/>
        </p:scale>
        <p:origin x="426" y="108"/>
      </p:cViewPr>
      <p:guideLst>
        <p:guide pos="295"/>
        <p:guide orient="horz" pos="146"/>
        <p:guide pos="2880"/>
        <p:guide pos="5035"/>
        <p:guide orient="horz" pos="1688"/>
        <p:guide orient="horz" pos="1788"/>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0" d="100"/>
          <a:sy n="60" d="100"/>
        </p:scale>
        <p:origin x="3187" y="6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tags/tag5.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a:extLst>
              <a:ext uri="{FF2B5EF4-FFF2-40B4-BE49-F238E27FC236}">
                <a16:creationId xmlns:a16="http://schemas.microsoft.com/office/drawing/2014/main" xmlns="" id="{CAD81A70-1D9B-4ED7-ADCA-C95601914E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xmlns="" id="{27CFB844-9CE7-417D-AFB3-8C5938B550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35AA57-C306-4F1A-8AAC-8B4CA625C3E5}" type="datetimeFigureOut">
              <a:rPr lang="zh-CN" altLang="en-US" smtClean="0"/>
              <a:t>2019/5/5</a:t>
            </a:fld>
            <a:endParaRPr lang="zh-CN" altLang="en-US"/>
          </a:p>
        </p:txBody>
      </p:sp>
      <p:sp>
        <p:nvSpPr>
          <p:cNvPr id="4" name="页脚占位符 3">
            <a:extLst>
              <a:ext uri="{FF2B5EF4-FFF2-40B4-BE49-F238E27FC236}">
                <a16:creationId xmlns:a16="http://schemas.microsoft.com/office/drawing/2014/main" xmlns="" id="{5CC631C0-AA5B-434F-B40D-D1085F003F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xmlns="" id="{A6039B12-7C19-47D7-B215-D6396F2D90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69905-CD73-4B5E-AA47-7C501D6A2F7C}" type="slidenum">
              <a:rPr lang="zh-CN" altLang="en-US" smtClean="0"/>
              <a:t>‹#›</a:t>
            </a:fld>
            <a:endParaRPr lang="zh-CN" altLang="en-US"/>
          </a:p>
        </p:txBody>
      </p:sp>
    </p:spTree>
    <p:extLst>
      <p:ext uri="{BB962C8B-B14F-4D97-AF65-F5344CB8AC3E}">
        <p14:creationId xmlns:p14="http://schemas.microsoft.com/office/powerpoint/2010/main" val="1658679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713533-CA9C-4616-AB97-7E198DB79BF9}" type="datetimeFigureOut">
              <a:rPr lang="zh-CN" altLang="en-US" smtClean="0"/>
              <a:t>2019/5/5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847B17-AD01-4D47-BDF4-A13317929404}" type="slidenum">
              <a:rPr lang="zh-CN" altLang="en-US" smtClean="0"/>
              <a:t>‹#›</a:t>
            </a:fld>
            <a:endParaRPr lang="zh-CN" altLang="en-US"/>
          </a:p>
        </p:txBody>
      </p:sp>
    </p:spTree>
    <p:extLst>
      <p:ext uri="{BB962C8B-B14F-4D97-AF65-F5344CB8AC3E}">
        <p14:creationId val="638441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280897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6285479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761774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557838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825650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805353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843243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163038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055788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34102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590391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849392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01645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567997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867743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001585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5673598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218875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833452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104923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318974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296286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508051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333658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544997"/>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solidFill>
          <a:schemeClr val="accent1"/>
        </a:solidFill>
        <a:effectLst/>
      </p:bgPr>
    </p:bg>
    <p:spTree>
      <p:nvGrpSpPr>
        <p:cNvPr id="1" name=""/>
        <p:cNvGrpSpPr/>
        <p:nvPr/>
      </p:nvGrpSpPr>
      <p:grpSpPr>
        <a:xfrm>
          <a:off x="0" y="0"/>
          <a:ext cx="0" cy="0"/>
        </a:xfrm>
      </p:grpSpPr>
      <p:pic>
        <p:nvPicPr>
          <p:cNvPr id="3" name="图片 2">
            <a:extLst>
              <a:ext uri="{FF2B5EF4-FFF2-40B4-BE49-F238E27FC236}">
                <a16:creationId xmlns:a16="http://schemas.microsoft.com/office/drawing/2014/main" id="{92D85EC8-1AB7-4FE1-A46A-6F574E58611F}"/>
              </a:ext>
            </a:extLst>
          </p:cNvPr>
          <p:cNvPicPr>
            <a:picLocks noChangeAspect="1"/>
          </p:cNvPicPr>
          <p:nvPr userDrawn="1"/>
        </p:nvPicPr>
        <p:blipFill>
          <a:blip r:embed="rId1">
            <a:extLst>
              <a:ext uri="{28A0092B-C50C-407E-A947-70E740481C1C}">
                <a14:useLocalDpi val="0"/>
              </a:ext>
            </a:extLst>
          </a:blip>
          <a:stretch>
            <a:fillRect/>
          </a:stretch>
        </p:blipFill>
        <p:spPr>
          <a:xfrm>
            <a:off x="1143" y="0"/>
            <a:ext cx="9141713" cy="5143500"/>
          </a:xfrm>
          <a:prstGeom prst="rect">
            <a:avLst/>
          </a:prstGeom>
        </p:spPr>
      </p:pic>
      <p:sp>
        <p:nvSpPr>
          <p:cNvPr id="4" name="矩形 3">
            <a:extLst>
              <a:ext uri="{FF2B5EF4-FFF2-40B4-BE49-F238E27FC236}">
                <a16:creationId xmlns:a16="http://schemas.microsoft.com/office/drawing/2014/main" id="{1072B4B3-6AAF-4F07-B651-231C2A87BFAD}"/>
              </a:ext>
            </a:extLst>
          </p:cNvPr>
          <p:cNvSpPr/>
          <p:nvPr userDrawn="1"/>
        </p:nvSpPr>
        <p:spPr>
          <a:xfrm>
            <a:off x="0" y="4856205"/>
            <a:ext cx="9144001" cy="287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a:extLst>
              <a:ext uri="{FF2B5EF4-FFF2-40B4-BE49-F238E27FC236}">
                <a16:creationId xmlns:a16="http://schemas.microsoft.com/office/drawing/2014/main" id="{42A33ADD-14FC-4D0A-8F6F-6190DEDAE7B3}"/>
              </a:ext>
            </a:extLst>
          </p:cNvPr>
          <p:cNvGrpSpPr/>
          <p:nvPr userDrawn="1"/>
        </p:nvGrpSpPr>
        <p:grpSpPr>
          <a:xfrm>
            <a:off x="7871255" y="116187"/>
            <a:ext cx="944608" cy="797908"/>
            <a:chOff x="2992437" y="0"/>
            <a:chExt cx="2543175" cy="2148217"/>
          </a:xfrm>
          <a:solidFill>
            <a:schemeClr val="accent1"/>
          </a:solidFill>
        </p:grpSpPr>
        <p:grpSp>
          <p:nvGrpSpPr>
            <p:cNvPr id="30" name="组合 29">
              <a:extLst>
                <a:ext uri="{FF2B5EF4-FFF2-40B4-BE49-F238E27FC236}">
                  <a16:creationId xmlns:a16="http://schemas.microsoft.com/office/drawing/2014/main" id="{025674C5-AEA0-4563-AC2E-0778CD6646FF}"/>
                </a:ext>
              </a:extLst>
            </p:cNvPr>
            <p:cNvGrpSpPr/>
            <p:nvPr/>
          </p:nvGrpSpPr>
          <p:grpSpPr>
            <a:xfrm>
              <a:off x="2992437" y="1183017"/>
              <a:ext cx="2543175" cy="965200"/>
              <a:chOff x="3297238" y="2879725"/>
              <a:chExt cx="2543175" cy="965200"/>
            </a:xfrm>
            <a:grpFill/>
          </p:grpSpPr>
          <p:sp>
            <p:nvSpPr>
              <p:cNvPr id="42" name="Freeform 5">
                <a:extLst>
                  <a:ext uri="{FF2B5EF4-FFF2-40B4-BE49-F238E27FC236}">
                    <a16:creationId xmlns:a16="http://schemas.microsoft.com/office/drawing/2014/main" id="{F8745328-08DA-4FC8-B8D1-44044058A2BD}"/>
                  </a:ext>
                </a:extLst>
              </p:cNvPr>
              <p:cNvSpPr/>
              <p:nvPr/>
            </p:nvSpPr>
            <p:spPr bwMode="auto">
              <a:xfrm>
                <a:off x="3303588" y="2997200"/>
                <a:ext cx="573088" cy="647700"/>
              </a:xfrm>
              <a:custGeom>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3" name="Freeform 6">
                <a:extLst>
                  <a:ext uri="{FF2B5EF4-FFF2-40B4-BE49-F238E27FC236}">
                    <a16:creationId xmlns:a16="http://schemas.microsoft.com/office/drawing/2014/main" id="{439AA362-973E-4AEF-B95B-2CA2D188F148}"/>
                  </a:ext>
                </a:extLst>
              </p:cNvPr>
              <p:cNvSpPr/>
              <p:nvPr/>
            </p:nvSpPr>
            <p:spPr bwMode="auto">
              <a:xfrm>
                <a:off x="4068763" y="3132138"/>
                <a:ext cx="161925" cy="384175"/>
              </a:xfrm>
              <a:custGeom>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4" name="Freeform 7">
                <a:extLst>
                  <a:ext uri="{FF2B5EF4-FFF2-40B4-BE49-F238E27FC236}">
                    <a16:creationId xmlns:a16="http://schemas.microsoft.com/office/drawing/2014/main" id="{1FB5B7F4-6302-49BF-BF24-6C8838B6433C}"/>
                  </a:ext>
                </a:extLst>
              </p:cNvPr>
              <p:cNvSpPr/>
              <p:nvPr/>
            </p:nvSpPr>
            <p:spPr bwMode="auto">
              <a:xfrm>
                <a:off x="4254501" y="3016250"/>
                <a:ext cx="458788" cy="481013"/>
              </a:xfrm>
              <a:custGeom>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5" name="Freeform 8">
                <a:extLst>
                  <a:ext uri="{FF2B5EF4-FFF2-40B4-BE49-F238E27FC236}">
                    <a16:creationId xmlns:a16="http://schemas.microsoft.com/office/drawing/2014/main" id="{236EEB6D-391E-4ED2-81CF-5E44C3357160}"/>
                  </a:ext>
                </a:extLst>
              </p:cNvPr>
              <p:cNvSpPr/>
              <p:nvPr/>
            </p:nvSpPr>
            <p:spPr bwMode="auto">
              <a:xfrm>
                <a:off x="5497513" y="3151188"/>
                <a:ext cx="241300" cy="433388"/>
              </a:xfrm>
              <a:custGeom>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6" name="Freeform 9">
                <a:extLst>
                  <a:ext uri="{FF2B5EF4-FFF2-40B4-BE49-F238E27FC236}">
                    <a16:creationId xmlns:a16="http://schemas.microsoft.com/office/drawing/2014/main" id="{59E288CF-0001-4999-A45F-123B928538CE}"/>
                  </a:ext>
                </a:extLst>
              </p:cNvPr>
              <p:cNvSpPr/>
              <p:nvPr/>
            </p:nvSpPr>
            <p:spPr bwMode="auto">
              <a:xfrm>
                <a:off x="5576888" y="2940050"/>
                <a:ext cx="255588" cy="192088"/>
              </a:xfrm>
              <a:custGeom>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7" name="Freeform 10">
                <a:extLst>
                  <a:ext uri="{FF2B5EF4-FFF2-40B4-BE49-F238E27FC236}">
                    <a16:creationId xmlns:a16="http://schemas.microsoft.com/office/drawing/2014/main" id="{F0EEB060-7EE8-4C46-8D86-BF312437D607}"/>
                  </a:ext>
                </a:extLst>
              </p:cNvPr>
              <p:cNvSpPr/>
              <p:nvPr/>
            </p:nvSpPr>
            <p:spPr bwMode="auto">
              <a:xfrm>
                <a:off x="5456238" y="2997200"/>
                <a:ext cx="120650" cy="109538"/>
              </a:xfrm>
              <a:custGeom>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8">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8" name="Freeform 11">
                <a:extLst>
                  <a:ext uri="{FF2B5EF4-FFF2-40B4-BE49-F238E27FC236}">
                    <a16:creationId xmlns:a16="http://schemas.microsoft.com/office/drawing/2014/main" id="{C16CABCC-D434-4F2D-A6A8-64E38BE9C64E}"/>
                  </a:ext>
                </a:extLst>
              </p:cNvPr>
              <p:cNvSpPr/>
              <p:nvPr/>
            </p:nvSpPr>
            <p:spPr bwMode="auto">
              <a:xfrm>
                <a:off x="3522663" y="2879725"/>
                <a:ext cx="282575" cy="101600"/>
              </a:xfrm>
              <a:custGeom>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9" name="Freeform 12">
                <a:extLst>
                  <a:ext uri="{FF2B5EF4-FFF2-40B4-BE49-F238E27FC236}">
                    <a16:creationId xmlns:a16="http://schemas.microsoft.com/office/drawing/2014/main" id="{EC3044AF-C161-4515-AC01-481D959D2047}"/>
                  </a:ext>
                </a:extLst>
              </p:cNvPr>
              <p:cNvSpPr/>
              <p:nvPr/>
            </p:nvSpPr>
            <p:spPr bwMode="auto">
              <a:xfrm>
                <a:off x="5097463" y="3309938"/>
                <a:ext cx="161925" cy="173038"/>
              </a:xfrm>
              <a:custGeom>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0" name="Freeform 13">
                <a:extLst>
                  <a:ext uri="{FF2B5EF4-FFF2-40B4-BE49-F238E27FC236}">
                    <a16:creationId xmlns:a16="http://schemas.microsoft.com/office/drawing/2014/main" id="{BA085AA8-BA63-4A86-A61D-291046AA95AF}"/>
                  </a:ext>
                </a:extLst>
              </p:cNvPr>
              <p:cNvSpPr/>
              <p:nvPr/>
            </p:nvSpPr>
            <p:spPr bwMode="auto">
              <a:xfrm>
                <a:off x="4908551" y="3041650"/>
                <a:ext cx="325438" cy="395288"/>
              </a:xfrm>
              <a:custGeom>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1" name="Freeform 14">
                <a:extLst>
                  <a:ext uri="{FF2B5EF4-FFF2-40B4-BE49-F238E27FC236}">
                    <a16:creationId xmlns:a16="http://schemas.microsoft.com/office/drawing/2014/main" id="{05BCC14F-9B61-409F-BD9B-54E78F36AFF2}"/>
                  </a:ext>
                </a:extLst>
              </p:cNvPr>
              <p:cNvSpPr>
                <a:spLocks noEditPoints="1"/>
              </p:cNvSpPr>
              <p:nvPr/>
            </p:nvSpPr>
            <p:spPr bwMode="auto">
              <a:xfrm>
                <a:off x="3297238" y="3686175"/>
                <a:ext cx="2543175" cy="158750"/>
              </a:xfrm>
              <a:custGeom>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1" name="组合 30">
              <a:extLst>
                <a:ext uri="{FF2B5EF4-FFF2-40B4-BE49-F238E27FC236}">
                  <a16:creationId xmlns:a16="http://schemas.microsoft.com/office/drawing/2014/main" id="{F3211A92-1AF1-42EB-8589-8CC80ADA8418}"/>
                </a:ext>
              </a:extLst>
            </p:cNvPr>
            <p:cNvGrpSpPr/>
            <p:nvPr/>
          </p:nvGrpSpPr>
          <p:grpSpPr>
            <a:xfrm>
              <a:off x="3763962" y="0"/>
              <a:ext cx="1069105" cy="1067923"/>
              <a:chOff x="3851276" y="1292225"/>
              <a:chExt cx="1435100" cy="1433513"/>
            </a:xfrm>
            <a:grpFill/>
          </p:grpSpPr>
          <p:sp>
            <p:nvSpPr>
              <p:cNvPr id="32" name="Freeform 15">
                <a:extLst>
                  <a:ext uri="{FF2B5EF4-FFF2-40B4-BE49-F238E27FC236}">
                    <a16:creationId xmlns:a16="http://schemas.microsoft.com/office/drawing/2014/main" id="{AF4C1C20-256E-459D-943A-96EC169D0B11}"/>
                  </a:ext>
                </a:extLst>
              </p:cNvPr>
              <p:cNvSpPr>
                <a:spLocks noEditPoints="1"/>
              </p:cNvSpPr>
              <p:nvPr/>
            </p:nvSpPr>
            <p:spPr bwMode="auto">
              <a:xfrm>
                <a:off x="3956051" y="1852613"/>
                <a:ext cx="1228725" cy="158750"/>
              </a:xfrm>
              <a:custGeom>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 name="Freeform 16">
                <a:extLst>
                  <a:ext uri="{FF2B5EF4-FFF2-40B4-BE49-F238E27FC236}">
                    <a16:creationId xmlns:a16="http://schemas.microsoft.com/office/drawing/2014/main" id="{6BA006D6-6DD6-4ABD-8A67-21D401A78680}"/>
                  </a:ext>
                </a:extLst>
              </p:cNvPr>
              <p:cNvSpPr>
                <a:spLocks noEditPoints="1"/>
              </p:cNvSpPr>
              <p:nvPr/>
            </p:nvSpPr>
            <p:spPr bwMode="auto">
              <a:xfrm>
                <a:off x="4035426" y="1404938"/>
                <a:ext cx="1058863" cy="390525"/>
              </a:xfrm>
              <a:custGeom>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 name="Freeform 17">
                <a:extLst>
                  <a:ext uri="{FF2B5EF4-FFF2-40B4-BE49-F238E27FC236}">
                    <a16:creationId xmlns:a16="http://schemas.microsoft.com/office/drawing/2014/main" id="{AA4E9DD3-2900-4045-87E9-48B7C7A6D354}"/>
                  </a:ext>
                </a:extLst>
              </p:cNvPr>
              <p:cNvSpPr>
                <a:spLocks noEditPoints="1"/>
              </p:cNvSpPr>
              <p:nvPr/>
            </p:nvSpPr>
            <p:spPr bwMode="auto">
              <a:xfrm>
                <a:off x="3970338" y="2078038"/>
                <a:ext cx="1195388" cy="534988"/>
              </a:xfrm>
              <a:custGeom>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 name="Freeform 18">
                <a:extLst>
                  <a:ext uri="{FF2B5EF4-FFF2-40B4-BE49-F238E27FC236}">
                    <a16:creationId xmlns:a16="http://schemas.microsoft.com/office/drawing/2014/main" id="{0EC89C8A-ED94-4E0D-B551-E72EFE6FFFC2}"/>
                  </a:ext>
                </a:extLst>
              </p:cNvPr>
              <p:cNvSpPr>
                <a:spLocks noEditPoints="1"/>
              </p:cNvSpPr>
              <p:nvPr/>
            </p:nvSpPr>
            <p:spPr bwMode="auto">
              <a:xfrm>
                <a:off x="3851276" y="1292225"/>
                <a:ext cx="1435100" cy="1433513"/>
              </a:xfrm>
              <a:custGeom>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 name="Freeform 19">
                <a:extLst>
                  <a:ext uri="{FF2B5EF4-FFF2-40B4-BE49-F238E27FC236}">
                    <a16:creationId xmlns:a16="http://schemas.microsoft.com/office/drawing/2014/main" id="{05364902-34D2-4C40-8A2C-7092A31C9D6C}"/>
                  </a:ext>
                </a:extLst>
              </p:cNvPr>
              <p:cNvSpPr>
                <a:spLocks noEditPoints="1"/>
              </p:cNvSpPr>
              <p:nvPr/>
            </p:nvSpPr>
            <p:spPr bwMode="auto">
              <a:xfrm>
                <a:off x="4416426" y="1778000"/>
                <a:ext cx="304800" cy="225425"/>
              </a:xfrm>
              <a:custGeom>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7" name="Freeform 20">
                <a:extLst>
                  <a:ext uri="{FF2B5EF4-FFF2-40B4-BE49-F238E27FC236}">
                    <a16:creationId xmlns:a16="http://schemas.microsoft.com/office/drawing/2014/main" id="{11534428-690B-438D-8FE1-57B78EAC2D08}"/>
                  </a:ext>
                </a:extLst>
              </p:cNvPr>
              <p:cNvSpPr>
                <a:spLocks noEditPoints="1"/>
              </p:cNvSpPr>
              <p:nvPr/>
            </p:nvSpPr>
            <p:spPr bwMode="auto">
              <a:xfrm>
                <a:off x="4348163" y="1792288"/>
                <a:ext cx="441325" cy="260350"/>
              </a:xfrm>
              <a:custGeom>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 name="Freeform 21">
                <a:extLst>
                  <a:ext uri="{FF2B5EF4-FFF2-40B4-BE49-F238E27FC236}">
                    <a16:creationId xmlns:a16="http://schemas.microsoft.com/office/drawing/2014/main" id="{D5C4D5C0-DB14-4EDB-BE06-89BF522F8141}"/>
                  </a:ext>
                </a:extLst>
              </p:cNvPr>
              <p:cNvSpPr>
                <a:spLocks noEditPoints="1"/>
              </p:cNvSpPr>
              <p:nvPr/>
            </p:nvSpPr>
            <p:spPr bwMode="auto">
              <a:xfrm>
                <a:off x="4295776" y="1660525"/>
                <a:ext cx="546100" cy="508000"/>
              </a:xfrm>
              <a:custGeom>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 name="Freeform 22">
                <a:extLst>
                  <a:ext uri="{FF2B5EF4-FFF2-40B4-BE49-F238E27FC236}">
                    <a16:creationId xmlns:a16="http://schemas.microsoft.com/office/drawing/2014/main" id="{93A2DC3C-F191-4A5F-AD90-0D0CE1358B2A}"/>
                  </a:ext>
                </a:extLst>
              </p:cNvPr>
              <p:cNvSpPr>
                <a:spLocks noEditPoints="1"/>
              </p:cNvSpPr>
              <p:nvPr/>
            </p:nvSpPr>
            <p:spPr bwMode="auto">
              <a:xfrm>
                <a:off x="4373563" y="1701800"/>
                <a:ext cx="388938" cy="430213"/>
              </a:xfrm>
              <a:custGeom>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 name="Freeform 23">
                <a:extLst>
                  <a:ext uri="{FF2B5EF4-FFF2-40B4-BE49-F238E27FC236}">
                    <a16:creationId xmlns:a16="http://schemas.microsoft.com/office/drawing/2014/main" id="{A4749CEE-7C8C-418E-8D99-98E4B9D04E4D}"/>
                  </a:ext>
                </a:extLst>
              </p:cNvPr>
              <p:cNvSpPr>
                <a:spLocks noEditPoints="1"/>
              </p:cNvSpPr>
              <p:nvPr/>
            </p:nvSpPr>
            <p:spPr bwMode="auto">
              <a:xfrm>
                <a:off x="4392613" y="2220913"/>
                <a:ext cx="350838" cy="79375"/>
              </a:xfrm>
              <a:custGeom>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 name="Freeform 24">
                <a:extLst>
                  <a:ext uri="{FF2B5EF4-FFF2-40B4-BE49-F238E27FC236}">
                    <a16:creationId xmlns:a16="http://schemas.microsoft.com/office/drawing/2014/main" id="{E65BF9DA-70AE-433A-8004-F46CF1B227F9}"/>
                  </a:ext>
                </a:extLst>
              </p:cNvPr>
              <p:cNvSpPr>
                <a:spLocks noEditPoints="1"/>
              </p:cNvSpPr>
              <p:nvPr/>
            </p:nvSpPr>
            <p:spPr bwMode="auto">
              <a:xfrm>
                <a:off x="4200526" y="1946275"/>
                <a:ext cx="735013" cy="388938"/>
              </a:xfrm>
              <a:custGeom>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val="2649509407"/>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比较">
    <p:spTree>
      <p:nvGrpSpPr>
        <p:cNvPr id="1" name=""/>
        <p:cNvGrpSpPr/>
        <p:nvPr/>
      </p:nvGrpSpPr>
      <p:grpSpPr>
        <a:xfrm>
          <a:off x="0" y="0"/>
          <a:ext cx="0" cy="0"/>
        </a:xfrm>
      </p:grpSpPr>
    </p:spTree>
    <p:extLst>
      <p:ext uri="{BB962C8B-B14F-4D97-AF65-F5344CB8AC3E}">
        <p14:creationId val="195705185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7508793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753636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707860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42861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215223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738083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426258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190228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247744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grpSp>
        <p:nvGrpSpPr>
          <p:cNvPr id="29" name="组合 28">
            <a:extLst>
              <a:ext uri="{FF2B5EF4-FFF2-40B4-BE49-F238E27FC236}">
                <a16:creationId xmlns:a16="http://schemas.microsoft.com/office/drawing/2014/main" id="{7A8D5348-E989-42FA-B7D4-C58E00863EAE}"/>
              </a:ext>
            </a:extLst>
          </p:cNvPr>
          <p:cNvGrpSpPr/>
          <p:nvPr userDrawn="1"/>
        </p:nvGrpSpPr>
        <p:grpSpPr>
          <a:xfrm>
            <a:off x="8186057" y="116187"/>
            <a:ext cx="822019" cy="694358"/>
            <a:chOff x="2992437" y="0"/>
            <a:chExt cx="2543175" cy="2148217"/>
          </a:xfrm>
          <a:solidFill>
            <a:schemeClr val="accent1"/>
          </a:solidFill>
        </p:grpSpPr>
        <p:grpSp>
          <p:nvGrpSpPr>
            <p:cNvPr id="30" name="组合 29">
              <a:extLst>
                <a:ext uri="{FF2B5EF4-FFF2-40B4-BE49-F238E27FC236}">
                  <a16:creationId xmlns:a16="http://schemas.microsoft.com/office/drawing/2014/main" id="{027F470D-8132-42F2-A008-1ABB17FDDADB}"/>
                </a:ext>
              </a:extLst>
            </p:cNvPr>
            <p:cNvGrpSpPr/>
            <p:nvPr/>
          </p:nvGrpSpPr>
          <p:grpSpPr>
            <a:xfrm>
              <a:off x="2992437" y="1183017"/>
              <a:ext cx="2543175" cy="965200"/>
              <a:chOff x="3297238" y="2879725"/>
              <a:chExt cx="2543175" cy="965200"/>
            </a:xfrm>
            <a:grpFill/>
          </p:grpSpPr>
          <p:sp>
            <p:nvSpPr>
              <p:cNvPr id="42" name="Freeform 5">
                <a:extLst>
                  <a:ext uri="{FF2B5EF4-FFF2-40B4-BE49-F238E27FC236}">
                    <a16:creationId xmlns:a16="http://schemas.microsoft.com/office/drawing/2014/main" id="{B1656870-3824-49C9-AA9D-CE77DA5AED16}"/>
                  </a:ext>
                </a:extLst>
              </p:cNvPr>
              <p:cNvSpPr/>
              <p:nvPr/>
            </p:nvSpPr>
            <p:spPr bwMode="auto">
              <a:xfrm>
                <a:off x="3303588" y="2997200"/>
                <a:ext cx="573088" cy="647700"/>
              </a:xfrm>
              <a:custGeom>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3" name="Freeform 6">
                <a:extLst>
                  <a:ext uri="{FF2B5EF4-FFF2-40B4-BE49-F238E27FC236}">
                    <a16:creationId xmlns:a16="http://schemas.microsoft.com/office/drawing/2014/main" id="{0608BD11-CD48-4926-BACE-8E9E8E8A6EFE}"/>
                  </a:ext>
                </a:extLst>
              </p:cNvPr>
              <p:cNvSpPr/>
              <p:nvPr/>
            </p:nvSpPr>
            <p:spPr bwMode="auto">
              <a:xfrm>
                <a:off x="4068763" y="3132138"/>
                <a:ext cx="161925" cy="384175"/>
              </a:xfrm>
              <a:custGeom>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4" name="Freeform 7">
                <a:extLst>
                  <a:ext uri="{FF2B5EF4-FFF2-40B4-BE49-F238E27FC236}">
                    <a16:creationId xmlns:a16="http://schemas.microsoft.com/office/drawing/2014/main" id="{0C8725E6-492E-4429-B1B2-EBAC34C9E019}"/>
                  </a:ext>
                </a:extLst>
              </p:cNvPr>
              <p:cNvSpPr/>
              <p:nvPr/>
            </p:nvSpPr>
            <p:spPr bwMode="auto">
              <a:xfrm>
                <a:off x="4254501" y="3016250"/>
                <a:ext cx="458788" cy="481013"/>
              </a:xfrm>
              <a:custGeom>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5" name="Freeform 8">
                <a:extLst>
                  <a:ext uri="{FF2B5EF4-FFF2-40B4-BE49-F238E27FC236}">
                    <a16:creationId xmlns:a16="http://schemas.microsoft.com/office/drawing/2014/main" id="{87615C0D-97C1-4DA6-A8EC-76B8A1A6F234}"/>
                  </a:ext>
                </a:extLst>
              </p:cNvPr>
              <p:cNvSpPr/>
              <p:nvPr/>
            </p:nvSpPr>
            <p:spPr bwMode="auto">
              <a:xfrm>
                <a:off x="5497513" y="3151188"/>
                <a:ext cx="241300" cy="433388"/>
              </a:xfrm>
              <a:custGeom>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6" name="Freeform 9">
                <a:extLst>
                  <a:ext uri="{FF2B5EF4-FFF2-40B4-BE49-F238E27FC236}">
                    <a16:creationId xmlns:a16="http://schemas.microsoft.com/office/drawing/2014/main" id="{D3F95B1D-1DC3-4CF3-9192-44E74116A071}"/>
                  </a:ext>
                </a:extLst>
              </p:cNvPr>
              <p:cNvSpPr/>
              <p:nvPr/>
            </p:nvSpPr>
            <p:spPr bwMode="auto">
              <a:xfrm>
                <a:off x="5576888" y="2940050"/>
                <a:ext cx="255588" cy="192088"/>
              </a:xfrm>
              <a:custGeom>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7" name="Freeform 10">
                <a:extLst>
                  <a:ext uri="{FF2B5EF4-FFF2-40B4-BE49-F238E27FC236}">
                    <a16:creationId xmlns:a16="http://schemas.microsoft.com/office/drawing/2014/main" id="{4541F51A-8623-4B9F-88BE-1BCBDB1A4463}"/>
                  </a:ext>
                </a:extLst>
              </p:cNvPr>
              <p:cNvSpPr/>
              <p:nvPr/>
            </p:nvSpPr>
            <p:spPr bwMode="auto">
              <a:xfrm>
                <a:off x="5456238" y="2997200"/>
                <a:ext cx="120650" cy="109538"/>
              </a:xfrm>
              <a:custGeom>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8">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8" name="Freeform 11">
                <a:extLst>
                  <a:ext uri="{FF2B5EF4-FFF2-40B4-BE49-F238E27FC236}">
                    <a16:creationId xmlns:a16="http://schemas.microsoft.com/office/drawing/2014/main" id="{26EBE101-2814-4AA1-8736-C151128C46E4}"/>
                  </a:ext>
                </a:extLst>
              </p:cNvPr>
              <p:cNvSpPr/>
              <p:nvPr/>
            </p:nvSpPr>
            <p:spPr bwMode="auto">
              <a:xfrm>
                <a:off x="3522663" y="2879725"/>
                <a:ext cx="282575" cy="101600"/>
              </a:xfrm>
              <a:custGeom>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9" name="Freeform 12">
                <a:extLst>
                  <a:ext uri="{FF2B5EF4-FFF2-40B4-BE49-F238E27FC236}">
                    <a16:creationId xmlns:a16="http://schemas.microsoft.com/office/drawing/2014/main" id="{81B67C17-DAAE-4381-9472-D3C0E56C29A0}"/>
                  </a:ext>
                </a:extLst>
              </p:cNvPr>
              <p:cNvSpPr/>
              <p:nvPr/>
            </p:nvSpPr>
            <p:spPr bwMode="auto">
              <a:xfrm>
                <a:off x="5097463" y="3309938"/>
                <a:ext cx="161925" cy="173038"/>
              </a:xfrm>
              <a:custGeom>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0" name="Freeform 13">
                <a:extLst>
                  <a:ext uri="{FF2B5EF4-FFF2-40B4-BE49-F238E27FC236}">
                    <a16:creationId xmlns:a16="http://schemas.microsoft.com/office/drawing/2014/main" id="{2CDDE72A-50D1-407E-B075-F749B1D78F4C}"/>
                  </a:ext>
                </a:extLst>
              </p:cNvPr>
              <p:cNvSpPr/>
              <p:nvPr/>
            </p:nvSpPr>
            <p:spPr bwMode="auto">
              <a:xfrm>
                <a:off x="4908551" y="3041650"/>
                <a:ext cx="325438" cy="395288"/>
              </a:xfrm>
              <a:custGeom>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1" name="Freeform 14">
                <a:extLst>
                  <a:ext uri="{FF2B5EF4-FFF2-40B4-BE49-F238E27FC236}">
                    <a16:creationId xmlns:a16="http://schemas.microsoft.com/office/drawing/2014/main" id="{EC543BF7-5296-4F8D-9816-7E453DE5D710}"/>
                  </a:ext>
                </a:extLst>
              </p:cNvPr>
              <p:cNvSpPr>
                <a:spLocks noEditPoints="1"/>
              </p:cNvSpPr>
              <p:nvPr/>
            </p:nvSpPr>
            <p:spPr bwMode="auto">
              <a:xfrm>
                <a:off x="3297238" y="3686175"/>
                <a:ext cx="2543175" cy="158750"/>
              </a:xfrm>
              <a:custGeom>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1" name="组合 30">
              <a:extLst>
                <a:ext uri="{FF2B5EF4-FFF2-40B4-BE49-F238E27FC236}">
                  <a16:creationId xmlns:a16="http://schemas.microsoft.com/office/drawing/2014/main" id="{9A6E39A1-333B-4607-A236-6B775F1ED34B}"/>
                </a:ext>
              </a:extLst>
            </p:cNvPr>
            <p:cNvGrpSpPr/>
            <p:nvPr/>
          </p:nvGrpSpPr>
          <p:grpSpPr>
            <a:xfrm>
              <a:off x="3763962" y="0"/>
              <a:ext cx="1069105" cy="1067923"/>
              <a:chOff x="3851276" y="1292225"/>
              <a:chExt cx="1435100" cy="1433513"/>
            </a:xfrm>
            <a:grpFill/>
          </p:grpSpPr>
          <p:sp>
            <p:nvSpPr>
              <p:cNvPr id="32" name="Freeform 15">
                <a:extLst>
                  <a:ext uri="{FF2B5EF4-FFF2-40B4-BE49-F238E27FC236}">
                    <a16:creationId xmlns:a16="http://schemas.microsoft.com/office/drawing/2014/main" id="{048CE7C5-BFE8-4DE3-8EE5-528AD761AE98}"/>
                  </a:ext>
                </a:extLst>
              </p:cNvPr>
              <p:cNvSpPr>
                <a:spLocks noEditPoints="1"/>
              </p:cNvSpPr>
              <p:nvPr/>
            </p:nvSpPr>
            <p:spPr bwMode="auto">
              <a:xfrm>
                <a:off x="3956051" y="1852613"/>
                <a:ext cx="1228725" cy="158750"/>
              </a:xfrm>
              <a:custGeom>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 name="Freeform 16">
                <a:extLst>
                  <a:ext uri="{FF2B5EF4-FFF2-40B4-BE49-F238E27FC236}">
                    <a16:creationId xmlns:a16="http://schemas.microsoft.com/office/drawing/2014/main" id="{4FA153E6-8FEE-4538-B682-B08C8A9BA115}"/>
                  </a:ext>
                </a:extLst>
              </p:cNvPr>
              <p:cNvSpPr>
                <a:spLocks noEditPoints="1"/>
              </p:cNvSpPr>
              <p:nvPr/>
            </p:nvSpPr>
            <p:spPr bwMode="auto">
              <a:xfrm>
                <a:off x="4035426" y="1404938"/>
                <a:ext cx="1058863" cy="390525"/>
              </a:xfrm>
              <a:custGeom>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 name="Freeform 17">
                <a:extLst>
                  <a:ext uri="{FF2B5EF4-FFF2-40B4-BE49-F238E27FC236}">
                    <a16:creationId xmlns:a16="http://schemas.microsoft.com/office/drawing/2014/main" id="{9D42E07F-B2BA-45E8-A412-00A13422B59E}"/>
                  </a:ext>
                </a:extLst>
              </p:cNvPr>
              <p:cNvSpPr>
                <a:spLocks noEditPoints="1"/>
              </p:cNvSpPr>
              <p:nvPr/>
            </p:nvSpPr>
            <p:spPr bwMode="auto">
              <a:xfrm>
                <a:off x="3970338" y="2078038"/>
                <a:ext cx="1195388" cy="534988"/>
              </a:xfrm>
              <a:custGeom>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 name="Freeform 18">
                <a:extLst>
                  <a:ext uri="{FF2B5EF4-FFF2-40B4-BE49-F238E27FC236}">
                    <a16:creationId xmlns:a16="http://schemas.microsoft.com/office/drawing/2014/main" id="{03957356-CA92-4453-9B21-F714FE6592C1}"/>
                  </a:ext>
                </a:extLst>
              </p:cNvPr>
              <p:cNvSpPr>
                <a:spLocks noEditPoints="1"/>
              </p:cNvSpPr>
              <p:nvPr/>
            </p:nvSpPr>
            <p:spPr bwMode="auto">
              <a:xfrm>
                <a:off x="3851276" y="1292225"/>
                <a:ext cx="1435100" cy="1433513"/>
              </a:xfrm>
              <a:custGeom>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 name="Freeform 19">
                <a:extLst>
                  <a:ext uri="{FF2B5EF4-FFF2-40B4-BE49-F238E27FC236}">
                    <a16:creationId xmlns:a16="http://schemas.microsoft.com/office/drawing/2014/main" id="{F91ABDC8-FB21-4792-B650-FA43639D45DB}"/>
                  </a:ext>
                </a:extLst>
              </p:cNvPr>
              <p:cNvSpPr>
                <a:spLocks noEditPoints="1"/>
              </p:cNvSpPr>
              <p:nvPr/>
            </p:nvSpPr>
            <p:spPr bwMode="auto">
              <a:xfrm>
                <a:off x="4416426" y="1778000"/>
                <a:ext cx="304800" cy="225425"/>
              </a:xfrm>
              <a:custGeom>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7" name="Freeform 20">
                <a:extLst>
                  <a:ext uri="{FF2B5EF4-FFF2-40B4-BE49-F238E27FC236}">
                    <a16:creationId xmlns:a16="http://schemas.microsoft.com/office/drawing/2014/main" id="{4C489B71-0610-4245-9666-28E89FEE8BDE}"/>
                  </a:ext>
                </a:extLst>
              </p:cNvPr>
              <p:cNvSpPr>
                <a:spLocks noEditPoints="1"/>
              </p:cNvSpPr>
              <p:nvPr/>
            </p:nvSpPr>
            <p:spPr bwMode="auto">
              <a:xfrm>
                <a:off x="4348163" y="1792288"/>
                <a:ext cx="441325" cy="260350"/>
              </a:xfrm>
              <a:custGeom>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 name="Freeform 21">
                <a:extLst>
                  <a:ext uri="{FF2B5EF4-FFF2-40B4-BE49-F238E27FC236}">
                    <a16:creationId xmlns:a16="http://schemas.microsoft.com/office/drawing/2014/main" id="{D580E815-498F-43EC-8BEE-E63DFBF6DE24}"/>
                  </a:ext>
                </a:extLst>
              </p:cNvPr>
              <p:cNvSpPr>
                <a:spLocks noEditPoints="1"/>
              </p:cNvSpPr>
              <p:nvPr/>
            </p:nvSpPr>
            <p:spPr bwMode="auto">
              <a:xfrm>
                <a:off x="4295776" y="1660525"/>
                <a:ext cx="546100" cy="508000"/>
              </a:xfrm>
              <a:custGeom>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 name="Freeform 22">
                <a:extLst>
                  <a:ext uri="{FF2B5EF4-FFF2-40B4-BE49-F238E27FC236}">
                    <a16:creationId xmlns:a16="http://schemas.microsoft.com/office/drawing/2014/main" id="{FD931399-E117-4DD4-AF0C-2A6A0ECD9B2B}"/>
                  </a:ext>
                </a:extLst>
              </p:cNvPr>
              <p:cNvSpPr>
                <a:spLocks noEditPoints="1"/>
              </p:cNvSpPr>
              <p:nvPr/>
            </p:nvSpPr>
            <p:spPr bwMode="auto">
              <a:xfrm>
                <a:off x="4373563" y="1701800"/>
                <a:ext cx="388938" cy="430213"/>
              </a:xfrm>
              <a:custGeom>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 name="Freeform 23">
                <a:extLst>
                  <a:ext uri="{FF2B5EF4-FFF2-40B4-BE49-F238E27FC236}">
                    <a16:creationId xmlns:a16="http://schemas.microsoft.com/office/drawing/2014/main" id="{43963475-C828-41C8-BE78-15C427CD658C}"/>
                  </a:ext>
                </a:extLst>
              </p:cNvPr>
              <p:cNvSpPr>
                <a:spLocks noEditPoints="1"/>
              </p:cNvSpPr>
              <p:nvPr/>
            </p:nvSpPr>
            <p:spPr bwMode="auto">
              <a:xfrm>
                <a:off x="4392613" y="2220913"/>
                <a:ext cx="350838" cy="79375"/>
              </a:xfrm>
              <a:custGeom>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 name="Freeform 24">
                <a:extLst>
                  <a:ext uri="{FF2B5EF4-FFF2-40B4-BE49-F238E27FC236}">
                    <a16:creationId xmlns:a16="http://schemas.microsoft.com/office/drawing/2014/main" id="{962216C1-F785-4BD2-92DC-21322760129F}"/>
                  </a:ext>
                </a:extLst>
              </p:cNvPr>
              <p:cNvSpPr>
                <a:spLocks noEditPoints="1"/>
              </p:cNvSpPr>
              <p:nvPr/>
            </p:nvSpPr>
            <p:spPr bwMode="auto">
              <a:xfrm>
                <a:off x="4200526" y="1946275"/>
                <a:ext cx="735013" cy="388938"/>
              </a:xfrm>
              <a:custGeom>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
        <p:nvSpPr>
          <p:cNvPr id="52" name="矩形 51">
            <a:extLst>
              <a:ext uri="{FF2B5EF4-FFF2-40B4-BE49-F238E27FC236}">
                <a16:creationId xmlns:a16="http://schemas.microsoft.com/office/drawing/2014/main" id="{3BC3CED9-C592-4A56-90D8-EA868FAD28A9}"/>
              </a:ext>
            </a:extLst>
          </p:cNvPr>
          <p:cNvSpPr/>
          <p:nvPr userDrawn="1"/>
        </p:nvSpPr>
        <p:spPr>
          <a:xfrm>
            <a:off x="0" y="4856205"/>
            <a:ext cx="9144001" cy="287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9B64E34A-AE4A-4C23-A7F0-5AFCAAE2AD02}"/>
              </a:ext>
            </a:extLst>
          </p:cNvPr>
          <p:cNvGrpSpPr/>
          <p:nvPr userDrawn="1"/>
        </p:nvGrpSpPr>
        <p:grpSpPr>
          <a:xfrm>
            <a:off x="247135" y="747537"/>
            <a:ext cx="7745928" cy="45719"/>
            <a:chOff x="247135" y="747537"/>
            <a:chExt cx="7745928" cy="45719"/>
          </a:xfrm>
        </p:grpSpPr>
        <p:cxnSp>
          <p:nvCxnSpPr>
            <p:cNvPr id="54" name="直接连接符 53">
              <a:extLst>
                <a:ext uri="{FF2B5EF4-FFF2-40B4-BE49-F238E27FC236}">
                  <a16:creationId xmlns:a16="http://schemas.microsoft.com/office/drawing/2014/main" id="{7FA6B98F-1DAD-4719-AD02-7A8245D8D672}"/>
                </a:ext>
              </a:extLst>
            </p:cNvPr>
            <p:cNvCxnSpPr/>
            <p:nvPr/>
          </p:nvCxnSpPr>
          <p:spPr>
            <a:xfrm flipH="1">
              <a:off x="247135" y="770396"/>
              <a:ext cx="7745928"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矩形 54">
              <a:extLst>
                <a:ext uri="{FF2B5EF4-FFF2-40B4-BE49-F238E27FC236}">
                  <a16:creationId xmlns:a16="http://schemas.microsoft.com/office/drawing/2014/main" id="{5DDD00DD-2DAD-44AB-A3A3-3F715B6FCB25}"/>
                </a:ext>
              </a:extLst>
            </p:cNvPr>
            <p:cNvSpPr/>
            <p:nvPr/>
          </p:nvSpPr>
          <p:spPr>
            <a:xfrm>
              <a:off x="247135" y="747537"/>
              <a:ext cx="312392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406341175"/>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469293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456133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幻灯片">
    <p:spTree>
      <p:nvGrpSpPr>
        <p:cNvPr id="1" name=""/>
        <p:cNvGrpSpPr/>
        <p:nvPr/>
      </p:nvGrpSpPr>
      <p:grpSpPr>
        <a:xfrm>
          <a:off x="0" y="0"/>
          <a:ext cx="0" cy="0"/>
        </a:xfrm>
      </p:grpSpPr>
      <p:grpSp>
        <p:nvGrpSpPr>
          <p:cNvPr id="29" name="组合 28">
            <a:extLst>
              <a:ext uri="{FF2B5EF4-FFF2-40B4-BE49-F238E27FC236}">
                <a16:creationId xmlns:a16="http://schemas.microsoft.com/office/drawing/2014/main" id="{7A8D5348-E989-42FA-B7D4-C58E00863EAE}"/>
              </a:ext>
            </a:extLst>
          </p:cNvPr>
          <p:cNvGrpSpPr/>
          <p:nvPr userDrawn="1"/>
        </p:nvGrpSpPr>
        <p:grpSpPr>
          <a:xfrm>
            <a:off x="8186057" y="116187"/>
            <a:ext cx="822019" cy="694358"/>
            <a:chOff x="2992437" y="0"/>
            <a:chExt cx="2543175" cy="2148217"/>
          </a:xfrm>
          <a:solidFill>
            <a:schemeClr val="accent1"/>
          </a:solidFill>
        </p:grpSpPr>
        <p:grpSp>
          <p:nvGrpSpPr>
            <p:cNvPr id="30" name="组合 29">
              <a:extLst>
                <a:ext uri="{FF2B5EF4-FFF2-40B4-BE49-F238E27FC236}">
                  <a16:creationId xmlns:a16="http://schemas.microsoft.com/office/drawing/2014/main" id="{027F470D-8132-42F2-A008-1ABB17FDDADB}"/>
                </a:ext>
              </a:extLst>
            </p:cNvPr>
            <p:cNvGrpSpPr/>
            <p:nvPr/>
          </p:nvGrpSpPr>
          <p:grpSpPr>
            <a:xfrm>
              <a:off x="2992437" y="1183017"/>
              <a:ext cx="2543175" cy="965200"/>
              <a:chOff x="3297238" y="2879725"/>
              <a:chExt cx="2543175" cy="965200"/>
            </a:xfrm>
            <a:grpFill/>
          </p:grpSpPr>
          <p:sp>
            <p:nvSpPr>
              <p:cNvPr id="42" name="Freeform 5">
                <a:extLst>
                  <a:ext uri="{FF2B5EF4-FFF2-40B4-BE49-F238E27FC236}">
                    <a16:creationId xmlns:a16="http://schemas.microsoft.com/office/drawing/2014/main" id="{B1656870-3824-49C9-AA9D-CE77DA5AED16}"/>
                  </a:ext>
                </a:extLst>
              </p:cNvPr>
              <p:cNvSpPr/>
              <p:nvPr/>
            </p:nvSpPr>
            <p:spPr bwMode="auto">
              <a:xfrm>
                <a:off x="3303588" y="2997200"/>
                <a:ext cx="573088" cy="647700"/>
              </a:xfrm>
              <a:custGeom>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3" name="Freeform 6">
                <a:extLst>
                  <a:ext uri="{FF2B5EF4-FFF2-40B4-BE49-F238E27FC236}">
                    <a16:creationId xmlns:a16="http://schemas.microsoft.com/office/drawing/2014/main" id="{0608BD11-CD48-4926-BACE-8E9E8E8A6EFE}"/>
                  </a:ext>
                </a:extLst>
              </p:cNvPr>
              <p:cNvSpPr/>
              <p:nvPr/>
            </p:nvSpPr>
            <p:spPr bwMode="auto">
              <a:xfrm>
                <a:off x="4068763" y="3132138"/>
                <a:ext cx="161925" cy="384175"/>
              </a:xfrm>
              <a:custGeom>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4" name="Freeform 7">
                <a:extLst>
                  <a:ext uri="{FF2B5EF4-FFF2-40B4-BE49-F238E27FC236}">
                    <a16:creationId xmlns:a16="http://schemas.microsoft.com/office/drawing/2014/main" id="{0C8725E6-492E-4429-B1B2-EBAC34C9E019}"/>
                  </a:ext>
                </a:extLst>
              </p:cNvPr>
              <p:cNvSpPr/>
              <p:nvPr/>
            </p:nvSpPr>
            <p:spPr bwMode="auto">
              <a:xfrm>
                <a:off x="4254501" y="3016250"/>
                <a:ext cx="458788" cy="481013"/>
              </a:xfrm>
              <a:custGeom>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5" name="Freeform 8">
                <a:extLst>
                  <a:ext uri="{FF2B5EF4-FFF2-40B4-BE49-F238E27FC236}">
                    <a16:creationId xmlns:a16="http://schemas.microsoft.com/office/drawing/2014/main" id="{87615C0D-97C1-4DA6-A8EC-76B8A1A6F234}"/>
                  </a:ext>
                </a:extLst>
              </p:cNvPr>
              <p:cNvSpPr/>
              <p:nvPr/>
            </p:nvSpPr>
            <p:spPr bwMode="auto">
              <a:xfrm>
                <a:off x="5497513" y="3151188"/>
                <a:ext cx="241300" cy="433388"/>
              </a:xfrm>
              <a:custGeom>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6" name="Freeform 9">
                <a:extLst>
                  <a:ext uri="{FF2B5EF4-FFF2-40B4-BE49-F238E27FC236}">
                    <a16:creationId xmlns:a16="http://schemas.microsoft.com/office/drawing/2014/main" id="{D3F95B1D-1DC3-4CF3-9192-44E74116A071}"/>
                  </a:ext>
                </a:extLst>
              </p:cNvPr>
              <p:cNvSpPr/>
              <p:nvPr/>
            </p:nvSpPr>
            <p:spPr bwMode="auto">
              <a:xfrm>
                <a:off x="5576888" y="2940050"/>
                <a:ext cx="255588" cy="192088"/>
              </a:xfrm>
              <a:custGeom>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7" name="Freeform 10">
                <a:extLst>
                  <a:ext uri="{FF2B5EF4-FFF2-40B4-BE49-F238E27FC236}">
                    <a16:creationId xmlns:a16="http://schemas.microsoft.com/office/drawing/2014/main" id="{4541F51A-8623-4B9F-88BE-1BCBDB1A4463}"/>
                  </a:ext>
                </a:extLst>
              </p:cNvPr>
              <p:cNvSpPr/>
              <p:nvPr/>
            </p:nvSpPr>
            <p:spPr bwMode="auto">
              <a:xfrm>
                <a:off x="5456238" y="2997200"/>
                <a:ext cx="120650" cy="109538"/>
              </a:xfrm>
              <a:custGeom>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8">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8" name="Freeform 11">
                <a:extLst>
                  <a:ext uri="{FF2B5EF4-FFF2-40B4-BE49-F238E27FC236}">
                    <a16:creationId xmlns:a16="http://schemas.microsoft.com/office/drawing/2014/main" id="{26EBE101-2814-4AA1-8736-C151128C46E4}"/>
                  </a:ext>
                </a:extLst>
              </p:cNvPr>
              <p:cNvSpPr/>
              <p:nvPr/>
            </p:nvSpPr>
            <p:spPr bwMode="auto">
              <a:xfrm>
                <a:off x="3522663" y="2879725"/>
                <a:ext cx="282575" cy="101600"/>
              </a:xfrm>
              <a:custGeom>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9" name="Freeform 12">
                <a:extLst>
                  <a:ext uri="{FF2B5EF4-FFF2-40B4-BE49-F238E27FC236}">
                    <a16:creationId xmlns:a16="http://schemas.microsoft.com/office/drawing/2014/main" id="{81B67C17-DAAE-4381-9472-D3C0E56C29A0}"/>
                  </a:ext>
                </a:extLst>
              </p:cNvPr>
              <p:cNvSpPr/>
              <p:nvPr/>
            </p:nvSpPr>
            <p:spPr bwMode="auto">
              <a:xfrm>
                <a:off x="5097463" y="3309938"/>
                <a:ext cx="161925" cy="173038"/>
              </a:xfrm>
              <a:custGeom>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0" name="Freeform 13">
                <a:extLst>
                  <a:ext uri="{FF2B5EF4-FFF2-40B4-BE49-F238E27FC236}">
                    <a16:creationId xmlns:a16="http://schemas.microsoft.com/office/drawing/2014/main" id="{2CDDE72A-50D1-407E-B075-F749B1D78F4C}"/>
                  </a:ext>
                </a:extLst>
              </p:cNvPr>
              <p:cNvSpPr/>
              <p:nvPr/>
            </p:nvSpPr>
            <p:spPr bwMode="auto">
              <a:xfrm>
                <a:off x="4908551" y="3041650"/>
                <a:ext cx="325438" cy="395288"/>
              </a:xfrm>
              <a:custGeom>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1" name="Freeform 14">
                <a:extLst>
                  <a:ext uri="{FF2B5EF4-FFF2-40B4-BE49-F238E27FC236}">
                    <a16:creationId xmlns:a16="http://schemas.microsoft.com/office/drawing/2014/main" id="{EC543BF7-5296-4F8D-9816-7E453DE5D710}"/>
                  </a:ext>
                </a:extLst>
              </p:cNvPr>
              <p:cNvSpPr>
                <a:spLocks noEditPoints="1"/>
              </p:cNvSpPr>
              <p:nvPr/>
            </p:nvSpPr>
            <p:spPr bwMode="auto">
              <a:xfrm>
                <a:off x="3297238" y="3686175"/>
                <a:ext cx="2543175" cy="158750"/>
              </a:xfrm>
              <a:custGeom>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1" name="组合 30">
              <a:extLst>
                <a:ext uri="{FF2B5EF4-FFF2-40B4-BE49-F238E27FC236}">
                  <a16:creationId xmlns:a16="http://schemas.microsoft.com/office/drawing/2014/main" id="{9A6E39A1-333B-4607-A236-6B775F1ED34B}"/>
                </a:ext>
              </a:extLst>
            </p:cNvPr>
            <p:cNvGrpSpPr/>
            <p:nvPr/>
          </p:nvGrpSpPr>
          <p:grpSpPr>
            <a:xfrm>
              <a:off x="3763962" y="0"/>
              <a:ext cx="1069105" cy="1067923"/>
              <a:chOff x="3851276" y="1292225"/>
              <a:chExt cx="1435100" cy="1433513"/>
            </a:xfrm>
            <a:grpFill/>
          </p:grpSpPr>
          <p:sp>
            <p:nvSpPr>
              <p:cNvPr id="32" name="Freeform 15">
                <a:extLst>
                  <a:ext uri="{FF2B5EF4-FFF2-40B4-BE49-F238E27FC236}">
                    <a16:creationId xmlns:a16="http://schemas.microsoft.com/office/drawing/2014/main" id="{048CE7C5-BFE8-4DE3-8EE5-528AD761AE98}"/>
                  </a:ext>
                </a:extLst>
              </p:cNvPr>
              <p:cNvSpPr>
                <a:spLocks noEditPoints="1"/>
              </p:cNvSpPr>
              <p:nvPr/>
            </p:nvSpPr>
            <p:spPr bwMode="auto">
              <a:xfrm>
                <a:off x="3956051" y="1852613"/>
                <a:ext cx="1228725" cy="158750"/>
              </a:xfrm>
              <a:custGeom>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 name="Freeform 16">
                <a:extLst>
                  <a:ext uri="{FF2B5EF4-FFF2-40B4-BE49-F238E27FC236}">
                    <a16:creationId xmlns:a16="http://schemas.microsoft.com/office/drawing/2014/main" id="{4FA153E6-8FEE-4538-B682-B08C8A9BA115}"/>
                  </a:ext>
                </a:extLst>
              </p:cNvPr>
              <p:cNvSpPr>
                <a:spLocks noEditPoints="1"/>
              </p:cNvSpPr>
              <p:nvPr/>
            </p:nvSpPr>
            <p:spPr bwMode="auto">
              <a:xfrm>
                <a:off x="4035426" y="1404938"/>
                <a:ext cx="1058863" cy="390525"/>
              </a:xfrm>
              <a:custGeom>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 name="Freeform 17">
                <a:extLst>
                  <a:ext uri="{FF2B5EF4-FFF2-40B4-BE49-F238E27FC236}">
                    <a16:creationId xmlns:a16="http://schemas.microsoft.com/office/drawing/2014/main" id="{9D42E07F-B2BA-45E8-A412-00A13422B59E}"/>
                  </a:ext>
                </a:extLst>
              </p:cNvPr>
              <p:cNvSpPr>
                <a:spLocks noEditPoints="1"/>
              </p:cNvSpPr>
              <p:nvPr/>
            </p:nvSpPr>
            <p:spPr bwMode="auto">
              <a:xfrm>
                <a:off x="3970338" y="2078038"/>
                <a:ext cx="1195388" cy="534988"/>
              </a:xfrm>
              <a:custGeom>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 name="Freeform 18">
                <a:extLst>
                  <a:ext uri="{FF2B5EF4-FFF2-40B4-BE49-F238E27FC236}">
                    <a16:creationId xmlns:a16="http://schemas.microsoft.com/office/drawing/2014/main" id="{03957356-CA92-4453-9B21-F714FE6592C1}"/>
                  </a:ext>
                </a:extLst>
              </p:cNvPr>
              <p:cNvSpPr>
                <a:spLocks noEditPoints="1"/>
              </p:cNvSpPr>
              <p:nvPr/>
            </p:nvSpPr>
            <p:spPr bwMode="auto">
              <a:xfrm>
                <a:off x="3851276" y="1292225"/>
                <a:ext cx="1435100" cy="1433513"/>
              </a:xfrm>
              <a:custGeom>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 name="Freeform 19">
                <a:extLst>
                  <a:ext uri="{FF2B5EF4-FFF2-40B4-BE49-F238E27FC236}">
                    <a16:creationId xmlns:a16="http://schemas.microsoft.com/office/drawing/2014/main" id="{F91ABDC8-FB21-4792-B650-FA43639D45DB}"/>
                  </a:ext>
                </a:extLst>
              </p:cNvPr>
              <p:cNvSpPr>
                <a:spLocks noEditPoints="1"/>
              </p:cNvSpPr>
              <p:nvPr/>
            </p:nvSpPr>
            <p:spPr bwMode="auto">
              <a:xfrm>
                <a:off x="4416426" y="1778000"/>
                <a:ext cx="304800" cy="225425"/>
              </a:xfrm>
              <a:custGeom>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7" name="Freeform 20">
                <a:extLst>
                  <a:ext uri="{FF2B5EF4-FFF2-40B4-BE49-F238E27FC236}">
                    <a16:creationId xmlns:a16="http://schemas.microsoft.com/office/drawing/2014/main" id="{4C489B71-0610-4245-9666-28E89FEE8BDE}"/>
                  </a:ext>
                </a:extLst>
              </p:cNvPr>
              <p:cNvSpPr>
                <a:spLocks noEditPoints="1"/>
              </p:cNvSpPr>
              <p:nvPr/>
            </p:nvSpPr>
            <p:spPr bwMode="auto">
              <a:xfrm>
                <a:off x="4348163" y="1792288"/>
                <a:ext cx="441325" cy="260350"/>
              </a:xfrm>
              <a:custGeom>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 name="Freeform 21">
                <a:extLst>
                  <a:ext uri="{FF2B5EF4-FFF2-40B4-BE49-F238E27FC236}">
                    <a16:creationId xmlns:a16="http://schemas.microsoft.com/office/drawing/2014/main" id="{D580E815-498F-43EC-8BEE-E63DFBF6DE24}"/>
                  </a:ext>
                </a:extLst>
              </p:cNvPr>
              <p:cNvSpPr>
                <a:spLocks noEditPoints="1"/>
              </p:cNvSpPr>
              <p:nvPr/>
            </p:nvSpPr>
            <p:spPr bwMode="auto">
              <a:xfrm>
                <a:off x="4295776" y="1660525"/>
                <a:ext cx="546100" cy="508000"/>
              </a:xfrm>
              <a:custGeom>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 name="Freeform 22">
                <a:extLst>
                  <a:ext uri="{FF2B5EF4-FFF2-40B4-BE49-F238E27FC236}">
                    <a16:creationId xmlns:a16="http://schemas.microsoft.com/office/drawing/2014/main" id="{FD931399-E117-4DD4-AF0C-2A6A0ECD9B2B}"/>
                  </a:ext>
                </a:extLst>
              </p:cNvPr>
              <p:cNvSpPr>
                <a:spLocks noEditPoints="1"/>
              </p:cNvSpPr>
              <p:nvPr/>
            </p:nvSpPr>
            <p:spPr bwMode="auto">
              <a:xfrm>
                <a:off x="4373563" y="1701800"/>
                <a:ext cx="388938" cy="430213"/>
              </a:xfrm>
              <a:custGeom>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 name="Freeform 23">
                <a:extLst>
                  <a:ext uri="{FF2B5EF4-FFF2-40B4-BE49-F238E27FC236}">
                    <a16:creationId xmlns:a16="http://schemas.microsoft.com/office/drawing/2014/main" id="{43963475-C828-41C8-BE78-15C427CD658C}"/>
                  </a:ext>
                </a:extLst>
              </p:cNvPr>
              <p:cNvSpPr>
                <a:spLocks noEditPoints="1"/>
              </p:cNvSpPr>
              <p:nvPr/>
            </p:nvSpPr>
            <p:spPr bwMode="auto">
              <a:xfrm>
                <a:off x="4392613" y="2220913"/>
                <a:ext cx="350838" cy="79375"/>
              </a:xfrm>
              <a:custGeom>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 name="Freeform 24">
                <a:extLst>
                  <a:ext uri="{FF2B5EF4-FFF2-40B4-BE49-F238E27FC236}">
                    <a16:creationId xmlns:a16="http://schemas.microsoft.com/office/drawing/2014/main" id="{962216C1-F785-4BD2-92DC-21322760129F}"/>
                  </a:ext>
                </a:extLst>
              </p:cNvPr>
              <p:cNvSpPr>
                <a:spLocks noEditPoints="1"/>
              </p:cNvSpPr>
              <p:nvPr/>
            </p:nvSpPr>
            <p:spPr bwMode="auto">
              <a:xfrm>
                <a:off x="4200526" y="1946275"/>
                <a:ext cx="735013" cy="388938"/>
              </a:xfrm>
              <a:custGeom>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
        <p:nvSpPr>
          <p:cNvPr id="52" name="矩形 51">
            <a:extLst>
              <a:ext uri="{FF2B5EF4-FFF2-40B4-BE49-F238E27FC236}">
                <a16:creationId xmlns:a16="http://schemas.microsoft.com/office/drawing/2014/main" id="{3BC3CED9-C592-4A56-90D8-EA868FAD28A9}"/>
              </a:ext>
            </a:extLst>
          </p:cNvPr>
          <p:cNvSpPr/>
          <p:nvPr userDrawn="1"/>
        </p:nvSpPr>
        <p:spPr>
          <a:xfrm>
            <a:off x="0" y="4856205"/>
            <a:ext cx="9144001" cy="287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9B64E34A-AE4A-4C23-A7F0-5AFCAAE2AD02}"/>
              </a:ext>
            </a:extLst>
          </p:cNvPr>
          <p:cNvGrpSpPr/>
          <p:nvPr userDrawn="1"/>
        </p:nvGrpSpPr>
        <p:grpSpPr>
          <a:xfrm>
            <a:off x="247135" y="747537"/>
            <a:ext cx="7745928" cy="45719"/>
            <a:chOff x="247135" y="747537"/>
            <a:chExt cx="7745928" cy="45719"/>
          </a:xfrm>
        </p:grpSpPr>
        <p:cxnSp>
          <p:nvCxnSpPr>
            <p:cNvPr id="54" name="直接连接符 53">
              <a:extLst>
                <a:ext uri="{FF2B5EF4-FFF2-40B4-BE49-F238E27FC236}">
                  <a16:creationId xmlns:a16="http://schemas.microsoft.com/office/drawing/2014/main" id="{7FA6B98F-1DAD-4719-AD02-7A8245D8D672}"/>
                </a:ext>
              </a:extLst>
            </p:cNvPr>
            <p:cNvCxnSpPr/>
            <p:nvPr/>
          </p:nvCxnSpPr>
          <p:spPr>
            <a:xfrm flipH="1">
              <a:off x="247135" y="770396"/>
              <a:ext cx="7745928"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矩形 54">
              <a:extLst>
                <a:ext uri="{FF2B5EF4-FFF2-40B4-BE49-F238E27FC236}">
                  <a16:creationId xmlns:a16="http://schemas.microsoft.com/office/drawing/2014/main" id="{5DDD00DD-2DAD-44AB-A3A3-3F715B6FCB25}"/>
                </a:ext>
              </a:extLst>
            </p:cNvPr>
            <p:cNvSpPr/>
            <p:nvPr/>
          </p:nvSpPr>
          <p:spPr>
            <a:xfrm>
              <a:off x="247135" y="747537"/>
              <a:ext cx="312392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Picture Placeholder 7">
            <a:extLst>
              <a:ext uri="{FF2B5EF4-FFF2-40B4-BE49-F238E27FC236}">
                <a16:creationId xmlns:a16="http://schemas.microsoft.com/office/drawing/2014/main" id="{F7944363-AB73-4CA9-85C2-7E531FBDE8CC}"/>
              </a:ext>
            </a:extLst>
          </p:cNvPr>
          <p:cNvSpPr>
            <a:spLocks noGrp="1"/>
          </p:cNvSpPr>
          <p:nvPr>
            <p:ph type="pic" sz="quarter" idx="14"/>
          </p:nvPr>
        </p:nvSpPr>
        <p:spPr>
          <a:xfrm>
            <a:off x="247135" y="1317984"/>
            <a:ext cx="2676065" cy="1515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57" name="Picture Placeholder 7">
            <a:extLst>
              <a:ext uri="{FF2B5EF4-FFF2-40B4-BE49-F238E27FC236}">
                <a16:creationId xmlns:a16="http://schemas.microsoft.com/office/drawing/2014/main" id="{EA5BFDE1-28A0-4709-BD16-3B5B680525F3}"/>
              </a:ext>
            </a:extLst>
          </p:cNvPr>
          <p:cNvSpPr>
            <a:spLocks noGrp="1"/>
          </p:cNvSpPr>
          <p:nvPr>
            <p:ph type="pic" sz="quarter" idx="15"/>
          </p:nvPr>
        </p:nvSpPr>
        <p:spPr>
          <a:xfrm>
            <a:off x="3237386" y="1309339"/>
            <a:ext cx="2676065" cy="1515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58" name="Picture Placeholder 7">
            <a:extLst>
              <a:ext uri="{FF2B5EF4-FFF2-40B4-BE49-F238E27FC236}">
                <a16:creationId xmlns:a16="http://schemas.microsoft.com/office/drawing/2014/main" id="{77E3D78E-48CD-45A4-A9CC-CCC38B4FB17D}"/>
              </a:ext>
            </a:extLst>
          </p:cNvPr>
          <p:cNvSpPr>
            <a:spLocks noGrp="1"/>
          </p:cNvSpPr>
          <p:nvPr>
            <p:ph type="pic" sz="quarter" idx="16"/>
          </p:nvPr>
        </p:nvSpPr>
        <p:spPr>
          <a:xfrm>
            <a:off x="6227637" y="1323204"/>
            <a:ext cx="2676065" cy="1515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Tree>
    <p:extLst>
      <p:ext uri="{BB962C8B-B14F-4D97-AF65-F5344CB8AC3E}">
        <p14:creationId val="3850827923"/>
      </p:ext>
    </p:extLst>
  </p:cSld>
  <p:clrMapOvr>
    <a:masterClrMapping/>
  </p:clrMapOvr>
  <mc:AlternateContent>
    <mc:Choice Requires="p14">
      <p:transition spd="med" p14:dur="700">
        <p:fade/>
      </p:transition>
    </mc:Choice>
    <mc:Fallback>
      <p:transition spd="med">
        <p:fade/>
      </p:transition>
    </mc:Fallback>
  </mc:AlternateContent>
  <p:timing/>
  <p:extLst mod="1">
    <p:ext uri="{DCECCB84-F9BA-43D5-87BE-67443E8EF086}">
      <p15:sldGuideLst>
        <p15:guide id="1"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64568942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669989D-4831-4E99-B76E-9A53CB0F3A88}" type="datetimeFigureOut">
              <a:rPr lang="zh-CN" altLang="en-US" smtClean="0"/>
              <a:t>2019/5/5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t>‹#›</a:t>
            </a:fld>
            <a:endParaRPr lang="zh-CN" altLang="en-US"/>
          </a:p>
        </p:txBody>
      </p:sp>
    </p:spTree>
    <p:extLst>
      <p:ext uri="{BB962C8B-B14F-4D97-AF65-F5344CB8AC3E}">
        <p14:creationId val="424587125"/>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669989D-4831-4E99-B76E-9A53CB0F3A88}" type="datetimeFigureOut">
              <a:rPr lang="zh-CN" altLang="en-US" smtClean="0"/>
              <a:t>2019/5/5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t>‹#›</a:t>
            </a:fld>
            <a:endParaRPr lang="zh-CN" altLang="en-US"/>
          </a:p>
        </p:txBody>
      </p:sp>
    </p:spTree>
    <p:extLst>
      <p:ext uri="{BB962C8B-B14F-4D97-AF65-F5344CB8AC3E}">
        <p14:creationId val="3956465751"/>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D669989D-4831-4E99-B76E-9A53CB0F3A88}" type="datetimeFigureOut">
              <a:rPr lang="zh-CN" altLang="en-US" smtClean="0"/>
              <a:t>2019/5/5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t>‹#›</a:t>
            </a:fld>
            <a:endParaRPr lang="zh-CN" altLang="en-US"/>
          </a:p>
        </p:txBody>
      </p:sp>
    </p:spTree>
    <p:extLst>
      <p:ext uri="{BB962C8B-B14F-4D97-AF65-F5344CB8AC3E}">
        <p14:creationId val="4253664784"/>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D669989D-4831-4E99-B76E-9A53CB0F3A88}" type="datetimeFigureOut">
              <a:rPr lang="zh-CN" altLang="en-US" smtClean="0"/>
              <a:t>2019/5/5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t>‹#›</a:t>
            </a:fld>
            <a:endParaRPr lang="zh-CN" altLang="en-US"/>
          </a:p>
        </p:txBody>
      </p:sp>
    </p:spTree>
    <p:extLst>
      <p:ext uri="{BB962C8B-B14F-4D97-AF65-F5344CB8AC3E}">
        <p14:creationId val="2855551385"/>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2_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7646B68C-4B7D-45C2-AE48-816E60A780C2}" type="datetimeFigureOut">
              <a:rPr lang="zh-CN" altLang="en-US" smtClean="0"/>
              <a:t>2019/5/5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0F1186-DE3B-487A-BB56-41CD7A730B32}" type="slidenum">
              <a:rPr lang="zh-CN" altLang="en-US" smtClean="0"/>
              <a:t>‹#›</a:t>
            </a:fld>
            <a:endParaRPr lang="zh-CN" altLang="en-US"/>
          </a:p>
        </p:txBody>
      </p:sp>
    </p:spTree>
    <p:extLst>
      <p:ext uri="{BB962C8B-B14F-4D97-AF65-F5344CB8AC3E}">
        <p14:creationId val="2492831353"/>
      </p:ext>
    </p:extLst>
  </p:cSld>
  <p:clrMapOvr>
    <a:masterClrMapping/>
  </p:clrMapOvr>
  <mc:AlternateContent>
    <mc:Choice Requires="p14">
      <p:transition spd="med" p14:dur="700">
        <p:fade/>
      </p:transition>
    </mc:Choice>
    <mc:Fallback>
      <p:transition spd="med">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669989D-4831-4E99-B76E-9A53CB0F3A88}" type="datetimeFigureOut">
              <a:rPr lang="zh-CN" altLang="en-US" smtClean="0"/>
              <a:t>2019/5/5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E3F9CDB-1F21-4789-A81E-8FEA25CE194B}" type="slidenum">
              <a:rPr lang="zh-CN" altLang="en-US" smtClean="0"/>
              <a:t>‹#›</a:t>
            </a:fld>
            <a:endParaRPr lang="zh-CN" altLang="en-US"/>
          </a:p>
        </p:txBody>
      </p:sp>
    </p:spTree>
    <p:extLst>
      <p:ext uri="{BB962C8B-B14F-4D97-AF65-F5344CB8AC3E}">
        <p14:creationId val="79800470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7" r:id="rId3"/>
    <p:sldLayoutId id="2147483667" r:id="rId4"/>
    <p:sldLayoutId id="2147483668" r:id="rId5"/>
    <p:sldLayoutId id="2147483669" r:id="rId6"/>
    <p:sldLayoutId id="2147483670" r:id="rId7"/>
    <p:sldLayoutId id="2147483671" r:id="rId8"/>
    <p:sldLayoutId id="2147483678" r:id="rId9"/>
    <p:sldLayoutId id="2147483679" r:id="rId10"/>
  </p:sldLayoutIdLst>
  <mc:AlternateContent>
    <mc:Choice Requires="p14">
      <p:transition spd="med" p14:dur="700">
        <p:fade/>
      </p:transition>
    </mc:Choice>
    <mc:Fallback>
      <p:transition spd="med">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2019/5/5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01405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3.xml" Type="http://schemas.openxmlformats.org/officeDocument/2006/relationships/notesSlide"/><Relationship Id="rId3" Target="../media/image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0.xml" Type="http://schemas.openxmlformats.org/officeDocument/2006/relationships/notesSlide"/><Relationship Id="rId3" Target="../media/image1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 Id="rId3" Target="../media/image16.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2.xml" Type="http://schemas.openxmlformats.org/officeDocument/2006/relationships/notesSlide"/><Relationship Id="rId3" Target="../media/image17.jpeg" Type="http://schemas.openxmlformats.org/officeDocument/2006/relationships/image"/><Relationship Id="rId4" Target="../tags/tag1.xml" Type="http://schemas.openxmlformats.org/officeDocument/2006/relationships/tags"/><Relationship Id="rId5" Target="../media/image18.png" Type="http://schemas.openxmlformats.org/officeDocument/2006/relationships/image"/><Relationship Id="rId6" Target="../tags/tag2.xml" Type="http://schemas.openxmlformats.org/officeDocument/2006/relationships/tags"/><Relationship Id="rId7" Target="../media/image19.png" Type="http://schemas.openxmlformats.org/officeDocument/2006/relationships/image"/><Relationship Id="rId8" Target="../tags/tag3.xml" Type="http://schemas.openxmlformats.org/officeDocument/2006/relationships/tags"/><Relationship Id="rId9" Target="../tags/tag4.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F8E9D7F5-3868-4E42-AA53-801CFDA8F185}"/>
              </a:ext>
            </a:extLst>
          </p:cNvPr>
          <p:cNvSpPr/>
          <p:nvPr/>
        </p:nvSpPr>
        <p:spPr>
          <a:xfrm>
            <a:off x="0" y="1248032"/>
            <a:ext cx="9144000" cy="2808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a:extLst>
              <a:ext uri="{FF2B5EF4-FFF2-40B4-BE49-F238E27FC236}">
                <a16:creationId xmlns:a16="http://schemas.microsoft.com/office/drawing/2014/main" id="{5E8B9CC7-7DE6-41EC-957A-3C9CC4F70307}"/>
              </a:ext>
            </a:extLst>
          </p:cNvPr>
          <p:cNvSpPr/>
          <p:nvPr/>
        </p:nvSpPr>
        <p:spPr bwMode="auto">
          <a:xfrm>
            <a:off x="1686559" y="2130264"/>
            <a:ext cx="5770880" cy="762000"/>
          </a:xfrm>
          <a:prstGeom prst="rect">
            <a:avLst/>
          </a:prstGeom>
        </p:spPr>
        <p:txBody>
          <a:bodyPr wrap="none">
            <a:spAutoFit/>
          </a:bodyPr>
          <a:lstStyle/>
          <a:p>
            <a:pPr algn="ctr">
              <a:defRPr/>
            </a:pPr>
            <a:r>
              <a:rPr altLang="en-US" b="1" kern="100" lang="zh-CN" sz="44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严谨学术毕业答辩模板</a:t>
            </a:r>
          </a:p>
        </p:txBody>
      </p:sp>
      <p:sp>
        <p:nvSpPr>
          <p:cNvPr id="46" name="矩形 45">
            <a:extLst>
              <a:ext uri="{FF2B5EF4-FFF2-40B4-BE49-F238E27FC236}">
                <a16:creationId xmlns:a16="http://schemas.microsoft.com/office/drawing/2014/main" id="{586FC654-F32C-4253-A90E-17C3BCAF512E}"/>
              </a:ext>
            </a:extLst>
          </p:cNvPr>
          <p:cNvSpPr/>
          <p:nvPr/>
        </p:nvSpPr>
        <p:spPr>
          <a:xfrm>
            <a:off x="1083733" y="2913897"/>
            <a:ext cx="6976533" cy="259080"/>
          </a:xfrm>
          <a:prstGeom prst="rect">
            <a:avLst/>
          </a:prstGeom>
        </p:spPr>
        <p:txBody>
          <a:bodyPr wrap="square">
            <a:spAutoFit/>
          </a:bodyPr>
          <a:lstStyle/>
          <a:p>
            <a:pPr algn="ctr"/>
            <a:r>
              <a:rPr altLang="zh-CN" lang="en-US" spc="300" sz="1100">
                <a:solidFill>
                  <a:schemeClr val="bg1"/>
                </a:solidFill>
                <a:latin typeface="Arial"/>
              </a:rPr>
              <a:t>RIGOROUS ACADEMIC GRADUATION DEFENSE TEMPLATE</a:t>
            </a:r>
          </a:p>
        </p:txBody>
      </p:sp>
      <p:sp>
        <p:nvSpPr>
          <p:cNvPr id="52" name="矩形 51">
            <a:extLst>
              <a:ext uri="{FF2B5EF4-FFF2-40B4-BE49-F238E27FC236}">
                <a16:creationId xmlns:a16="http://schemas.microsoft.com/office/drawing/2014/main" id="{AC9A0686-7B29-4038-9658-1C51DF2E9691}"/>
              </a:ext>
            </a:extLst>
          </p:cNvPr>
          <p:cNvSpPr/>
          <p:nvPr/>
        </p:nvSpPr>
        <p:spPr>
          <a:xfrm>
            <a:off x="2827749" y="3563936"/>
            <a:ext cx="1647818" cy="274320"/>
          </a:xfrm>
          <a:prstGeom prst="rect">
            <a:avLst/>
          </a:prstGeom>
        </p:spPr>
        <p:txBody>
          <a:bodyPr wrap="square">
            <a:spAutoFit/>
          </a:bodyPr>
          <a:lstStyle/>
          <a:p>
            <a:pPr algn="ctr" lvl="0"/>
            <a:r>
              <a:rPr altLang="en-US" lang="zh-CN" sz="1200">
                <a:solidFill>
                  <a:schemeClr val="bg1"/>
                </a:solidFill>
              </a:rPr>
              <a:t>答辩学生：优页PPT</a:t>
            </a:r>
          </a:p>
        </p:txBody>
      </p:sp>
      <p:sp>
        <p:nvSpPr>
          <p:cNvPr id="54" name="矩形 53">
            <a:extLst>
              <a:ext uri="{FF2B5EF4-FFF2-40B4-BE49-F238E27FC236}">
                <a16:creationId xmlns:a16="http://schemas.microsoft.com/office/drawing/2014/main" id="{E02D32DF-45A8-48B1-AA2B-0259A6ADC413}"/>
              </a:ext>
            </a:extLst>
          </p:cNvPr>
          <p:cNvSpPr/>
          <p:nvPr/>
        </p:nvSpPr>
        <p:spPr>
          <a:xfrm>
            <a:off x="4572000" y="3563936"/>
            <a:ext cx="1647818" cy="274320"/>
          </a:xfrm>
          <a:prstGeom prst="rect">
            <a:avLst/>
          </a:prstGeom>
        </p:spPr>
        <p:txBody>
          <a:bodyPr wrap="square">
            <a:spAutoFit/>
          </a:bodyPr>
          <a:lstStyle/>
          <a:p>
            <a:pPr algn="ctr" lvl="0"/>
            <a:r>
              <a:rPr altLang="en-US" lang="zh-CN" sz="1200">
                <a:solidFill>
                  <a:schemeClr val="bg1"/>
                </a:solidFill>
              </a:rPr>
              <a:t>指导老师：XXX</a:t>
            </a:r>
          </a:p>
        </p:txBody>
      </p:sp>
      <p:sp>
        <p:nvSpPr>
          <p:cNvPr id="55" name="矩形 54">
            <a:extLst>
              <a:ext uri="{FF2B5EF4-FFF2-40B4-BE49-F238E27FC236}">
                <a16:creationId xmlns:a16="http://schemas.microsoft.com/office/drawing/2014/main" id="{B696D60B-4D89-421B-8E2A-4DB97BDFE8BD}"/>
              </a:ext>
            </a:extLst>
          </p:cNvPr>
          <p:cNvSpPr/>
          <p:nvPr/>
        </p:nvSpPr>
        <p:spPr bwMode="auto">
          <a:xfrm>
            <a:off x="3701095" y="4912668"/>
            <a:ext cx="1741805" cy="228600"/>
          </a:xfrm>
          <a:prstGeom prst="rect">
            <a:avLst/>
          </a:prstGeom>
        </p:spPr>
        <p:txBody>
          <a:bodyPr wrap="none">
            <a:spAutoFit/>
          </a:bodyPr>
          <a:lstStyle/>
          <a:p>
            <a:pPr algn="ctr">
              <a:defRPr/>
            </a:pPr>
            <a:r>
              <a:rPr altLang="en-US" kern="100" lang="zh-CN" sz="900">
                <a:solidFill>
                  <a:schemeClr val="bg1"/>
                </a:solidFill>
                <a:latin typeface="+mn-ea"/>
                <a:cs charset="0" panose="02020603050405020304" pitchFamily="18" typeface="Times New Roman"/>
              </a:rPr>
              <a:t>计算机工程学院 软件工程141班</a:t>
            </a:r>
          </a:p>
        </p:txBody>
      </p:sp>
      <p:sp>
        <p:nvSpPr>
          <p:cNvPr id="37" name="椭圆 36">
            <a:extLst>
              <a:ext uri="{FF2B5EF4-FFF2-40B4-BE49-F238E27FC236}">
                <a16:creationId xmlns:a16="http://schemas.microsoft.com/office/drawing/2014/main" id="{18D12958-F885-4688-B5CD-ECDEC576A2E3}"/>
              </a:ext>
            </a:extLst>
          </p:cNvPr>
          <p:cNvSpPr/>
          <p:nvPr/>
        </p:nvSpPr>
        <p:spPr>
          <a:xfrm>
            <a:off x="3917752" y="772917"/>
            <a:ext cx="1281672" cy="1281672"/>
          </a:xfrm>
          <a:prstGeom prst="ellipse">
            <a:avLst/>
          </a:prstGeom>
          <a:solidFill>
            <a:schemeClr val="bg1"/>
          </a:solidFill>
          <a:ln>
            <a:no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38" name="组合 37">
            <a:extLst>
              <a:ext uri="{FF2B5EF4-FFF2-40B4-BE49-F238E27FC236}">
                <a16:creationId xmlns:a16="http://schemas.microsoft.com/office/drawing/2014/main" id="{4630B254-C2A3-4D01-906A-76BCFCA3EAD4}"/>
              </a:ext>
            </a:extLst>
          </p:cNvPr>
          <p:cNvGrpSpPr/>
          <p:nvPr/>
        </p:nvGrpSpPr>
        <p:grpSpPr>
          <a:xfrm>
            <a:off x="4117320" y="1086634"/>
            <a:ext cx="882535" cy="769790"/>
            <a:chOff x="4675188" y="2882900"/>
            <a:chExt cx="360362" cy="314325"/>
          </a:xfrm>
          <a:solidFill>
            <a:schemeClr val="accent1"/>
          </a:solidFill>
        </p:grpSpPr>
        <p:sp>
          <p:nvSpPr>
            <p:cNvPr id="39" name="AutoShape 43">
              <a:extLst>
                <a:ext uri="{FF2B5EF4-FFF2-40B4-BE49-F238E27FC236}">
                  <a16:creationId xmlns:a16="http://schemas.microsoft.com/office/drawing/2014/main" id="{15893D69-28BD-43FD-9EAB-05ED647630D1}"/>
                </a:ext>
              </a:extLst>
            </p:cNvPr>
            <p:cNvSpPr/>
            <p:nvPr/>
          </p:nvSpPr>
          <p:spPr bwMode="auto">
            <a:xfrm>
              <a:off x="4675188" y="2882900"/>
              <a:ext cx="360362" cy="2571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0" name="AutoShape 44">
              <a:extLst>
                <a:ext uri="{FF2B5EF4-FFF2-40B4-BE49-F238E27FC236}">
                  <a16:creationId xmlns:a16="http://schemas.microsoft.com/office/drawing/2014/main" id="{566D0FA5-025B-4825-AE4C-790C1FFF282B}"/>
                </a:ext>
              </a:extLst>
            </p:cNvPr>
            <p:cNvSpPr/>
            <p:nvPr/>
          </p:nvSpPr>
          <p:spPr bwMode="auto">
            <a:xfrm>
              <a:off x="5000625" y="2994025"/>
              <a:ext cx="22225" cy="123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1" name="AutoShape 45">
              <a:extLst>
                <a:ext uri="{FF2B5EF4-FFF2-40B4-BE49-F238E27FC236}">
                  <a16:creationId xmlns:a16="http://schemas.microsoft.com/office/drawing/2014/main" id="{118B33A3-5526-4347-BD3F-A4CE49A6ABE5}"/>
                </a:ext>
              </a:extLst>
            </p:cNvPr>
            <p:cNvSpPr/>
            <p:nvPr/>
          </p:nvSpPr>
          <p:spPr bwMode="auto">
            <a:xfrm>
              <a:off x="4989513" y="3128963"/>
              <a:ext cx="46037" cy="682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cxnSp>
        <p:nvCxnSpPr>
          <p:cNvPr id="6" name="直接连接符 5">
            <a:extLst>
              <a:ext uri="{FF2B5EF4-FFF2-40B4-BE49-F238E27FC236}">
                <a16:creationId xmlns:a16="http://schemas.microsoft.com/office/drawing/2014/main" id="{81458E36-A01D-4018-A2FF-8CC27BED20FF}"/>
              </a:ext>
            </a:extLst>
          </p:cNvPr>
          <p:cNvCxnSpPr/>
          <p:nvPr/>
        </p:nvCxnSpPr>
        <p:spPr>
          <a:xfrm>
            <a:off x="4170702" y="3323355"/>
            <a:ext cx="8025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18222064"/>
      </p:ext>
    </p:extLst>
  </p:cSld>
  <p:clrMapOvr>
    <a:masterClrMapping/>
  </p:clrMapOvr>
  <mc:AlternateContent>
    <mc:Choice Requires="p14">
      <p:transition p14:dur="700" spd="med">
        <p:fade/>
      </p:transition>
    </mc:Choice>
    <mc:Fallback>
      <p:transition spd="med">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矩形 35">
            <a:extLst>
              <a:ext uri="{FF2B5EF4-FFF2-40B4-BE49-F238E27FC236}">
                <a16:creationId xmlns:a16="http://schemas.microsoft.com/office/drawing/2014/main" id="{422B7E91-7A86-4A4B-BCA3-56D729FE6B71}"/>
              </a:ext>
            </a:extLst>
          </p:cNvPr>
          <p:cNvSpPr/>
          <p:nvPr/>
        </p:nvSpPr>
        <p:spPr bwMode="auto">
          <a:xfrm>
            <a:off x="127289" y="128565"/>
            <a:ext cx="2926080" cy="365760"/>
          </a:xfrm>
          <a:prstGeom prst="rect">
            <a:avLst/>
          </a:prstGeom>
          <a:noFill/>
        </p:spPr>
        <p:txBody>
          <a:bodyPr wrap="none">
            <a:spAutoFit/>
          </a:bodyPr>
          <a:lstStyle/>
          <a:p>
            <a:pPr algn="ct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第二部分：研究方法及过程</a:t>
            </a:r>
          </a:p>
        </p:txBody>
      </p:sp>
      <p:sp>
        <p:nvSpPr>
          <p:cNvPr id="37" name="矩形 36">
            <a:extLst>
              <a:ext uri="{FF2B5EF4-FFF2-40B4-BE49-F238E27FC236}">
                <a16:creationId xmlns:a16="http://schemas.microsoft.com/office/drawing/2014/main" id="{AAC2B75A-92F7-4EF0-A03D-D9C4FAF568C9}"/>
              </a:ext>
            </a:extLst>
          </p:cNvPr>
          <p:cNvSpPr/>
          <p:nvPr/>
        </p:nvSpPr>
        <p:spPr>
          <a:xfrm>
            <a:off x="113001" y="480139"/>
            <a:ext cx="2191067" cy="213360"/>
          </a:xfrm>
          <a:prstGeom prst="rect">
            <a:avLst/>
          </a:prstGeom>
        </p:spPr>
        <p:txBody>
          <a:bodyPr wrap="none">
            <a:spAutoFit/>
          </a:bodyPr>
          <a:lstStyle/>
          <a:p>
            <a:pPr fontAlgn="base" lvl="0">
              <a:spcBef>
                <a:spcPct val="0"/>
              </a:spcBef>
              <a:spcAft>
                <a:spcPct val="0"/>
              </a:spcAft>
              <a:defRPr/>
            </a:pPr>
            <a:r>
              <a:rPr altLang="zh-CN" lang="en-US" sz="800">
                <a:solidFill>
                  <a:schemeClr val="accent1"/>
                </a:solidFill>
                <a:latin typeface="+mj-lt"/>
                <a:ea typeface="方正兰亭黑_GBK"/>
              </a:rPr>
              <a:t>RESEARCH METHODS AND PROCESSES</a:t>
            </a:r>
          </a:p>
        </p:txBody>
      </p:sp>
      <p:sp>
        <p:nvSpPr>
          <p:cNvPr id="66" name="矩形 65">
            <a:extLst>
              <a:ext uri="{FF2B5EF4-FFF2-40B4-BE49-F238E27FC236}">
                <a16:creationId xmlns:a16="http://schemas.microsoft.com/office/drawing/2014/main" id="{1E4ED8F6-3276-4CAC-85F5-5238F89CC9F3}"/>
              </a:ext>
            </a:extLst>
          </p:cNvPr>
          <p:cNvSpPr/>
          <p:nvPr/>
        </p:nvSpPr>
        <p:spPr bwMode="auto">
          <a:xfrm>
            <a:off x="1832487" y="1555133"/>
            <a:ext cx="995680" cy="335280"/>
          </a:xfrm>
          <a:prstGeom prst="rect">
            <a:avLst/>
          </a:prstGeom>
          <a:noFill/>
        </p:spPr>
        <p:txBody>
          <a:bodyPr wrap="none">
            <a:spAutoFit/>
          </a:bodyPr>
          <a:lstStyle/>
          <a:p>
            <a:pPr algn="r">
              <a:defRPr/>
            </a:pPr>
            <a:r>
              <a:rPr altLang="en-US" b="1" kern="100" lang="zh-CN" sz="16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研究方法</a:t>
            </a:r>
          </a:p>
        </p:txBody>
      </p:sp>
      <p:sp>
        <p:nvSpPr>
          <p:cNvPr id="67" name="矩形 66">
            <a:extLst>
              <a:ext uri="{FF2B5EF4-FFF2-40B4-BE49-F238E27FC236}">
                <a16:creationId xmlns:a16="http://schemas.microsoft.com/office/drawing/2014/main" id="{9A79D597-E11E-4314-82AD-95FCFA271E5E}"/>
              </a:ext>
            </a:extLst>
          </p:cNvPr>
          <p:cNvSpPr/>
          <p:nvPr/>
        </p:nvSpPr>
        <p:spPr>
          <a:xfrm>
            <a:off x="347694" y="1875879"/>
            <a:ext cx="2550079" cy="1051560"/>
          </a:xfrm>
          <a:prstGeom prst="rect">
            <a:avLst/>
          </a:prstGeom>
        </p:spPr>
        <p:txBody>
          <a:bodyPr wrap="square">
            <a:spAutoFit/>
          </a:bodyPr>
          <a:lstStyle/>
          <a:p>
            <a:pPr algn="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cxnSp>
        <p:nvCxnSpPr>
          <p:cNvPr id="68" name="直接连接符 67">
            <a:extLst>
              <a:ext uri="{FF2B5EF4-FFF2-40B4-BE49-F238E27FC236}">
                <a16:creationId xmlns:a16="http://schemas.microsoft.com/office/drawing/2014/main" id="{110DC20C-756D-47F9-B4E1-3DCA5AA38765}"/>
              </a:ext>
            </a:extLst>
          </p:cNvPr>
          <p:cNvCxnSpPr/>
          <p:nvPr/>
        </p:nvCxnSpPr>
        <p:spPr>
          <a:xfrm>
            <a:off x="2552408" y="1925499"/>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9" name="矩形 68">
            <a:extLst>
              <a:ext uri="{FF2B5EF4-FFF2-40B4-BE49-F238E27FC236}">
                <a16:creationId xmlns:a16="http://schemas.microsoft.com/office/drawing/2014/main" id="{E0F1017B-A63D-4700-B8B4-744CA64B7638}"/>
              </a:ext>
            </a:extLst>
          </p:cNvPr>
          <p:cNvSpPr/>
          <p:nvPr/>
        </p:nvSpPr>
        <p:spPr bwMode="auto">
          <a:xfrm>
            <a:off x="1832487" y="2994032"/>
            <a:ext cx="995680" cy="335280"/>
          </a:xfrm>
          <a:prstGeom prst="rect">
            <a:avLst/>
          </a:prstGeom>
          <a:noFill/>
        </p:spPr>
        <p:txBody>
          <a:bodyPr wrap="none">
            <a:spAutoFit/>
          </a:bodyPr>
          <a:lstStyle/>
          <a:p>
            <a:pPr algn="r">
              <a:defRPr/>
            </a:pPr>
            <a:r>
              <a:rPr altLang="en-US" b="1" kern="100" lang="zh-CN" sz="16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研究方法</a:t>
            </a:r>
          </a:p>
        </p:txBody>
      </p:sp>
      <p:sp>
        <p:nvSpPr>
          <p:cNvPr id="70" name="矩形 69">
            <a:extLst>
              <a:ext uri="{FF2B5EF4-FFF2-40B4-BE49-F238E27FC236}">
                <a16:creationId xmlns:a16="http://schemas.microsoft.com/office/drawing/2014/main" id="{11E98A98-7CEF-4F73-ADE6-13C95B06AA1F}"/>
              </a:ext>
            </a:extLst>
          </p:cNvPr>
          <p:cNvSpPr/>
          <p:nvPr/>
        </p:nvSpPr>
        <p:spPr>
          <a:xfrm>
            <a:off x="347694" y="3314778"/>
            <a:ext cx="2550079" cy="1051560"/>
          </a:xfrm>
          <a:prstGeom prst="rect">
            <a:avLst/>
          </a:prstGeom>
        </p:spPr>
        <p:txBody>
          <a:bodyPr wrap="square">
            <a:spAutoFit/>
          </a:bodyPr>
          <a:lstStyle/>
          <a:p>
            <a:pPr algn="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cxnSp>
        <p:nvCxnSpPr>
          <p:cNvPr id="71" name="直接连接符 70">
            <a:extLst>
              <a:ext uri="{FF2B5EF4-FFF2-40B4-BE49-F238E27FC236}">
                <a16:creationId xmlns:a16="http://schemas.microsoft.com/office/drawing/2014/main" id="{DFBB473D-BAFC-4B46-8DFE-AE7EB219DBF4}"/>
              </a:ext>
            </a:extLst>
          </p:cNvPr>
          <p:cNvCxnSpPr/>
          <p:nvPr/>
        </p:nvCxnSpPr>
        <p:spPr>
          <a:xfrm>
            <a:off x="2552408" y="3364398"/>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2" name="矩形 71">
            <a:extLst>
              <a:ext uri="{FF2B5EF4-FFF2-40B4-BE49-F238E27FC236}">
                <a16:creationId xmlns:a16="http://schemas.microsoft.com/office/drawing/2014/main" id="{80454874-E99A-4E8B-8DF4-0E5DCA5AAE14}"/>
              </a:ext>
            </a:extLst>
          </p:cNvPr>
          <p:cNvSpPr/>
          <p:nvPr/>
        </p:nvSpPr>
        <p:spPr bwMode="auto">
          <a:xfrm>
            <a:off x="6228276" y="3080849"/>
            <a:ext cx="995680" cy="335280"/>
          </a:xfrm>
          <a:prstGeom prst="rect">
            <a:avLst/>
          </a:prstGeom>
          <a:noFill/>
        </p:spPr>
        <p:txBody>
          <a:bodyPr wrap="none">
            <a:spAutoFit/>
          </a:bodyPr>
          <a:lstStyle/>
          <a:p>
            <a:pPr>
              <a:defRPr/>
            </a:pPr>
            <a:r>
              <a:rPr altLang="en-US" b="1" kern="100" lang="zh-CN" sz="16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研究方法</a:t>
            </a:r>
          </a:p>
        </p:txBody>
      </p:sp>
      <p:sp>
        <p:nvSpPr>
          <p:cNvPr id="73" name="矩形 72">
            <a:extLst>
              <a:ext uri="{FF2B5EF4-FFF2-40B4-BE49-F238E27FC236}">
                <a16:creationId xmlns:a16="http://schemas.microsoft.com/office/drawing/2014/main" id="{A09074FB-EFD9-4E17-A15C-EE263C228C5A}"/>
              </a:ext>
            </a:extLst>
          </p:cNvPr>
          <p:cNvSpPr/>
          <p:nvPr/>
        </p:nvSpPr>
        <p:spPr>
          <a:xfrm>
            <a:off x="6246227" y="3401595"/>
            <a:ext cx="2550079" cy="105156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cxnSp>
        <p:nvCxnSpPr>
          <p:cNvPr id="74" name="直接连接符 73">
            <a:extLst>
              <a:ext uri="{FF2B5EF4-FFF2-40B4-BE49-F238E27FC236}">
                <a16:creationId xmlns:a16="http://schemas.microsoft.com/office/drawing/2014/main" id="{A2ABDE86-66CF-4525-A376-B8CFE14F5921}"/>
              </a:ext>
            </a:extLst>
          </p:cNvPr>
          <p:cNvCxnSpPr/>
          <p:nvPr/>
        </p:nvCxnSpPr>
        <p:spPr>
          <a:xfrm>
            <a:off x="6347828" y="3451215"/>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5" name="矩形 74">
            <a:extLst>
              <a:ext uri="{FF2B5EF4-FFF2-40B4-BE49-F238E27FC236}">
                <a16:creationId xmlns:a16="http://schemas.microsoft.com/office/drawing/2014/main" id="{659CF67B-E22E-4C43-A4CB-DF82A5204502}"/>
              </a:ext>
            </a:extLst>
          </p:cNvPr>
          <p:cNvSpPr/>
          <p:nvPr/>
        </p:nvSpPr>
        <p:spPr bwMode="auto">
          <a:xfrm>
            <a:off x="6228276" y="1583433"/>
            <a:ext cx="995680" cy="335280"/>
          </a:xfrm>
          <a:prstGeom prst="rect">
            <a:avLst/>
          </a:prstGeom>
          <a:noFill/>
        </p:spPr>
        <p:txBody>
          <a:bodyPr wrap="none">
            <a:spAutoFit/>
          </a:bodyPr>
          <a:lstStyle/>
          <a:p>
            <a:pPr>
              <a:defRPr/>
            </a:pPr>
            <a:r>
              <a:rPr altLang="en-US" b="1" kern="100" lang="zh-CN" sz="16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研究方法</a:t>
            </a:r>
          </a:p>
        </p:txBody>
      </p:sp>
      <p:sp>
        <p:nvSpPr>
          <p:cNvPr id="76" name="矩形 75">
            <a:extLst>
              <a:ext uri="{FF2B5EF4-FFF2-40B4-BE49-F238E27FC236}">
                <a16:creationId xmlns:a16="http://schemas.microsoft.com/office/drawing/2014/main" id="{B9288408-76C9-4AD6-A823-59592CE320FE}"/>
              </a:ext>
            </a:extLst>
          </p:cNvPr>
          <p:cNvSpPr/>
          <p:nvPr/>
        </p:nvSpPr>
        <p:spPr>
          <a:xfrm>
            <a:off x="6246227" y="1904179"/>
            <a:ext cx="2550079" cy="105156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cxnSp>
        <p:nvCxnSpPr>
          <p:cNvPr id="77" name="直接连接符 76">
            <a:extLst>
              <a:ext uri="{FF2B5EF4-FFF2-40B4-BE49-F238E27FC236}">
                <a16:creationId xmlns:a16="http://schemas.microsoft.com/office/drawing/2014/main" id="{654BF752-0B8B-4024-8186-BEFB07FD0B11}"/>
              </a:ext>
            </a:extLst>
          </p:cNvPr>
          <p:cNvCxnSpPr/>
          <p:nvPr/>
        </p:nvCxnSpPr>
        <p:spPr>
          <a:xfrm>
            <a:off x="6347828" y="1953799"/>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Freeform 6">
            <a:extLst>
              <a:ext uri="{FF2B5EF4-FFF2-40B4-BE49-F238E27FC236}">
                <a16:creationId xmlns:a16="http://schemas.microsoft.com/office/drawing/2014/main" id="{F408EB5F-09F7-4FBA-BE72-61C529EF7C7D}"/>
              </a:ext>
            </a:extLst>
          </p:cNvPr>
          <p:cNvSpPr/>
          <p:nvPr/>
        </p:nvSpPr>
        <p:spPr bwMode="auto">
          <a:xfrm>
            <a:off x="3838610" y="1434084"/>
            <a:ext cx="1466781" cy="1469809"/>
          </a:xfrm>
          <a:custGeom>
            <a:gdLst>
              <a:gd fmla="*/ 362 w 725" name="T0"/>
              <a:gd fmla="*/ 0 h 725" name="T1"/>
              <a:gd fmla="*/ 0 w 725" name="T2"/>
              <a:gd fmla="*/ 363 h 725" name="T3"/>
              <a:gd fmla="*/ 362 w 725" name="T4"/>
              <a:gd fmla="*/ 725 h 725" name="T5"/>
              <a:gd fmla="*/ 725 w 725" name="T6"/>
              <a:gd fmla="*/ 363 h 725" name="T7"/>
              <a:gd fmla="*/ 362 w 725" name="T8"/>
              <a:gd fmla="*/ 0 h 725" name="T9"/>
            </a:gdLst>
            <a:cxnLst>
              <a:cxn ang="0">
                <a:pos x="T0" y="T1"/>
              </a:cxn>
              <a:cxn ang="0">
                <a:pos x="T2" y="T3"/>
              </a:cxn>
              <a:cxn ang="0">
                <a:pos x="T4" y="T5"/>
              </a:cxn>
              <a:cxn ang="0">
                <a:pos x="T6" y="T7"/>
              </a:cxn>
              <a:cxn ang="0">
                <a:pos x="T8" y="T9"/>
              </a:cxn>
            </a:cxnLst>
            <a:rect b="b" l="0" r="r" t="0"/>
            <a:pathLst>
              <a:path h="725" w="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chemeClr val="accent2"/>
          </a:solidFill>
          <a:ln>
            <a:solidFill>
              <a:srgbClr val="FFFFFF"/>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7">
            <a:extLst>
              <a:ext uri="{FF2B5EF4-FFF2-40B4-BE49-F238E27FC236}">
                <a16:creationId xmlns:a16="http://schemas.microsoft.com/office/drawing/2014/main" id="{7E3BE20A-ABED-4B88-A7B1-EE82F3B573EA}"/>
              </a:ext>
            </a:extLst>
          </p:cNvPr>
          <p:cNvSpPr/>
          <p:nvPr/>
        </p:nvSpPr>
        <p:spPr bwMode="auto">
          <a:xfrm>
            <a:off x="4570485" y="2169998"/>
            <a:ext cx="1468800" cy="1469809"/>
          </a:xfrm>
          <a:custGeom>
            <a:gdLst>
              <a:gd fmla="*/ 363 w 726" name="T0"/>
              <a:gd fmla="*/ 0 h 725" name="T1"/>
              <a:gd fmla="*/ 0 w 726" name="T2"/>
              <a:gd fmla="*/ 362 h 725" name="T3"/>
              <a:gd fmla="*/ 363 w 726" name="T4"/>
              <a:gd fmla="*/ 725 h 725" name="T5"/>
              <a:gd fmla="*/ 726 w 726" name="T6"/>
              <a:gd fmla="*/ 362 h 725" name="T7"/>
              <a:gd fmla="*/ 363 w 726" name="T8"/>
              <a:gd fmla="*/ 0 h 725" name="T9"/>
            </a:gdLst>
            <a:cxnLst>
              <a:cxn ang="0">
                <a:pos x="T0" y="T1"/>
              </a:cxn>
              <a:cxn ang="0">
                <a:pos x="T2" y="T3"/>
              </a:cxn>
              <a:cxn ang="0">
                <a:pos x="T4" y="T5"/>
              </a:cxn>
              <a:cxn ang="0">
                <a:pos x="T6" y="T7"/>
              </a:cxn>
              <a:cxn ang="0">
                <a:pos x="T8" y="T9"/>
              </a:cxn>
            </a:cxnLst>
            <a:rect b="b" l="0" r="r" t="0"/>
            <a:pathLst>
              <a:path h="725" w="726">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chemeClr val="accent2"/>
          </a:solidFill>
          <a:ln>
            <a:solidFill>
              <a:srgbClr val="FFFFFF"/>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2" name="Freeform 8">
            <a:extLst>
              <a:ext uri="{FF2B5EF4-FFF2-40B4-BE49-F238E27FC236}">
                <a16:creationId xmlns:a16="http://schemas.microsoft.com/office/drawing/2014/main" id="{64230036-0399-4E26-B05F-09E1C840D93C}"/>
              </a:ext>
            </a:extLst>
          </p:cNvPr>
          <p:cNvSpPr/>
          <p:nvPr/>
        </p:nvSpPr>
        <p:spPr bwMode="auto">
          <a:xfrm>
            <a:off x="3103705" y="2169998"/>
            <a:ext cx="1466781" cy="1469809"/>
          </a:xfrm>
          <a:custGeom>
            <a:gdLst>
              <a:gd fmla="*/ 363 w 725" name="T0"/>
              <a:gd fmla="*/ 0 h 725" name="T1"/>
              <a:gd fmla="*/ 0 w 725" name="T2"/>
              <a:gd fmla="*/ 362 h 725" name="T3"/>
              <a:gd fmla="*/ 363 w 725" name="T4"/>
              <a:gd fmla="*/ 725 h 725" name="T5"/>
              <a:gd fmla="*/ 725 w 725" name="T6"/>
              <a:gd fmla="*/ 362 h 725" name="T7"/>
              <a:gd fmla="*/ 363 w 725" name="T8"/>
              <a:gd fmla="*/ 0 h 725" name="T9"/>
            </a:gdLst>
            <a:cxnLst>
              <a:cxn ang="0">
                <a:pos x="T0" y="T1"/>
              </a:cxn>
              <a:cxn ang="0">
                <a:pos x="T2" y="T3"/>
              </a:cxn>
              <a:cxn ang="0">
                <a:pos x="T4" y="T5"/>
              </a:cxn>
              <a:cxn ang="0">
                <a:pos x="T6" y="T7"/>
              </a:cxn>
              <a:cxn ang="0">
                <a:pos x="T8" y="T9"/>
              </a:cxn>
            </a:cxnLst>
            <a:rect b="b" l="0" r="r" t="0"/>
            <a:pathLst>
              <a:path h="725" w="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chemeClr val="accent2"/>
          </a:solidFill>
          <a:ln>
            <a:solidFill>
              <a:srgbClr val="FFFFFF"/>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3" name="Freeform 9">
            <a:extLst>
              <a:ext uri="{FF2B5EF4-FFF2-40B4-BE49-F238E27FC236}">
                <a16:creationId xmlns:a16="http://schemas.microsoft.com/office/drawing/2014/main" id="{1C58CAFD-6520-4DDB-9268-88BF3754E0A0}"/>
              </a:ext>
            </a:extLst>
          </p:cNvPr>
          <p:cNvSpPr/>
          <p:nvPr/>
        </p:nvSpPr>
        <p:spPr bwMode="auto">
          <a:xfrm>
            <a:off x="3838610" y="2903892"/>
            <a:ext cx="1466781" cy="1471828"/>
          </a:xfrm>
          <a:custGeom>
            <a:gdLst>
              <a:gd fmla="*/ 362 w 725" name="T0"/>
              <a:gd fmla="*/ 0 h 726" name="T1"/>
              <a:gd fmla="*/ 0 w 725" name="T2"/>
              <a:gd fmla="*/ 363 h 726" name="T3"/>
              <a:gd fmla="*/ 362 w 725" name="T4"/>
              <a:gd fmla="*/ 726 h 726" name="T5"/>
              <a:gd fmla="*/ 725 w 725" name="T6"/>
              <a:gd fmla="*/ 363 h 726" name="T7"/>
              <a:gd fmla="*/ 362 w 725" name="T8"/>
              <a:gd fmla="*/ 0 h 726" name="T9"/>
            </a:gdLst>
            <a:cxnLst>
              <a:cxn ang="0">
                <a:pos x="T0" y="T1"/>
              </a:cxn>
              <a:cxn ang="0">
                <a:pos x="T2" y="T3"/>
              </a:cxn>
              <a:cxn ang="0">
                <a:pos x="T4" y="T5"/>
              </a:cxn>
              <a:cxn ang="0">
                <a:pos x="T6" y="T7"/>
              </a:cxn>
              <a:cxn ang="0">
                <a:pos x="T8" y="T9"/>
              </a:cxn>
            </a:cxnLst>
            <a:rect b="b" l="0" r="r" t="0"/>
            <a:pathLst>
              <a:path h="726" w="725">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chemeClr val="accent2"/>
          </a:solidFill>
          <a:ln>
            <a:solidFill>
              <a:srgbClr val="FFFFFF"/>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nvGrpSpPr>
          <p:cNvPr id="34" name="Group 4">
            <a:extLst>
              <a:ext uri="{FF2B5EF4-FFF2-40B4-BE49-F238E27FC236}">
                <a16:creationId xmlns:a16="http://schemas.microsoft.com/office/drawing/2014/main" id="{8884D64C-0806-470B-8A8D-7C93DE74E2ED}"/>
              </a:ext>
            </a:extLst>
          </p:cNvPr>
          <p:cNvGrpSpPr>
            <a:grpSpLocks noChangeAspect="1"/>
          </p:cNvGrpSpPr>
          <p:nvPr/>
        </p:nvGrpSpPr>
        <p:grpSpPr>
          <a:xfrm>
            <a:off x="3561914" y="2653443"/>
            <a:ext cx="311419" cy="343971"/>
            <a:chOff x="203" y="2659"/>
            <a:chExt cx="287" cy="317"/>
          </a:xfrm>
          <a:solidFill>
            <a:schemeClr val="bg1"/>
          </a:solidFill>
        </p:grpSpPr>
        <p:sp>
          <p:nvSpPr>
            <p:cNvPr id="35" name="Freeform 5">
              <a:extLst>
                <a:ext uri="{FF2B5EF4-FFF2-40B4-BE49-F238E27FC236}">
                  <a16:creationId xmlns:a16="http://schemas.microsoft.com/office/drawing/2014/main" id="{DC6388C0-282A-4657-B04D-682C3BF61C77}"/>
                </a:ext>
              </a:extLst>
            </p:cNvPr>
            <p:cNvSpPr>
              <a:spLocks noEditPoints="1"/>
            </p:cNvSpPr>
            <p:nvPr/>
          </p:nvSpPr>
          <p:spPr bwMode="auto">
            <a:xfrm>
              <a:off x="203" y="2659"/>
              <a:ext cx="287" cy="317"/>
            </a:xfrm>
            <a:custGeom>
              <a:gdLst>
                <a:gd fmla="*/ 579 w 613" name="T0"/>
                <a:gd fmla="*/ 47 h 677" name="T1"/>
                <a:gd fmla="*/ 477 w 613" name="T2"/>
                <a:gd fmla="*/ 47 h 677" name="T3"/>
                <a:gd fmla="*/ 477 w 613" name="T4"/>
                <a:gd fmla="*/ 18 h 677" name="T5"/>
                <a:gd fmla="*/ 459 w 613" name="T6"/>
                <a:gd fmla="*/ 0 h 677" name="T7"/>
                <a:gd fmla="*/ 441 w 613" name="T8"/>
                <a:gd fmla="*/ 18 h 677" name="T9"/>
                <a:gd fmla="*/ 441 w 613" name="T10"/>
                <a:gd fmla="*/ 47 h 677" name="T11"/>
                <a:gd fmla="*/ 169 w 613" name="T12"/>
                <a:gd fmla="*/ 47 h 677" name="T13"/>
                <a:gd fmla="*/ 169 w 613" name="T14"/>
                <a:gd fmla="*/ 18 h 677" name="T15"/>
                <a:gd fmla="*/ 151 w 613" name="T16"/>
                <a:gd fmla="*/ 0 h 677" name="T17"/>
                <a:gd fmla="*/ 133 w 613" name="T18"/>
                <a:gd fmla="*/ 18 h 677" name="T19"/>
                <a:gd fmla="*/ 133 w 613" name="T20"/>
                <a:gd fmla="*/ 47 h 677" name="T21"/>
                <a:gd fmla="*/ 34 w 613" name="T22"/>
                <a:gd fmla="*/ 47 h 677" name="T23"/>
                <a:gd fmla="*/ 0 w 613" name="T24"/>
                <a:gd fmla="*/ 82 h 677" name="T25"/>
                <a:gd fmla="*/ 0 w 613" name="T26"/>
                <a:gd fmla="*/ 643 h 677" name="T27"/>
                <a:gd fmla="*/ 34 w 613" name="T28"/>
                <a:gd fmla="*/ 677 h 677" name="T29"/>
                <a:gd fmla="*/ 34 w 613" name="T30"/>
                <a:gd fmla="*/ 677 h 677" name="T31"/>
                <a:gd fmla="*/ 579 w 613" name="T32"/>
                <a:gd fmla="*/ 677 h 677" name="T33"/>
                <a:gd fmla="*/ 613 w 613" name="T34"/>
                <a:gd fmla="*/ 642 h 677" name="T35"/>
                <a:gd fmla="*/ 613 w 613" name="T36"/>
                <a:gd fmla="*/ 82 h 677" name="T37"/>
                <a:gd fmla="*/ 579 w 613" name="T38"/>
                <a:gd fmla="*/ 47 h 677" name="T39"/>
                <a:gd fmla="*/ 151 w 613" name="T40"/>
                <a:gd fmla="*/ 130 h 677" name="T41"/>
                <a:gd fmla="*/ 164 w 613" name="T42"/>
                <a:gd fmla="*/ 125 h 677" name="T43"/>
                <a:gd fmla="*/ 169 w 613" name="T44"/>
                <a:gd fmla="*/ 112 h 677" name="T45"/>
                <a:gd fmla="*/ 169 w 613" name="T46"/>
                <a:gd fmla="*/ 84 h 677" name="T47"/>
                <a:gd fmla="*/ 441 w 613" name="T48"/>
                <a:gd fmla="*/ 84 h 677" name="T49"/>
                <a:gd fmla="*/ 441 w 613" name="T50"/>
                <a:gd fmla="*/ 112 h 677" name="T51"/>
                <a:gd fmla="*/ 459 w 613" name="T52"/>
                <a:gd fmla="*/ 130 h 677" name="T53"/>
                <a:gd fmla="*/ 477 w 613" name="T54"/>
                <a:gd fmla="*/ 112 h 677" name="T55"/>
                <a:gd fmla="*/ 477 w 613" name="T56"/>
                <a:gd fmla="*/ 84 h 677" name="T57"/>
                <a:gd fmla="*/ 577 w 613" name="T58"/>
                <a:gd fmla="*/ 84 h 677" name="T59"/>
                <a:gd fmla="*/ 577 w 613" name="T60"/>
                <a:gd fmla="*/ 177 h 677" name="T61"/>
                <a:gd fmla="*/ 36 w 613" name="T62"/>
                <a:gd fmla="*/ 177 h 677" name="T63"/>
                <a:gd fmla="*/ 36 w 613" name="T64"/>
                <a:gd fmla="*/ 84 h 677" name="T65"/>
                <a:gd fmla="*/ 133 w 613" name="T66"/>
                <a:gd fmla="*/ 84 h 677" name="T67"/>
                <a:gd fmla="*/ 133 w 613" name="T68"/>
                <a:gd fmla="*/ 112 h 677" name="T69"/>
                <a:gd fmla="*/ 151 w 613" name="T70"/>
                <a:gd fmla="*/ 130 h 677" name="T71"/>
                <a:gd fmla="*/ 36 w 613" name="T72"/>
                <a:gd fmla="*/ 214 h 677" name="T73"/>
                <a:gd fmla="*/ 577 w 613" name="T74"/>
                <a:gd fmla="*/ 214 h 677" name="T75"/>
                <a:gd fmla="*/ 577 w 613" name="T76"/>
                <a:gd fmla="*/ 640 h 677" name="T77"/>
                <a:gd fmla="*/ 36 w 613" name="T78"/>
                <a:gd fmla="*/ 640 h 677" name="T79"/>
                <a:gd fmla="*/ 36 w 613" name="T80"/>
                <a:gd fmla="*/ 214 h 67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77" w="613">
                  <a:moveTo>
                    <a:pt x="579" y="47"/>
                  </a:moveTo>
                  <a:cubicBezTo>
                    <a:pt x="477" y="47"/>
                    <a:pt x="477" y="47"/>
                    <a:pt x="477" y="47"/>
                  </a:cubicBezTo>
                  <a:cubicBezTo>
                    <a:pt x="477" y="18"/>
                    <a:pt x="477" y="18"/>
                    <a:pt x="477" y="18"/>
                  </a:cubicBezTo>
                  <a:cubicBezTo>
                    <a:pt x="477" y="8"/>
                    <a:pt x="469" y="0"/>
                    <a:pt x="459" y="0"/>
                  </a:cubicBezTo>
                  <a:cubicBezTo>
                    <a:pt x="449" y="0"/>
                    <a:pt x="441" y="8"/>
                    <a:pt x="441" y="18"/>
                  </a:cubicBezTo>
                  <a:cubicBezTo>
                    <a:pt x="441" y="47"/>
                    <a:pt x="441" y="47"/>
                    <a:pt x="441" y="47"/>
                  </a:cubicBezTo>
                  <a:cubicBezTo>
                    <a:pt x="169" y="47"/>
                    <a:pt x="169" y="47"/>
                    <a:pt x="169" y="47"/>
                  </a:cubicBezTo>
                  <a:cubicBezTo>
                    <a:pt x="169" y="18"/>
                    <a:pt x="169" y="18"/>
                    <a:pt x="169" y="18"/>
                  </a:cubicBezTo>
                  <a:cubicBezTo>
                    <a:pt x="169" y="8"/>
                    <a:pt x="161" y="0"/>
                    <a:pt x="151" y="0"/>
                  </a:cubicBezTo>
                  <a:cubicBezTo>
                    <a:pt x="141" y="0"/>
                    <a:pt x="133" y="8"/>
                    <a:pt x="133" y="18"/>
                  </a:cubicBezTo>
                  <a:cubicBezTo>
                    <a:pt x="133" y="47"/>
                    <a:pt x="133" y="47"/>
                    <a:pt x="133" y="47"/>
                  </a:cubicBezTo>
                  <a:cubicBezTo>
                    <a:pt x="34" y="47"/>
                    <a:pt x="34" y="47"/>
                    <a:pt x="34" y="47"/>
                  </a:cubicBezTo>
                  <a:cubicBezTo>
                    <a:pt x="15" y="47"/>
                    <a:pt x="0" y="63"/>
                    <a:pt x="0" y="82"/>
                  </a:cubicBezTo>
                  <a:cubicBezTo>
                    <a:pt x="0" y="643"/>
                    <a:pt x="0" y="643"/>
                    <a:pt x="0" y="643"/>
                  </a:cubicBezTo>
                  <a:cubicBezTo>
                    <a:pt x="0" y="662"/>
                    <a:pt x="15" y="677"/>
                    <a:pt x="34" y="677"/>
                  </a:cubicBezTo>
                  <a:cubicBezTo>
                    <a:pt x="34" y="677"/>
                    <a:pt x="34" y="677"/>
                    <a:pt x="34" y="677"/>
                  </a:cubicBezTo>
                  <a:cubicBezTo>
                    <a:pt x="579" y="677"/>
                    <a:pt x="579" y="677"/>
                    <a:pt x="579" y="677"/>
                  </a:cubicBezTo>
                  <a:cubicBezTo>
                    <a:pt x="598" y="677"/>
                    <a:pt x="613" y="662"/>
                    <a:pt x="613" y="642"/>
                  </a:cubicBezTo>
                  <a:cubicBezTo>
                    <a:pt x="613" y="82"/>
                    <a:pt x="613" y="82"/>
                    <a:pt x="613" y="82"/>
                  </a:cubicBezTo>
                  <a:cubicBezTo>
                    <a:pt x="613" y="63"/>
                    <a:pt x="598" y="47"/>
                    <a:pt x="579" y="47"/>
                  </a:cubicBezTo>
                  <a:close/>
                  <a:moveTo>
                    <a:pt x="151" y="130"/>
                  </a:moveTo>
                  <a:cubicBezTo>
                    <a:pt x="156" y="130"/>
                    <a:pt x="161" y="128"/>
                    <a:pt x="164" y="125"/>
                  </a:cubicBezTo>
                  <a:cubicBezTo>
                    <a:pt x="168" y="122"/>
                    <a:pt x="169" y="117"/>
                    <a:pt x="169" y="112"/>
                  </a:cubicBezTo>
                  <a:cubicBezTo>
                    <a:pt x="169" y="84"/>
                    <a:pt x="169" y="84"/>
                    <a:pt x="169" y="84"/>
                  </a:cubicBezTo>
                  <a:cubicBezTo>
                    <a:pt x="441" y="84"/>
                    <a:pt x="441" y="84"/>
                    <a:pt x="441" y="84"/>
                  </a:cubicBezTo>
                  <a:cubicBezTo>
                    <a:pt x="441" y="112"/>
                    <a:pt x="441" y="112"/>
                    <a:pt x="441" y="112"/>
                  </a:cubicBezTo>
                  <a:cubicBezTo>
                    <a:pt x="441" y="122"/>
                    <a:pt x="449" y="130"/>
                    <a:pt x="459" y="130"/>
                  </a:cubicBezTo>
                  <a:cubicBezTo>
                    <a:pt x="469" y="130"/>
                    <a:pt x="477" y="122"/>
                    <a:pt x="477" y="112"/>
                  </a:cubicBezTo>
                  <a:cubicBezTo>
                    <a:pt x="477" y="84"/>
                    <a:pt x="477" y="84"/>
                    <a:pt x="477" y="84"/>
                  </a:cubicBezTo>
                  <a:cubicBezTo>
                    <a:pt x="577" y="84"/>
                    <a:pt x="577" y="84"/>
                    <a:pt x="577" y="84"/>
                  </a:cubicBezTo>
                  <a:cubicBezTo>
                    <a:pt x="577" y="177"/>
                    <a:pt x="577" y="177"/>
                    <a:pt x="577" y="177"/>
                  </a:cubicBezTo>
                  <a:cubicBezTo>
                    <a:pt x="36" y="177"/>
                    <a:pt x="36" y="177"/>
                    <a:pt x="36" y="177"/>
                  </a:cubicBezTo>
                  <a:cubicBezTo>
                    <a:pt x="36" y="84"/>
                    <a:pt x="36" y="84"/>
                    <a:pt x="36" y="84"/>
                  </a:cubicBezTo>
                  <a:cubicBezTo>
                    <a:pt x="133" y="84"/>
                    <a:pt x="133" y="84"/>
                    <a:pt x="133" y="84"/>
                  </a:cubicBezTo>
                  <a:cubicBezTo>
                    <a:pt x="133" y="112"/>
                    <a:pt x="133" y="112"/>
                    <a:pt x="133" y="112"/>
                  </a:cubicBezTo>
                  <a:cubicBezTo>
                    <a:pt x="133" y="122"/>
                    <a:pt x="141" y="130"/>
                    <a:pt x="151" y="130"/>
                  </a:cubicBezTo>
                  <a:close/>
                  <a:moveTo>
                    <a:pt x="36" y="214"/>
                  </a:moveTo>
                  <a:cubicBezTo>
                    <a:pt x="577" y="214"/>
                    <a:pt x="577" y="214"/>
                    <a:pt x="577" y="214"/>
                  </a:cubicBezTo>
                  <a:cubicBezTo>
                    <a:pt x="577" y="640"/>
                    <a:pt x="577" y="640"/>
                    <a:pt x="577" y="640"/>
                  </a:cubicBezTo>
                  <a:cubicBezTo>
                    <a:pt x="36" y="640"/>
                    <a:pt x="36" y="640"/>
                    <a:pt x="36" y="640"/>
                  </a:cubicBezTo>
                  <a:lnTo>
                    <a:pt x="36" y="21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6">
              <a:extLst>
                <a:ext uri="{FF2B5EF4-FFF2-40B4-BE49-F238E27FC236}">
                  <a16:creationId xmlns:a16="http://schemas.microsoft.com/office/drawing/2014/main" id="{1A3E2B2F-5551-4A58-B0F7-3D9E92CFAF1E}"/>
                </a:ext>
              </a:extLst>
            </p:cNvPr>
            <p:cNvSpPr/>
            <p:nvPr/>
          </p:nvSpPr>
          <p:spPr bwMode="auto">
            <a:xfrm>
              <a:off x="337" y="2909"/>
              <a:ext cx="17" cy="20"/>
            </a:xfrm>
            <a:custGeom>
              <a:gdLst>
                <a:gd fmla="*/ 18 w 37" name="T0"/>
                <a:gd fmla="*/ 0 h 44" name="T1"/>
                <a:gd fmla="*/ 0 w 37" name="T2"/>
                <a:gd fmla="*/ 18 h 44" name="T3"/>
                <a:gd fmla="*/ 0 w 37" name="T4"/>
                <a:gd fmla="*/ 26 h 44" name="T5"/>
                <a:gd fmla="*/ 18 w 37" name="T6"/>
                <a:gd fmla="*/ 44 h 44" name="T7"/>
                <a:gd fmla="*/ 32 w 37" name="T8"/>
                <a:gd fmla="*/ 38 h 44" name="T9"/>
                <a:gd fmla="*/ 37 w 37" name="T10"/>
                <a:gd fmla="*/ 26 h 44" name="T11"/>
                <a:gd fmla="*/ 37 w 37" name="T12"/>
                <a:gd fmla="*/ 18 h 44" name="T13"/>
                <a:gd fmla="*/ 18 w 37" name="T14"/>
                <a:gd fmla="*/ 0 h 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 w="37">
                  <a:moveTo>
                    <a:pt x="18" y="0"/>
                  </a:moveTo>
                  <a:cubicBezTo>
                    <a:pt x="8" y="0"/>
                    <a:pt x="0" y="8"/>
                    <a:pt x="0" y="18"/>
                  </a:cubicBezTo>
                  <a:cubicBezTo>
                    <a:pt x="0" y="26"/>
                    <a:pt x="0" y="26"/>
                    <a:pt x="0" y="26"/>
                  </a:cubicBezTo>
                  <a:cubicBezTo>
                    <a:pt x="0" y="36"/>
                    <a:pt x="8" y="44"/>
                    <a:pt x="18" y="44"/>
                  </a:cubicBezTo>
                  <a:cubicBezTo>
                    <a:pt x="23" y="44"/>
                    <a:pt x="28" y="42"/>
                    <a:pt x="32" y="38"/>
                  </a:cubicBezTo>
                  <a:cubicBezTo>
                    <a:pt x="35" y="35"/>
                    <a:pt x="37" y="30"/>
                    <a:pt x="37" y="26"/>
                  </a:cubicBezTo>
                  <a:cubicBezTo>
                    <a:pt x="37" y="18"/>
                    <a:pt x="37" y="18"/>
                    <a:pt x="37" y="18"/>
                  </a:cubicBezTo>
                  <a:cubicBezTo>
                    <a:pt x="37"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7">
              <a:extLst>
                <a:ext uri="{FF2B5EF4-FFF2-40B4-BE49-F238E27FC236}">
                  <a16:creationId xmlns:a16="http://schemas.microsoft.com/office/drawing/2014/main" id="{C9DB3014-F2E7-4304-9504-4990B80A7901}"/>
                </a:ext>
              </a:extLst>
            </p:cNvPr>
            <p:cNvSpPr/>
            <p:nvPr/>
          </p:nvSpPr>
          <p:spPr bwMode="auto">
            <a:xfrm>
              <a:off x="289" y="2871"/>
              <a:ext cx="17" cy="20"/>
            </a:xfrm>
            <a:custGeom>
              <a:gdLst>
                <a:gd fmla="*/ 18 w 36" name="T0"/>
                <a:gd fmla="*/ 0 h 43" name="T1"/>
                <a:gd fmla="*/ 0 w 36" name="T2"/>
                <a:gd fmla="*/ 18 h 43" name="T3"/>
                <a:gd fmla="*/ 0 w 36" name="T4"/>
                <a:gd fmla="*/ 25 h 43" name="T5"/>
                <a:gd fmla="*/ 18 w 36" name="T6"/>
                <a:gd fmla="*/ 43 h 43" name="T7"/>
                <a:gd fmla="*/ 36 w 36" name="T8"/>
                <a:gd fmla="*/ 25 h 43" name="T9"/>
                <a:gd fmla="*/ 36 w 36" name="T10"/>
                <a:gd fmla="*/ 18 h 43" name="T11"/>
                <a:gd fmla="*/ 18 w 36" name="T12"/>
                <a:gd fmla="*/ 0 h 43" name="T13"/>
              </a:gdLst>
              <a:cxnLst>
                <a:cxn ang="0">
                  <a:pos x="T0" y="T1"/>
                </a:cxn>
                <a:cxn ang="0">
                  <a:pos x="T2" y="T3"/>
                </a:cxn>
                <a:cxn ang="0">
                  <a:pos x="T4" y="T5"/>
                </a:cxn>
                <a:cxn ang="0">
                  <a:pos x="T6" y="T7"/>
                </a:cxn>
                <a:cxn ang="0">
                  <a:pos x="T8" y="T9"/>
                </a:cxn>
                <a:cxn ang="0">
                  <a:pos x="T10" y="T11"/>
                </a:cxn>
                <a:cxn ang="0">
                  <a:pos x="T12" y="T13"/>
                </a:cxn>
              </a:cxnLst>
              <a:rect b="b" l="0" r="r" t="0"/>
              <a:pathLst>
                <a:path h="43" w="36">
                  <a:moveTo>
                    <a:pt x="18" y="0"/>
                  </a:moveTo>
                  <a:cubicBezTo>
                    <a:pt x="8" y="0"/>
                    <a:pt x="0" y="8"/>
                    <a:pt x="0" y="18"/>
                  </a:cubicBezTo>
                  <a:cubicBezTo>
                    <a:pt x="0" y="25"/>
                    <a:pt x="0" y="25"/>
                    <a:pt x="0" y="25"/>
                  </a:cubicBezTo>
                  <a:cubicBezTo>
                    <a:pt x="0" y="35"/>
                    <a:pt x="8" y="43"/>
                    <a:pt x="18" y="43"/>
                  </a:cubicBezTo>
                  <a:cubicBezTo>
                    <a:pt x="28" y="43"/>
                    <a:pt x="36" y="35"/>
                    <a:pt x="36" y="25"/>
                  </a:cubicBezTo>
                  <a:cubicBezTo>
                    <a:pt x="36" y="18"/>
                    <a:pt x="36" y="18"/>
                    <a:pt x="36" y="18"/>
                  </a:cubicBezTo>
                  <a:cubicBezTo>
                    <a:pt x="36"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8">
              <a:extLst>
                <a:ext uri="{FF2B5EF4-FFF2-40B4-BE49-F238E27FC236}">
                  <a16:creationId xmlns:a16="http://schemas.microsoft.com/office/drawing/2014/main" id="{0901DAF5-ED55-4CD6-8296-55888DC95188}"/>
                </a:ext>
              </a:extLst>
            </p:cNvPr>
            <p:cNvSpPr/>
            <p:nvPr/>
          </p:nvSpPr>
          <p:spPr bwMode="auto">
            <a:xfrm>
              <a:off x="289" y="2831"/>
              <a:ext cx="17" cy="20"/>
            </a:xfrm>
            <a:custGeom>
              <a:gdLst>
                <a:gd fmla="*/ 18 w 36" name="T0"/>
                <a:gd fmla="*/ 0 h 43" name="T1"/>
                <a:gd fmla="*/ 0 w 36" name="T2"/>
                <a:gd fmla="*/ 18 h 43" name="T3"/>
                <a:gd fmla="*/ 0 w 36" name="T4"/>
                <a:gd fmla="*/ 25 h 43" name="T5"/>
                <a:gd fmla="*/ 18 w 36" name="T6"/>
                <a:gd fmla="*/ 43 h 43" name="T7"/>
                <a:gd fmla="*/ 36 w 36" name="T8"/>
                <a:gd fmla="*/ 25 h 43" name="T9"/>
                <a:gd fmla="*/ 36 w 36" name="T10"/>
                <a:gd fmla="*/ 18 h 43" name="T11"/>
                <a:gd fmla="*/ 18 w 36" name="T12"/>
                <a:gd fmla="*/ 0 h 43" name="T13"/>
              </a:gdLst>
              <a:cxnLst>
                <a:cxn ang="0">
                  <a:pos x="T0" y="T1"/>
                </a:cxn>
                <a:cxn ang="0">
                  <a:pos x="T2" y="T3"/>
                </a:cxn>
                <a:cxn ang="0">
                  <a:pos x="T4" y="T5"/>
                </a:cxn>
                <a:cxn ang="0">
                  <a:pos x="T6" y="T7"/>
                </a:cxn>
                <a:cxn ang="0">
                  <a:pos x="T8" y="T9"/>
                </a:cxn>
                <a:cxn ang="0">
                  <a:pos x="T10" y="T11"/>
                </a:cxn>
                <a:cxn ang="0">
                  <a:pos x="T12" y="T13"/>
                </a:cxn>
              </a:cxnLst>
              <a:rect b="b" l="0" r="r" t="0"/>
              <a:pathLst>
                <a:path h="43" w="36">
                  <a:moveTo>
                    <a:pt x="18" y="0"/>
                  </a:moveTo>
                  <a:cubicBezTo>
                    <a:pt x="8" y="0"/>
                    <a:pt x="0" y="8"/>
                    <a:pt x="0" y="18"/>
                  </a:cubicBezTo>
                  <a:cubicBezTo>
                    <a:pt x="0" y="25"/>
                    <a:pt x="0" y="25"/>
                    <a:pt x="0" y="25"/>
                  </a:cubicBezTo>
                  <a:cubicBezTo>
                    <a:pt x="0" y="35"/>
                    <a:pt x="8" y="43"/>
                    <a:pt x="18" y="43"/>
                  </a:cubicBezTo>
                  <a:cubicBezTo>
                    <a:pt x="28" y="43"/>
                    <a:pt x="36" y="35"/>
                    <a:pt x="36" y="25"/>
                  </a:cubicBezTo>
                  <a:cubicBezTo>
                    <a:pt x="36" y="18"/>
                    <a:pt x="36" y="18"/>
                    <a:pt x="36" y="18"/>
                  </a:cubicBezTo>
                  <a:cubicBezTo>
                    <a:pt x="36"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9">
              <a:extLst>
                <a:ext uri="{FF2B5EF4-FFF2-40B4-BE49-F238E27FC236}">
                  <a16:creationId xmlns:a16="http://schemas.microsoft.com/office/drawing/2014/main" id="{080732AB-6EB0-40A4-9532-3F124C913E1F}"/>
                </a:ext>
              </a:extLst>
            </p:cNvPr>
            <p:cNvSpPr/>
            <p:nvPr/>
          </p:nvSpPr>
          <p:spPr bwMode="auto">
            <a:xfrm>
              <a:off x="289" y="2909"/>
              <a:ext cx="17" cy="20"/>
            </a:xfrm>
            <a:custGeom>
              <a:gdLst>
                <a:gd fmla="*/ 18 w 36" name="T0"/>
                <a:gd fmla="*/ 0 h 44" name="T1"/>
                <a:gd fmla="*/ 0 w 36" name="T2"/>
                <a:gd fmla="*/ 18 h 44" name="T3"/>
                <a:gd fmla="*/ 0 w 36" name="T4"/>
                <a:gd fmla="*/ 26 h 44" name="T5"/>
                <a:gd fmla="*/ 18 w 36" name="T6"/>
                <a:gd fmla="*/ 44 h 44" name="T7"/>
                <a:gd fmla="*/ 36 w 36" name="T8"/>
                <a:gd fmla="*/ 26 h 44" name="T9"/>
                <a:gd fmla="*/ 36 w 36" name="T10"/>
                <a:gd fmla="*/ 18 h 44" name="T11"/>
                <a:gd fmla="*/ 18 w 36" name="T12"/>
                <a:gd fmla="*/ 0 h 44" name="T13"/>
              </a:gdLst>
              <a:cxnLst>
                <a:cxn ang="0">
                  <a:pos x="T0" y="T1"/>
                </a:cxn>
                <a:cxn ang="0">
                  <a:pos x="T2" y="T3"/>
                </a:cxn>
                <a:cxn ang="0">
                  <a:pos x="T4" y="T5"/>
                </a:cxn>
                <a:cxn ang="0">
                  <a:pos x="T6" y="T7"/>
                </a:cxn>
                <a:cxn ang="0">
                  <a:pos x="T8" y="T9"/>
                </a:cxn>
                <a:cxn ang="0">
                  <a:pos x="T10" y="T11"/>
                </a:cxn>
                <a:cxn ang="0">
                  <a:pos x="T12" y="T13"/>
                </a:cxn>
              </a:cxnLst>
              <a:rect b="b" l="0" r="r" t="0"/>
              <a:pathLst>
                <a:path h="44" w="36">
                  <a:moveTo>
                    <a:pt x="18" y="0"/>
                  </a:moveTo>
                  <a:cubicBezTo>
                    <a:pt x="8" y="0"/>
                    <a:pt x="0" y="8"/>
                    <a:pt x="0" y="18"/>
                  </a:cubicBezTo>
                  <a:cubicBezTo>
                    <a:pt x="0" y="26"/>
                    <a:pt x="0" y="26"/>
                    <a:pt x="0" y="26"/>
                  </a:cubicBezTo>
                  <a:cubicBezTo>
                    <a:pt x="0" y="36"/>
                    <a:pt x="8" y="44"/>
                    <a:pt x="18" y="44"/>
                  </a:cubicBezTo>
                  <a:cubicBezTo>
                    <a:pt x="28" y="44"/>
                    <a:pt x="36" y="36"/>
                    <a:pt x="36" y="26"/>
                  </a:cubicBezTo>
                  <a:cubicBezTo>
                    <a:pt x="36" y="18"/>
                    <a:pt x="36" y="18"/>
                    <a:pt x="36" y="18"/>
                  </a:cubicBezTo>
                  <a:cubicBezTo>
                    <a:pt x="36"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10">
              <a:extLst>
                <a:ext uri="{FF2B5EF4-FFF2-40B4-BE49-F238E27FC236}">
                  <a16:creationId xmlns:a16="http://schemas.microsoft.com/office/drawing/2014/main" id="{E081A05E-6CB4-4643-96D8-D33E3270C849}"/>
                </a:ext>
              </a:extLst>
            </p:cNvPr>
            <p:cNvSpPr/>
            <p:nvPr/>
          </p:nvSpPr>
          <p:spPr bwMode="auto">
            <a:xfrm>
              <a:off x="243" y="2909"/>
              <a:ext cx="17" cy="20"/>
            </a:xfrm>
            <a:custGeom>
              <a:gdLst>
                <a:gd fmla="*/ 18 w 36" name="T0"/>
                <a:gd fmla="*/ 0 h 44" name="T1"/>
                <a:gd fmla="*/ 0 w 36" name="T2"/>
                <a:gd fmla="*/ 18 h 44" name="T3"/>
                <a:gd fmla="*/ 0 w 36" name="T4"/>
                <a:gd fmla="*/ 26 h 44" name="T5"/>
                <a:gd fmla="*/ 18 w 36" name="T6"/>
                <a:gd fmla="*/ 44 h 44" name="T7"/>
                <a:gd fmla="*/ 32 w 36" name="T8"/>
                <a:gd fmla="*/ 38 h 44" name="T9"/>
                <a:gd fmla="*/ 36 w 36" name="T10"/>
                <a:gd fmla="*/ 26 h 44" name="T11"/>
                <a:gd fmla="*/ 36 w 36" name="T12"/>
                <a:gd fmla="*/ 18 h 44" name="T13"/>
                <a:gd fmla="*/ 18 w 36" name="T14"/>
                <a:gd fmla="*/ 0 h 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 w="36">
                  <a:moveTo>
                    <a:pt x="18" y="0"/>
                  </a:moveTo>
                  <a:cubicBezTo>
                    <a:pt x="8" y="0"/>
                    <a:pt x="0" y="8"/>
                    <a:pt x="0" y="18"/>
                  </a:cubicBezTo>
                  <a:cubicBezTo>
                    <a:pt x="0" y="26"/>
                    <a:pt x="0" y="26"/>
                    <a:pt x="0" y="26"/>
                  </a:cubicBezTo>
                  <a:cubicBezTo>
                    <a:pt x="0" y="36"/>
                    <a:pt x="8" y="44"/>
                    <a:pt x="18" y="44"/>
                  </a:cubicBezTo>
                  <a:cubicBezTo>
                    <a:pt x="23" y="44"/>
                    <a:pt x="28" y="42"/>
                    <a:pt x="32" y="38"/>
                  </a:cubicBezTo>
                  <a:cubicBezTo>
                    <a:pt x="35" y="35"/>
                    <a:pt x="36" y="30"/>
                    <a:pt x="36" y="26"/>
                  </a:cubicBezTo>
                  <a:cubicBezTo>
                    <a:pt x="36" y="18"/>
                    <a:pt x="36" y="18"/>
                    <a:pt x="36" y="18"/>
                  </a:cubicBezTo>
                  <a:cubicBezTo>
                    <a:pt x="36"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11">
              <a:extLst>
                <a:ext uri="{FF2B5EF4-FFF2-40B4-BE49-F238E27FC236}">
                  <a16:creationId xmlns:a16="http://schemas.microsoft.com/office/drawing/2014/main" id="{A01CFEA2-BD30-41DD-89B4-286B3927F35B}"/>
                </a:ext>
              </a:extLst>
            </p:cNvPr>
            <p:cNvSpPr/>
            <p:nvPr/>
          </p:nvSpPr>
          <p:spPr bwMode="auto">
            <a:xfrm>
              <a:off x="243" y="2831"/>
              <a:ext cx="17" cy="20"/>
            </a:xfrm>
            <a:custGeom>
              <a:gdLst>
                <a:gd fmla="*/ 18 w 36" name="T0"/>
                <a:gd fmla="*/ 0 h 43" name="T1"/>
                <a:gd fmla="*/ 0 w 36" name="T2"/>
                <a:gd fmla="*/ 18 h 43" name="T3"/>
                <a:gd fmla="*/ 0 w 36" name="T4"/>
                <a:gd fmla="*/ 25 h 43" name="T5"/>
                <a:gd fmla="*/ 18 w 36" name="T6"/>
                <a:gd fmla="*/ 43 h 43" name="T7"/>
                <a:gd fmla="*/ 32 w 36" name="T8"/>
                <a:gd fmla="*/ 38 h 43" name="T9"/>
                <a:gd fmla="*/ 36 w 36" name="T10"/>
                <a:gd fmla="*/ 25 h 43" name="T11"/>
                <a:gd fmla="*/ 36 w 36" name="T12"/>
                <a:gd fmla="*/ 18 h 43" name="T13"/>
                <a:gd fmla="*/ 18 w 36" name="T14"/>
                <a:gd fmla="*/ 0 h 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 w="36">
                  <a:moveTo>
                    <a:pt x="18" y="0"/>
                  </a:moveTo>
                  <a:cubicBezTo>
                    <a:pt x="8" y="0"/>
                    <a:pt x="0" y="8"/>
                    <a:pt x="0" y="18"/>
                  </a:cubicBezTo>
                  <a:cubicBezTo>
                    <a:pt x="0" y="25"/>
                    <a:pt x="0" y="25"/>
                    <a:pt x="0" y="25"/>
                  </a:cubicBezTo>
                  <a:cubicBezTo>
                    <a:pt x="0" y="35"/>
                    <a:pt x="8" y="43"/>
                    <a:pt x="18" y="43"/>
                  </a:cubicBezTo>
                  <a:cubicBezTo>
                    <a:pt x="23" y="43"/>
                    <a:pt x="28" y="41"/>
                    <a:pt x="32" y="38"/>
                  </a:cubicBezTo>
                  <a:cubicBezTo>
                    <a:pt x="35" y="34"/>
                    <a:pt x="36" y="30"/>
                    <a:pt x="36" y="25"/>
                  </a:cubicBezTo>
                  <a:cubicBezTo>
                    <a:pt x="36" y="18"/>
                    <a:pt x="36" y="18"/>
                    <a:pt x="36" y="18"/>
                  </a:cubicBezTo>
                  <a:cubicBezTo>
                    <a:pt x="36"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2">
              <a:extLst>
                <a:ext uri="{FF2B5EF4-FFF2-40B4-BE49-F238E27FC236}">
                  <a16:creationId xmlns:a16="http://schemas.microsoft.com/office/drawing/2014/main" id="{5489CF50-2893-4B1D-9314-B356A946BE1E}"/>
                </a:ext>
              </a:extLst>
            </p:cNvPr>
            <p:cNvSpPr/>
            <p:nvPr/>
          </p:nvSpPr>
          <p:spPr bwMode="auto">
            <a:xfrm>
              <a:off x="431" y="2784"/>
              <a:ext cx="18" cy="20"/>
            </a:xfrm>
            <a:custGeom>
              <a:gdLst>
                <a:gd fmla="*/ 18 w 37" name="T0"/>
                <a:gd fmla="*/ 43 h 43" name="T1"/>
                <a:gd fmla="*/ 37 w 37" name="T2"/>
                <a:gd fmla="*/ 25 h 43" name="T3"/>
                <a:gd fmla="*/ 37 w 37" name="T4"/>
                <a:gd fmla="*/ 18 h 43" name="T5"/>
                <a:gd fmla="*/ 18 w 37" name="T6"/>
                <a:gd fmla="*/ 0 h 43" name="T7"/>
                <a:gd fmla="*/ 0 w 37" name="T8"/>
                <a:gd fmla="*/ 18 h 43" name="T9"/>
                <a:gd fmla="*/ 0 w 37" name="T10"/>
                <a:gd fmla="*/ 25 h 43" name="T11"/>
                <a:gd fmla="*/ 18 w 37" name="T12"/>
                <a:gd fmla="*/ 43 h 43" name="T13"/>
              </a:gdLst>
              <a:cxnLst>
                <a:cxn ang="0">
                  <a:pos x="T0" y="T1"/>
                </a:cxn>
                <a:cxn ang="0">
                  <a:pos x="T2" y="T3"/>
                </a:cxn>
                <a:cxn ang="0">
                  <a:pos x="T4" y="T5"/>
                </a:cxn>
                <a:cxn ang="0">
                  <a:pos x="T6" y="T7"/>
                </a:cxn>
                <a:cxn ang="0">
                  <a:pos x="T8" y="T9"/>
                </a:cxn>
                <a:cxn ang="0">
                  <a:pos x="T10" y="T11"/>
                </a:cxn>
                <a:cxn ang="0">
                  <a:pos x="T12" y="T13"/>
                </a:cxn>
              </a:cxnLst>
              <a:rect b="b" l="0" r="r" t="0"/>
              <a:pathLst>
                <a:path h="43" w="37">
                  <a:moveTo>
                    <a:pt x="18" y="43"/>
                  </a:moveTo>
                  <a:cubicBezTo>
                    <a:pt x="29" y="43"/>
                    <a:pt x="37" y="35"/>
                    <a:pt x="37" y="25"/>
                  </a:cubicBezTo>
                  <a:cubicBezTo>
                    <a:pt x="37" y="18"/>
                    <a:pt x="37" y="18"/>
                    <a:pt x="37" y="18"/>
                  </a:cubicBezTo>
                  <a:cubicBezTo>
                    <a:pt x="37" y="8"/>
                    <a:pt x="28" y="0"/>
                    <a:pt x="18" y="0"/>
                  </a:cubicBezTo>
                  <a:cubicBezTo>
                    <a:pt x="8" y="0"/>
                    <a:pt x="0" y="8"/>
                    <a:pt x="0" y="18"/>
                  </a:cubicBezTo>
                  <a:cubicBezTo>
                    <a:pt x="0" y="25"/>
                    <a:pt x="0" y="25"/>
                    <a:pt x="0" y="25"/>
                  </a:cubicBezTo>
                  <a:cubicBezTo>
                    <a:pt x="0" y="35"/>
                    <a:pt x="8" y="43"/>
                    <a:pt x="18"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13">
              <a:extLst>
                <a:ext uri="{FF2B5EF4-FFF2-40B4-BE49-F238E27FC236}">
                  <a16:creationId xmlns:a16="http://schemas.microsoft.com/office/drawing/2014/main" id="{86291561-5340-4807-8567-5D5CD06E19DB}"/>
                </a:ext>
              </a:extLst>
            </p:cNvPr>
            <p:cNvSpPr/>
            <p:nvPr/>
          </p:nvSpPr>
          <p:spPr bwMode="auto">
            <a:xfrm>
              <a:off x="243" y="2871"/>
              <a:ext cx="17" cy="20"/>
            </a:xfrm>
            <a:custGeom>
              <a:gdLst>
                <a:gd fmla="*/ 18 w 36" name="T0"/>
                <a:gd fmla="*/ 0 h 43" name="T1"/>
                <a:gd fmla="*/ 0 w 36" name="T2"/>
                <a:gd fmla="*/ 18 h 43" name="T3"/>
                <a:gd fmla="*/ 0 w 36" name="T4"/>
                <a:gd fmla="*/ 25 h 43" name="T5"/>
                <a:gd fmla="*/ 18 w 36" name="T6"/>
                <a:gd fmla="*/ 43 h 43" name="T7"/>
                <a:gd fmla="*/ 32 w 36" name="T8"/>
                <a:gd fmla="*/ 38 h 43" name="T9"/>
                <a:gd fmla="*/ 36 w 36" name="T10"/>
                <a:gd fmla="*/ 25 h 43" name="T11"/>
                <a:gd fmla="*/ 36 w 36" name="T12"/>
                <a:gd fmla="*/ 18 h 43" name="T13"/>
                <a:gd fmla="*/ 18 w 36" name="T14"/>
                <a:gd fmla="*/ 0 h 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 w="36">
                  <a:moveTo>
                    <a:pt x="18" y="0"/>
                  </a:moveTo>
                  <a:cubicBezTo>
                    <a:pt x="8" y="0"/>
                    <a:pt x="0" y="8"/>
                    <a:pt x="0" y="18"/>
                  </a:cubicBezTo>
                  <a:cubicBezTo>
                    <a:pt x="0" y="25"/>
                    <a:pt x="0" y="25"/>
                    <a:pt x="0" y="25"/>
                  </a:cubicBezTo>
                  <a:cubicBezTo>
                    <a:pt x="0" y="35"/>
                    <a:pt x="8" y="43"/>
                    <a:pt x="18" y="43"/>
                  </a:cubicBezTo>
                  <a:cubicBezTo>
                    <a:pt x="23" y="43"/>
                    <a:pt x="28" y="41"/>
                    <a:pt x="32" y="38"/>
                  </a:cubicBezTo>
                  <a:cubicBezTo>
                    <a:pt x="35" y="35"/>
                    <a:pt x="36" y="30"/>
                    <a:pt x="36" y="25"/>
                  </a:cubicBezTo>
                  <a:cubicBezTo>
                    <a:pt x="36" y="18"/>
                    <a:pt x="36" y="18"/>
                    <a:pt x="36" y="18"/>
                  </a:cubicBezTo>
                  <a:cubicBezTo>
                    <a:pt x="36"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4">
              <a:extLst>
                <a:ext uri="{FF2B5EF4-FFF2-40B4-BE49-F238E27FC236}">
                  <a16:creationId xmlns:a16="http://schemas.microsoft.com/office/drawing/2014/main" id="{697B5748-2416-4595-842F-012DD4FC8BDC}"/>
                </a:ext>
              </a:extLst>
            </p:cNvPr>
            <p:cNvSpPr/>
            <p:nvPr/>
          </p:nvSpPr>
          <p:spPr bwMode="auto">
            <a:xfrm>
              <a:off x="385" y="2909"/>
              <a:ext cx="17" cy="20"/>
            </a:xfrm>
            <a:custGeom>
              <a:gdLst>
                <a:gd fmla="*/ 18 w 36" name="T0"/>
                <a:gd fmla="*/ 0 h 44" name="T1"/>
                <a:gd fmla="*/ 0 w 36" name="T2"/>
                <a:gd fmla="*/ 18 h 44" name="T3"/>
                <a:gd fmla="*/ 0 w 36" name="T4"/>
                <a:gd fmla="*/ 26 h 44" name="T5"/>
                <a:gd fmla="*/ 18 w 36" name="T6"/>
                <a:gd fmla="*/ 44 h 44" name="T7"/>
                <a:gd fmla="*/ 36 w 36" name="T8"/>
                <a:gd fmla="*/ 26 h 44" name="T9"/>
                <a:gd fmla="*/ 36 w 36" name="T10"/>
                <a:gd fmla="*/ 18 h 44" name="T11"/>
                <a:gd fmla="*/ 18 w 36" name="T12"/>
                <a:gd fmla="*/ 0 h 44" name="T13"/>
              </a:gdLst>
              <a:cxnLst>
                <a:cxn ang="0">
                  <a:pos x="T0" y="T1"/>
                </a:cxn>
                <a:cxn ang="0">
                  <a:pos x="T2" y="T3"/>
                </a:cxn>
                <a:cxn ang="0">
                  <a:pos x="T4" y="T5"/>
                </a:cxn>
                <a:cxn ang="0">
                  <a:pos x="T6" y="T7"/>
                </a:cxn>
                <a:cxn ang="0">
                  <a:pos x="T8" y="T9"/>
                </a:cxn>
                <a:cxn ang="0">
                  <a:pos x="T10" y="T11"/>
                </a:cxn>
                <a:cxn ang="0">
                  <a:pos x="T12" y="T13"/>
                </a:cxn>
              </a:cxnLst>
              <a:rect b="b" l="0" r="r" t="0"/>
              <a:pathLst>
                <a:path h="44" w="36">
                  <a:moveTo>
                    <a:pt x="18" y="0"/>
                  </a:moveTo>
                  <a:cubicBezTo>
                    <a:pt x="8" y="0"/>
                    <a:pt x="0" y="8"/>
                    <a:pt x="0" y="18"/>
                  </a:cubicBezTo>
                  <a:cubicBezTo>
                    <a:pt x="0" y="26"/>
                    <a:pt x="0" y="26"/>
                    <a:pt x="0" y="26"/>
                  </a:cubicBezTo>
                  <a:cubicBezTo>
                    <a:pt x="0" y="36"/>
                    <a:pt x="8" y="44"/>
                    <a:pt x="18" y="44"/>
                  </a:cubicBezTo>
                  <a:cubicBezTo>
                    <a:pt x="28" y="44"/>
                    <a:pt x="36" y="36"/>
                    <a:pt x="36" y="26"/>
                  </a:cubicBezTo>
                  <a:cubicBezTo>
                    <a:pt x="36" y="18"/>
                    <a:pt x="36" y="18"/>
                    <a:pt x="36" y="18"/>
                  </a:cubicBezTo>
                  <a:cubicBezTo>
                    <a:pt x="36"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5">
              <a:extLst>
                <a:ext uri="{FF2B5EF4-FFF2-40B4-BE49-F238E27FC236}">
                  <a16:creationId xmlns:a16="http://schemas.microsoft.com/office/drawing/2014/main" id="{606B281B-B27F-49BC-B4F9-3E7C8F665CB6}"/>
                </a:ext>
              </a:extLst>
            </p:cNvPr>
            <p:cNvSpPr/>
            <p:nvPr/>
          </p:nvSpPr>
          <p:spPr bwMode="auto">
            <a:xfrm>
              <a:off x="431" y="2872"/>
              <a:ext cx="18" cy="21"/>
            </a:xfrm>
            <a:custGeom>
              <a:gdLst>
                <a:gd fmla="*/ 18 w 37" name="T0"/>
                <a:gd fmla="*/ 0 h 44" name="T1"/>
                <a:gd fmla="*/ 0 w 37" name="T2"/>
                <a:gd fmla="*/ 18 h 44" name="T3"/>
                <a:gd fmla="*/ 0 w 37" name="T4"/>
                <a:gd fmla="*/ 26 h 44" name="T5"/>
                <a:gd fmla="*/ 18 w 37" name="T6"/>
                <a:gd fmla="*/ 44 h 44" name="T7"/>
                <a:gd fmla="*/ 37 w 37" name="T8"/>
                <a:gd fmla="*/ 26 h 44" name="T9"/>
                <a:gd fmla="*/ 37 w 37" name="T10"/>
                <a:gd fmla="*/ 18 h 44" name="T11"/>
                <a:gd fmla="*/ 18 w 37" name="T12"/>
                <a:gd fmla="*/ 0 h 44" name="T13"/>
              </a:gdLst>
              <a:cxnLst>
                <a:cxn ang="0">
                  <a:pos x="T0" y="T1"/>
                </a:cxn>
                <a:cxn ang="0">
                  <a:pos x="T2" y="T3"/>
                </a:cxn>
                <a:cxn ang="0">
                  <a:pos x="T4" y="T5"/>
                </a:cxn>
                <a:cxn ang="0">
                  <a:pos x="T6" y="T7"/>
                </a:cxn>
                <a:cxn ang="0">
                  <a:pos x="T8" y="T9"/>
                </a:cxn>
                <a:cxn ang="0">
                  <a:pos x="T10" y="T11"/>
                </a:cxn>
                <a:cxn ang="0">
                  <a:pos x="T12" y="T13"/>
                </a:cxn>
              </a:cxnLst>
              <a:rect b="b" l="0" r="r" t="0"/>
              <a:pathLst>
                <a:path h="44" w="37">
                  <a:moveTo>
                    <a:pt x="18" y="0"/>
                  </a:moveTo>
                  <a:cubicBezTo>
                    <a:pt x="8" y="0"/>
                    <a:pt x="0" y="8"/>
                    <a:pt x="0" y="18"/>
                  </a:cubicBezTo>
                  <a:cubicBezTo>
                    <a:pt x="0" y="26"/>
                    <a:pt x="0" y="26"/>
                    <a:pt x="0" y="26"/>
                  </a:cubicBezTo>
                  <a:cubicBezTo>
                    <a:pt x="0" y="36"/>
                    <a:pt x="8" y="44"/>
                    <a:pt x="18" y="44"/>
                  </a:cubicBezTo>
                  <a:cubicBezTo>
                    <a:pt x="29" y="44"/>
                    <a:pt x="37" y="35"/>
                    <a:pt x="37" y="26"/>
                  </a:cubicBezTo>
                  <a:cubicBezTo>
                    <a:pt x="37" y="18"/>
                    <a:pt x="37" y="18"/>
                    <a:pt x="37" y="18"/>
                  </a:cubicBezTo>
                  <a:cubicBezTo>
                    <a:pt x="37"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6">
              <a:extLst>
                <a:ext uri="{FF2B5EF4-FFF2-40B4-BE49-F238E27FC236}">
                  <a16:creationId xmlns:a16="http://schemas.microsoft.com/office/drawing/2014/main" id="{FCC39A3E-B087-418B-BC44-FA35994B447F}"/>
                </a:ext>
              </a:extLst>
            </p:cNvPr>
            <p:cNvSpPr/>
            <p:nvPr/>
          </p:nvSpPr>
          <p:spPr bwMode="auto">
            <a:xfrm>
              <a:off x="337" y="2871"/>
              <a:ext cx="17" cy="20"/>
            </a:xfrm>
            <a:custGeom>
              <a:gdLst>
                <a:gd fmla="*/ 18 w 37" name="T0"/>
                <a:gd fmla="*/ 0 h 43" name="T1"/>
                <a:gd fmla="*/ 0 w 37" name="T2"/>
                <a:gd fmla="*/ 18 h 43" name="T3"/>
                <a:gd fmla="*/ 0 w 37" name="T4"/>
                <a:gd fmla="*/ 25 h 43" name="T5"/>
                <a:gd fmla="*/ 18 w 37" name="T6"/>
                <a:gd fmla="*/ 43 h 43" name="T7"/>
                <a:gd fmla="*/ 32 w 37" name="T8"/>
                <a:gd fmla="*/ 38 h 43" name="T9"/>
                <a:gd fmla="*/ 37 w 37" name="T10"/>
                <a:gd fmla="*/ 25 h 43" name="T11"/>
                <a:gd fmla="*/ 37 w 37" name="T12"/>
                <a:gd fmla="*/ 18 h 43" name="T13"/>
                <a:gd fmla="*/ 18 w 37" name="T14"/>
                <a:gd fmla="*/ 0 h 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 w="37">
                  <a:moveTo>
                    <a:pt x="18" y="0"/>
                  </a:moveTo>
                  <a:cubicBezTo>
                    <a:pt x="8" y="0"/>
                    <a:pt x="0" y="8"/>
                    <a:pt x="0" y="18"/>
                  </a:cubicBezTo>
                  <a:cubicBezTo>
                    <a:pt x="0" y="25"/>
                    <a:pt x="0" y="25"/>
                    <a:pt x="0" y="25"/>
                  </a:cubicBezTo>
                  <a:cubicBezTo>
                    <a:pt x="0" y="35"/>
                    <a:pt x="8" y="43"/>
                    <a:pt x="18" y="43"/>
                  </a:cubicBezTo>
                  <a:cubicBezTo>
                    <a:pt x="23" y="43"/>
                    <a:pt x="28" y="41"/>
                    <a:pt x="32" y="38"/>
                  </a:cubicBezTo>
                  <a:cubicBezTo>
                    <a:pt x="35" y="35"/>
                    <a:pt x="37" y="30"/>
                    <a:pt x="37" y="25"/>
                  </a:cubicBezTo>
                  <a:cubicBezTo>
                    <a:pt x="37" y="18"/>
                    <a:pt x="37" y="18"/>
                    <a:pt x="37" y="18"/>
                  </a:cubicBezTo>
                  <a:cubicBezTo>
                    <a:pt x="37"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7">
              <a:extLst>
                <a:ext uri="{FF2B5EF4-FFF2-40B4-BE49-F238E27FC236}">
                  <a16:creationId xmlns:a16="http://schemas.microsoft.com/office/drawing/2014/main" id="{2AAEC579-D89B-49FF-B929-F5BBB3532074}"/>
                </a:ext>
              </a:extLst>
            </p:cNvPr>
            <p:cNvSpPr/>
            <p:nvPr/>
          </p:nvSpPr>
          <p:spPr bwMode="auto">
            <a:xfrm>
              <a:off x="431" y="2911"/>
              <a:ext cx="18" cy="20"/>
            </a:xfrm>
            <a:custGeom>
              <a:gdLst>
                <a:gd fmla="*/ 18 w 37" name="T0"/>
                <a:gd fmla="*/ 0 h 43" name="T1"/>
                <a:gd fmla="*/ 0 w 37" name="T2"/>
                <a:gd fmla="*/ 18 h 43" name="T3"/>
                <a:gd fmla="*/ 0 w 37" name="T4"/>
                <a:gd fmla="*/ 25 h 43" name="T5"/>
                <a:gd fmla="*/ 18 w 37" name="T6"/>
                <a:gd fmla="*/ 43 h 43" name="T7"/>
                <a:gd fmla="*/ 37 w 37" name="T8"/>
                <a:gd fmla="*/ 25 h 43" name="T9"/>
                <a:gd fmla="*/ 37 w 37" name="T10"/>
                <a:gd fmla="*/ 18 h 43" name="T11"/>
                <a:gd fmla="*/ 18 w 37" name="T12"/>
                <a:gd fmla="*/ 0 h 43" name="T13"/>
              </a:gdLst>
              <a:cxnLst>
                <a:cxn ang="0">
                  <a:pos x="T0" y="T1"/>
                </a:cxn>
                <a:cxn ang="0">
                  <a:pos x="T2" y="T3"/>
                </a:cxn>
                <a:cxn ang="0">
                  <a:pos x="T4" y="T5"/>
                </a:cxn>
                <a:cxn ang="0">
                  <a:pos x="T6" y="T7"/>
                </a:cxn>
                <a:cxn ang="0">
                  <a:pos x="T8" y="T9"/>
                </a:cxn>
                <a:cxn ang="0">
                  <a:pos x="T10" y="T11"/>
                </a:cxn>
                <a:cxn ang="0">
                  <a:pos x="T12" y="T13"/>
                </a:cxn>
              </a:cxnLst>
              <a:rect b="b" l="0" r="r" t="0"/>
              <a:pathLst>
                <a:path h="43" w="37">
                  <a:moveTo>
                    <a:pt x="18" y="0"/>
                  </a:moveTo>
                  <a:cubicBezTo>
                    <a:pt x="8" y="0"/>
                    <a:pt x="0" y="8"/>
                    <a:pt x="0" y="18"/>
                  </a:cubicBezTo>
                  <a:cubicBezTo>
                    <a:pt x="0" y="25"/>
                    <a:pt x="0" y="25"/>
                    <a:pt x="0" y="25"/>
                  </a:cubicBezTo>
                  <a:cubicBezTo>
                    <a:pt x="0" y="35"/>
                    <a:pt x="8" y="43"/>
                    <a:pt x="18" y="43"/>
                  </a:cubicBezTo>
                  <a:cubicBezTo>
                    <a:pt x="29" y="43"/>
                    <a:pt x="37" y="35"/>
                    <a:pt x="37" y="25"/>
                  </a:cubicBezTo>
                  <a:cubicBezTo>
                    <a:pt x="37" y="18"/>
                    <a:pt x="37" y="18"/>
                    <a:pt x="37" y="18"/>
                  </a:cubicBezTo>
                  <a:cubicBezTo>
                    <a:pt x="37"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8">
              <a:extLst>
                <a:ext uri="{FF2B5EF4-FFF2-40B4-BE49-F238E27FC236}">
                  <a16:creationId xmlns:a16="http://schemas.microsoft.com/office/drawing/2014/main" id="{37662139-85BD-4A41-BB7F-948EDC464F53}"/>
                </a:ext>
              </a:extLst>
            </p:cNvPr>
            <p:cNvSpPr/>
            <p:nvPr/>
          </p:nvSpPr>
          <p:spPr bwMode="auto">
            <a:xfrm>
              <a:off x="431" y="2833"/>
              <a:ext cx="18" cy="20"/>
            </a:xfrm>
            <a:custGeom>
              <a:gdLst>
                <a:gd fmla="*/ 18 w 37" name="T0"/>
                <a:gd fmla="*/ 0 h 43" name="T1"/>
                <a:gd fmla="*/ 0 w 37" name="T2"/>
                <a:gd fmla="*/ 18 h 43" name="T3"/>
                <a:gd fmla="*/ 0 w 37" name="T4"/>
                <a:gd fmla="*/ 25 h 43" name="T5"/>
                <a:gd fmla="*/ 18 w 37" name="T6"/>
                <a:gd fmla="*/ 43 h 43" name="T7"/>
                <a:gd fmla="*/ 37 w 37" name="T8"/>
                <a:gd fmla="*/ 25 h 43" name="T9"/>
                <a:gd fmla="*/ 37 w 37" name="T10"/>
                <a:gd fmla="*/ 18 h 43" name="T11"/>
                <a:gd fmla="*/ 18 w 37" name="T12"/>
                <a:gd fmla="*/ 0 h 43" name="T13"/>
              </a:gdLst>
              <a:cxnLst>
                <a:cxn ang="0">
                  <a:pos x="T0" y="T1"/>
                </a:cxn>
                <a:cxn ang="0">
                  <a:pos x="T2" y="T3"/>
                </a:cxn>
                <a:cxn ang="0">
                  <a:pos x="T4" y="T5"/>
                </a:cxn>
                <a:cxn ang="0">
                  <a:pos x="T6" y="T7"/>
                </a:cxn>
                <a:cxn ang="0">
                  <a:pos x="T8" y="T9"/>
                </a:cxn>
                <a:cxn ang="0">
                  <a:pos x="T10" y="T11"/>
                </a:cxn>
                <a:cxn ang="0">
                  <a:pos x="T12" y="T13"/>
                </a:cxn>
              </a:cxnLst>
              <a:rect b="b" l="0" r="r" t="0"/>
              <a:pathLst>
                <a:path h="43" w="37">
                  <a:moveTo>
                    <a:pt x="18" y="0"/>
                  </a:moveTo>
                  <a:cubicBezTo>
                    <a:pt x="8" y="0"/>
                    <a:pt x="0" y="8"/>
                    <a:pt x="0" y="18"/>
                  </a:cubicBezTo>
                  <a:cubicBezTo>
                    <a:pt x="0" y="25"/>
                    <a:pt x="0" y="25"/>
                    <a:pt x="0" y="25"/>
                  </a:cubicBezTo>
                  <a:cubicBezTo>
                    <a:pt x="0" y="35"/>
                    <a:pt x="8" y="43"/>
                    <a:pt x="18" y="43"/>
                  </a:cubicBezTo>
                  <a:cubicBezTo>
                    <a:pt x="29" y="43"/>
                    <a:pt x="37" y="35"/>
                    <a:pt x="37" y="25"/>
                  </a:cubicBezTo>
                  <a:cubicBezTo>
                    <a:pt x="37" y="18"/>
                    <a:pt x="37" y="18"/>
                    <a:pt x="37" y="18"/>
                  </a:cubicBezTo>
                  <a:cubicBezTo>
                    <a:pt x="37"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9">
              <a:extLst>
                <a:ext uri="{FF2B5EF4-FFF2-40B4-BE49-F238E27FC236}">
                  <a16:creationId xmlns:a16="http://schemas.microsoft.com/office/drawing/2014/main" id="{D2FDA327-6983-4DE5-9251-C677698F7342}"/>
                </a:ext>
              </a:extLst>
            </p:cNvPr>
            <p:cNvSpPr/>
            <p:nvPr/>
          </p:nvSpPr>
          <p:spPr bwMode="auto">
            <a:xfrm>
              <a:off x="385" y="2784"/>
              <a:ext cx="17" cy="21"/>
            </a:xfrm>
            <a:custGeom>
              <a:gdLst>
                <a:gd fmla="*/ 18 w 36" name="T0"/>
                <a:gd fmla="*/ 0 h 45" name="T1"/>
                <a:gd fmla="*/ 0 w 36" name="T2"/>
                <a:gd fmla="*/ 18 h 45" name="T3"/>
                <a:gd fmla="*/ 0 w 36" name="T4"/>
                <a:gd fmla="*/ 27 h 45" name="T5"/>
                <a:gd fmla="*/ 18 w 36" name="T6"/>
                <a:gd fmla="*/ 45 h 45" name="T7"/>
                <a:gd fmla="*/ 36 w 36" name="T8"/>
                <a:gd fmla="*/ 27 h 45" name="T9"/>
                <a:gd fmla="*/ 36 w 36" name="T10"/>
                <a:gd fmla="*/ 18 h 45" name="T11"/>
                <a:gd fmla="*/ 18 w 36" name="T12"/>
                <a:gd fmla="*/ 0 h 45" name="T13"/>
              </a:gdLst>
              <a:cxnLst>
                <a:cxn ang="0">
                  <a:pos x="T0" y="T1"/>
                </a:cxn>
                <a:cxn ang="0">
                  <a:pos x="T2" y="T3"/>
                </a:cxn>
                <a:cxn ang="0">
                  <a:pos x="T4" y="T5"/>
                </a:cxn>
                <a:cxn ang="0">
                  <a:pos x="T6" y="T7"/>
                </a:cxn>
                <a:cxn ang="0">
                  <a:pos x="T8" y="T9"/>
                </a:cxn>
                <a:cxn ang="0">
                  <a:pos x="T10" y="T11"/>
                </a:cxn>
                <a:cxn ang="0">
                  <a:pos x="T12" y="T13"/>
                </a:cxn>
              </a:cxnLst>
              <a:rect b="b" l="0" r="r" t="0"/>
              <a:pathLst>
                <a:path h="45" w="36">
                  <a:moveTo>
                    <a:pt x="18" y="0"/>
                  </a:moveTo>
                  <a:cubicBezTo>
                    <a:pt x="8" y="0"/>
                    <a:pt x="0" y="8"/>
                    <a:pt x="0" y="18"/>
                  </a:cubicBezTo>
                  <a:cubicBezTo>
                    <a:pt x="0" y="27"/>
                    <a:pt x="0" y="27"/>
                    <a:pt x="0" y="27"/>
                  </a:cubicBezTo>
                  <a:cubicBezTo>
                    <a:pt x="0" y="37"/>
                    <a:pt x="8" y="45"/>
                    <a:pt x="18" y="45"/>
                  </a:cubicBezTo>
                  <a:cubicBezTo>
                    <a:pt x="27" y="45"/>
                    <a:pt x="36" y="37"/>
                    <a:pt x="36" y="27"/>
                  </a:cubicBezTo>
                  <a:cubicBezTo>
                    <a:pt x="36" y="18"/>
                    <a:pt x="36" y="18"/>
                    <a:pt x="36" y="18"/>
                  </a:cubicBezTo>
                  <a:cubicBezTo>
                    <a:pt x="36"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20">
              <a:extLst>
                <a:ext uri="{FF2B5EF4-FFF2-40B4-BE49-F238E27FC236}">
                  <a16:creationId xmlns:a16="http://schemas.microsoft.com/office/drawing/2014/main" id="{022BC062-CF30-46A6-8B6B-6CF064F6A1A9}"/>
                </a:ext>
              </a:extLst>
            </p:cNvPr>
            <p:cNvSpPr/>
            <p:nvPr/>
          </p:nvSpPr>
          <p:spPr bwMode="auto">
            <a:xfrm>
              <a:off x="242" y="2784"/>
              <a:ext cx="113" cy="20"/>
            </a:xfrm>
            <a:custGeom>
              <a:gdLst>
                <a:gd fmla="*/ 220 w 241" name="T0"/>
                <a:gd fmla="*/ 0 h 42" name="T1"/>
                <a:gd fmla="*/ 21 w 241" name="T2"/>
                <a:gd fmla="*/ 0 h 42" name="T3"/>
                <a:gd fmla="*/ 0 w 241" name="T4"/>
                <a:gd fmla="*/ 20 h 42" name="T5"/>
                <a:gd fmla="*/ 0 w 241" name="T6"/>
                <a:gd fmla="*/ 21 h 42" name="T7"/>
                <a:gd fmla="*/ 21 w 241" name="T8"/>
                <a:gd fmla="*/ 42 h 42" name="T9"/>
                <a:gd fmla="*/ 220 w 241" name="T10"/>
                <a:gd fmla="*/ 42 h 42" name="T11"/>
                <a:gd fmla="*/ 241 w 241" name="T12"/>
                <a:gd fmla="*/ 21 h 42" name="T13"/>
                <a:gd fmla="*/ 241 w 241" name="T14"/>
                <a:gd fmla="*/ 20 h 42" name="T15"/>
                <a:gd fmla="*/ 220 w 241" name="T16"/>
                <a:gd fmla="*/ 0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241">
                  <a:moveTo>
                    <a:pt x="220" y="0"/>
                  </a:moveTo>
                  <a:cubicBezTo>
                    <a:pt x="21" y="0"/>
                    <a:pt x="21" y="0"/>
                    <a:pt x="21" y="0"/>
                  </a:cubicBezTo>
                  <a:cubicBezTo>
                    <a:pt x="9" y="0"/>
                    <a:pt x="0" y="9"/>
                    <a:pt x="0" y="20"/>
                  </a:cubicBezTo>
                  <a:cubicBezTo>
                    <a:pt x="0" y="21"/>
                    <a:pt x="0" y="21"/>
                    <a:pt x="0" y="21"/>
                  </a:cubicBezTo>
                  <a:cubicBezTo>
                    <a:pt x="0" y="32"/>
                    <a:pt x="9" y="42"/>
                    <a:pt x="21" y="42"/>
                  </a:cubicBezTo>
                  <a:cubicBezTo>
                    <a:pt x="220" y="42"/>
                    <a:pt x="220" y="42"/>
                    <a:pt x="220" y="42"/>
                  </a:cubicBezTo>
                  <a:cubicBezTo>
                    <a:pt x="232" y="42"/>
                    <a:pt x="241" y="32"/>
                    <a:pt x="241" y="21"/>
                  </a:cubicBezTo>
                  <a:cubicBezTo>
                    <a:pt x="241" y="20"/>
                    <a:pt x="241" y="20"/>
                    <a:pt x="241" y="20"/>
                  </a:cubicBezTo>
                  <a:cubicBezTo>
                    <a:pt x="241" y="9"/>
                    <a:pt x="232" y="0"/>
                    <a:pt x="2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21">
              <a:extLst>
                <a:ext uri="{FF2B5EF4-FFF2-40B4-BE49-F238E27FC236}">
                  <a16:creationId xmlns:a16="http://schemas.microsoft.com/office/drawing/2014/main" id="{7F2B2009-5E12-40EC-BA55-1318A73EC9DD}"/>
                </a:ext>
              </a:extLst>
            </p:cNvPr>
            <p:cNvSpPr/>
            <p:nvPr/>
          </p:nvSpPr>
          <p:spPr bwMode="auto">
            <a:xfrm>
              <a:off x="337" y="2831"/>
              <a:ext cx="17" cy="20"/>
            </a:xfrm>
            <a:custGeom>
              <a:gdLst>
                <a:gd fmla="*/ 18 w 37" name="T0"/>
                <a:gd fmla="*/ 0 h 43" name="T1"/>
                <a:gd fmla="*/ 0 w 37" name="T2"/>
                <a:gd fmla="*/ 18 h 43" name="T3"/>
                <a:gd fmla="*/ 0 w 37" name="T4"/>
                <a:gd fmla="*/ 25 h 43" name="T5"/>
                <a:gd fmla="*/ 18 w 37" name="T6"/>
                <a:gd fmla="*/ 43 h 43" name="T7"/>
                <a:gd fmla="*/ 32 w 37" name="T8"/>
                <a:gd fmla="*/ 38 h 43" name="T9"/>
                <a:gd fmla="*/ 37 w 37" name="T10"/>
                <a:gd fmla="*/ 25 h 43" name="T11"/>
                <a:gd fmla="*/ 37 w 37" name="T12"/>
                <a:gd fmla="*/ 18 h 43" name="T13"/>
                <a:gd fmla="*/ 18 w 37" name="T14"/>
                <a:gd fmla="*/ 0 h 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 w="37">
                  <a:moveTo>
                    <a:pt x="18" y="0"/>
                  </a:moveTo>
                  <a:cubicBezTo>
                    <a:pt x="8" y="0"/>
                    <a:pt x="0" y="8"/>
                    <a:pt x="0" y="18"/>
                  </a:cubicBezTo>
                  <a:cubicBezTo>
                    <a:pt x="0" y="25"/>
                    <a:pt x="0" y="25"/>
                    <a:pt x="0" y="25"/>
                  </a:cubicBezTo>
                  <a:cubicBezTo>
                    <a:pt x="0" y="35"/>
                    <a:pt x="8" y="43"/>
                    <a:pt x="18" y="43"/>
                  </a:cubicBezTo>
                  <a:cubicBezTo>
                    <a:pt x="23" y="43"/>
                    <a:pt x="28" y="41"/>
                    <a:pt x="32" y="38"/>
                  </a:cubicBezTo>
                  <a:cubicBezTo>
                    <a:pt x="35" y="34"/>
                    <a:pt x="37" y="30"/>
                    <a:pt x="37" y="25"/>
                  </a:cubicBezTo>
                  <a:cubicBezTo>
                    <a:pt x="37" y="18"/>
                    <a:pt x="37" y="18"/>
                    <a:pt x="37" y="18"/>
                  </a:cubicBezTo>
                  <a:cubicBezTo>
                    <a:pt x="37"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22">
              <a:extLst>
                <a:ext uri="{FF2B5EF4-FFF2-40B4-BE49-F238E27FC236}">
                  <a16:creationId xmlns:a16="http://schemas.microsoft.com/office/drawing/2014/main" id="{FA36468C-1003-4CE8-90D2-07BF129EE544}"/>
                </a:ext>
              </a:extLst>
            </p:cNvPr>
            <p:cNvSpPr/>
            <p:nvPr/>
          </p:nvSpPr>
          <p:spPr bwMode="auto">
            <a:xfrm>
              <a:off x="385" y="2831"/>
              <a:ext cx="17" cy="20"/>
            </a:xfrm>
            <a:custGeom>
              <a:gdLst>
                <a:gd fmla="*/ 18 w 36" name="T0"/>
                <a:gd fmla="*/ 0 h 43" name="T1"/>
                <a:gd fmla="*/ 0 w 36" name="T2"/>
                <a:gd fmla="*/ 18 h 43" name="T3"/>
                <a:gd fmla="*/ 0 w 36" name="T4"/>
                <a:gd fmla="*/ 25 h 43" name="T5"/>
                <a:gd fmla="*/ 18 w 36" name="T6"/>
                <a:gd fmla="*/ 43 h 43" name="T7"/>
                <a:gd fmla="*/ 36 w 36" name="T8"/>
                <a:gd fmla="*/ 25 h 43" name="T9"/>
                <a:gd fmla="*/ 36 w 36" name="T10"/>
                <a:gd fmla="*/ 18 h 43" name="T11"/>
                <a:gd fmla="*/ 18 w 36" name="T12"/>
                <a:gd fmla="*/ 0 h 43" name="T13"/>
              </a:gdLst>
              <a:cxnLst>
                <a:cxn ang="0">
                  <a:pos x="T0" y="T1"/>
                </a:cxn>
                <a:cxn ang="0">
                  <a:pos x="T2" y="T3"/>
                </a:cxn>
                <a:cxn ang="0">
                  <a:pos x="T4" y="T5"/>
                </a:cxn>
                <a:cxn ang="0">
                  <a:pos x="T6" y="T7"/>
                </a:cxn>
                <a:cxn ang="0">
                  <a:pos x="T8" y="T9"/>
                </a:cxn>
                <a:cxn ang="0">
                  <a:pos x="T10" y="T11"/>
                </a:cxn>
                <a:cxn ang="0">
                  <a:pos x="T12" y="T13"/>
                </a:cxn>
              </a:cxnLst>
              <a:rect b="b" l="0" r="r" t="0"/>
              <a:pathLst>
                <a:path h="43" w="36">
                  <a:moveTo>
                    <a:pt x="18" y="0"/>
                  </a:moveTo>
                  <a:cubicBezTo>
                    <a:pt x="8" y="0"/>
                    <a:pt x="0" y="8"/>
                    <a:pt x="0" y="18"/>
                  </a:cubicBezTo>
                  <a:cubicBezTo>
                    <a:pt x="0" y="25"/>
                    <a:pt x="0" y="25"/>
                    <a:pt x="0" y="25"/>
                  </a:cubicBezTo>
                  <a:cubicBezTo>
                    <a:pt x="0" y="35"/>
                    <a:pt x="8" y="43"/>
                    <a:pt x="18" y="43"/>
                  </a:cubicBezTo>
                  <a:cubicBezTo>
                    <a:pt x="28" y="43"/>
                    <a:pt x="36" y="35"/>
                    <a:pt x="36" y="25"/>
                  </a:cubicBezTo>
                  <a:cubicBezTo>
                    <a:pt x="36" y="18"/>
                    <a:pt x="36" y="18"/>
                    <a:pt x="36" y="18"/>
                  </a:cubicBezTo>
                  <a:cubicBezTo>
                    <a:pt x="36"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23">
              <a:extLst>
                <a:ext uri="{FF2B5EF4-FFF2-40B4-BE49-F238E27FC236}">
                  <a16:creationId xmlns:a16="http://schemas.microsoft.com/office/drawing/2014/main" id="{6F4406B6-5455-4B75-BAD3-BCDBBF9A8CB1}"/>
                </a:ext>
              </a:extLst>
            </p:cNvPr>
            <p:cNvSpPr/>
            <p:nvPr/>
          </p:nvSpPr>
          <p:spPr bwMode="auto">
            <a:xfrm>
              <a:off x="385" y="2871"/>
              <a:ext cx="17" cy="20"/>
            </a:xfrm>
            <a:custGeom>
              <a:gdLst>
                <a:gd fmla="*/ 18 w 36" name="T0"/>
                <a:gd fmla="*/ 0 h 43" name="T1"/>
                <a:gd fmla="*/ 0 w 36" name="T2"/>
                <a:gd fmla="*/ 18 h 43" name="T3"/>
                <a:gd fmla="*/ 0 w 36" name="T4"/>
                <a:gd fmla="*/ 25 h 43" name="T5"/>
                <a:gd fmla="*/ 18 w 36" name="T6"/>
                <a:gd fmla="*/ 43 h 43" name="T7"/>
                <a:gd fmla="*/ 36 w 36" name="T8"/>
                <a:gd fmla="*/ 25 h 43" name="T9"/>
                <a:gd fmla="*/ 36 w 36" name="T10"/>
                <a:gd fmla="*/ 18 h 43" name="T11"/>
                <a:gd fmla="*/ 18 w 36" name="T12"/>
                <a:gd fmla="*/ 0 h 43" name="T13"/>
              </a:gdLst>
              <a:cxnLst>
                <a:cxn ang="0">
                  <a:pos x="T0" y="T1"/>
                </a:cxn>
                <a:cxn ang="0">
                  <a:pos x="T2" y="T3"/>
                </a:cxn>
                <a:cxn ang="0">
                  <a:pos x="T4" y="T5"/>
                </a:cxn>
                <a:cxn ang="0">
                  <a:pos x="T6" y="T7"/>
                </a:cxn>
                <a:cxn ang="0">
                  <a:pos x="T8" y="T9"/>
                </a:cxn>
                <a:cxn ang="0">
                  <a:pos x="T10" y="T11"/>
                </a:cxn>
                <a:cxn ang="0">
                  <a:pos x="T12" y="T13"/>
                </a:cxn>
              </a:cxnLst>
              <a:rect b="b" l="0" r="r" t="0"/>
              <a:pathLst>
                <a:path h="43" w="36">
                  <a:moveTo>
                    <a:pt x="18" y="0"/>
                  </a:moveTo>
                  <a:cubicBezTo>
                    <a:pt x="8" y="0"/>
                    <a:pt x="0" y="8"/>
                    <a:pt x="0" y="18"/>
                  </a:cubicBezTo>
                  <a:cubicBezTo>
                    <a:pt x="0" y="25"/>
                    <a:pt x="0" y="25"/>
                    <a:pt x="0" y="25"/>
                  </a:cubicBezTo>
                  <a:cubicBezTo>
                    <a:pt x="0" y="35"/>
                    <a:pt x="8" y="43"/>
                    <a:pt x="18" y="43"/>
                  </a:cubicBezTo>
                  <a:cubicBezTo>
                    <a:pt x="28" y="43"/>
                    <a:pt x="36" y="35"/>
                    <a:pt x="36" y="25"/>
                  </a:cubicBezTo>
                  <a:cubicBezTo>
                    <a:pt x="36" y="18"/>
                    <a:pt x="36" y="18"/>
                    <a:pt x="36" y="18"/>
                  </a:cubicBezTo>
                  <a:cubicBezTo>
                    <a:pt x="36" y="8"/>
                    <a:pt x="28" y="0"/>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82" name="Group 26">
            <a:extLst>
              <a:ext uri="{FF2B5EF4-FFF2-40B4-BE49-F238E27FC236}">
                <a16:creationId xmlns:a16="http://schemas.microsoft.com/office/drawing/2014/main" id="{CD011B0B-33D5-45B8-BE98-D903EC26A2FF}"/>
              </a:ext>
            </a:extLst>
          </p:cNvPr>
          <p:cNvGrpSpPr>
            <a:grpSpLocks noChangeAspect="1"/>
          </p:cNvGrpSpPr>
          <p:nvPr/>
        </p:nvGrpSpPr>
        <p:grpSpPr>
          <a:xfrm>
            <a:off x="4419799" y="1900680"/>
            <a:ext cx="324440" cy="296227"/>
            <a:chOff x="652" y="2627"/>
            <a:chExt cx="299" cy="273"/>
          </a:xfrm>
          <a:solidFill>
            <a:schemeClr val="bg1"/>
          </a:solidFill>
        </p:grpSpPr>
        <p:sp>
          <p:nvSpPr>
            <p:cNvPr id="83" name="Freeform 27">
              <a:extLst>
                <a:ext uri="{FF2B5EF4-FFF2-40B4-BE49-F238E27FC236}">
                  <a16:creationId xmlns:a16="http://schemas.microsoft.com/office/drawing/2014/main" id="{1BCD01DA-1998-4E0A-AF77-A4A38E41A42F}"/>
                </a:ext>
              </a:extLst>
            </p:cNvPr>
            <p:cNvSpPr>
              <a:spLocks noEditPoints="1"/>
            </p:cNvSpPr>
            <p:nvPr/>
          </p:nvSpPr>
          <p:spPr bwMode="auto">
            <a:xfrm>
              <a:off x="812" y="2627"/>
              <a:ext cx="139" cy="273"/>
            </a:xfrm>
            <a:custGeom>
              <a:gdLst>
                <a:gd fmla="*/ 317 w 330" name="T0"/>
                <a:gd fmla="*/ 626 h 650" name="T1"/>
                <a:gd fmla="*/ 287 w 330" name="T2"/>
                <a:gd fmla="*/ 626 h 650" name="T3"/>
                <a:gd fmla="*/ 296 w 330" name="T4"/>
                <a:gd fmla="*/ 623 h 650" name="T5"/>
                <a:gd fmla="*/ 324 w 330" name="T6"/>
                <a:gd fmla="*/ 573 h 650" name="T7"/>
                <a:gd fmla="*/ 179 w 330" name="T8"/>
                <a:gd fmla="*/ 30 h 650" name="T9"/>
                <a:gd fmla="*/ 139 w 330" name="T10"/>
                <a:gd fmla="*/ 0 h 650" name="T11"/>
                <a:gd fmla="*/ 129 w 330" name="T12"/>
                <a:gd fmla="*/ 1 h 650" name="T13"/>
                <a:gd fmla="*/ 34 w 330" name="T14"/>
                <a:gd fmla="*/ 27 h 650" name="T15"/>
                <a:gd fmla="*/ 6 w 330" name="T16"/>
                <a:gd fmla="*/ 77 h 650" name="T17"/>
                <a:gd fmla="*/ 151 w 330" name="T18"/>
                <a:gd fmla="*/ 620 h 650" name="T19"/>
                <a:gd fmla="*/ 153 w 330" name="T20"/>
                <a:gd fmla="*/ 626 h 650" name="T21"/>
                <a:gd fmla="*/ 138 w 330" name="T22"/>
                <a:gd fmla="*/ 626 h 650" name="T23"/>
                <a:gd fmla="*/ 126 w 330" name="T24"/>
                <a:gd fmla="*/ 638 h 650" name="T25"/>
                <a:gd fmla="*/ 138 w 330" name="T26"/>
                <a:gd fmla="*/ 650 h 650" name="T27"/>
                <a:gd fmla="*/ 317 w 330" name="T28"/>
                <a:gd fmla="*/ 650 h 650" name="T29"/>
                <a:gd fmla="*/ 329 w 330" name="T30"/>
                <a:gd fmla="*/ 638 h 650" name="T31"/>
                <a:gd fmla="*/ 317 w 330" name="T32"/>
                <a:gd fmla="*/ 626 h 650" name="T33"/>
                <a:gd fmla="*/ 45 w 330" name="T34"/>
                <a:gd fmla="*/ 140 h 650" name="T35"/>
                <a:gd fmla="*/ 177 w 330" name="T36"/>
                <a:gd fmla="*/ 105 h 650" name="T37"/>
                <a:gd fmla="*/ 282 w 330" name="T38"/>
                <a:gd fmla="*/ 495 h 650" name="T39"/>
                <a:gd fmla="*/ 149 w 330" name="T40"/>
                <a:gd fmla="*/ 530 h 650" name="T41"/>
                <a:gd fmla="*/ 45 w 330" name="T42"/>
                <a:gd fmla="*/ 140 h 650" name="T43"/>
                <a:gd fmla="*/ 28 w 330" name="T44"/>
                <a:gd fmla="*/ 56 h 650" name="T45"/>
                <a:gd fmla="*/ 40 w 330" name="T46"/>
                <a:gd fmla="*/ 47 h 650" name="T47"/>
                <a:gd fmla="*/ 134 w 330" name="T48"/>
                <a:gd fmla="*/ 22 h 650" name="T49"/>
                <a:gd fmla="*/ 139 w 330" name="T50"/>
                <a:gd fmla="*/ 21 h 650" name="T51"/>
                <a:gd fmla="*/ 139 w 330" name="T52"/>
                <a:gd fmla="*/ 21 h 650" name="T53"/>
                <a:gd fmla="*/ 158 w 330" name="T54"/>
                <a:gd fmla="*/ 36 h 650" name="T55"/>
                <a:gd fmla="*/ 172 w 330" name="T56"/>
                <a:gd fmla="*/ 84 h 650" name="T57"/>
                <a:gd fmla="*/ 39 w 330" name="T58"/>
                <a:gd fmla="*/ 120 h 650" name="T59"/>
                <a:gd fmla="*/ 26 w 330" name="T60"/>
                <a:gd fmla="*/ 71 h 650" name="T61"/>
                <a:gd fmla="*/ 28 w 330" name="T62"/>
                <a:gd fmla="*/ 56 h 650" name="T63"/>
                <a:gd fmla="*/ 172 w 330" name="T64"/>
                <a:gd fmla="*/ 614 h 650" name="T65"/>
                <a:gd fmla="*/ 155 w 330" name="T66"/>
                <a:gd fmla="*/ 551 h 650" name="T67"/>
                <a:gd fmla="*/ 287 w 330" name="T68"/>
                <a:gd fmla="*/ 515 h 650" name="T69"/>
                <a:gd fmla="*/ 304 w 330" name="T70"/>
                <a:gd fmla="*/ 579 h 650" name="T71"/>
                <a:gd fmla="*/ 302 w 330" name="T72"/>
                <a:gd fmla="*/ 594 h 650" name="T73"/>
                <a:gd fmla="*/ 290 w 330" name="T74"/>
                <a:gd fmla="*/ 603 h 650" name="T75"/>
                <a:gd fmla="*/ 206 w 330" name="T76"/>
                <a:gd fmla="*/ 626 h 650" name="T77"/>
                <a:gd fmla="*/ 180 w 330" name="T78"/>
                <a:gd fmla="*/ 626 h 650" name="T79"/>
                <a:gd fmla="*/ 172 w 330" name="T80"/>
                <a:gd fmla="*/ 614 h 65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50" w="330">
                  <a:moveTo>
                    <a:pt x="317" y="626"/>
                  </a:moveTo>
                  <a:cubicBezTo>
                    <a:pt x="287" y="626"/>
                    <a:pt x="287" y="626"/>
                    <a:pt x="287" y="626"/>
                  </a:cubicBezTo>
                  <a:cubicBezTo>
                    <a:pt x="296" y="623"/>
                    <a:pt x="296" y="623"/>
                    <a:pt x="296" y="623"/>
                  </a:cubicBezTo>
                  <a:cubicBezTo>
                    <a:pt x="317" y="617"/>
                    <a:pt x="330" y="595"/>
                    <a:pt x="324" y="573"/>
                  </a:cubicBezTo>
                  <a:cubicBezTo>
                    <a:pt x="179" y="30"/>
                    <a:pt x="179" y="30"/>
                    <a:pt x="179" y="30"/>
                  </a:cubicBezTo>
                  <a:cubicBezTo>
                    <a:pt x="174" y="12"/>
                    <a:pt x="158" y="0"/>
                    <a:pt x="139" y="0"/>
                  </a:cubicBezTo>
                  <a:cubicBezTo>
                    <a:pt x="136" y="0"/>
                    <a:pt x="132" y="0"/>
                    <a:pt x="129" y="1"/>
                  </a:cubicBezTo>
                  <a:cubicBezTo>
                    <a:pt x="34" y="27"/>
                    <a:pt x="34" y="27"/>
                    <a:pt x="34" y="27"/>
                  </a:cubicBezTo>
                  <a:cubicBezTo>
                    <a:pt x="13" y="32"/>
                    <a:pt x="0" y="55"/>
                    <a:pt x="6" y="77"/>
                  </a:cubicBezTo>
                  <a:cubicBezTo>
                    <a:pt x="151" y="620"/>
                    <a:pt x="151" y="620"/>
                    <a:pt x="151" y="620"/>
                  </a:cubicBezTo>
                  <a:cubicBezTo>
                    <a:pt x="152" y="622"/>
                    <a:pt x="152" y="624"/>
                    <a:pt x="153" y="626"/>
                  </a:cubicBezTo>
                  <a:cubicBezTo>
                    <a:pt x="138" y="626"/>
                    <a:pt x="138" y="626"/>
                    <a:pt x="138" y="626"/>
                  </a:cubicBezTo>
                  <a:cubicBezTo>
                    <a:pt x="131" y="626"/>
                    <a:pt x="126" y="631"/>
                    <a:pt x="126" y="638"/>
                  </a:cubicBezTo>
                  <a:cubicBezTo>
                    <a:pt x="126" y="645"/>
                    <a:pt x="131" y="650"/>
                    <a:pt x="138" y="650"/>
                  </a:cubicBezTo>
                  <a:cubicBezTo>
                    <a:pt x="317" y="650"/>
                    <a:pt x="317" y="650"/>
                    <a:pt x="317" y="650"/>
                  </a:cubicBezTo>
                  <a:cubicBezTo>
                    <a:pt x="324" y="650"/>
                    <a:pt x="329" y="645"/>
                    <a:pt x="329" y="638"/>
                  </a:cubicBezTo>
                  <a:cubicBezTo>
                    <a:pt x="329" y="631"/>
                    <a:pt x="324" y="626"/>
                    <a:pt x="317" y="626"/>
                  </a:cubicBezTo>
                  <a:close/>
                  <a:moveTo>
                    <a:pt x="45" y="140"/>
                  </a:moveTo>
                  <a:cubicBezTo>
                    <a:pt x="177" y="105"/>
                    <a:pt x="177" y="105"/>
                    <a:pt x="177" y="105"/>
                  </a:cubicBezTo>
                  <a:cubicBezTo>
                    <a:pt x="282" y="495"/>
                    <a:pt x="282" y="495"/>
                    <a:pt x="282" y="495"/>
                  </a:cubicBezTo>
                  <a:cubicBezTo>
                    <a:pt x="149" y="530"/>
                    <a:pt x="149" y="530"/>
                    <a:pt x="149" y="530"/>
                  </a:cubicBezTo>
                  <a:lnTo>
                    <a:pt x="45" y="140"/>
                  </a:lnTo>
                  <a:close/>
                  <a:moveTo>
                    <a:pt x="28" y="56"/>
                  </a:moveTo>
                  <a:cubicBezTo>
                    <a:pt x="31" y="52"/>
                    <a:pt x="35" y="48"/>
                    <a:pt x="40" y="47"/>
                  </a:cubicBezTo>
                  <a:cubicBezTo>
                    <a:pt x="134" y="22"/>
                    <a:pt x="134" y="22"/>
                    <a:pt x="134" y="22"/>
                  </a:cubicBezTo>
                  <a:cubicBezTo>
                    <a:pt x="136" y="21"/>
                    <a:pt x="138" y="21"/>
                    <a:pt x="139" y="21"/>
                  </a:cubicBezTo>
                  <a:cubicBezTo>
                    <a:pt x="139" y="21"/>
                    <a:pt x="139" y="21"/>
                    <a:pt x="139" y="21"/>
                  </a:cubicBezTo>
                  <a:cubicBezTo>
                    <a:pt x="148" y="21"/>
                    <a:pt x="156" y="27"/>
                    <a:pt x="158" y="36"/>
                  </a:cubicBezTo>
                  <a:cubicBezTo>
                    <a:pt x="172" y="84"/>
                    <a:pt x="172" y="84"/>
                    <a:pt x="172" y="84"/>
                  </a:cubicBezTo>
                  <a:cubicBezTo>
                    <a:pt x="39" y="120"/>
                    <a:pt x="39" y="120"/>
                    <a:pt x="39" y="120"/>
                  </a:cubicBezTo>
                  <a:cubicBezTo>
                    <a:pt x="26" y="71"/>
                    <a:pt x="26" y="71"/>
                    <a:pt x="26" y="71"/>
                  </a:cubicBezTo>
                  <a:cubicBezTo>
                    <a:pt x="25" y="66"/>
                    <a:pt x="25" y="61"/>
                    <a:pt x="28" y="56"/>
                  </a:cubicBezTo>
                  <a:close/>
                  <a:moveTo>
                    <a:pt x="172" y="614"/>
                  </a:moveTo>
                  <a:cubicBezTo>
                    <a:pt x="155" y="551"/>
                    <a:pt x="155" y="551"/>
                    <a:pt x="155" y="551"/>
                  </a:cubicBezTo>
                  <a:cubicBezTo>
                    <a:pt x="287" y="515"/>
                    <a:pt x="287" y="515"/>
                    <a:pt x="287" y="515"/>
                  </a:cubicBezTo>
                  <a:cubicBezTo>
                    <a:pt x="304" y="579"/>
                    <a:pt x="304" y="579"/>
                    <a:pt x="304" y="579"/>
                  </a:cubicBezTo>
                  <a:cubicBezTo>
                    <a:pt x="305" y="584"/>
                    <a:pt x="305" y="589"/>
                    <a:pt x="302" y="594"/>
                  </a:cubicBezTo>
                  <a:cubicBezTo>
                    <a:pt x="299" y="598"/>
                    <a:pt x="295" y="602"/>
                    <a:pt x="290" y="603"/>
                  </a:cubicBezTo>
                  <a:cubicBezTo>
                    <a:pt x="206" y="626"/>
                    <a:pt x="206" y="626"/>
                    <a:pt x="206" y="626"/>
                  </a:cubicBezTo>
                  <a:cubicBezTo>
                    <a:pt x="180" y="626"/>
                    <a:pt x="180" y="626"/>
                    <a:pt x="180" y="626"/>
                  </a:cubicBezTo>
                  <a:cubicBezTo>
                    <a:pt x="176" y="623"/>
                    <a:pt x="173" y="619"/>
                    <a:pt x="172" y="6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28">
              <a:extLst>
                <a:ext uri="{FF2B5EF4-FFF2-40B4-BE49-F238E27FC236}">
                  <a16:creationId xmlns:a16="http://schemas.microsoft.com/office/drawing/2014/main" id="{1B35AA0D-1BB1-4E9C-B198-57C2FB6B9A98}"/>
                </a:ext>
              </a:extLst>
            </p:cNvPr>
            <p:cNvSpPr>
              <a:spLocks noEditPoints="1"/>
            </p:cNvSpPr>
            <p:nvPr/>
          </p:nvSpPr>
          <p:spPr bwMode="auto">
            <a:xfrm>
              <a:off x="652" y="2629"/>
              <a:ext cx="203" cy="271"/>
            </a:xfrm>
            <a:custGeom>
              <a:gdLst>
                <a:gd fmla="*/ 380 w 481" name="T0"/>
                <a:gd fmla="*/ 620 h 644" name="T1"/>
                <a:gd fmla="*/ 383 w 481" name="T2"/>
                <a:gd fmla="*/ 41 h 644" name="T3"/>
                <a:gd fmla="*/ 245 w 481" name="T4"/>
                <a:gd fmla="*/ 0 h 644" name="T5"/>
                <a:gd fmla="*/ 204 w 481" name="T6"/>
                <a:gd fmla="*/ 603 h 644" name="T7"/>
                <a:gd fmla="*/ 176 w 481" name="T8"/>
                <a:gd fmla="*/ 620 h 644" name="T9"/>
                <a:gd fmla="*/ 180 w 481" name="T10"/>
                <a:gd fmla="*/ 41 h 644" name="T11"/>
                <a:gd fmla="*/ 41 w 481" name="T12"/>
                <a:gd fmla="*/ 0 h 644" name="T13"/>
                <a:gd fmla="*/ 0 w 481" name="T14"/>
                <a:gd fmla="*/ 603 h 644" name="T15"/>
                <a:gd fmla="*/ 0 w 481" name="T16"/>
                <a:gd fmla="*/ 632 h 644" name="T17"/>
                <a:gd fmla="*/ 41 w 481" name="T18"/>
                <a:gd fmla="*/ 644 h 644" name="T19"/>
                <a:gd fmla="*/ 245 w 481" name="T20"/>
                <a:gd fmla="*/ 644 h 644" name="T21"/>
                <a:gd fmla="*/ 469 w 481" name="T22"/>
                <a:gd fmla="*/ 644 h 644" name="T23"/>
                <a:gd fmla="*/ 469 w 481" name="T24"/>
                <a:gd fmla="*/ 620 h 644" name="T25"/>
                <a:gd fmla="*/ 362 w 481" name="T26"/>
                <a:gd fmla="*/ 161 h 644" name="T27"/>
                <a:gd fmla="*/ 225 w 481" name="T28"/>
                <a:gd fmla="*/ 468 h 644" name="T29"/>
                <a:gd fmla="*/ 362 w 481" name="T30"/>
                <a:gd fmla="*/ 139 h 644" name="T31"/>
                <a:gd fmla="*/ 225 w 481" name="T32"/>
                <a:gd fmla="*/ 113 h 644" name="T33"/>
                <a:gd fmla="*/ 362 w 481" name="T34"/>
                <a:gd fmla="*/ 139 h 644" name="T35"/>
                <a:gd fmla="*/ 362 w 481" name="T36"/>
                <a:gd fmla="*/ 490 h 644" name="T37"/>
                <a:gd fmla="*/ 225 w 481" name="T38"/>
                <a:gd fmla="*/ 516 h 644" name="T39"/>
                <a:gd fmla="*/ 245 w 481" name="T40"/>
                <a:gd fmla="*/ 21 h 644" name="T41"/>
                <a:gd fmla="*/ 362 w 481" name="T42"/>
                <a:gd fmla="*/ 41 h 644" name="T43"/>
                <a:gd fmla="*/ 225 w 481" name="T44"/>
                <a:gd fmla="*/ 91 h 644" name="T45"/>
                <a:gd fmla="*/ 245 w 481" name="T46"/>
                <a:gd fmla="*/ 21 h 644" name="T47"/>
                <a:gd fmla="*/ 225 w 481" name="T48"/>
                <a:gd fmla="*/ 537 h 644" name="T49"/>
                <a:gd fmla="*/ 362 w 481" name="T50"/>
                <a:gd fmla="*/ 603 h 644" name="T51"/>
                <a:gd fmla="*/ 234 w 481" name="T52"/>
                <a:gd fmla="*/ 620 h 644" name="T53"/>
                <a:gd fmla="*/ 30 w 481" name="T54"/>
                <a:gd fmla="*/ 620 h 644" name="T55"/>
                <a:gd fmla="*/ 21 w 481" name="T56"/>
                <a:gd fmla="*/ 537 h 644" name="T57"/>
                <a:gd fmla="*/ 158 w 481" name="T58"/>
                <a:gd fmla="*/ 603 h 644" name="T59"/>
                <a:gd fmla="*/ 30 w 481" name="T60"/>
                <a:gd fmla="*/ 620 h 644" name="T61"/>
                <a:gd fmla="*/ 21 w 481" name="T62"/>
                <a:gd fmla="*/ 516 h 644" name="T63"/>
                <a:gd fmla="*/ 158 w 481" name="T64"/>
                <a:gd fmla="*/ 113 h 644" name="T65"/>
                <a:gd fmla="*/ 41 w 481" name="T66"/>
                <a:gd fmla="*/ 21 h 644" name="T67"/>
                <a:gd fmla="*/ 158 w 481" name="T68"/>
                <a:gd fmla="*/ 41 h 644" name="T69"/>
                <a:gd fmla="*/ 21 w 481" name="T70"/>
                <a:gd fmla="*/ 91 h 644" name="T71"/>
                <a:gd fmla="*/ 41 w 481" name="T72"/>
                <a:gd fmla="*/ 21 h 64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44" w="481">
                  <a:moveTo>
                    <a:pt x="469" y="620"/>
                  </a:moveTo>
                  <a:cubicBezTo>
                    <a:pt x="380" y="620"/>
                    <a:pt x="380" y="620"/>
                    <a:pt x="380" y="620"/>
                  </a:cubicBezTo>
                  <a:cubicBezTo>
                    <a:pt x="382" y="615"/>
                    <a:pt x="383" y="609"/>
                    <a:pt x="383" y="603"/>
                  </a:cubicBezTo>
                  <a:cubicBezTo>
                    <a:pt x="383" y="41"/>
                    <a:pt x="383" y="41"/>
                    <a:pt x="383" y="41"/>
                  </a:cubicBezTo>
                  <a:cubicBezTo>
                    <a:pt x="383" y="18"/>
                    <a:pt x="365" y="0"/>
                    <a:pt x="343" y="0"/>
                  </a:cubicBezTo>
                  <a:cubicBezTo>
                    <a:pt x="245" y="0"/>
                    <a:pt x="245" y="0"/>
                    <a:pt x="245" y="0"/>
                  </a:cubicBezTo>
                  <a:cubicBezTo>
                    <a:pt x="222" y="0"/>
                    <a:pt x="204" y="18"/>
                    <a:pt x="204" y="41"/>
                  </a:cubicBezTo>
                  <a:cubicBezTo>
                    <a:pt x="204" y="603"/>
                    <a:pt x="204" y="603"/>
                    <a:pt x="204" y="603"/>
                  </a:cubicBezTo>
                  <a:cubicBezTo>
                    <a:pt x="204" y="609"/>
                    <a:pt x="205" y="615"/>
                    <a:pt x="207" y="620"/>
                  </a:cubicBezTo>
                  <a:cubicBezTo>
                    <a:pt x="176" y="620"/>
                    <a:pt x="176" y="620"/>
                    <a:pt x="176" y="620"/>
                  </a:cubicBezTo>
                  <a:cubicBezTo>
                    <a:pt x="178" y="615"/>
                    <a:pt x="180" y="609"/>
                    <a:pt x="180" y="603"/>
                  </a:cubicBezTo>
                  <a:cubicBezTo>
                    <a:pt x="180" y="41"/>
                    <a:pt x="180" y="41"/>
                    <a:pt x="180" y="41"/>
                  </a:cubicBezTo>
                  <a:cubicBezTo>
                    <a:pt x="180" y="18"/>
                    <a:pt x="161" y="0"/>
                    <a:pt x="139" y="0"/>
                  </a:cubicBezTo>
                  <a:cubicBezTo>
                    <a:pt x="41" y="0"/>
                    <a:pt x="41" y="0"/>
                    <a:pt x="41" y="0"/>
                  </a:cubicBezTo>
                  <a:cubicBezTo>
                    <a:pt x="18" y="0"/>
                    <a:pt x="0" y="18"/>
                    <a:pt x="0" y="41"/>
                  </a:cubicBezTo>
                  <a:cubicBezTo>
                    <a:pt x="0" y="603"/>
                    <a:pt x="0" y="603"/>
                    <a:pt x="0" y="603"/>
                  </a:cubicBezTo>
                  <a:cubicBezTo>
                    <a:pt x="0" y="610"/>
                    <a:pt x="2" y="617"/>
                    <a:pt x="5" y="622"/>
                  </a:cubicBezTo>
                  <a:cubicBezTo>
                    <a:pt x="2" y="625"/>
                    <a:pt x="0" y="628"/>
                    <a:pt x="0" y="632"/>
                  </a:cubicBezTo>
                  <a:cubicBezTo>
                    <a:pt x="0" y="639"/>
                    <a:pt x="6" y="644"/>
                    <a:pt x="12" y="644"/>
                  </a:cubicBezTo>
                  <a:cubicBezTo>
                    <a:pt x="41" y="644"/>
                    <a:pt x="41" y="644"/>
                    <a:pt x="41" y="644"/>
                  </a:cubicBezTo>
                  <a:cubicBezTo>
                    <a:pt x="139" y="644"/>
                    <a:pt x="139" y="644"/>
                    <a:pt x="139" y="644"/>
                  </a:cubicBezTo>
                  <a:cubicBezTo>
                    <a:pt x="245" y="644"/>
                    <a:pt x="245" y="644"/>
                    <a:pt x="245" y="644"/>
                  </a:cubicBezTo>
                  <a:cubicBezTo>
                    <a:pt x="343" y="644"/>
                    <a:pt x="343" y="644"/>
                    <a:pt x="343" y="644"/>
                  </a:cubicBezTo>
                  <a:cubicBezTo>
                    <a:pt x="469" y="644"/>
                    <a:pt x="469" y="644"/>
                    <a:pt x="469" y="644"/>
                  </a:cubicBezTo>
                  <a:cubicBezTo>
                    <a:pt x="476" y="644"/>
                    <a:pt x="481" y="639"/>
                    <a:pt x="481" y="632"/>
                  </a:cubicBezTo>
                  <a:cubicBezTo>
                    <a:pt x="481" y="625"/>
                    <a:pt x="476" y="620"/>
                    <a:pt x="469" y="620"/>
                  </a:cubicBezTo>
                  <a:close/>
                  <a:moveTo>
                    <a:pt x="225" y="161"/>
                  </a:moveTo>
                  <a:cubicBezTo>
                    <a:pt x="362" y="161"/>
                    <a:pt x="362" y="161"/>
                    <a:pt x="362" y="161"/>
                  </a:cubicBezTo>
                  <a:cubicBezTo>
                    <a:pt x="362" y="468"/>
                    <a:pt x="362" y="468"/>
                    <a:pt x="362" y="468"/>
                  </a:cubicBezTo>
                  <a:cubicBezTo>
                    <a:pt x="225" y="468"/>
                    <a:pt x="225" y="468"/>
                    <a:pt x="225" y="468"/>
                  </a:cubicBezTo>
                  <a:lnTo>
                    <a:pt x="225" y="161"/>
                  </a:lnTo>
                  <a:close/>
                  <a:moveTo>
                    <a:pt x="362" y="139"/>
                  </a:moveTo>
                  <a:cubicBezTo>
                    <a:pt x="225" y="139"/>
                    <a:pt x="225" y="139"/>
                    <a:pt x="225" y="139"/>
                  </a:cubicBezTo>
                  <a:cubicBezTo>
                    <a:pt x="225" y="113"/>
                    <a:pt x="225" y="113"/>
                    <a:pt x="225" y="113"/>
                  </a:cubicBezTo>
                  <a:cubicBezTo>
                    <a:pt x="362" y="113"/>
                    <a:pt x="362" y="113"/>
                    <a:pt x="362" y="113"/>
                  </a:cubicBezTo>
                  <a:lnTo>
                    <a:pt x="362" y="139"/>
                  </a:lnTo>
                  <a:close/>
                  <a:moveTo>
                    <a:pt x="225" y="490"/>
                  </a:moveTo>
                  <a:cubicBezTo>
                    <a:pt x="362" y="490"/>
                    <a:pt x="362" y="490"/>
                    <a:pt x="362" y="490"/>
                  </a:cubicBezTo>
                  <a:cubicBezTo>
                    <a:pt x="362" y="516"/>
                    <a:pt x="362" y="516"/>
                    <a:pt x="362" y="516"/>
                  </a:cubicBezTo>
                  <a:cubicBezTo>
                    <a:pt x="225" y="516"/>
                    <a:pt x="225" y="516"/>
                    <a:pt x="225" y="516"/>
                  </a:cubicBezTo>
                  <a:lnTo>
                    <a:pt x="225" y="490"/>
                  </a:lnTo>
                  <a:close/>
                  <a:moveTo>
                    <a:pt x="245" y="21"/>
                  </a:moveTo>
                  <a:cubicBezTo>
                    <a:pt x="343" y="21"/>
                    <a:pt x="343" y="21"/>
                    <a:pt x="343" y="21"/>
                  </a:cubicBezTo>
                  <a:cubicBezTo>
                    <a:pt x="353" y="21"/>
                    <a:pt x="362" y="30"/>
                    <a:pt x="362" y="41"/>
                  </a:cubicBezTo>
                  <a:cubicBezTo>
                    <a:pt x="362" y="91"/>
                    <a:pt x="362" y="91"/>
                    <a:pt x="362" y="91"/>
                  </a:cubicBezTo>
                  <a:cubicBezTo>
                    <a:pt x="225" y="91"/>
                    <a:pt x="225" y="91"/>
                    <a:pt x="225" y="91"/>
                  </a:cubicBezTo>
                  <a:cubicBezTo>
                    <a:pt x="225" y="41"/>
                    <a:pt x="225" y="41"/>
                    <a:pt x="225" y="41"/>
                  </a:cubicBezTo>
                  <a:cubicBezTo>
                    <a:pt x="225" y="30"/>
                    <a:pt x="234" y="21"/>
                    <a:pt x="245" y="21"/>
                  </a:cubicBezTo>
                  <a:close/>
                  <a:moveTo>
                    <a:pt x="225" y="603"/>
                  </a:moveTo>
                  <a:cubicBezTo>
                    <a:pt x="225" y="537"/>
                    <a:pt x="225" y="537"/>
                    <a:pt x="225" y="537"/>
                  </a:cubicBezTo>
                  <a:cubicBezTo>
                    <a:pt x="362" y="537"/>
                    <a:pt x="362" y="537"/>
                    <a:pt x="362" y="537"/>
                  </a:cubicBezTo>
                  <a:cubicBezTo>
                    <a:pt x="362" y="603"/>
                    <a:pt x="362" y="603"/>
                    <a:pt x="362" y="603"/>
                  </a:cubicBezTo>
                  <a:cubicBezTo>
                    <a:pt x="362" y="610"/>
                    <a:pt x="359" y="616"/>
                    <a:pt x="354" y="620"/>
                  </a:cubicBezTo>
                  <a:cubicBezTo>
                    <a:pt x="234" y="620"/>
                    <a:pt x="234" y="620"/>
                    <a:pt x="234" y="620"/>
                  </a:cubicBezTo>
                  <a:cubicBezTo>
                    <a:pt x="229" y="616"/>
                    <a:pt x="225" y="610"/>
                    <a:pt x="225" y="603"/>
                  </a:cubicBezTo>
                  <a:close/>
                  <a:moveTo>
                    <a:pt x="30" y="620"/>
                  </a:moveTo>
                  <a:cubicBezTo>
                    <a:pt x="25" y="616"/>
                    <a:pt x="21" y="610"/>
                    <a:pt x="21" y="603"/>
                  </a:cubicBezTo>
                  <a:cubicBezTo>
                    <a:pt x="21" y="537"/>
                    <a:pt x="21" y="537"/>
                    <a:pt x="21" y="537"/>
                  </a:cubicBezTo>
                  <a:cubicBezTo>
                    <a:pt x="158" y="537"/>
                    <a:pt x="158" y="537"/>
                    <a:pt x="158" y="537"/>
                  </a:cubicBezTo>
                  <a:cubicBezTo>
                    <a:pt x="158" y="603"/>
                    <a:pt x="158" y="603"/>
                    <a:pt x="158" y="603"/>
                  </a:cubicBezTo>
                  <a:cubicBezTo>
                    <a:pt x="158" y="610"/>
                    <a:pt x="155" y="616"/>
                    <a:pt x="150" y="620"/>
                  </a:cubicBezTo>
                  <a:lnTo>
                    <a:pt x="30" y="620"/>
                  </a:lnTo>
                  <a:close/>
                  <a:moveTo>
                    <a:pt x="158" y="516"/>
                  </a:moveTo>
                  <a:cubicBezTo>
                    <a:pt x="21" y="516"/>
                    <a:pt x="21" y="516"/>
                    <a:pt x="21" y="516"/>
                  </a:cubicBezTo>
                  <a:cubicBezTo>
                    <a:pt x="21" y="113"/>
                    <a:pt x="21" y="113"/>
                    <a:pt x="21" y="113"/>
                  </a:cubicBezTo>
                  <a:cubicBezTo>
                    <a:pt x="158" y="113"/>
                    <a:pt x="158" y="113"/>
                    <a:pt x="158" y="113"/>
                  </a:cubicBezTo>
                  <a:lnTo>
                    <a:pt x="158" y="516"/>
                  </a:lnTo>
                  <a:close/>
                  <a:moveTo>
                    <a:pt x="41" y="21"/>
                  </a:moveTo>
                  <a:cubicBezTo>
                    <a:pt x="139" y="21"/>
                    <a:pt x="139" y="21"/>
                    <a:pt x="139" y="21"/>
                  </a:cubicBezTo>
                  <a:cubicBezTo>
                    <a:pt x="150" y="21"/>
                    <a:pt x="158" y="30"/>
                    <a:pt x="158" y="41"/>
                  </a:cubicBezTo>
                  <a:cubicBezTo>
                    <a:pt x="158" y="91"/>
                    <a:pt x="158" y="91"/>
                    <a:pt x="158" y="91"/>
                  </a:cubicBezTo>
                  <a:cubicBezTo>
                    <a:pt x="21" y="91"/>
                    <a:pt x="21" y="91"/>
                    <a:pt x="21" y="91"/>
                  </a:cubicBezTo>
                  <a:cubicBezTo>
                    <a:pt x="21" y="41"/>
                    <a:pt x="21" y="41"/>
                    <a:pt x="21" y="41"/>
                  </a:cubicBezTo>
                  <a:cubicBezTo>
                    <a:pt x="21" y="30"/>
                    <a:pt x="30" y="21"/>
                    <a:pt x="4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85" name="Group 31">
            <a:extLst>
              <a:ext uri="{FF2B5EF4-FFF2-40B4-BE49-F238E27FC236}">
                <a16:creationId xmlns:a16="http://schemas.microsoft.com/office/drawing/2014/main" id="{F18ADD6F-188C-4C91-87F6-54CB037B2618}"/>
              </a:ext>
            </a:extLst>
          </p:cNvPr>
          <p:cNvGrpSpPr>
            <a:grpSpLocks noChangeAspect="1"/>
          </p:cNvGrpSpPr>
          <p:nvPr/>
        </p:nvGrpSpPr>
        <p:grpSpPr>
          <a:xfrm>
            <a:off x="4391044" y="3555465"/>
            <a:ext cx="404736" cy="374354"/>
            <a:chOff x="1089" y="2612"/>
            <a:chExt cx="373" cy="345"/>
          </a:xfrm>
          <a:solidFill>
            <a:schemeClr val="bg1"/>
          </a:solidFill>
        </p:grpSpPr>
        <p:sp>
          <p:nvSpPr>
            <p:cNvPr id="86" name="Freeform 32">
              <a:extLst>
                <a:ext uri="{FF2B5EF4-FFF2-40B4-BE49-F238E27FC236}">
                  <a16:creationId xmlns:a16="http://schemas.microsoft.com/office/drawing/2014/main" id="{B8D5F5DC-D3F7-4428-A552-54702B72C465}"/>
                </a:ext>
              </a:extLst>
            </p:cNvPr>
            <p:cNvSpPr>
              <a:spLocks noEditPoints="1"/>
            </p:cNvSpPr>
            <p:nvPr/>
          </p:nvSpPr>
          <p:spPr bwMode="auto">
            <a:xfrm>
              <a:off x="1089" y="2612"/>
              <a:ext cx="373" cy="345"/>
            </a:xfrm>
            <a:custGeom>
              <a:gdLst>
                <a:gd fmla="*/ 606 w 607" name="T0"/>
                <a:gd fmla="*/ 93 h 560" name="T1"/>
                <a:gd fmla="*/ 607 w 607" name="T2"/>
                <a:gd fmla="*/ 48 h 560" name="T3"/>
                <a:gd fmla="*/ 562 w 607" name="T4"/>
                <a:gd fmla="*/ 47 h 560" name="T5"/>
                <a:gd fmla="*/ 328 w 607" name="T6"/>
                <a:gd fmla="*/ 47 h 560" name="T7"/>
                <a:gd fmla="*/ 327 w 607" name="T8"/>
                <a:gd fmla="*/ 1 h 560" name="T9"/>
                <a:gd fmla="*/ 282 w 607" name="T10"/>
                <a:gd fmla="*/ 0 h 560" name="T11"/>
                <a:gd fmla="*/ 280 w 607" name="T12"/>
                <a:gd fmla="*/ 45 h 560" name="T13"/>
                <a:gd fmla="*/ 48 w 607" name="T14"/>
                <a:gd fmla="*/ 47 h 560" name="T15"/>
                <a:gd fmla="*/ 1 w 607" name="T16"/>
                <a:gd fmla="*/ 47 h 560" name="T17"/>
                <a:gd fmla="*/ 0 w 607" name="T18"/>
                <a:gd fmla="*/ 92 h 560" name="T19"/>
                <a:gd fmla="*/ 45 w 607" name="T20"/>
                <a:gd fmla="*/ 93 h 560" name="T21"/>
                <a:gd fmla="*/ 47 w 607" name="T22"/>
                <a:gd fmla="*/ 372 h 560" name="T23"/>
                <a:gd fmla="*/ 1 w 607" name="T24"/>
                <a:gd fmla="*/ 374 h 560" name="T25"/>
                <a:gd fmla="*/ 0 w 607" name="T26"/>
                <a:gd fmla="*/ 419 h 560" name="T27"/>
                <a:gd fmla="*/ 45 w 607" name="T28"/>
                <a:gd fmla="*/ 420 h 560" name="T29"/>
                <a:gd fmla="*/ 149 w 607" name="T30"/>
                <a:gd fmla="*/ 420 h 560" name="T31"/>
                <a:gd fmla="*/ 117 w 607" name="T32"/>
                <a:gd fmla="*/ 517 h 560" name="T33"/>
                <a:gd fmla="*/ 159 w 607" name="T34"/>
                <a:gd fmla="*/ 559 h 560" name="T35"/>
                <a:gd fmla="*/ 208 w 607" name="T36"/>
                <a:gd fmla="*/ 422 h 560" name="T37"/>
                <a:gd fmla="*/ 279 w 607" name="T38"/>
                <a:gd fmla="*/ 420 h 560" name="T39"/>
                <a:gd fmla="*/ 280 w 607" name="T40"/>
                <a:gd fmla="*/ 558 h 560" name="T41"/>
                <a:gd fmla="*/ 325 w 607" name="T42"/>
                <a:gd fmla="*/ 560 h 560" name="T43"/>
                <a:gd fmla="*/ 327 w 607" name="T44"/>
                <a:gd fmla="*/ 422 h 560" name="T45"/>
                <a:gd fmla="*/ 397 w 607" name="T46"/>
                <a:gd fmla="*/ 420 h 560" name="T47"/>
                <a:gd fmla="*/ 447 w 607" name="T48"/>
                <a:gd fmla="*/ 559 h 560" name="T49"/>
                <a:gd fmla="*/ 489 w 607" name="T50"/>
                <a:gd fmla="*/ 520 h 560" name="T51"/>
                <a:gd fmla="*/ 457 w 607" name="T52"/>
                <a:gd fmla="*/ 422 h 560" name="T53"/>
                <a:gd fmla="*/ 559 w 607" name="T54"/>
                <a:gd fmla="*/ 420 h 560" name="T55"/>
                <a:gd fmla="*/ 606 w 607" name="T56"/>
                <a:gd fmla="*/ 420 h 560" name="T57"/>
                <a:gd fmla="*/ 607 w 607" name="T58"/>
                <a:gd fmla="*/ 375 h 560" name="T59"/>
                <a:gd fmla="*/ 562 w 607" name="T60"/>
                <a:gd fmla="*/ 374 h 560" name="T61"/>
                <a:gd fmla="*/ 560 w 607" name="T62"/>
                <a:gd fmla="*/ 95 h 560" name="T63"/>
                <a:gd fmla="*/ 510 w 607" name="T64"/>
                <a:gd fmla="*/ 371 h 560" name="T65"/>
                <a:gd fmla="*/ 509 w 607" name="T66"/>
                <a:gd fmla="*/ 374 h 560" name="T67"/>
                <a:gd fmla="*/ 95 w 607" name="T68"/>
                <a:gd fmla="*/ 374 h 560" name="T69"/>
                <a:gd fmla="*/ 94 w 607" name="T70"/>
                <a:gd fmla="*/ 371 h 560" name="T71"/>
                <a:gd fmla="*/ 94 w 607" name="T72"/>
                <a:gd fmla="*/ 102 h 560" name="T73"/>
                <a:gd fmla="*/ 105 w 607" name="T74"/>
                <a:gd fmla="*/ 93 h 560" name="T75"/>
                <a:gd fmla="*/ 502 w 607" name="T76"/>
                <a:gd fmla="*/ 94 h 560" name="T77"/>
                <a:gd fmla="*/ 510 w 607" name="T78"/>
                <a:gd fmla="*/ 105 h 56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60" w="607">
                  <a:moveTo>
                    <a:pt x="562" y="93"/>
                  </a:moveTo>
                  <a:cubicBezTo>
                    <a:pt x="606" y="93"/>
                    <a:pt x="606" y="93"/>
                    <a:pt x="606" y="93"/>
                  </a:cubicBezTo>
                  <a:cubicBezTo>
                    <a:pt x="606" y="93"/>
                    <a:pt x="607" y="93"/>
                    <a:pt x="607" y="92"/>
                  </a:cubicBezTo>
                  <a:cubicBezTo>
                    <a:pt x="607" y="48"/>
                    <a:pt x="607" y="48"/>
                    <a:pt x="607" y="48"/>
                  </a:cubicBezTo>
                  <a:cubicBezTo>
                    <a:pt x="607" y="47"/>
                    <a:pt x="606" y="47"/>
                    <a:pt x="606" y="47"/>
                  </a:cubicBezTo>
                  <a:cubicBezTo>
                    <a:pt x="562" y="47"/>
                    <a:pt x="562" y="47"/>
                    <a:pt x="562" y="47"/>
                  </a:cubicBezTo>
                  <a:cubicBezTo>
                    <a:pt x="561" y="47"/>
                    <a:pt x="560" y="47"/>
                    <a:pt x="559" y="47"/>
                  </a:cubicBezTo>
                  <a:cubicBezTo>
                    <a:pt x="328" y="47"/>
                    <a:pt x="328" y="47"/>
                    <a:pt x="328" y="47"/>
                  </a:cubicBezTo>
                  <a:cubicBezTo>
                    <a:pt x="328" y="47"/>
                    <a:pt x="327" y="46"/>
                    <a:pt x="327" y="45"/>
                  </a:cubicBezTo>
                  <a:cubicBezTo>
                    <a:pt x="327" y="1"/>
                    <a:pt x="327" y="1"/>
                    <a:pt x="327" y="1"/>
                  </a:cubicBezTo>
                  <a:cubicBezTo>
                    <a:pt x="327" y="1"/>
                    <a:pt x="326" y="0"/>
                    <a:pt x="325" y="0"/>
                  </a:cubicBezTo>
                  <a:cubicBezTo>
                    <a:pt x="282" y="0"/>
                    <a:pt x="282" y="0"/>
                    <a:pt x="282" y="0"/>
                  </a:cubicBezTo>
                  <a:cubicBezTo>
                    <a:pt x="281" y="0"/>
                    <a:pt x="280" y="1"/>
                    <a:pt x="280" y="1"/>
                  </a:cubicBezTo>
                  <a:cubicBezTo>
                    <a:pt x="280" y="45"/>
                    <a:pt x="280" y="45"/>
                    <a:pt x="280" y="45"/>
                  </a:cubicBezTo>
                  <a:cubicBezTo>
                    <a:pt x="280" y="46"/>
                    <a:pt x="279" y="47"/>
                    <a:pt x="279" y="47"/>
                  </a:cubicBezTo>
                  <a:cubicBezTo>
                    <a:pt x="48" y="47"/>
                    <a:pt x="48" y="47"/>
                    <a:pt x="48" y="47"/>
                  </a:cubicBezTo>
                  <a:cubicBezTo>
                    <a:pt x="47" y="47"/>
                    <a:pt x="46" y="47"/>
                    <a:pt x="45" y="47"/>
                  </a:cubicBezTo>
                  <a:cubicBezTo>
                    <a:pt x="1" y="47"/>
                    <a:pt x="1" y="47"/>
                    <a:pt x="1" y="47"/>
                  </a:cubicBezTo>
                  <a:cubicBezTo>
                    <a:pt x="1" y="47"/>
                    <a:pt x="0" y="47"/>
                    <a:pt x="0" y="48"/>
                  </a:cubicBezTo>
                  <a:cubicBezTo>
                    <a:pt x="0" y="92"/>
                    <a:pt x="0" y="92"/>
                    <a:pt x="0" y="92"/>
                  </a:cubicBezTo>
                  <a:cubicBezTo>
                    <a:pt x="0" y="93"/>
                    <a:pt x="1" y="93"/>
                    <a:pt x="1" y="93"/>
                  </a:cubicBezTo>
                  <a:cubicBezTo>
                    <a:pt x="45" y="93"/>
                    <a:pt x="45" y="93"/>
                    <a:pt x="45" y="93"/>
                  </a:cubicBezTo>
                  <a:cubicBezTo>
                    <a:pt x="46" y="93"/>
                    <a:pt x="47" y="94"/>
                    <a:pt x="47" y="95"/>
                  </a:cubicBezTo>
                  <a:cubicBezTo>
                    <a:pt x="47" y="372"/>
                    <a:pt x="47" y="372"/>
                    <a:pt x="47" y="372"/>
                  </a:cubicBezTo>
                  <a:cubicBezTo>
                    <a:pt x="47" y="373"/>
                    <a:pt x="46" y="374"/>
                    <a:pt x="45" y="374"/>
                  </a:cubicBezTo>
                  <a:cubicBezTo>
                    <a:pt x="1" y="374"/>
                    <a:pt x="1" y="374"/>
                    <a:pt x="1" y="374"/>
                  </a:cubicBezTo>
                  <a:cubicBezTo>
                    <a:pt x="1" y="374"/>
                    <a:pt x="0" y="374"/>
                    <a:pt x="0" y="375"/>
                  </a:cubicBezTo>
                  <a:cubicBezTo>
                    <a:pt x="0" y="419"/>
                    <a:pt x="0" y="419"/>
                    <a:pt x="0" y="419"/>
                  </a:cubicBezTo>
                  <a:cubicBezTo>
                    <a:pt x="0" y="420"/>
                    <a:pt x="1" y="420"/>
                    <a:pt x="1" y="420"/>
                  </a:cubicBezTo>
                  <a:cubicBezTo>
                    <a:pt x="45" y="420"/>
                    <a:pt x="45" y="420"/>
                    <a:pt x="45" y="420"/>
                  </a:cubicBezTo>
                  <a:cubicBezTo>
                    <a:pt x="46" y="420"/>
                    <a:pt x="47" y="420"/>
                    <a:pt x="48" y="420"/>
                  </a:cubicBezTo>
                  <a:cubicBezTo>
                    <a:pt x="149" y="420"/>
                    <a:pt x="149" y="420"/>
                    <a:pt x="149" y="420"/>
                  </a:cubicBezTo>
                  <a:cubicBezTo>
                    <a:pt x="150" y="420"/>
                    <a:pt x="150" y="421"/>
                    <a:pt x="150" y="422"/>
                  </a:cubicBezTo>
                  <a:cubicBezTo>
                    <a:pt x="117" y="517"/>
                    <a:pt x="117" y="517"/>
                    <a:pt x="117" y="517"/>
                  </a:cubicBezTo>
                  <a:cubicBezTo>
                    <a:pt x="117" y="518"/>
                    <a:pt x="117" y="519"/>
                    <a:pt x="118" y="520"/>
                  </a:cubicBezTo>
                  <a:cubicBezTo>
                    <a:pt x="159" y="559"/>
                    <a:pt x="159" y="559"/>
                    <a:pt x="159" y="559"/>
                  </a:cubicBezTo>
                  <a:cubicBezTo>
                    <a:pt x="160" y="560"/>
                    <a:pt x="160" y="559"/>
                    <a:pt x="161" y="559"/>
                  </a:cubicBezTo>
                  <a:cubicBezTo>
                    <a:pt x="208" y="422"/>
                    <a:pt x="208" y="422"/>
                    <a:pt x="208" y="422"/>
                  </a:cubicBezTo>
                  <a:cubicBezTo>
                    <a:pt x="208" y="421"/>
                    <a:pt x="209" y="420"/>
                    <a:pt x="210" y="420"/>
                  </a:cubicBezTo>
                  <a:cubicBezTo>
                    <a:pt x="279" y="420"/>
                    <a:pt x="279" y="420"/>
                    <a:pt x="279" y="420"/>
                  </a:cubicBezTo>
                  <a:cubicBezTo>
                    <a:pt x="279" y="420"/>
                    <a:pt x="280" y="421"/>
                    <a:pt x="280" y="422"/>
                  </a:cubicBezTo>
                  <a:cubicBezTo>
                    <a:pt x="280" y="558"/>
                    <a:pt x="280" y="558"/>
                    <a:pt x="280" y="558"/>
                  </a:cubicBezTo>
                  <a:cubicBezTo>
                    <a:pt x="280" y="559"/>
                    <a:pt x="281" y="560"/>
                    <a:pt x="282" y="560"/>
                  </a:cubicBezTo>
                  <a:cubicBezTo>
                    <a:pt x="325" y="560"/>
                    <a:pt x="325" y="560"/>
                    <a:pt x="325" y="560"/>
                  </a:cubicBezTo>
                  <a:cubicBezTo>
                    <a:pt x="326" y="560"/>
                    <a:pt x="327" y="559"/>
                    <a:pt x="327" y="558"/>
                  </a:cubicBezTo>
                  <a:cubicBezTo>
                    <a:pt x="327" y="422"/>
                    <a:pt x="327" y="422"/>
                    <a:pt x="327" y="422"/>
                  </a:cubicBezTo>
                  <a:cubicBezTo>
                    <a:pt x="327" y="421"/>
                    <a:pt x="328" y="420"/>
                    <a:pt x="328" y="420"/>
                  </a:cubicBezTo>
                  <a:cubicBezTo>
                    <a:pt x="397" y="420"/>
                    <a:pt x="397" y="420"/>
                    <a:pt x="397" y="420"/>
                  </a:cubicBezTo>
                  <a:cubicBezTo>
                    <a:pt x="398" y="420"/>
                    <a:pt x="399" y="421"/>
                    <a:pt x="399" y="422"/>
                  </a:cubicBezTo>
                  <a:cubicBezTo>
                    <a:pt x="447" y="559"/>
                    <a:pt x="447" y="559"/>
                    <a:pt x="447" y="559"/>
                  </a:cubicBezTo>
                  <a:cubicBezTo>
                    <a:pt x="447" y="559"/>
                    <a:pt x="448" y="560"/>
                    <a:pt x="448" y="559"/>
                  </a:cubicBezTo>
                  <a:cubicBezTo>
                    <a:pt x="489" y="520"/>
                    <a:pt x="489" y="520"/>
                    <a:pt x="489" y="520"/>
                  </a:cubicBezTo>
                  <a:cubicBezTo>
                    <a:pt x="490" y="519"/>
                    <a:pt x="490" y="518"/>
                    <a:pt x="490" y="517"/>
                  </a:cubicBezTo>
                  <a:cubicBezTo>
                    <a:pt x="457" y="422"/>
                    <a:pt x="457" y="422"/>
                    <a:pt x="457" y="422"/>
                  </a:cubicBezTo>
                  <a:cubicBezTo>
                    <a:pt x="457" y="421"/>
                    <a:pt x="457" y="420"/>
                    <a:pt x="458" y="420"/>
                  </a:cubicBezTo>
                  <a:cubicBezTo>
                    <a:pt x="559" y="420"/>
                    <a:pt x="559" y="420"/>
                    <a:pt x="559" y="420"/>
                  </a:cubicBezTo>
                  <a:cubicBezTo>
                    <a:pt x="560" y="420"/>
                    <a:pt x="561" y="420"/>
                    <a:pt x="562" y="420"/>
                  </a:cubicBezTo>
                  <a:cubicBezTo>
                    <a:pt x="606" y="420"/>
                    <a:pt x="606" y="420"/>
                    <a:pt x="606" y="420"/>
                  </a:cubicBezTo>
                  <a:cubicBezTo>
                    <a:pt x="606" y="420"/>
                    <a:pt x="607" y="420"/>
                    <a:pt x="607" y="419"/>
                  </a:cubicBezTo>
                  <a:cubicBezTo>
                    <a:pt x="607" y="375"/>
                    <a:pt x="607" y="375"/>
                    <a:pt x="607" y="375"/>
                  </a:cubicBezTo>
                  <a:cubicBezTo>
                    <a:pt x="607" y="374"/>
                    <a:pt x="606" y="374"/>
                    <a:pt x="606" y="374"/>
                  </a:cubicBezTo>
                  <a:cubicBezTo>
                    <a:pt x="562" y="374"/>
                    <a:pt x="562" y="374"/>
                    <a:pt x="562" y="374"/>
                  </a:cubicBezTo>
                  <a:cubicBezTo>
                    <a:pt x="561" y="374"/>
                    <a:pt x="560" y="373"/>
                    <a:pt x="560" y="372"/>
                  </a:cubicBezTo>
                  <a:cubicBezTo>
                    <a:pt x="560" y="95"/>
                    <a:pt x="560" y="95"/>
                    <a:pt x="560" y="95"/>
                  </a:cubicBezTo>
                  <a:cubicBezTo>
                    <a:pt x="560" y="94"/>
                    <a:pt x="561" y="93"/>
                    <a:pt x="562" y="93"/>
                  </a:cubicBezTo>
                  <a:close/>
                  <a:moveTo>
                    <a:pt x="510" y="371"/>
                  </a:moveTo>
                  <a:cubicBezTo>
                    <a:pt x="510" y="372"/>
                    <a:pt x="510" y="372"/>
                    <a:pt x="510" y="373"/>
                  </a:cubicBezTo>
                  <a:cubicBezTo>
                    <a:pt x="510" y="373"/>
                    <a:pt x="510" y="374"/>
                    <a:pt x="509" y="374"/>
                  </a:cubicBezTo>
                  <a:cubicBezTo>
                    <a:pt x="95" y="374"/>
                    <a:pt x="95" y="374"/>
                    <a:pt x="95" y="374"/>
                  </a:cubicBezTo>
                  <a:cubicBezTo>
                    <a:pt x="95" y="374"/>
                    <a:pt x="95" y="374"/>
                    <a:pt x="95" y="374"/>
                  </a:cubicBezTo>
                  <a:cubicBezTo>
                    <a:pt x="94" y="374"/>
                    <a:pt x="94" y="373"/>
                    <a:pt x="94" y="373"/>
                  </a:cubicBezTo>
                  <a:cubicBezTo>
                    <a:pt x="94" y="373"/>
                    <a:pt x="94" y="372"/>
                    <a:pt x="94" y="371"/>
                  </a:cubicBezTo>
                  <a:cubicBezTo>
                    <a:pt x="94" y="105"/>
                    <a:pt x="94" y="105"/>
                    <a:pt x="94" y="105"/>
                  </a:cubicBezTo>
                  <a:cubicBezTo>
                    <a:pt x="94" y="104"/>
                    <a:pt x="94" y="103"/>
                    <a:pt x="94" y="102"/>
                  </a:cubicBezTo>
                  <a:cubicBezTo>
                    <a:pt x="102" y="94"/>
                    <a:pt x="102" y="94"/>
                    <a:pt x="102" y="94"/>
                  </a:cubicBezTo>
                  <a:cubicBezTo>
                    <a:pt x="103" y="94"/>
                    <a:pt x="104" y="93"/>
                    <a:pt x="105" y="93"/>
                  </a:cubicBezTo>
                  <a:cubicBezTo>
                    <a:pt x="499" y="93"/>
                    <a:pt x="499" y="93"/>
                    <a:pt x="499" y="93"/>
                  </a:cubicBezTo>
                  <a:cubicBezTo>
                    <a:pt x="500" y="93"/>
                    <a:pt x="501" y="94"/>
                    <a:pt x="502" y="94"/>
                  </a:cubicBezTo>
                  <a:cubicBezTo>
                    <a:pt x="510" y="102"/>
                    <a:pt x="510" y="102"/>
                    <a:pt x="510" y="102"/>
                  </a:cubicBezTo>
                  <a:cubicBezTo>
                    <a:pt x="510" y="103"/>
                    <a:pt x="510" y="104"/>
                    <a:pt x="510" y="105"/>
                  </a:cubicBezTo>
                  <a:lnTo>
                    <a:pt x="510" y="37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33">
              <a:extLst>
                <a:ext uri="{FF2B5EF4-FFF2-40B4-BE49-F238E27FC236}">
                  <a16:creationId xmlns:a16="http://schemas.microsoft.com/office/drawing/2014/main" id="{15FAB9A4-F057-47C5-8A68-904E82633B1E}"/>
                </a:ext>
              </a:extLst>
            </p:cNvPr>
            <p:cNvSpPr/>
            <p:nvPr/>
          </p:nvSpPr>
          <p:spPr bwMode="auto">
            <a:xfrm>
              <a:off x="1174" y="2716"/>
              <a:ext cx="48" cy="88"/>
            </a:xfrm>
            <a:custGeom>
              <a:gdLst>
                <a:gd fmla="*/ 0 w 77" name="T0"/>
                <a:gd fmla="*/ 39 h 143" name="T1"/>
                <a:gd fmla="*/ 0 w 77" name="T2"/>
                <a:gd fmla="*/ 66 h 143" name="T3"/>
                <a:gd fmla="*/ 45 w 77" name="T4"/>
                <a:gd fmla="*/ 43 h 143" name="T5"/>
                <a:gd fmla="*/ 45 w 77" name="T6"/>
                <a:gd fmla="*/ 143 h 143" name="T7"/>
                <a:gd fmla="*/ 77 w 77" name="T8"/>
                <a:gd fmla="*/ 143 h 143" name="T9"/>
                <a:gd fmla="*/ 77 w 77" name="T10"/>
                <a:gd fmla="*/ 0 h 143" name="T11"/>
                <a:gd fmla="*/ 52 w 77" name="T12"/>
                <a:gd fmla="*/ 0 h 143" name="T13"/>
                <a:gd fmla="*/ 0 w 77" name="T14"/>
                <a:gd fmla="*/ 39 h 1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3" w="77">
                  <a:moveTo>
                    <a:pt x="0" y="39"/>
                  </a:moveTo>
                  <a:cubicBezTo>
                    <a:pt x="0" y="66"/>
                    <a:pt x="0" y="66"/>
                    <a:pt x="0" y="66"/>
                  </a:cubicBezTo>
                  <a:cubicBezTo>
                    <a:pt x="16" y="61"/>
                    <a:pt x="31" y="53"/>
                    <a:pt x="45" y="43"/>
                  </a:cubicBezTo>
                  <a:cubicBezTo>
                    <a:pt x="45" y="143"/>
                    <a:pt x="45" y="143"/>
                    <a:pt x="45" y="143"/>
                  </a:cubicBezTo>
                  <a:cubicBezTo>
                    <a:pt x="77" y="143"/>
                    <a:pt x="77" y="143"/>
                    <a:pt x="77" y="143"/>
                  </a:cubicBezTo>
                  <a:cubicBezTo>
                    <a:pt x="77" y="0"/>
                    <a:pt x="77" y="0"/>
                    <a:pt x="77" y="0"/>
                  </a:cubicBezTo>
                  <a:cubicBezTo>
                    <a:pt x="52" y="0"/>
                    <a:pt x="52" y="0"/>
                    <a:pt x="52" y="0"/>
                  </a:cubicBezTo>
                  <a:cubicBezTo>
                    <a:pt x="40" y="17"/>
                    <a:pt x="23" y="31"/>
                    <a:pt x="0"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34">
              <a:extLst>
                <a:ext uri="{FF2B5EF4-FFF2-40B4-BE49-F238E27FC236}">
                  <a16:creationId xmlns:a16="http://schemas.microsoft.com/office/drawing/2014/main" id="{BDD5B7A0-70EB-41FD-BF26-F8BF355CF46B}"/>
                </a:ext>
              </a:extLst>
            </p:cNvPr>
            <p:cNvSpPr/>
            <p:nvPr/>
          </p:nvSpPr>
          <p:spPr bwMode="auto">
            <a:xfrm>
              <a:off x="1234" y="2729"/>
              <a:ext cx="62" cy="62"/>
            </a:xfrm>
            <a:custGeom>
              <a:gdLst>
                <a:gd fmla="*/ 38 w 62" name="T0"/>
                <a:gd fmla="*/ 0 h 62" name="T1"/>
                <a:gd fmla="*/ 26 w 62" name="T2"/>
                <a:gd fmla="*/ 0 h 62" name="T3"/>
                <a:gd fmla="*/ 26 w 62" name="T4"/>
                <a:gd fmla="*/ 25 h 62" name="T5"/>
                <a:gd fmla="*/ 0 w 62" name="T6"/>
                <a:gd fmla="*/ 25 h 62" name="T7"/>
                <a:gd fmla="*/ 0 w 62" name="T8"/>
                <a:gd fmla="*/ 37 h 62" name="T9"/>
                <a:gd fmla="*/ 26 w 62" name="T10"/>
                <a:gd fmla="*/ 37 h 62" name="T11"/>
                <a:gd fmla="*/ 26 w 62" name="T12"/>
                <a:gd fmla="*/ 62 h 62" name="T13"/>
                <a:gd fmla="*/ 38 w 62" name="T14"/>
                <a:gd fmla="*/ 62 h 62" name="T15"/>
                <a:gd fmla="*/ 38 w 62" name="T16"/>
                <a:gd fmla="*/ 37 h 62" name="T17"/>
                <a:gd fmla="*/ 62 w 62" name="T18"/>
                <a:gd fmla="*/ 37 h 62" name="T19"/>
                <a:gd fmla="*/ 62 w 62" name="T20"/>
                <a:gd fmla="*/ 25 h 62" name="T21"/>
                <a:gd fmla="*/ 38 w 62" name="T22"/>
                <a:gd fmla="*/ 25 h 62" name="T23"/>
                <a:gd fmla="*/ 38 w 62" name="T24"/>
                <a:gd fmla="*/ 0 h 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62">
                  <a:moveTo>
                    <a:pt x="38" y="0"/>
                  </a:moveTo>
                  <a:lnTo>
                    <a:pt x="26" y="0"/>
                  </a:lnTo>
                  <a:lnTo>
                    <a:pt x="26" y="25"/>
                  </a:lnTo>
                  <a:lnTo>
                    <a:pt x="0" y="25"/>
                  </a:lnTo>
                  <a:lnTo>
                    <a:pt x="0" y="37"/>
                  </a:lnTo>
                  <a:lnTo>
                    <a:pt x="26" y="37"/>
                  </a:lnTo>
                  <a:lnTo>
                    <a:pt x="26" y="62"/>
                  </a:lnTo>
                  <a:lnTo>
                    <a:pt x="38" y="62"/>
                  </a:lnTo>
                  <a:lnTo>
                    <a:pt x="38" y="37"/>
                  </a:lnTo>
                  <a:lnTo>
                    <a:pt x="62" y="37"/>
                  </a:lnTo>
                  <a:lnTo>
                    <a:pt x="62" y="25"/>
                  </a:lnTo>
                  <a:lnTo>
                    <a:pt x="38" y="25"/>
                  </a:lnTo>
                  <a:lnTo>
                    <a:pt x="3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35">
              <a:extLst>
                <a:ext uri="{FF2B5EF4-FFF2-40B4-BE49-F238E27FC236}">
                  <a16:creationId xmlns:a16="http://schemas.microsoft.com/office/drawing/2014/main" id="{49FD41B7-D904-4D6B-811C-1807415505EB}"/>
                </a:ext>
              </a:extLst>
            </p:cNvPr>
            <p:cNvSpPr/>
            <p:nvPr/>
          </p:nvSpPr>
          <p:spPr bwMode="auto">
            <a:xfrm>
              <a:off x="1304" y="2715"/>
              <a:ext cx="66" cy="89"/>
            </a:xfrm>
            <a:custGeom>
              <a:gdLst>
                <a:gd fmla="*/ 74 w 108" name="T0"/>
                <a:gd fmla="*/ 88 h 145" name="T1"/>
                <a:gd fmla="*/ 106 w 108" name="T2"/>
                <a:gd fmla="*/ 40 h 145" name="T3"/>
                <a:gd fmla="*/ 58 w 108" name="T4"/>
                <a:gd fmla="*/ 0 h 145" name="T5"/>
                <a:gd fmla="*/ 0 w 108" name="T6"/>
                <a:gd fmla="*/ 43 h 145" name="T7"/>
                <a:gd fmla="*/ 29 w 108" name="T8"/>
                <a:gd fmla="*/ 49 h 145" name="T9"/>
                <a:gd fmla="*/ 53 w 108" name="T10"/>
                <a:gd fmla="*/ 25 h 145" name="T11"/>
                <a:gd fmla="*/ 73 w 108" name="T12"/>
                <a:gd fmla="*/ 44 h 145" name="T13"/>
                <a:gd fmla="*/ 42 w 108" name="T14"/>
                <a:gd fmla="*/ 81 h 145" name="T15"/>
                <a:gd fmla="*/ 0 w 108" name="T16"/>
                <a:gd fmla="*/ 126 h 145" name="T17"/>
                <a:gd fmla="*/ 0 w 108" name="T18"/>
                <a:gd fmla="*/ 145 h 145" name="T19"/>
                <a:gd fmla="*/ 105 w 108" name="T20"/>
                <a:gd fmla="*/ 145 h 145" name="T21"/>
                <a:gd fmla="*/ 105 w 108" name="T22"/>
                <a:gd fmla="*/ 120 h 145" name="T23"/>
                <a:gd fmla="*/ 37 w 108" name="T24"/>
                <a:gd fmla="*/ 120 h 145" name="T25"/>
                <a:gd fmla="*/ 74 w 108" name="T26"/>
                <a:gd fmla="*/ 88 h 14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5" w="108">
                  <a:moveTo>
                    <a:pt x="74" y="88"/>
                  </a:moveTo>
                  <a:cubicBezTo>
                    <a:pt x="97" y="74"/>
                    <a:pt x="108" y="59"/>
                    <a:pt x="106" y="40"/>
                  </a:cubicBezTo>
                  <a:cubicBezTo>
                    <a:pt x="104" y="15"/>
                    <a:pt x="88" y="1"/>
                    <a:pt x="58" y="0"/>
                  </a:cubicBezTo>
                  <a:cubicBezTo>
                    <a:pt x="25" y="0"/>
                    <a:pt x="6" y="14"/>
                    <a:pt x="0" y="43"/>
                  </a:cubicBezTo>
                  <a:cubicBezTo>
                    <a:pt x="29" y="49"/>
                    <a:pt x="29" y="49"/>
                    <a:pt x="29" y="49"/>
                  </a:cubicBezTo>
                  <a:cubicBezTo>
                    <a:pt x="32" y="33"/>
                    <a:pt x="40" y="25"/>
                    <a:pt x="53" y="25"/>
                  </a:cubicBezTo>
                  <a:cubicBezTo>
                    <a:pt x="66" y="25"/>
                    <a:pt x="72" y="31"/>
                    <a:pt x="73" y="44"/>
                  </a:cubicBezTo>
                  <a:cubicBezTo>
                    <a:pt x="74" y="52"/>
                    <a:pt x="64" y="64"/>
                    <a:pt x="42" y="81"/>
                  </a:cubicBezTo>
                  <a:cubicBezTo>
                    <a:pt x="26" y="93"/>
                    <a:pt x="12" y="108"/>
                    <a:pt x="0" y="126"/>
                  </a:cubicBezTo>
                  <a:cubicBezTo>
                    <a:pt x="0" y="145"/>
                    <a:pt x="0" y="145"/>
                    <a:pt x="0" y="145"/>
                  </a:cubicBezTo>
                  <a:cubicBezTo>
                    <a:pt x="105" y="145"/>
                    <a:pt x="105" y="145"/>
                    <a:pt x="105" y="145"/>
                  </a:cubicBezTo>
                  <a:cubicBezTo>
                    <a:pt x="105" y="120"/>
                    <a:pt x="105" y="120"/>
                    <a:pt x="105" y="120"/>
                  </a:cubicBezTo>
                  <a:cubicBezTo>
                    <a:pt x="37" y="120"/>
                    <a:pt x="37" y="120"/>
                    <a:pt x="37" y="120"/>
                  </a:cubicBezTo>
                  <a:cubicBezTo>
                    <a:pt x="47" y="109"/>
                    <a:pt x="59" y="99"/>
                    <a:pt x="74" y="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90" name="Group 38">
            <a:extLst>
              <a:ext uri="{FF2B5EF4-FFF2-40B4-BE49-F238E27FC236}">
                <a16:creationId xmlns:a16="http://schemas.microsoft.com/office/drawing/2014/main" id="{DE9B35A3-8C26-439D-B461-8660C8440F37}"/>
              </a:ext>
            </a:extLst>
          </p:cNvPr>
          <p:cNvGrpSpPr>
            <a:grpSpLocks noChangeAspect="1"/>
          </p:cNvGrpSpPr>
          <p:nvPr/>
        </p:nvGrpSpPr>
        <p:grpSpPr>
          <a:xfrm>
            <a:off x="5216415" y="2788497"/>
            <a:ext cx="401480" cy="457904"/>
            <a:chOff x="1643" y="2607"/>
            <a:chExt cx="370" cy="422"/>
          </a:xfrm>
          <a:solidFill>
            <a:schemeClr val="bg1"/>
          </a:solidFill>
        </p:grpSpPr>
        <p:sp>
          <p:nvSpPr>
            <p:cNvPr id="91" name="Freeform 39">
              <a:extLst>
                <a:ext uri="{FF2B5EF4-FFF2-40B4-BE49-F238E27FC236}">
                  <a16:creationId xmlns:a16="http://schemas.microsoft.com/office/drawing/2014/main" id="{E69CF90B-AAD7-4783-8D91-2792E4179608}"/>
                </a:ext>
              </a:extLst>
            </p:cNvPr>
            <p:cNvSpPr>
              <a:spLocks noEditPoints="1"/>
            </p:cNvSpPr>
            <p:nvPr/>
          </p:nvSpPr>
          <p:spPr bwMode="auto">
            <a:xfrm>
              <a:off x="1643" y="2607"/>
              <a:ext cx="370" cy="422"/>
            </a:xfrm>
            <a:custGeom>
              <a:gdLst>
                <a:gd fmla="*/ 627 w 639" name="T0"/>
                <a:gd fmla="*/ 707 h 730" name="T1"/>
                <a:gd fmla="*/ 615 w 639" name="T2"/>
                <a:gd fmla="*/ 707 h 730" name="T3"/>
                <a:gd fmla="*/ 615 w 639" name="T4"/>
                <a:gd fmla="*/ 615 h 730" name="T5"/>
                <a:gd fmla="*/ 638 w 639" name="T6"/>
                <a:gd fmla="*/ 593 h 730" name="T7"/>
                <a:gd fmla="*/ 638 w 639" name="T8"/>
                <a:gd fmla="*/ 46 h 730" name="T9"/>
                <a:gd fmla="*/ 593 w 639" name="T10"/>
                <a:gd fmla="*/ 0 h 730" name="T11"/>
                <a:gd fmla="*/ 45 w 639" name="T12"/>
                <a:gd fmla="*/ 0 h 730" name="T13"/>
                <a:gd fmla="*/ 0 w 639" name="T14"/>
                <a:gd fmla="*/ 46 h 730" name="T15"/>
                <a:gd fmla="*/ 0 w 639" name="T16"/>
                <a:gd fmla="*/ 661 h 730" name="T17"/>
                <a:gd fmla="*/ 68 w 639" name="T18"/>
                <a:gd fmla="*/ 730 h 730" name="T19"/>
                <a:gd fmla="*/ 627 w 639" name="T20"/>
                <a:gd fmla="*/ 730 h 730" name="T21"/>
                <a:gd fmla="*/ 639 w 639" name="T22"/>
                <a:gd fmla="*/ 718 h 730" name="T23"/>
                <a:gd fmla="*/ 627 w 639" name="T24"/>
                <a:gd fmla="*/ 707 h 730" name="T25"/>
                <a:gd fmla="*/ 33 w 639" name="T26"/>
                <a:gd fmla="*/ 56 h 730" name="T27"/>
                <a:gd fmla="*/ 33 w 639" name="T28"/>
                <a:gd fmla="*/ 56 h 730" name="T29"/>
                <a:gd fmla="*/ 56 w 639" name="T30"/>
                <a:gd fmla="*/ 33 h 730" name="T31"/>
                <a:gd fmla="*/ 91 w 639" name="T32"/>
                <a:gd fmla="*/ 33 h 730" name="T33"/>
                <a:gd fmla="*/ 91 w 639" name="T34"/>
                <a:gd fmla="*/ 582 h 730" name="T35"/>
                <a:gd fmla="*/ 68 w 639" name="T36"/>
                <a:gd fmla="*/ 582 h 730" name="T37"/>
                <a:gd fmla="*/ 33 w 639" name="T38"/>
                <a:gd fmla="*/ 592 h 730" name="T39"/>
                <a:gd fmla="*/ 33 w 639" name="T40"/>
                <a:gd fmla="*/ 56 h 730" name="T41"/>
                <a:gd fmla="*/ 582 w 639" name="T42"/>
                <a:gd fmla="*/ 697 h 730" name="T43"/>
                <a:gd fmla="*/ 68 w 639" name="T44"/>
                <a:gd fmla="*/ 697 h 730" name="T45"/>
                <a:gd fmla="*/ 31 w 639" name="T46"/>
                <a:gd fmla="*/ 656 h 730" name="T47"/>
                <a:gd fmla="*/ 68 w 639" name="T48"/>
                <a:gd fmla="*/ 616 h 730" name="T49"/>
                <a:gd fmla="*/ 582 w 639" name="T50"/>
                <a:gd fmla="*/ 616 h 730" name="T51"/>
                <a:gd fmla="*/ 582 w 639" name="T52"/>
                <a:gd fmla="*/ 697 h 730" name="T53"/>
                <a:gd fmla="*/ 605 w 639" name="T54"/>
                <a:gd fmla="*/ 582 h 730" name="T55"/>
                <a:gd fmla="*/ 125 w 639" name="T56"/>
                <a:gd fmla="*/ 582 h 730" name="T57"/>
                <a:gd fmla="*/ 125 w 639" name="T58"/>
                <a:gd fmla="*/ 33 h 730" name="T59"/>
                <a:gd fmla="*/ 582 w 639" name="T60"/>
                <a:gd fmla="*/ 33 h 730" name="T61"/>
                <a:gd fmla="*/ 605 w 639" name="T62"/>
                <a:gd fmla="*/ 56 h 730" name="T63"/>
                <a:gd fmla="*/ 605 w 639" name="T64"/>
                <a:gd fmla="*/ 582 h 73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30" w="639">
                  <a:moveTo>
                    <a:pt x="627" y="707"/>
                  </a:moveTo>
                  <a:cubicBezTo>
                    <a:pt x="615" y="707"/>
                    <a:pt x="615" y="707"/>
                    <a:pt x="615" y="707"/>
                  </a:cubicBezTo>
                  <a:cubicBezTo>
                    <a:pt x="615" y="615"/>
                    <a:pt x="615" y="615"/>
                    <a:pt x="615" y="615"/>
                  </a:cubicBezTo>
                  <a:cubicBezTo>
                    <a:pt x="628" y="616"/>
                    <a:pt x="638" y="605"/>
                    <a:pt x="638" y="593"/>
                  </a:cubicBezTo>
                  <a:cubicBezTo>
                    <a:pt x="638" y="46"/>
                    <a:pt x="638" y="46"/>
                    <a:pt x="638" y="46"/>
                  </a:cubicBezTo>
                  <a:cubicBezTo>
                    <a:pt x="638" y="21"/>
                    <a:pt x="618" y="0"/>
                    <a:pt x="593" y="0"/>
                  </a:cubicBezTo>
                  <a:cubicBezTo>
                    <a:pt x="45" y="0"/>
                    <a:pt x="45" y="0"/>
                    <a:pt x="45" y="0"/>
                  </a:cubicBezTo>
                  <a:cubicBezTo>
                    <a:pt x="20" y="0"/>
                    <a:pt x="0" y="21"/>
                    <a:pt x="0" y="46"/>
                  </a:cubicBezTo>
                  <a:cubicBezTo>
                    <a:pt x="0" y="661"/>
                    <a:pt x="0" y="661"/>
                    <a:pt x="0" y="661"/>
                  </a:cubicBezTo>
                  <a:cubicBezTo>
                    <a:pt x="0" y="699"/>
                    <a:pt x="31" y="730"/>
                    <a:pt x="68" y="730"/>
                  </a:cubicBezTo>
                  <a:cubicBezTo>
                    <a:pt x="627" y="730"/>
                    <a:pt x="627" y="730"/>
                    <a:pt x="627" y="730"/>
                  </a:cubicBezTo>
                  <a:cubicBezTo>
                    <a:pt x="633" y="730"/>
                    <a:pt x="639" y="725"/>
                    <a:pt x="639" y="718"/>
                  </a:cubicBezTo>
                  <a:cubicBezTo>
                    <a:pt x="639" y="712"/>
                    <a:pt x="633" y="707"/>
                    <a:pt x="627" y="707"/>
                  </a:cubicBezTo>
                  <a:close/>
                  <a:moveTo>
                    <a:pt x="33" y="56"/>
                  </a:moveTo>
                  <a:cubicBezTo>
                    <a:pt x="33" y="56"/>
                    <a:pt x="33" y="56"/>
                    <a:pt x="33" y="56"/>
                  </a:cubicBezTo>
                  <a:cubicBezTo>
                    <a:pt x="33" y="44"/>
                    <a:pt x="44" y="33"/>
                    <a:pt x="56" y="33"/>
                  </a:cubicBezTo>
                  <a:cubicBezTo>
                    <a:pt x="91" y="33"/>
                    <a:pt x="91" y="33"/>
                    <a:pt x="91" y="33"/>
                  </a:cubicBezTo>
                  <a:cubicBezTo>
                    <a:pt x="91" y="582"/>
                    <a:pt x="91" y="582"/>
                    <a:pt x="91" y="582"/>
                  </a:cubicBezTo>
                  <a:cubicBezTo>
                    <a:pt x="68" y="582"/>
                    <a:pt x="68" y="582"/>
                    <a:pt x="68" y="582"/>
                  </a:cubicBezTo>
                  <a:cubicBezTo>
                    <a:pt x="51" y="582"/>
                    <a:pt x="47" y="582"/>
                    <a:pt x="33" y="592"/>
                  </a:cubicBezTo>
                  <a:lnTo>
                    <a:pt x="33" y="56"/>
                  </a:lnTo>
                  <a:close/>
                  <a:moveTo>
                    <a:pt x="582" y="697"/>
                  </a:moveTo>
                  <a:cubicBezTo>
                    <a:pt x="68" y="697"/>
                    <a:pt x="68" y="697"/>
                    <a:pt x="68" y="697"/>
                  </a:cubicBezTo>
                  <a:cubicBezTo>
                    <a:pt x="43" y="697"/>
                    <a:pt x="31" y="681"/>
                    <a:pt x="31" y="656"/>
                  </a:cubicBezTo>
                  <a:cubicBezTo>
                    <a:pt x="31" y="631"/>
                    <a:pt x="43" y="616"/>
                    <a:pt x="68" y="616"/>
                  </a:cubicBezTo>
                  <a:cubicBezTo>
                    <a:pt x="582" y="616"/>
                    <a:pt x="582" y="616"/>
                    <a:pt x="582" y="616"/>
                  </a:cubicBezTo>
                  <a:lnTo>
                    <a:pt x="582" y="697"/>
                  </a:lnTo>
                  <a:close/>
                  <a:moveTo>
                    <a:pt x="605" y="582"/>
                  </a:moveTo>
                  <a:cubicBezTo>
                    <a:pt x="125" y="582"/>
                    <a:pt x="125" y="582"/>
                    <a:pt x="125" y="582"/>
                  </a:cubicBezTo>
                  <a:cubicBezTo>
                    <a:pt x="125" y="33"/>
                    <a:pt x="125" y="33"/>
                    <a:pt x="125" y="33"/>
                  </a:cubicBezTo>
                  <a:cubicBezTo>
                    <a:pt x="582" y="33"/>
                    <a:pt x="582" y="33"/>
                    <a:pt x="582" y="33"/>
                  </a:cubicBezTo>
                  <a:cubicBezTo>
                    <a:pt x="595" y="33"/>
                    <a:pt x="605" y="44"/>
                    <a:pt x="605" y="56"/>
                  </a:cubicBezTo>
                  <a:lnTo>
                    <a:pt x="605" y="58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40">
              <a:extLst>
                <a:ext uri="{FF2B5EF4-FFF2-40B4-BE49-F238E27FC236}">
                  <a16:creationId xmlns:a16="http://schemas.microsoft.com/office/drawing/2014/main" id="{8ABC0ABB-0376-4FA0-9E98-43F0E74C4C6F}"/>
                </a:ext>
              </a:extLst>
            </p:cNvPr>
            <p:cNvSpPr/>
            <p:nvPr/>
          </p:nvSpPr>
          <p:spPr bwMode="auto">
            <a:xfrm>
              <a:off x="1758" y="2775"/>
              <a:ext cx="139" cy="15"/>
            </a:xfrm>
            <a:custGeom>
              <a:gdLst>
                <a:gd fmla="*/ 228 w 240" name="T0"/>
                <a:gd fmla="*/ 0 h 25" name="T1"/>
                <a:gd fmla="*/ 12 w 240" name="T2"/>
                <a:gd fmla="*/ 0 h 25" name="T3"/>
                <a:gd fmla="*/ 0 w 240" name="T4"/>
                <a:gd fmla="*/ 12 h 25" name="T5"/>
                <a:gd fmla="*/ 12 w 240" name="T6"/>
                <a:gd fmla="*/ 25 h 25" name="T7"/>
                <a:gd fmla="*/ 228 w 240" name="T8"/>
                <a:gd fmla="*/ 25 h 25" name="T9"/>
                <a:gd fmla="*/ 240 w 240" name="T10"/>
                <a:gd fmla="*/ 12 h 25" name="T11"/>
                <a:gd fmla="*/ 228 w 240" name="T12"/>
                <a:gd fmla="*/ 0 h 25" name="T13"/>
              </a:gdLst>
              <a:cxnLst>
                <a:cxn ang="0">
                  <a:pos x="T0" y="T1"/>
                </a:cxn>
                <a:cxn ang="0">
                  <a:pos x="T2" y="T3"/>
                </a:cxn>
                <a:cxn ang="0">
                  <a:pos x="T4" y="T5"/>
                </a:cxn>
                <a:cxn ang="0">
                  <a:pos x="T6" y="T7"/>
                </a:cxn>
                <a:cxn ang="0">
                  <a:pos x="T8" y="T9"/>
                </a:cxn>
                <a:cxn ang="0">
                  <a:pos x="T10" y="T11"/>
                </a:cxn>
                <a:cxn ang="0">
                  <a:pos x="T12" y="T13"/>
                </a:cxn>
              </a:cxnLst>
              <a:rect b="b" l="0" r="r" t="0"/>
              <a:pathLst>
                <a:path h="25" w="240">
                  <a:moveTo>
                    <a:pt x="228" y="0"/>
                  </a:moveTo>
                  <a:cubicBezTo>
                    <a:pt x="12" y="0"/>
                    <a:pt x="12" y="0"/>
                    <a:pt x="12" y="0"/>
                  </a:cubicBezTo>
                  <a:cubicBezTo>
                    <a:pt x="5" y="0"/>
                    <a:pt x="0" y="5"/>
                    <a:pt x="0" y="12"/>
                  </a:cubicBezTo>
                  <a:cubicBezTo>
                    <a:pt x="0" y="20"/>
                    <a:pt x="5" y="25"/>
                    <a:pt x="12" y="25"/>
                  </a:cubicBezTo>
                  <a:cubicBezTo>
                    <a:pt x="228" y="25"/>
                    <a:pt x="228" y="25"/>
                    <a:pt x="228" y="25"/>
                  </a:cubicBezTo>
                  <a:cubicBezTo>
                    <a:pt x="234" y="25"/>
                    <a:pt x="240" y="20"/>
                    <a:pt x="240" y="12"/>
                  </a:cubicBezTo>
                  <a:cubicBezTo>
                    <a:pt x="240" y="5"/>
                    <a:pt x="234" y="0"/>
                    <a:pt x="22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41">
              <a:extLst>
                <a:ext uri="{FF2B5EF4-FFF2-40B4-BE49-F238E27FC236}">
                  <a16:creationId xmlns:a16="http://schemas.microsoft.com/office/drawing/2014/main" id="{05BD70C2-1B26-4ABE-99B4-F4F6A0A76793}"/>
                </a:ext>
              </a:extLst>
            </p:cNvPr>
            <p:cNvSpPr/>
            <p:nvPr/>
          </p:nvSpPr>
          <p:spPr bwMode="auto">
            <a:xfrm>
              <a:off x="1758" y="2735"/>
              <a:ext cx="185" cy="15"/>
            </a:xfrm>
            <a:custGeom>
              <a:gdLst>
                <a:gd fmla="*/ 308 w 320" name="T0"/>
                <a:gd fmla="*/ 0 h 26" name="T1"/>
                <a:gd fmla="*/ 12 w 320" name="T2"/>
                <a:gd fmla="*/ 0 h 26" name="T3"/>
                <a:gd fmla="*/ 0 w 320" name="T4"/>
                <a:gd fmla="*/ 13 h 26" name="T5"/>
                <a:gd fmla="*/ 12 w 320" name="T6"/>
                <a:gd fmla="*/ 26 h 26" name="T7"/>
                <a:gd fmla="*/ 308 w 320" name="T8"/>
                <a:gd fmla="*/ 26 h 26" name="T9"/>
                <a:gd fmla="*/ 320 w 320" name="T10"/>
                <a:gd fmla="*/ 13 h 26" name="T11"/>
                <a:gd fmla="*/ 308 w 320" name="T12"/>
                <a:gd fmla="*/ 0 h 26" name="T13"/>
              </a:gdLst>
              <a:cxnLst>
                <a:cxn ang="0">
                  <a:pos x="T0" y="T1"/>
                </a:cxn>
                <a:cxn ang="0">
                  <a:pos x="T2" y="T3"/>
                </a:cxn>
                <a:cxn ang="0">
                  <a:pos x="T4" y="T5"/>
                </a:cxn>
                <a:cxn ang="0">
                  <a:pos x="T6" y="T7"/>
                </a:cxn>
                <a:cxn ang="0">
                  <a:pos x="T8" y="T9"/>
                </a:cxn>
                <a:cxn ang="0">
                  <a:pos x="T10" y="T11"/>
                </a:cxn>
                <a:cxn ang="0">
                  <a:pos x="T12" y="T13"/>
                </a:cxn>
              </a:cxnLst>
              <a:rect b="b" l="0" r="r" t="0"/>
              <a:pathLst>
                <a:path h="26" w="320">
                  <a:moveTo>
                    <a:pt x="308" y="0"/>
                  </a:moveTo>
                  <a:cubicBezTo>
                    <a:pt x="12" y="0"/>
                    <a:pt x="12" y="0"/>
                    <a:pt x="12" y="0"/>
                  </a:cubicBezTo>
                  <a:cubicBezTo>
                    <a:pt x="5" y="0"/>
                    <a:pt x="0" y="6"/>
                    <a:pt x="0" y="13"/>
                  </a:cubicBezTo>
                  <a:cubicBezTo>
                    <a:pt x="0" y="20"/>
                    <a:pt x="5" y="26"/>
                    <a:pt x="12" y="26"/>
                  </a:cubicBezTo>
                  <a:cubicBezTo>
                    <a:pt x="308" y="26"/>
                    <a:pt x="308" y="26"/>
                    <a:pt x="308" y="26"/>
                  </a:cubicBezTo>
                  <a:cubicBezTo>
                    <a:pt x="314" y="26"/>
                    <a:pt x="320" y="20"/>
                    <a:pt x="320" y="13"/>
                  </a:cubicBezTo>
                  <a:cubicBezTo>
                    <a:pt x="320" y="6"/>
                    <a:pt x="314" y="0"/>
                    <a:pt x="30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42">
              <a:extLst>
                <a:ext uri="{FF2B5EF4-FFF2-40B4-BE49-F238E27FC236}">
                  <a16:creationId xmlns:a16="http://schemas.microsoft.com/office/drawing/2014/main" id="{66FA5326-9677-4788-A36F-3F7D1F4DDF2E}"/>
                </a:ext>
              </a:extLst>
            </p:cNvPr>
            <p:cNvSpPr/>
            <p:nvPr/>
          </p:nvSpPr>
          <p:spPr bwMode="auto">
            <a:xfrm>
              <a:off x="1758" y="2696"/>
              <a:ext cx="93" cy="14"/>
            </a:xfrm>
            <a:custGeom>
              <a:gdLst>
                <a:gd fmla="*/ 12 w 160" name="T0"/>
                <a:gd fmla="*/ 25 h 25" name="T1"/>
                <a:gd fmla="*/ 148 w 160" name="T2"/>
                <a:gd fmla="*/ 25 h 25" name="T3"/>
                <a:gd fmla="*/ 160 w 160" name="T4"/>
                <a:gd fmla="*/ 13 h 25" name="T5"/>
                <a:gd fmla="*/ 148 w 160" name="T6"/>
                <a:gd fmla="*/ 0 h 25" name="T7"/>
                <a:gd fmla="*/ 12 w 160" name="T8"/>
                <a:gd fmla="*/ 0 h 25" name="T9"/>
                <a:gd fmla="*/ 0 w 160" name="T10"/>
                <a:gd fmla="*/ 13 h 25" name="T11"/>
                <a:gd fmla="*/ 12 w 160" name="T12"/>
                <a:gd fmla="*/ 25 h 25" name="T13"/>
              </a:gdLst>
              <a:cxnLst>
                <a:cxn ang="0">
                  <a:pos x="T0" y="T1"/>
                </a:cxn>
                <a:cxn ang="0">
                  <a:pos x="T2" y="T3"/>
                </a:cxn>
                <a:cxn ang="0">
                  <a:pos x="T4" y="T5"/>
                </a:cxn>
                <a:cxn ang="0">
                  <a:pos x="T6" y="T7"/>
                </a:cxn>
                <a:cxn ang="0">
                  <a:pos x="T8" y="T9"/>
                </a:cxn>
                <a:cxn ang="0">
                  <a:pos x="T10" y="T11"/>
                </a:cxn>
                <a:cxn ang="0">
                  <a:pos x="T12" y="T13"/>
                </a:cxn>
              </a:cxnLst>
              <a:rect b="b" l="0" r="r" t="0"/>
              <a:pathLst>
                <a:path h="25" w="160">
                  <a:moveTo>
                    <a:pt x="12" y="25"/>
                  </a:moveTo>
                  <a:cubicBezTo>
                    <a:pt x="148" y="25"/>
                    <a:pt x="148" y="25"/>
                    <a:pt x="148" y="25"/>
                  </a:cubicBezTo>
                  <a:cubicBezTo>
                    <a:pt x="155" y="25"/>
                    <a:pt x="160" y="19"/>
                    <a:pt x="160" y="13"/>
                  </a:cubicBezTo>
                  <a:cubicBezTo>
                    <a:pt x="160" y="6"/>
                    <a:pt x="155" y="0"/>
                    <a:pt x="148" y="0"/>
                  </a:cubicBezTo>
                  <a:cubicBezTo>
                    <a:pt x="12" y="0"/>
                    <a:pt x="12" y="0"/>
                    <a:pt x="12" y="0"/>
                  </a:cubicBezTo>
                  <a:cubicBezTo>
                    <a:pt x="5" y="0"/>
                    <a:pt x="0" y="6"/>
                    <a:pt x="0" y="13"/>
                  </a:cubicBezTo>
                  <a:cubicBezTo>
                    <a:pt x="0" y="19"/>
                    <a:pt x="5" y="25"/>
                    <a:pt x="12"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4207343949"/>
      </p:ext>
    </p:extLst>
  </p:cSld>
  <p:clrMapOvr>
    <a:masterClrMapping/>
  </p:clrMapOvr>
  <mc:AlternateContent>
    <mc:Choice Requires="p14">
      <p:transition p14:dur="700" spd="med">
        <p:fade/>
      </p:transition>
    </mc:Choice>
    <mc:Fallback>
      <p:transition spd="med">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矩形 35">
            <a:extLst>
              <a:ext uri="{FF2B5EF4-FFF2-40B4-BE49-F238E27FC236}">
                <a16:creationId xmlns:a16="http://schemas.microsoft.com/office/drawing/2014/main" id="{422B7E91-7A86-4A4B-BCA3-56D729FE6B71}"/>
              </a:ext>
            </a:extLst>
          </p:cNvPr>
          <p:cNvSpPr/>
          <p:nvPr/>
        </p:nvSpPr>
        <p:spPr bwMode="auto">
          <a:xfrm>
            <a:off x="127289" y="128565"/>
            <a:ext cx="2926080" cy="365760"/>
          </a:xfrm>
          <a:prstGeom prst="rect">
            <a:avLst/>
          </a:prstGeom>
          <a:noFill/>
        </p:spPr>
        <p:txBody>
          <a:bodyPr wrap="none">
            <a:spAutoFit/>
          </a:bodyPr>
          <a:lstStyle/>
          <a:p>
            <a:pPr algn="ct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第二部分：研究方法及过程</a:t>
            </a:r>
          </a:p>
        </p:txBody>
      </p:sp>
      <p:sp>
        <p:nvSpPr>
          <p:cNvPr id="37" name="矩形 36">
            <a:extLst>
              <a:ext uri="{FF2B5EF4-FFF2-40B4-BE49-F238E27FC236}">
                <a16:creationId xmlns:a16="http://schemas.microsoft.com/office/drawing/2014/main" id="{AAC2B75A-92F7-4EF0-A03D-D9C4FAF568C9}"/>
              </a:ext>
            </a:extLst>
          </p:cNvPr>
          <p:cNvSpPr/>
          <p:nvPr/>
        </p:nvSpPr>
        <p:spPr>
          <a:xfrm>
            <a:off x="113001" y="480139"/>
            <a:ext cx="2191067" cy="213360"/>
          </a:xfrm>
          <a:prstGeom prst="rect">
            <a:avLst/>
          </a:prstGeom>
        </p:spPr>
        <p:txBody>
          <a:bodyPr wrap="none">
            <a:spAutoFit/>
          </a:bodyPr>
          <a:lstStyle/>
          <a:p>
            <a:pPr fontAlgn="base" lvl="0">
              <a:spcBef>
                <a:spcPct val="0"/>
              </a:spcBef>
              <a:spcAft>
                <a:spcPct val="0"/>
              </a:spcAft>
              <a:defRPr/>
            </a:pPr>
            <a:r>
              <a:rPr altLang="zh-CN" lang="en-US" sz="800">
                <a:solidFill>
                  <a:schemeClr val="accent1"/>
                </a:solidFill>
                <a:latin typeface="+mj-lt"/>
                <a:ea typeface="方正兰亭黑_GBK"/>
              </a:rPr>
              <a:t>RESEARCH METHODS AND PROCESSES</a:t>
            </a:r>
          </a:p>
        </p:txBody>
      </p:sp>
      <p:cxnSp>
        <p:nvCxnSpPr>
          <p:cNvPr id="61" name="直接连接符 60">
            <a:extLst>
              <a:ext uri="{FF2B5EF4-FFF2-40B4-BE49-F238E27FC236}">
                <a16:creationId xmlns:a16="http://schemas.microsoft.com/office/drawing/2014/main" id="{1B6FA1FE-3C16-4B49-B275-C26E62E26901}"/>
              </a:ext>
            </a:extLst>
          </p:cNvPr>
          <p:cNvCxnSpPr/>
          <p:nvPr/>
        </p:nvCxnSpPr>
        <p:spPr>
          <a:xfrm>
            <a:off x="750710" y="2704416"/>
            <a:ext cx="7642581" cy="1"/>
          </a:xfrm>
          <a:prstGeom prst="line">
            <a:avLst/>
          </a:prstGeom>
          <a:ln>
            <a:prstDash val="dash"/>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62" name="椭圆 61">
            <a:extLst>
              <a:ext uri="{FF2B5EF4-FFF2-40B4-BE49-F238E27FC236}">
                <a16:creationId xmlns:a16="http://schemas.microsoft.com/office/drawing/2014/main" id="{D6815DC5-0F9B-4BDF-A149-BBEC282A02A4}"/>
              </a:ext>
            </a:extLst>
          </p:cNvPr>
          <p:cNvSpPr/>
          <p:nvPr/>
        </p:nvSpPr>
        <p:spPr>
          <a:xfrm>
            <a:off x="1369587" y="2582021"/>
            <a:ext cx="220741" cy="224247"/>
          </a:xfrm>
          <a:prstGeom prst="ellipse">
            <a:avLst/>
          </a:prstGeom>
          <a:solidFill>
            <a:schemeClr val="bg1"/>
          </a:solidFill>
          <a:ln>
            <a:solidFill>
              <a:schemeClr val="accent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a:extLst>
              <a:ext uri="{FF2B5EF4-FFF2-40B4-BE49-F238E27FC236}">
                <a16:creationId xmlns:a16="http://schemas.microsoft.com/office/drawing/2014/main" id="{49FC50A8-203E-48A7-84BE-55FA4D457BB5}"/>
              </a:ext>
            </a:extLst>
          </p:cNvPr>
          <p:cNvSpPr/>
          <p:nvPr/>
        </p:nvSpPr>
        <p:spPr>
          <a:xfrm>
            <a:off x="3430949" y="2582021"/>
            <a:ext cx="220741" cy="224247"/>
          </a:xfrm>
          <a:prstGeom prst="ellipse">
            <a:avLst/>
          </a:prstGeom>
          <a:solidFill>
            <a:schemeClr val="bg1"/>
          </a:solidFill>
          <a:ln>
            <a:solidFill>
              <a:schemeClr val="accent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a:extLst>
              <a:ext uri="{FF2B5EF4-FFF2-40B4-BE49-F238E27FC236}">
                <a16:creationId xmlns:a16="http://schemas.microsoft.com/office/drawing/2014/main" id="{054EF61E-F576-433A-927E-5F7BBCE026A4}"/>
              </a:ext>
            </a:extLst>
          </p:cNvPr>
          <p:cNvSpPr/>
          <p:nvPr/>
        </p:nvSpPr>
        <p:spPr>
          <a:xfrm>
            <a:off x="5492311" y="2582021"/>
            <a:ext cx="220741" cy="224247"/>
          </a:xfrm>
          <a:prstGeom prst="ellipse">
            <a:avLst/>
          </a:prstGeom>
          <a:solidFill>
            <a:schemeClr val="bg1"/>
          </a:solidFill>
          <a:ln>
            <a:solidFill>
              <a:schemeClr val="accent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a:extLst>
              <a:ext uri="{FF2B5EF4-FFF2-40B4-BE49-F238E27FC236}">
                <a16:creationId xmlns:a16="http://schemas.microsoft.com/office/drawing/2014/main" id="{D702419A-44C7-4C6B-BBB5-9B8157F26A0B}"/>
              </a:ext>
            </a:extLst>
          </p:cNvPr>
          <p:cNvSpPr/>
          <p:nvPr/>
        </p:nvSpPr>
        <p:spPr>
          <a:xfrm>
            <a:off x="7553672" y="2582021"/>
            <a:ext cx="220741" cy="224247"/>
          </a:xfrm>
          <a:prstGeom prst="ellipse">
            <a:avLst/>
          </a:prstGeom>
          <a:solidFill>
            <a:schemeClr val="bg1"/>
          </a:solidFill>
          <a:ln>
            <a:solidFill>
              <a:schemeClr val="accent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任意多边形: 形状 95">
            <a:extLst>
              <a:ext uri="{FF2B5EF4-FFF2-40B4-BE49-F238E27FC236}">
                <a16:creationId xmlns:a16="http://schemas.microsoft.com/office/drawing/2014/main" id="{70C1C0CF-C1F7-459A-9170-9652E108AAB4}"/>
              </a:ext>
            </a:extLst>
          </p:cNvPr>
          <p:cNvSpPr/>
          <p:nvPr/>
        </p:nvSpPr>
        <p:spPr>
          <a:xfrm>
            <a:off x="468313" y="2889993"/>
            <a:ext cx="2027814" cy="1229021"/>
          </a:xfrm>
          <a:custGeom>
            <a:gdLst>
              <a:gd fmla="*/ 1030481 w 2027814" name="connsiteX0"/>
              <a:gd fmla="*/ 0 h 1229021" name="connsiteY0"/>
              <a:gd fmla="*/ 1170874 w 2027814" name="connsiteX1"/>
              <a:gd fmla="*/ 242057 h 1229021" name="connsiteY1"/>
              <a:gd fmla="*/ 1935888 w 2027814" name="connsiteX2"/>
              <a:gd fmla="*/ 242057 h 1229021" name="connsiteY2"/>
              <a:gd fmla="*/ 2027814 w 2027814" name="connsiteX3"/>
              <a:gd fmla="*/ 333983 h 1229021" name="connsiteY3"/>
              <a:gd fmla="*/ 2027814 w 2027814" name="connsiteX4"/>
              <a:gd fmla="*/ 1137095 h 1229021" name="connsiteY4"/>
              <a:gd fmla="*/ 1935888 w 2027814" name="connsiteX5"/>
              <a:gd fmla="*/ 1229021 h 1229021" name="connsiteY5"/>
              <a:gd fmla="*/ 91926 w 2027814" name="connsiteX6"/>
              <a:gd fmla="*/ 1229021 h 1229021" name="connsiteY6"/>
              <a:gd fmla="*/ 0 w 2027814" name="connsiteX7"/>
              <a:gd fmla="*/ 1137095 h 1229021" name="connsiteY7"/>
              <a:gd fmla="*/ 0 w 2027814" name="connsiteX8"/>
              <a:gd fmla="*/ 333983 h 1229021" name="connsiteY8"/>
              <a:gd fmla="*/ 91926 w 2027814" name="connsiteX9"/>
              <a:gd fmla="*/ 242057 h 1229021" name="connsiteY9"/>
              <a:gd fmla="*/ 890088 w 2027814" name="connsiteX10"/>
              <a:gd fmla="*/ 242057 h 1229021"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29021" w="2027814">
                <a:moveTo>
                  <a:pt x="1030481" y="0"/>
                </a:moveTo>
                <a:lnTo>
                  <a:pt x="1170874" y="242057"/>
                </a:lnTo>
                <a:lnTo>
                  <a:pt x="1935888" y="242057"/>
                </a:lnTo>
                <a:cubicBezTo>
                  <a:pt x="1986657" y="242057"/>
                  <a:pt x="2027814" y="283214"/>
                  <a:pt x="2027814" y="333983"/>
                </a:cubicBezTo>
                <a:lnTo>
                  <a:pt x="2027814" y="1137095"/>
                </a:lnTo>
                <a:cubicBezTo>
                  <a:pt x="2027814" y="1187864"/>
                  <a:pt x="1986657" y="1229021"/>
                  <a:pt x="1935888" y="1229021"/>
                </a:cubicBezTo>
                <a:lnTo>
                  <a:pt x="91926" y="1229021"/>
                </a:lnTo>
                <a:cubicBezTo>
                  <a:pt x="41157" y="1229021"/>
                  <a:pt x="0" y="1187864"/>
                  <a:pt x="0" y="1137095"/>
                </a:cubicBezTo>
                <a:lnTo>
                  <a:pt x="0" y="333983"/>
                </a:lnTo>
                <a:cubicBezTo>
                  <a:pt x="0" y="283214"/>
                  <a:pt x="41157" y="242057"/>
                  <a:pt x="91926" y="242057"/>
                </a:cubicBezTo>
                <a:lnTo>
                  <a:pt x="890088" y="242057"/>
                </a:lnTo>
                <a:close/>
              </a:path>
            </a:pathLst>
          </a:custGeom>
          <a:solidFill>
            <a:schemeClr val="accent1"/>
          </a:solidFill>
          <a:ln>
            <a:solidFill>
              <a:schemeClr val="accent1"/>
            </a:solid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7" name="任意多边形: 形状 96">
            <a:extLst>
              <a:ext uri="{FF2B5EF4-FFF2-40B4-BE49-F238E27FC236}">
                <a16:creationId xmlns:a16="http://schemas.microsoft.com/office/drawing/2014/main" id="{1A2B3D63-410C-40FB-ABFA-5D220F42BD6F}"/>
              </a:ext>
            </a:extLst>
          </p:cNvPr>
          <p:cNvSpPr/>
          <p:nvPr/>
        </p:nvSpPr>
        <p:spPr>
          <a:xfrm rot="10800000">
            <a:off x="2544186" y="1275935"/>
            <a:ext cx="2027814" cy="1229021"/>
          </a:xfrm>
          <a:custGeom>
            <a:gdLst>
              <a:gd fmla="*/ 1030481 w 2027814" name="connsiteX0"/>
              <a:gd fmla="*/ 0 h 1229021" name="connsiteY0"/>
              <a:gd fmla="*/ 1170874 w 2027814" name="connsiteX1"/>
              <a:gd fmla="*/ 242057 h 1229021" name="connsiteY1"/>
              <a:gd fmla="*/ 1935888 w 2027814" name="connsiteX2"/>
              <a:gd fmla="*/ 242057 h 1229021" name="connsiteY2"/>
              <a:gd fmla="*/ 2027814 w 2027814" name="connsiteX3"/>
              <a:gd fmla="*/ 333983 h 1229021" name="connsiteY3"/>
              <a:gd fmla="*/ 2027814 w 2027814" name="connsiteX4"/>
              <a:gd fmla="*/ 1137095 h 1229021" name="connsiteY4"/>
              <a:gd fmla="*/ 1935888 w 2027814" name="connsiteX5"/>
              <a:gd fmla="*/ 1229021 h 1229021" name="connsiteY5"/>
              <a:gd fmla="*/ 91926 w 2027814" name="connsiteX6"/>
              <a:gd fmla="*/ 1229021 h 1229021" name="connsiteY6"/>
              <a:gd fmla="*/ 0 w 2027814" name="connsiteX7"/>
              <a:gd fmla="*/ 1137095 h 1229021" name="connsiteY7"/>
              <a:gd fmla="*/ 0 w 2027814" name="connsiteX8"/>
              <a:gd fmla="*/ 333983 h 1229021" name="connsiteY8"/>
              <a:gd fmla="*/ 91926 w 2027814" name="connsiteX9"/>
              <a:gd fmla="*/ 242057 h 1229021" name="connsiteY9"/>
              <a:gd fmla="*/ 890088 w 2027814" name="connsiteX10"/>
              <a:gd fmla="*/ 242057 h 1229021"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29021" w="2027814">
                <a:moveTo>
                  <a:pt x="1030481" y="0"/>
                </a:moveTo>
                <a:lnTo>
                  <a:pt x="1170874" y="242057"/>
                </a:lnTo>
                <a:lnTo>
                  <a:pt x="1935888" y="242057"/>
                </a:lnTo>
                <a:cubicBezTo>
                  <a:pt x="1986657" y="242057"/>
                  <a:pt x="2027814" y="283214"/>
                  <a:pt x="2027814" y="333983"/>
                </a:cubicBezTo>
                <a:lnTo>
                  <a:pt x="2027814" y="1137095"/>
                </a:lnTo>
                <a:cubicBezTo>
                  <a:pt x="2027814" y="1187864"/>
                  <a:pt x="1986657" y="1229021"/>
                  <a:pt x="1935888" y="1229021"/>
                </a:cubicBezTo>
                <a:lnTo>
                  <a:pt x="91926" y="1229021"/>
                </a:lnTo>
                <a:cubicBezTo>
                  <a:pt x="41157" y="1229021"/>
                  <a:pt x="0" y="1187864"/>
                  <a:pt x="0" y="1137095"/>
                </a:cubicBezTo>
                <a:lnTo>
                  <a:pt x="0" y="333983"/>
                </a:lnTo>
                <a:cubicBezTo>
                  <a:pt x="0" y="283214"/>
                  <a:pt x="41157" y="242057"/>
                  <a:pt x="91926" y="242057"/>
                </a:cubicBezTo>
                <a:lnTo>
                  <a:pt x="890088" y="242057"/>
                </a:lnTo>
                <a:close/>
              </a:path>
            </a:pathLst>
          </a:custGeom>
          <a:solidFill>
            <a:schemeClr val="accent1"/>
          </a:solidFill>
          <a:ln>
            <a:solidFill>
              <a:schemeClr val="accent1"/>
            </a:solid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8" name="任意多边形: 形状 97">
            <a:extLst>
              <a:ext uri="{FF2B5EF4-FFF2-40B4-BE49-F238E27FC236}">
                <a16:creationId xmlns:a16="http://schemas.microsoft.com/office/drawing/2014/main" id="{1DCF9A80-2576-49B2-9A32-49566BEB27A7}"/>
              </a:ext>
            </a:extLst>
          </p:cNvPr>
          <p:cNvSpPr/>
          <p:nvPr/>
        </p:nvSpPr>
        <p:spPr>
          <a:xfrm>
            <a:off x="4572000" y="2889993"/>
            <a:ext cx="2027814" cy="1229021"/>
          </a:xfrm>
          <a:custGeom>
            <a:gdLst>
              <a:gd fmla="*/ 1030481 w 2027814" name="connsiteX0"/>
              <a:gd fmla="*/ 0 h 1229021" name="connsiteY0"/>
              <a:gd fmla="*/ 1170874 w 2027814" name="connsiteX1"/>
              <a:gd fmla="*/ 242057 h 1229021" name="connsiteY1"/>
              <a:gd fmla="*/ 1935888 w 2027814" name="connsiteX2"/>
              <a:gd fmla="*/ 242057 h 1229021" name="connsiteY2"/>
              <a:gd fmla="*/ 2027814 w 2027814" name="connsiteX3"/>
              <a:gd fmla="*/ 333983 h 1229021" name="connsiteY3"/>
              <a:gd fmla="*/ 2027814 w 2027814" name="connsiteX4"/>
              <a:gd fmla="*/ 1137095 h 1229021" name="connsiteY4"/>
              <a:gd fmla="*/ 1935888 w 2027814" name="connsiteX5"/>
              <a:gd fmla="*/ 1229021 h 1229021" name="connsiteY5"/>
              <a:gd fmla="*/ 91926 w 2027814" name="connsiteX6"/>
              <a:gd fmla="*/ 1229021 h 1229021" name="connsiteY6"/>
              <a:gd fmla="*/ 0 w 2027814" name="connsiteX7"/>
              <a:gd fmla="*/ 1137095 h 1229021" name="connsiteY7"/>
              <a:gd fmla="*/ 0 w 2027814" name="connsiteX8"/>
              <a:gd fmla="*/ 333983 h 1229021" name="connsiteY8"/>
              <a:gd fmla="*/ 91926 w 2027814" name="connsiteX9"/>
              <a:gd fmla="*/ 242057 h 1229021" name="connsiteY9"/>
              <a:gd fmla="*/ 890088 w 2027814" name="connsiteX10"/>
              <a:gd fmla="*/ 242057 h 1229021"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29021" w="2027814">
                <a:moveTo>
                  <a:pt x="1030481" y="0"/>
                </a:moveTo>
                <a:lnTo>
                  <a:pt x="1170874" y="242057"/>
                </a:lnTo>
                <a:lnTo>
                  <a:pt x="1935888" y="242057"/>
                </a:lnTo>
                <a:cubicBezTo>
                  <a:pt x="1986657" y="242057"/>
                  <a:pt x="2027814" y="283214"/>
                  <a:pt x="2027814" y="333983"/>
                </a:cubicBezTo>
                <a:lnTo>
                  <a:pt x="2027814" y="1137095"/>
                </a:lnTo>
                <a:cubicBezTo>
                  <a:pt x="2027814" y="1187864"/>
                  <a:pt x="1986657" y="1229021"/>
                  <a:pt x="1935888" y="1229021"/>
                </a:cubicBezTo>
                <a:lnTo>
                  <a:pt x="91926" y="1229021"/>
                </a:lnTo>
                <a:cubicBezTo>
                  <a:pt x="41157" y="1229021"/>
                  <a:pt x="0" y="1187864"/>
                  <a:pt x="0" y="1137095"/>
                </a:cubicBezTo>
                <a:lnTo>
                  <a:pt x="0" y="333983"/>
                </a:lnTo>
                <a:cubicBezTo>
                  <a:pt x="0" y="283214"/>
                  <a:pt x="41157" y="242057"/>
                  <a:pt x="91926" y="242057"/>
                </a:cubicBezTo>
                <a:lnTo>
                  <a:pt x="890088" y="242057"/>
                </a:lnTo>
                <a:close/>
              </a:path>
            </a:pathLst>
          </a:custGeom>
          <a:solidFill>
            <a:schemeClr val="accent1"/>
          </a:solidFill>
          <a:ln>
            <a:solidFill>
              <a:schemeClr val="accent1"/>
            </a:solid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9" name="任意多边形: 形状 98">
            <a:extLst>
              <a:ext uri="{FF2B5EF4-FFF2-40B4-BE49-F238E27FC236}">
                <a16:creationId xmlns:a16="http://schemas.microsoft.com/office/drawing/2014/main" id="{5F6DF5AD-01BB-4BA5-B677-7D93F5F44BD0}"/>
              </a:ext>
            </a:extLst>
          </p:cNvPr>
          <p:cNvSpPr/>
          <p:nvPr/>
        </p:nvSpPr>
        <p:spPr>
          <a:xfrm rot="10800000">
            <a:off x="6647873" y="1275935"/>
            <a:ext cx="2027814" cy="1229021"/>
          </a:xfrm>
          <a:custGeom>
            <a:gdLst>
              <a:gd fmla="*/ 1030481 w 2027814" name="connsiteX0"/>
              <a:gd fmla="*/ 0 h 1229021" name="connsiteY0"/>
              <a:gd fmla="*/ 1170874 w 2027814" name="connsiteX1"/>
              <a:gd fmla="*/ 242057 h 1229021" name="connsiteY1"/>
              <a:gd fmla="*/ 1935888 w 2027814" name="connsiteX2"/>
              <a:gd fmla="*/ 242057 h 1229021" name="connsiteY2"/>
              <a:gd fmla="*/ 2027814 w 2027814" name="connsiteX3"/>
              <a:gd fmla="*/ 333983 h 1229021" name="connsiteY3"/>
              <a:gd fmla="*/ 2027814 w 2027814" name="connsiteX4"/>
              <a:gd fmla="*/ 1137095 h 1229021" name="connsiteY4"/>
              <a:gd fmla="*/ 1935888 w 2027814" name="connsiteX5"/>
              <a:gd fmla="*/ 1229021 h 1229021" name="connsiteY5"/>
              <a:gd fmla="*/ 91926 w 2027814" name="connsiteX6"/>
              <a:gd fmla="*/ 1229021 h 1229021" name="connsiteY6"/>
              <a:gd fmla="*/ 0 w 2027814" name="connsiteX7"/>
              <a:gd fmla="*/ 1137095 h 1229021" name="connsiteY7"/>
              <a:gd fmla="*/ 0 w 2027814" name="connsiteX8"/>
              <a:gd fmla="*/ 333983 h 1229021" name="connsiteY8"/>
              <a:gd fmla="*/ 91926 w 2027814" name="connsiteX9"/>
              <a:gd fmla="*/ 242057 h 1229021" name="connsiteY9"/>
              <a:gd fmla="*/ 890088 w 2027814" name="connsiteX10"/>
              <a:gd fmla="*/ 242057 h 1229021"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29021" w="2027814">
                <a:moveTo>
                  <a:pt x="1030481" y="0"/>
                </a:moveTo>
                <a:lnTo>
                  <a:pt x="1170874" y="242057"/>
                </a:lnTo>
                <a:lnTo>
                  <a:pt x="1935888" y="242057"/>
                </a:lnTo>
                <a:cubicBezTo>
                  <a:pt x="1986657" y="242057"/>
                  <a:pt x="2027814" y="283214"/>
                  <a:pt x="2027814" y="333983"/>
                </a:cubicBezTo>
                <a:lnTo>
                  <a:pt x="2027814" y="1137095"/>
                </a:lnTo>
                <a:cubicBezTo>
                  <a:pt x="2027814" y="1187864"/>
                  <a:pt x="1986657" y="1229021"/>
                  <a:pt x="1935888" y="1229021"/>
                </a:cubicBezTo>
                <a:lnTo>
                  <a:pt x="91926" y="1229021"/>
                </a:lnTo>
                <a:cubicBezTo>
                  <a:pt x="41157" y="1229021"/>
                  <a:pt x="0" y="1187864"/>
                  <a:pt x="0" y="1137095"/>
                </a:cubicBezTo>
                <a:lnTo>
                  <a:pt x="0" y="333983"/>
                </a:lnTo>
                <a:cubicBezTo>
                  <a:pt x="0" y="283214"/>
                  <a:pt x="41157" y="242057"/>
                  <a:pt x="91926" y="242057"/>
                </a:cubicBezTo>
                <a:lnTo>
                  <a:pt x="890088" y="242057"/>
                </a:lnTo>
                <a:close/>
              </a:path>
            </a:pathLst>
          </a:custGeom>
          <a:solidFill>
            <a:schemeClr val="accent1"/>
          </a:solidFill>
          <a:ln>
            <a:solidFill>
              <a:schemeClr val="accent1"/>
            </a:solid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0" name="矩形 99">
            <a:extLst>
              <a:ext uri="{FF2B5EF4-FFF2-40B4-BE49-F238E27FC236}">
                <a16:creationId xmlns:a16="http://schemas.microsoft.com/office/drawing/2014/main" id="{E8ED7235-BCA0-4BF0-AA63-8711273EDB5B}"/>
              </a:ext>
            </a:extLst>
          </p:cNvPr>
          <p:cNvSpPr/>
          <p:nvPr/>
        </p:nvSpPr>
        <p:spPr bwMode="auto">
          <a:xfrm>
            <a:off x="986977" y="2109233"/>
            <a:ext cx="995680" cy="335280"/>
          </a:xfrm>
          <a:prstGeom prst="rect">
            <a:avLst/>
          </a:prstGeom>
          <a:noFill/>
        </p:spPr>
        <p:txBody>
          <a:bodyPr wrap="none">
            <a:spAutoFit/>
          </a:bodyPr>
          <a:lstStyle/>
          <a:p>
            <a:pPr algn="r">
              <a:defRPr/>
            </a:pPr>
            <a:r>
              <a:rPr altLang="en-US" b="1" kern="100" lang="zh-CN" sz="16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课题研究</a:t>
            </a:r>
          </a:p>
        </p:txBody>
      </p:sp>
      <p:sp>
        <p:nvSpPr>
          <p:cNvPr id="101" name="矩形 100">
            <a:extLst>
              <a:ext uri="{FF2B5EF4-FFF2-40B4-BE49-F238E27FC236}">
                <a16:creationId xmlns:a16="http://schemas.microsoft.com/office/drawing/2014/main" id="{72D5356B-BFE5-4B0C-9DC7-DDB89A865333}"/>
              </a:ext>
            </a:extLst>
          </p:cNvPr>
          <p:cNvSpPr/>
          <p:nvPr/>
        </p:nvSpPr>
        <p:spPr>
          <a:xfrm>
            <a:off x="466048" y="3161990"/>
            <a:ext cx="2027815" cy="914400"/>
          </a:xfrm>
          <a:prstGeom prst="rect">
            <a:avLst/>
          </a:prstGeom>
        </p:spPr>
        <p:txBody>
          <a:bodyPr wrap="square">
            <a:spAutoFit/>
          </a:bodyPr>
          <a:lstStyle/>
          <a:p>
            <a:pPr algn="ctr">
              <a:lnSpc>
                <a:spcPct val="150000"/>
              </a:lnSpc>
            </a:pPr>
            <a:r>
              <a:rPr altLang="zh-CN" lang="en-US" sz="900">
                <a:solidFill>
                  <a:schemeClr val="bg1"/>
                </a:solidFill>
              </a:rPr>
              <a:t>Lorem ipsum dolor sit amet, consectetur adipiscing elit. Donec luctus nibh sit amet sem vulputate venenatis bibendum orci pulvinar. </a:t>
            </a:r>
          </a:p>
        </p:txBody>
      </p:sp>
      <p:sp>
        <p:nvSpPr>
          <p:cNvPr id="103" name="矩形 102">
            <a:extLst>
              <a:ext uri="{FF2B5EF4-FFF2-40B4-BE49-F238E27FC236}">
                <a16:creationId xmlns:a16="http://schemas.microsoft.com/office/drawing/2014/main" id="{06EC24B0-5F09-47D3-843D-AB425684528D}"/>
              </a:ext>
            </a:extLst>
          </p:cNvPr>
          <p:cNvSpPr/>
          <p:nvPr/>
        </p:nvSpPr>
        <p:spPr>
          <a:xfrm>
            <a:off x="2527411" y="1306056"/>
            <a:ext cx="2027815" cy="914400"/>
          </a:xfrm>
          <a:prstGeom prst="rect">
            <a:avLst/>
          </a:prstGeom>
        </p:spPr>
        <p:txBody>
          <a:bodyPr wrap="square">
            <a:spAutoFit/>
          </a:bodyPr>
          <a:lstStyle/>
          <a:p>
            <a:pPr algn="ctr">
              <a:lnSpc>
                <a:spcPct val="150000"/>
              </a:lnSpc>
            </a:pPr>
            <a:r>
              <a:rPr altLang="zh-CN" lang="en-US" sz="900">
                <a:solidFill>
                  <a:schemeClr val="bg1"/>
                </a:solidFill>
              </a:rPr>
              <a:t>Lorem ipsum dolor sit amet, consectetur adipiscing elit. Donec luctus nibh sit amet sem vulputate venenatis bibendum orci pulvinar. </a:t>
            </a:r>
          </a:p>
        </p:txBody>
      </p:sp>
      <p:sp>
        <p:nvSpPr>
          <p:cNvPr id="104" name="矩形 103">
            <a:extLst>
              <a:ext uri="{FF2B5EF4-FFF2-40B4-BE49-F238E27FC236}">
                <a16:creationId xmlns:a16="http://schemas.microsoft.com/office/drawing/2014/main" id="{9A76D14C-7164-4E56-A043-7EC2445B4530}"/>
              </a:ext>
            </a:extLst>
          </p:cNvPr>
          <p:cNvSpPr/>
          <p:nvPr/>
        </p:nvSpPr>
        <p:spPr>
          <a:xfrm>
            <a:off x="4569736" y="3190054"/>
            <a:ext cx="2027815" cy="914400"/>
          </a:xfrm>
          <a:prstGeom prst="rect">
            <a:avLst/>
          </a:prstGeom>
        </p:spPr>
        <p:txBody>
          <a:bodyPr wrap="square">
            <a:spAutoFit/>
          </a:bodyPr>
          <a:lstStyle/>
          <a:p>
            <a:pPr algn="ctr">
              <a:lnSpc>
                <a:spcPct val="150000"/>
              </a:lnSpc>
            </a:pPr>
            <a:r>
              <a:rPr altLang="zh-CN" lang="en-US" sz="900">
                <a:solidFill>
                  <a:schemeClr val="bg1"/>
                </a:solidFill>
              </a:rPr>
              <a:t>Lorem ipsum dolor sit amet, consectetur adipiscing elit. Donec luctus nibh sit amet sem vulputate venenatis bibendum orci pulvinar. </a:t>
            </a:r>
          </a:p>
        </p:txBody>
      </p:sp>
      <p:sp>
        <p:nvSpPr>
          <p:cNvPr id="105" name="矩形 104">
            <a:extLst>
              <a:ext uri="{FF2B5EF4-FFF2-40B4-BE49-F238E27FC236}">
                <a16:creationId xmlns:a16="http://schemas.microsoft.com/office/drawing/2014/main" id="{CF5F5C6F-5690-4F33-AE81-B29E57BDFC75}"/>
              </a:ext>
            </a:extLst>
          </p:cNvPr>
          <p:cNvSpPr/>
          <p:nvPr/>
        </p:nvSpPr>
        <p:spPr>
          <a:xfrm>
            <a:off x="6647873" y="1290444"/>
            <a:ext cx="2027815" cy="914400"/>
          </a:xfrm>
          <a:prstGeom prst="rect">
            <a:avLst/>
          </a:prstGeom>
        </p:spPr>
        <p:txBody>
          <a:bodyPr wrap="square">
            <a:spAutoFit/>
          </a:bodyPr>
          <a:lstStyle/>
          <a:p>
            <a:pPr algn="ctr">
              <a:lnSpc>
                <a:spcPct val="150000"/>
              </a:lnSpc>
            </a:pPr>
            <a:r>
              <a:rPr altLang="zh-CN" lang="en-US" sz="900">
                <a:solidFill>
                  <a:schemeClr val="bg1"/>
                </a:solidFill>
              </a:rPr>
              <a:t>Lorem ipsum dolor sit amet, consectetur adipiscing elit. Donec luctus nibh sit amet sem vulputate venenatis bibendum orci pulvinar. </a:t>
            </a:r>
          </a:p>
        </p:txBody>
      </p:sp>
      <p:sp>
        <p:nvSpPr>
          <p:cNvPr id="106" name="矩形 105">
            <a:extLst>
              <a:ext uri="{FF2B5EF4-FFF2-40B4-BE49-F238E27FC236}">
                <a16:creationId xmlns:a16="http://schemas.microsoft.com/office/drawing/2014/main" id="{9A3FE67C-0FEA-407E-8A5D-12D03A78CDFC}"/>
              </a:ext>
            </a:extLst>
          </p:cNvPr>
          <p:cNvSpPr/>
          <p:nvPr/>
        </p:nvSpPr>
        <p:spPr bwMode="auto">
          <a:xfrm>
            <a:off x="3037689" y="2893620"/>
            <a:ext cx="995680" cy="335280"/>
          </a:xfrm>
          <a:prstGeom prst="rect">
            <a:avLst/>
          </a:prstGeom>
          <a:noFill/>
        </p:spPr>
        <p:txBody>
          <a:bodyPr wrap="none">
            <a:spAutoFit/>
          </a:bodyPr>
          <a:lstStyle/>
          <a:p>
            <a:pPr algn="r">
              <a:defRPr/>
            </a:pPr>
            <a:r>
              <a:rPr altLang="en-US" b="1" kern="100" lang="zh-CN" sz="16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实验论证</a:t>
            </a:r>
          </a:p>
        </p:txBody>
      </p:sp>
      <p:sp>
        <p:nvSpPr>
          <p:cNvPr id="107" name="矩形 106">
            <a:extLst>
              <a:ext uri="{FF2B5EF4-FFF2-40B4-BE49-F238E27FC236}">
                <a16:creationId xmlns:a16="http://schemas.microsoft.com/office/drawing/2014/main" id="{BDE223A3-A3B5-4B48-AD1E-D1045344FD9C}"/>
              </a:ext>
            </a:extLst>
          </p:cNvPr>
          <p:cNvSpPr/>
          <p:nvPr/>
        </p:nvSpPr>
        <p:spPr bwMode="auto">
          <a:xfrm>
            <a:off x="5090665" y="2103797"/>
            <a:ext cx="995680" cy="335280"/>
          </a:xfrm>
          <a:prstGeom prst="rect">
            <a:avLst/>
          </a:prstGeom>
          <a:noFill/>
        </p:spPr>
        <p:txBody>
          <a:bodyPr wrap="none">
            <a:spAutoFit/>
          </a:bodyPr>
          <a:lstStyle/>
          <a:p>
            <a:pPr algn="r">
              <a:defRPr/>
            </a:pPr>
            <a:r>
              <a:rPr altLang="en-US" b="1" kern="100" lang="zh-CN" sz="16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检查调节</a:t>
            </a:r>
          </a:p>
        </p:txBody>
      </p:sp>
      <p:sp>
        <p:nvSpPr>
          <p:cNvPr id="108" name="矩形 107">
            <a:extLst>
              <a:ext uri="{FF2B5EF4-FFF2-40B4-BE49-F238E27FC236}">
                <a16:creationId xmlns:a16="http://schemas.microsoft.com/office/drawing/2014/main" id="{CE4F9824-6130-4193-BCA7-E979D92D92A6}"/>
              </a:ext>
            </a:extLst>
          </p:cNvPr>
          <p:cNvSpPr/>
          <p:nvPr/>
        </p:nvSpPr>
        <p:spPr bwMode="auto">
          <a:xfrm>
            <a:off x="7168803" y="2893620"/>
            <a:ext cx="995680" cy="335280"/>
          </a:xfrm>
          <a:prstGeom prst="rect">
            <a:avLst/>
          </a:prstGeom>
          <a:noFill/>
        </p:spPr>
        <p:txBody>
          <a:bodyPr wrap="none">
            <a:spAutoFit/>
          </a:bodyPr>
          <a:lstStyle/>
          <a:p>
            <a:pPr algn="r">
              <a:defRPr/>
            </a:pPr>
            <a:r>
              <a:rPr altLang="en-US" b="1" kern="100" lang="zh-CN" sz="16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论文撰写</a:t>
            </a:r>
          </a:p>
        </p:txBody>
      </p:sp>
    </p:spTree>
    <p:extLst>
      <p:ext uri="{BB962C8B-B14F-4D97-AF65-F5344CB8AC3E}">
        <p14:creationId val="1068119303"/>
      </p:ext>
    </p:extLst>
  </p:cSld>
  <p:clrMapOvr>
    <a:masterClrMapping/>
  </p:clrMapOvr>
  <mc:AlternateContent>
    <mc:Choice Requires="p14">
      <p:transition p14:dur="700" spd="med">
        <p:fade/>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a:extLst>
              <a:ext uri="{FF2B5EF4-FFF2-40B4-BE49-F238E27FC236}">
                <a16:creationId xmlns:a16="http://schemas.microsoft.com/office/drawing/2014/main" id="{8FD56EC3-9CD7-4895-978B-523D2D0815A4}"/>
              </a:ext>
            </a:extLst>
          </p:cNvPr>
          <p:cNvSpPr/>
          <p:nvPr/>
        </p:nvSpPr>
        <p:spPr>
          <a:xfrm>
            <a:off x="0" y="1248032"/>
            <a:ext cx="9144000" cy="2808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a:extLst>
              <a:ext uri="{FF2B5EF4-FFF2-40B4-BE49-F238E27FC236}">
                <a16:creationId xmlns:a16="http://schemas.microsoft.com/office/drawing/2014/main" id="{BDBFD332-C55A-4B7C-8E47-83977B2CCB2B}"/>
              </a:ext>
            </a:extLst>
          </p:cNvPr>
          <p:cNvSpPr/>
          <p:nvPr/>
        </p:nvSpPr>
        <p:spPr>
          <a:xfrm>
            <a:off x="3917752" y="772917"/>
            <a:ext cx="1281672" cy="1281672"/>
          </a:xfrm>
          <a:prstGeom prst="ellipse">
            <a:avLst/>
          </a:prstGeom>
          <a:solidFill>
            <a:schemeClr val="bg1"/>
          </a:solidFill>
          <a:ln>
            <a:no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6" name="组合 15">
            <a:extLst>
              <a:ext uri="{FF2B5EF4-FFF2-40B4-BE49-F238E27FC236}">
                <a16:creationId xmlns:a16="http://schemas.microsoft.com/office/drawing/2014/main" id="{FD3B8E79-2B03-47E0-AFDD-BF761D38335E}"/>
              </a:ext>
            </a:extLst>
          </p:cNvPr>
          <p:cNvGrpSpPr/>
          <p:nvPr/>
        </p:nvGrpSpPr>
        <p:grpSpPr>
          <a:xfrm>
            <a:off x="4117320" y="1086634"/>
            <a:ext cx="882535" cy="769790"/>
            <a:chOff x="4675188" y="2882900"/>
            <a:chExt cx="360362" cy="314325"/>
          </a:xfrm>
          <a:solidFill>
            <a:schemeClr val="accent1"/>
          </a:solidFill>
        </p:grpSpPr>
        <p:sp>
          <p:nvSpPr>
            <p:cNvPr id="18" name="AutoShape 43">
              <a:extLst>
                <a:ext uri="{FF2B5EF4-FFF2-40B4-BE49-F238E27FC236}">
                  <a16:creationId xmlns:a16="http://schemas.microsoft.com/office/drawing/2014/main" id="{C24A8233-A95E-4C59-B017-68F3AA406624}"/>
                </a:ext>
              </a:extLst>
            </p:cNvPr>
            <p:cNvSpPr/>
            <p:nvPr/>
          </p:nvSpPr>
          <p:spPr bwMode="auto">
            <a:xfrm>
              <a:off x="4675188" y="2882900"/>
              <a:ext cx="360362" cy="2571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6" name="AutoShape 44">
              <a:extLst>
                <a:ext uri="{FF2B5EF4-FFF2-40B4-BE49-F238E27FC236}">
                  <a16:creationId xmlns:a16="http://schemas.microsoft.com/office/drawing/2014/main" id="{ED01039B-8D3E-458B-8959-9BFC1898D846}"/>
                </a:ext>
              </a:extLst>
            </p:cNvPr>
            <p:cNvSpPr/>
            <p:nvPr/>
          </p:nvSpPr>
          <p:spPr bwMode="auto">
            <a:xfrm>
              <a:off x="5000625" y="2994025"/>
              <a:ext cx="22225" cy="123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7" name="AutoShape 45">
              <a:extLst>
                <a:ext uri="{FF2B5EF4-FFF2-40B4-BE49-F238E27FC236}">
                  <a16:creationId xmlns:a16="http://schemas.microsoft.com/office/drawing/2014/main" id="{26B7259D-0DD8-4D33-861F-E616A464876A}"/>
                </a:ext>
              </a:extLst>
            </p:cNvPr>
            <p:cNvSpPr/>
            <p:nvPr/>
          </p:nvSpPr>
          <p:spPr bwMode="auto">
            <a:xfrm>
              <a:off x="4989513" y="3128963"/>
              <a:ext cx="46037" cy="682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sp>
        <p:nvSpPr>
          <p:cNvPr id="29" name="矩形 28">
            <a:extLst>
              <a:ext uri="{FF2B5EF4-FFF2-40B4-BE49-F238E27FC236}">
                <a16:creationId xmlns:a16="http://schemas.microsoft.com/office/drawing/2014/main" id="{183B54F9-5625-47BF-A471-30AC2D9AD53F}"/>
              </a:ext>
            </a:extLst>
          </p:cNvPr>
          <p:cNvSpPr/>
          <p:nvPr/>
        </p:nvSpPr>
        <p:spPr bwMode="auto">
          <a:xfrm>
            <a:off x="1686559" y="2130264"/>
            <a:ext cx="5770880" cy="762000"/>
          </a:xfrm>
          <a:prstGeom prst="rect">
            <a:avLst/>
          </a:prstGeom>
        </p:spPr>
        <p:txBody>
          <a:bodyPr wrap="none">
            <a:spAutoFit/>
          </a:bodyPr>
          <a:lstStyle/>
          <a:p>
            <a:pPr algn="ctr">
              <a:defRPr/>
            </a:pPr>
            <a:r>
              <a:rPr altLang="en-US" b="1" kern="100" lang="zh-CN" sz="44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研究成果展示及其应用</a:t>
            </a:r>
          </a:p>
        </p:txBody>
      </p:sp>
      <p:sp>
        <p:nvSpPr>
          <p:cNvPr id="31" name="矩形 30">
            <a:extLst>
              <a:ext uri="{FF2B5EF4-FFF2-40B4-BE49-F238E27FC236}">
                <a16:creationId xmlns:a16="http://schemas.microsoft.com/office/drawing/2014/main" id="{2AA75E1D-E7E7-4D07-8BE2-EF0436F169E0}"/>
              </a:ext>
            </a:extLst>
          </p:cNvPr>
          <p:cNvSpPr/>
          <p:nvPr/>
        </p:nvSpPr>
        <p:spPr>
          <a:xfrm>
            <a:off x="2696211" y="2953381"/>
            <a:ext cx="3751580" cy="213360"/>
          </a:xfrm>
          <a:prstGeom prst="rect">
            <a:avLst/>
          </a:prstGeom>
        </p:spPr>
        <p:txBody>
          <a:bodyPr wrap="none">
            <a:spAutoFit/>
          </a:bodyPr>
          <a:lstStyle/>
          <a:p>
            <a:pPr algn="ctr" fontAlgn="base" lvl="0">
              <a:spcBef>
                <a:spcPct val="0"/>
              </a:spcBef>
              <a:spcAft>
                <a:spcPct val="0"/>
              </a:spcAft>
              <a:defRPr/>
            </a:pPr>
            <a:r>
              <a:rPr altLang="zh-CN" lang="en-US" spc="300" sz="800">
                <a:solidFill>
                  <a:schemeClr val="bg1"/>
                </a:solidFill>
                <a:latin typeface="+mj-lt"/>
                <a:ea typeface="方正兰亭黑_GBK"/>
              </a:rPr>
              <a:t>RESEARCH RESULTS AND ITS APPLICATION</a:t>
            </a:r>
          </a:p>
        </p:txBody>
      </p:sp>
      <p:cxnSp>
        <p:nvCxnSpPr>
          <p:cNvPr id="32" name="直接连接符 31">
            <a:extLst>
              <a:ext uri="{FF2B5EF4-FFF2-40B4-BE49-F238E27FC236}">
                <a16:creationId xmlns:a16="http://schemas.microsoft.com/office/drawing/2014/main" id="{C1667AC8-7E0D-45DD-84DC-7CE6F6BB818A}"/>
              </a:ext>
            </a:extLst>
          </p:cNvPr>
          <p:cNvCxnSpPr/>
          <p:nvPr/>
        </p:nvCxnSpPr>
        <p:spPr>
          <a:xfrm>
            <a:off x="4170702" y="3323355"/>
            <a:ext cx="8025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矩形: 圆角 1">
            <a:extLst>
              <a:ext uri="{FF2B5EF4-FFF2-40B4-BE49-F238E27FC236}">
                <a16:creationId xmlns:a16="http://schemas.microsoft.com/office/drawing/2014/main" id="{82BD473B-86FC-4B4E-BC52-DAE387E67E57}"/>
              </a:ext>
            </a:extLst>
          </p:cNvPr>
          <p:cNvSpPr/>
          <p:nvPr/>
        </p:nvSpPr>
        <p:spPr>
          <a:xfrm>
            <a:off x="3823595" y="3477887"/>
            <a:ext cx="1496811" cy="320584"/>
          </a:xfrm>
          <a:prstGeom prst="roundRect">
            <a:avLst>
              <a:gd fmla="val 50000"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bg1"/>
                </a:solidFill>
                <a:latin typeface="+mj-lt"/>
              </a:rPr>
              <a:t>PART THREE</a:t>
            </a:r>
          </a:p>
        </p:txBody>
      </p:sp>
    </p:spTree>
    <p:extLst>
      <p:ext uri="{BB962C8B-B14F-4D97-AF65-F5344CB8AC3E}">
        <p14:creationId val="2534787748"/>
      </p:ext>
    </p:extLst>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3360" y="-1"/>
            <a:ext cx="3874159" cy="5143500"/>
          </a:xfrm>
          <a:prstGeom prst="rect">
            <a:avLst/>
          </a:prstGeom>
          <a:gradFill flip="none" rotWithShape="0">
            <a:gsLst>
              <a:gs pos="0">
                <a:schemeClr val="tx1">
                  <a:lumMod val="85000"/>
                  <a:lumOff val="15000"/>
                </a:schemeClr>
              </a:gs>
              <a:gs pos="100000">
                <a:schemeClr val="bg2">
                  <a:lumMod val="25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endParaRPr>
          </a:p>
        </p:txBody>
      </p:sp>
      <p:sp>
        <p:nvSpPr>
          <p:cNvPr id="16" name="矩形 15"/>
          <p:cNvSpPr/>
          <p:nvPr/>
        </p:nvSpPr>
        <p:spPr>
          <a:xfrm>
            <a:off x="1662546" y="872837"/>
            <a:ext cx="3023755" cy="3605645"/>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18" name="1"/>
          <p:cNvSpPr>
            <a:spLocks noChangeArrowheads="1"/>
          </p:cNvSpPr>
          <p:nvPr/>
        </p:nvSpPr>
        <p:spPr bwMode="auto">
          <a:xfrm>
            <a:off x="5201310" y="2258070"/>
            <a:ext cx="3377803" cy="1353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nSpc>
                <a:spcPct val="120000"/>
              </a:lnSpc>
              <a:spcBef>
                <a:spcPct val="20000"/>
              </a:spcBef>
            </a:pPr>
            <a:r>
              <a:rPr altLang="en-US" lang="zh-CN" sz="1200">
                <a:solidFill>
                  <a:schemeClr val="tx1">
                    <a:lumMod val="75000"/>
                    <a:lumOff val="25000"/>
                  </a:schemeClr>
                </a:solidFill>
                <a:latin charset="-122" panose="020b0503020204020204" pitchFamily="34" typeface="微软雅黑"/>
              </a:rPr>
              <a:t>小奕PPT工作室更专业的模板。小奕，色彩纷呈，潮流时尚。</a:t>
            </a:r>
          </a:p>
          <a:p>
            <a:pPr>
              <a:lnSpc>
                <a:spcPct val="120000"/>
              </a:lnSpc>
              <a:spcBef>
                <a:spcPct val="20000"/>
              </a:spcBef>
            </a:pPr>
            <a:r>
              <a:rPr altLang="en-US" lang="zh-CN" sz="1200">
                <a:solidFill>
                  <a:schemeClr val="tx1">
                    <a:lumMod val="75000"/>
                    <a:lumOff val="25000"/>
                  </a:schemeClr>
                </a:solidFill>
                <a:latin charset="-122" panose="020b0503020204020204" pitchFamily="34" typeface="微软雅黑"/>
              </a:rPr>
              <a:t>单击此处编辑您要的内容，建议您在展示时采用微软雅黑字体，本模版所有图形线条及其相应素材均可自由编辑、改色、替换。更多使用说明和作品请详阅模版最末的使用手册。</a:t>
            </a:r>
          </a:p>
        </p:txBody>
      </p:sp>
      <p:sp>
        <p:nvSpPr>
          <p:cNvPr id="21" name="Cross 11"/>
          <p:cNvSpPr/>
          <p:nvPr/>
        </p:nvSpPr>
        <p:spPr>
          <a:xfrm>
            <a:off x="285692" y="4613093"/>
            <a:ext cx="233313" cy="233313"/>
          </a:xfrm>
          <a:prstGeom prst="plus">
            <a:avLst>
              <a:gd fmla="val 3698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endParaRPr lang="en-US">
              <a:solidFill>
                <a:prstClr val="white"/>
              </a:solidFill>
            </a:endParaRPr>
          </a:p>
        </p:txBody>
      </p:sp>
      <p:sp>
        <p:nvSpPr>
          <p:cNvPr id="9" name="1"/>
          <p:cNvSpPr txBox="1">
            <a:spLocks noChangeArrowheads="1"/>
          </p:cNvSpPr>
          <p:nvPr/>
        </p:nvSpPr>
        <p:spPr bwMode="auto">
          <a:xfrm>
            <a:off x="5116909" y="1516022"/>
            <a:ext cx="2531861"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eaLnBrk="1" hangingPunct="1">
              <a:spcBef>
                <a:spcPct val="20000"/>
              </a:spcBef>
            </a:pPr>
            <a:r>
              <a:rPr altLang="en-US" b="1" lang="zh-CN" sz="3600">
                <a:solidFill>
                  <a:schemeClr val="bg2">
                    <a:lumMod val="25000"/>
                  </a:schemeClr>
                </a:solidFill>
                <a:sym charset="0" panose="020b0604020202020204" pitchFamily="34" typeface="Arial"/>
              </a:rPr>
              <a:t>研究成果</a:t>
            </a:r>
          </a:p>
        </p:txBody>
      </p:sp>
      <p:sp>
        <p:nvSpPr>
          <p:cNvPr id="13" name="矩形 12">
            <a:extLst>
              <a:ext uri="{FF2B5EF4-FFF2-40B4-BE49-F238E27FC236}">
                <a16:creationId xmlns:a16="http://schemas.microsoft.com/office/drawing/2014/main" id="{F91D5A70-F682-4857-8607-54AD157F4815}"/>
              </a:ext>
            </a:extLst>
          </p:cNvPr>
          <p:cNvSpPr/>
          <p:nvPr/>
        </p:nvSpPr>
        <p:spPr bwMode="auto">
          <a:xfrm>
            <a:off x="113001" y="128565"/>
            <a:ext cx="3611880" cy="365760"/>
          </a:xfrm>
          <a:prstGeom prst="rect">
            <a:avLst/>
          </a:prstGeom>
          <a:noFill/>
        </p:spPr>
        <p:txBody>
          <a:bodyPr wrap="none">
            <a:spAutoFit/>
          </a:bodyPr>
          <a:lstStyle/>
          <a:p>
            <a:pPr>
              <a:defRPr/>
            </a:pPr>
            <a:r>
              <a:rPr altLang="en-US" b="1" kern="100" lang="zh-CN" sz="18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第三部分：研究成果展示及其应用</a:t>
            </a:r>
          </a:p>
        </p:txBody>
      </p:sp>
      <p:sp>
        <p:nvSpPr>
          <p:cNvPr id="14" name="矩形 13">
            <a:extLst>
              <a:ext uri="{FF2B5EF4-FFF2-40B4-BE49-F238E27FC236}">
                <a16:creationId xmlns:a16="http://schemas.microsoft.com/office/drawing/2014/main" id="{14BE7E95-083B-468F-B4E7-B5AEE36FD034}"/>
              </a:ext>
            </a:extLst>
          </p:cNvPr>
          <p:cNvSpPr/>
          <p:nvPr/>
        </p:nvSpPr>
        <p:spPr>
          <a:xfrm>
            <a:off x="113001" y="480139"/>
            <a:ext cx="2379980" cy="213360"/>
          </a:xfrm>
          <a:prstGeom prst="rect">
            <a:avLst/>
          </a:prstGeom>
        </p:spPr>
        <p:txBody>
          <a:bodyPr wrap="none">
            <a:spAutoFit/>
          </a:bodyPr>
          <a:lstStyle/>
          <a:p>
            <a:pPr fontAlgn="base" lvl="0">
              <a:spcBef>
                <a:spcPct val="0"/>
              </a:spcBef>
              <a:spcAft>
                <a:spcPct val="0"/>
              </a:spcAft>
              <a:defRPr/>
            </a:pPr>
            <a:r>
              <a:rPr altLang="zh-CN" lang="en-US" sz="800">
                <a:solidFill>
                  <a:schemeClr val="bg1"/>
                </a:solidFill>
                <a:latin typeface="+mj-lt"/>
                <a:ea typeface="方正兰亭黑_GBK"/>
              </a:rPr>
              <a:t>RESEARCH RESULTS AND ITS APPLICATION</a:t>
            </a:r>
          </a:p>
        </p:txBody>
      </p:sp>
      <p:grpSp>
        <p:nvGrpSpPr>
          <p:cNvPr id="15" name="组合 14"/>
          <p:cNvGrpSpPr/>
          <p:nvPr/>
        </p:nvGrpSpPr>
        <p:grpSpPr>
          <a:xfrm>
            <a:off x="6890211" y="152859"/>
            <a:ext cx="1980728" cy="673418"/>
            <a:chOff x="130813" y="208243"/>
            <a:chExt cx="4216400" cy="1433513"/>
          </a:xfrm>
          <a:solidFill>
            <a:schemeClr val="bg2">
              <a:lumMod val="50000"/>
            </a:schemeClr>
          </a:solidFill>
        </p:grpSpPr>
        <p:grpSp>
          <p:nvGrpSpPr>
            <p:cNvPr id="17" name="组合 16"/>
            <p:cNvGrpSpPr/>
            <p:nvPr/>
          </p:nvGrpSpPr>
          <p:grpSpPr>
            <a:xfrm>
              <a:off x="1804038" y="444781"/>
              <a:ext cx="2543175" cy="965200"/>
              <a:chOff x="960438" y="3736975"/>
              <a:chExt cx="2543175" cy="965200"/>
            </a:xfrm>
            <a:grpFill/>
          </p:grpSpPr>
          <p:sp>
            <p:nvSpPr>
              <p:cNvPr id="33" name="Freeform 5"/>
              <p:cNvSpPr/>
              <p:nvPr/>
            </p:nvSpPr>
            <p:spPr bwMode="auto">
              <a:xfrm>
                <a:off x="966788" y="3854450"/>
                <a:ext cx="573088" cy="647700"/>
              </a:xfrm>
              <a:custGeom>
                <a:gdLst>
                  <a:gd fmla="*/ 139 w 152" name="T0"/>
                  <a:gd fmla="*/ 70 h 172" name="T1"/>
                  <a:gd fmla="*/ 120 w 152" name="T2"/>
                  <a:gd fmla="*/ 78 h 172" name="T3"/>
                  <a:gd fmla="*/ 130 w 152" name="T4"/>
                  <a:gd fmla="*/ 91 h 172" name="T5"/>
                  <a:gd fmla="*/ 124 w 152" name="T6"/>
                  <a:gd fmla="*/ 118 h 172" name="T7"/>
                  <a:gd fmla="*/ 136 w 152" name="T8"/>
                  <a:gd fmla="*/ 123 h 172" name="T9"/>
                  <a:gd fmla="*/ 140 w 152" name="T10"/>
                  <a:gd fmla="*/ 137 h 172" name="T11"/>
                  <a:gd fmla="*/ 139 w 152" name="T12"/>
                  <a:gd fmla="*/ 155 h 172" name="T13"/>
                  <a:gd fmla="*/ 119 w 152" name="T14"/>
                  <a:gd fmla="*/ 149 h 172" name="T15"/>
                  <a:gd fmla="*/ 94 w 152" name="T16"/>
                  <a:gd fmla="*/ 136 h 172" name="T17"/>
                  <a:gd fmla="*/ 73 w 152" name="T18"/>
                  <a:gd fmla="*/ 134 h 172" name="T19"/>
                  <a:gd fmla="*/ 69 w 152" name="T20"/>
                  <a:gd fmla="*/ 118 h 172" name="T21"/>
                  <a:gd fmla="*/ 93 w 152" name="T22"/>
                  <a:gd fmla="*/ 110 h 172" name="T23"/>
                  <a:gd fmla="*/ 105 w 152" name="T24"/>
                  <a:gd fmla="*/ 106 h 172" name="T25"/>
                  <a:gd fmla="*/ 110 w 152" name="T26"/>
                  <a:gd fmla="*/ 100 h 172" name="T27"/>
                  <a:gd fmla="*/ 98 w 152" name="T28"/>
                  <a:gd fmla="*/ 100 h 172" name="T29"/>
                  <a:gd fmla="*/ 86 w 152" name="T30"/>
                  <a:gd fmla="*/ 108 h 172" name="T31"/>
                  <a:gd fmla="*/ 81 w 152" name="T32"/>
                  <a:gd fmla="*/ 89 h 172" name="T33"/>
                  <a:gd fmla="*/ 100 w 152" name="T34"/>
                  <a:gd fmla="*/ 72 h 172" name="T35"/>
                  <a:gd fmla="*/ 123 w 152" name="T36"/>
                  <a:gd fmla="*/ 60 h 172" name="T37"/>
                  <a:gd fmla="*/ 110 w 152" name="T38"/>
                  <a:gd fmla="*/ 55 h 172" name="T39"/>
                  <a:gd fmla="*/ 90 w 152" name="T40"/>
                  <a:gd fmla="*/ 70 h 172" name="T41"/>
                  <a:gd fmla="*/ 79 w 152" name="T42"/>
                  <a:gd fmla="*/ 80 h 172" name="T43"/>
                  <a:gd fmla="*/ 67 w 152" name="T44"/>
                  <a:gd fmla="*/ 71 h 172" name="T45"/>
                  <a:gd fmla="*/ 73 w 152" name="T46"/>
                  <a:gd fmla="*/ 58 h 172" name="T47"/>
                  <a:gd fmla="*/ 87 w 152" name="T48"/>
                  <a:gd fmla="*/ 38 h 172" name="T49"/>
                  <a:gd fmla="*/ 91 w 152" name="T50"/>
                  <a:gd fmla="*/ 27 h 172" name="T51"/>
                  <a:gd fmla="*/ 80 w 152" name="T52"/>
                  <a:gd fmla="*/ 31 h 172" name="T53"/>
                  <a:gd fmla="*/ 59 w 152" name="T54"/>
                  <a:gd fmla="*/ 37 h 172" name="T55"/>
                  <a:gd fmla="*/ 53 w 152" name="T56"/>
                  <a:gd fmla="*/ 59 h 172" name="T57"/>
                  <a:gd fmla="*/ 49 w 152" name="T58"/>
                  <a:gd fmla="*/ 76 h 172" name="T59"/>
                  <a:gd fmla="*/ 43 w 152" name="T60"/>
                  <a:gd fmla="*/ 92 h 172" name="T61"/>
                  <a:gd fmla="*/ 40 w 152" name="T62"/>
                  <a:gd fmla="*/ 102 h 172" name="T63"/>
                  <a:gd fmla="*/ 36 w 152" name="T64"/>
                  <a:gd fmla="*/ 117 h 172" name="T65"/>
                  <a:gd fmla="*/ 32 w 152" name="T66"/>
                  <a:gd fmla="*/ 128 h 172" name="T67"/>
                  <a:gd fmla="*/ 21 w 152" name="T68"/>
                  <a:gd fmla="*/ 154 h 172" name="T69"/>
                  <a:gd fmla="*/ 12 w 152" name="T70"/>
                  <a:gd fmla="*/ 167 h 172" name="T71"/>
                  <a:gd fmla="*/ 0 w 152" name="T72"/>
                  <a:gd fmla="*/ 164 h 172" name="T73"/>
                  <a:gd fmla="*/ 11 w 152" name="T74"/>
                  <a:gd fmla="*/ 138 h 172" name="T75"/>
                  <a:gd fmla="*/ 18 w 152" name="T76"/>
                  <a:gd fmla="*/ 119 h 172" name="T77"/>
                  <a:gd fmla="*/ 24 w 152" name="T78"/>
                  <a:gd fmla="*/ 101 h 172" name="T79"/>
                  <a:gd fmla="*/ 27 w 152" name="T80"/>
                  <a:gd fmla="*/ 91 h 172" name="T81"/>
                  <a:gd fmla="*/ 31 w 152" name="T82"/>
                  <a:gd fmla="*/ 75 h 172" name="T83"/>
                  <a:gd fmla="*/ 37 w 152" name="T84"/>
                  <a:gd fmla="*/ 47 h 172" name="T85"/>
                  <a:gd fmla="*/ 42 w 152" name="T86"/>
                  <a:gd fmla="*/ 29 h 172" name="T87"/>
                  <a:gd fmla="*/ 61 w 152" name="T88"/>
                  <a:gd fmla="*/ 19 h 172" name="T89"/>
                  <a:gd fmla="*/ 79 w 152" name="T90"/>
                  <a:gd fmla="*/ 9 h 172" name="T91"/>
                  <a:gd fmla="*/ 93 w 152" name="T92"/>
                  <a:gd fmla="*/ 7 h 172" name="T93"/>
                  <a:gd fmla="*/ 104 w 152" name="T94"/>
                  <a:gd fmla="*/ 2 h 172" name="T95"/>
                  <a:gd fmla="*/ 119 w 152" name="T96"/>
                  <a:gd fmla="*/ 3 h 172" name="T97"/>
                  <a:gd fmla="*/ 132 w 152" name="T98"/>
                  <a:gd fmla="*/ 2 h 172" name="T99"/>
                  <a:gd fmla="*/ 129 w 152" name="T100"/>
                  <a:gd fmla="*/ 14 h 172" name="T101"/>
                  <a:gd fmla="*/ 112 w 152" name="T102"/>
                  <a:gd fmla="*/ 34 h 172" name="T103"/>
                  <a:gd fmla="*/ 123 w 152" name="T104"/>
                  <a:gd fmla="*/ 33 h 172" name="T105"/>
                  <a:gd fmla="*/ 150 w 152" name="T106"/>
                  <a:gd fmla="*/ 42 h 17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72" w="15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4" name="Freeform 6"/>
              <p:cNvSpPr/>
              <p:nvPr/>
            </p:nvSpPr>
            <p:spPr bwMode="auto">
              <a:xfrm>
                <a:off x="1731963" y="3989388"/>
                <a:ext cx="161925" cy="384175"/>
              </a:xfrm>
              <a:custGeom>
                <a:gdLst>
                  <a:gd fmla="*/ 4 w 43" name="T0"/>
                  <a:gd fmla="*/ 101 h 102" name="T1"/>
                  <a:gd fmla="*/ 2 w 43" name="T2"/>
                  <a:gd fmla="*/ 100 h 102" name="T3"/>
                  <a:gd fmla="*/ 1 w 43" name="T4"/>
                  <a:gd fmla="*/ 97 h 102" name="T5"/>
                  <a:gd fmla="*/ 1 w 43" name="T6"/>
                  <a:gd fmla="*/ 89 h 102" name="T7"/>
                  <a:gd fmla="*/ 4 w 43" name="T8"/>
                  <a:gd fmla="*/ 75 h 102" name="T9"/>
                  <a:gd fmla="*/ 9 w 43" name="T10"/>
                  <a:gd fmla="*/ 65 h 102" name="T11"/>
                  <a:gd fmla="*/ 15 w 43" name="T12"/>
                  <a:gd fmla="*/ 52 h 102" name="T13"/>
                  <a:gd fmla="*/ 17 w 43" name="T14"/>
                  <a:gd fmla="*/ 45 h 102" name="T15"/>
                  <a:gd fmla="*/ 16 w 43" name="T16"/>
                  <a:gd fmla="*/ 42 h 102" name="T17"/>
                  <a:gd fmla="*/ 15 w 43" name="T18"/>
                  <a:gd fmla="*/ 40 h 102" name="T19"/>
                  <a:gd fmla="*/ 13 w 43" name="T20"/>
                  <a:gd fmla="*/ 37 h 102" name="T21"/>
                  <a:gd fmla="*/ 13 w 43" name="T22"/>
                  <a:gd fmla="*/ 27 h 102" name="T23"/>
                  <a:gd fmla="*/ 13 w 43" name="T24"/>
                  <a:gd fmla="*/ 23 h 102" name="T25"/>
                  <a:gd fmla="*/ 15 w 43" name="T26"/>
                  <a:gd fmla="*/ 16 h 102" name="T27"/>
                  <a:gd fmla="*/ 16 w 43" name="T28"/>
                  <a:gd fmla="*/ 13 h 102" name="T29"/>
                  <a:gd fmla="*/ 17 w 43" name="T30"/>
                  <a:gd fmla="*/ 10 h 102" name="T31"/>
                  <a:gd fmla="*/ 19 w 43" name="T32"/>
                  <a:gd fmla="*/ 8 h 102" name="T33"/>
                  <a:gd fmla="*/ 20 w 43" name="T34"/>
                  <a:gd fmla="*/ 6 h 102" name="T35"/>
                  <a:gd fmla="*/ 24 w 43" name="T36"/>
                  <a:gd fmla="*/ 3 h 102" name="T37"/>
                  <a:gd fmla="*/ 29 w 43" name="T38"/>
                  <a:gd fmla="*/ 0 h 102" name="T39"/>
                  <a:gd fmla="*/ 34 w 43" name="T40"/>
                  <a:gd fmla="*/ 1 h 102" name="T41"/>
                  <a:gd fmla="*/ 39 w 43" name="T42"/>
                  <a:gd fmla="*/ 8 h 102" name="T43"/>
                  <a:gd fmla="*/ 42 w 43" name="T44"/>
                  <a:gd fmla="*/ 16 h 102" name="T45"/>
                  <a:gd fmla="*/ 42 w 43" name="T46"/>
                  <a:gd fmla="*/ 22 h 102" name="T47"/>
                  <a:gd fmla="*/ 39 w 43" name="T48"/>
                  <a:gd fmla="*/ 26 h 102" name="T49"/>
                  <a:gd fmla="*/ 35 w 43" name="T50"/>
                  <a:gd fmla="*/ 31 h 102" name="T51"/>
                  <a:gd fmla="*/ 34 w 43" name="T52"/>
                  <a:gd fmla="*/ 42 h 102" name="T53"/>
                  <a:gd fmla="*/ 32 w 43" name="T54"/>
                  <a:gd fmla="*/ 52 h 102" name="T55"/>
                  <a:gd fmla="*/ 31 w 43" name="T56"/>
                  <a:gd fmla="*/ 57 h 102" name="T57"/>
                  <a:gd fmla="*/ 30 w 43" name="T58"/>
                  <a:gd fmla="*/ 63 h 102" name="T59"/>
                  <a:gd fmla="*/ 26 w 43" name="T60"/>
                  <a:gd fmla="*/ 75 h 102" name="T61"/>
                  <a:gd fmla="*/ 25 w 43" name="T62"/>
                  <a:gd fmla="*/ 77 h 102" name="T63"/>
                  <a:gd fmla="*/ 21 w 43" name="T64"/>
                  <a:gd fmla="*/ 86 h 102" name="T65"/>
                  <a:gd fmla="*/ 6 w 43" name="T66"/>
                  <a:gd fmla="*/ 102 h 10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2" w="43">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5" name="Freeform 7"/>
              <p:cNvSpPr/>
              <p:nvPr/>
            </p:nvSpPr>
            <p:spPr bwMode="auto">
              <a:xfrm>
                <a:off x="1917701" y="3873500"/>
                <a:ext cx="458788" cy="481013"/>
              </a:xfrm>
              <a:custGeom>
                <a:gdLst>
                  <a:gd fmla="*/ 82 w 122" name="T0"/>
                  <a:gd fmla="*/ 4 h 128" name="T1"/>
                  <a:gd fmla="*/ 89 w 122" name="T2"/>
                  <a:gd fmla="*/ 10 h 128" name="T3"/>
                  <a:gd fmla="*/ 94 w 122" name="T4"/>
                  <a:gd fmla="*/ 15 h 128" name="T5"/>
                  <a:gd fmla="*/ 99 w 122" name="T6"/>
                  <a:gd fmla="*/ 19 h 128" name="T7"/>
                  <a:gd fmla="*/ 108 w 122" name="T8"/>
                  <a:gd fmla="*/ 28 h 128" name="T9"/>
                  <a:gd fmla="*/ 116 w 122" name="T10"/>
                  <a:gd fmla="*/ 36 h 128" name="T11"/>
                  <a:gd fmla="*/ 120 w 122" name="T12"/>
                  <a:gd fmla="*/ 42 h 128" name="T13"/>
                  <a:gd fmla="*/ 122 w 122" name="T14"/>
                  <a:gd fmla="*/ 60 h 128" name="T15"/>
                  <a:gd fmla="*/ 122 w 122" name="T16"/>
                  <a:gd fmla="*/ 68 h 128" name="T17"/>
                  <a:gd fmla="*/ 120 w 122" name="T18"/>
                  <a:gd fmla="*/ 79 h 128" name="T19"/>
                  <a:gd fmla="*/ 118 w 122" name="T20"/>
                  <a:gd fmla="*/ 87 h 128" name="T21"/>
                  <a:gd fmla="*/ 116 w 122" name="T22"/>
                  <a:gd fmla="*/ 96 h 128" name="T23"/>
                  <a:gd fmla="*/ 111 w 122" name="T24"/>
                  <a:gd fmla="*/ 108 h 128" name="T25"/>
                  <a:gd fmla="*/ 104 w 122" name="T26"/>
                  <a:gd fmla="*/ 114 h 128" name="T27"/>
                  <a:gd fmla="*/ 88 w 122" name="T28"/>
                  <a:gd fmla="*/ 125 h 128" name="T29"/>
                  <a:gd fmla="*/ 83 w 122" name="T30"/>
                  <a:gd fmla="*/ 128 h 128" name="T31"/>
                  <a:gd fmla="*/ 78 w 122" name="T32"/>
                  <a:gd fmla="*/ 128 h 128" name="T33"/>
                  <a:gd fmla="*/ 71 w 122" name="T34"/>
                  <a:gd fmla="*/ 124 h 128" name="T35"/>
                  <a:gd fmla="*/ 69 w 122" name="T36"/>
                  <a:gd fmla="*/ 118 h 128" name="T37"/>
                  <a:gd fmla="*/ 70 w 122" name="T38"/>
                  <a:gd fmla="*/ 115 h 128" name="T39"/>
                  <a:gd fmla="*/ 78 w 122" name="T40"/>
                  <a:gd fmla="*/ 107 h 128" name="T41"/>
                  <a:gd fmla="*/ 81 w 122" name="T42"/>
                  <a:gd fmla="*/ 105 h 128" name="T43"/>
                  <a:gd fmla="*/ 87 w 122" name="T44"/>
                  <a:gd fmla="*/ 101 h 128" name="T45"/>
                  <a:gd fmla="*/ 92 w 122" name="T46"/>
                  <a:gd fmla="*/ 93 h 128" name="T47"/>
                  <a:gd fmla="*/ 97 w 122" name="T48"/>
                  <a:gd fmla="*/ 78 h 128" name="T49"/>
                  <a:gd fmla="*/ 94 w 122" name="T50"/>
                  <a:gd fmla="*/ 48 h 128" name="T51"/>
                  <a:gd fmla="*/ 88 w 122" name="T52"/>
                  <a:gd fmla="*/ 41 h 128" name="T53"/>
                  <a:gd fmla="*/ 81 w 122" name="T54"/>
                  <a:gd fmla="*/ 34 h 128" name="T55"/>
                  <a:gd fmla="*/ 76 w 122" name="T56"/>
                  <a:gd fmla="*/ 29 h 128" name="T57"/>
                  <a:gd fmla="*/ 63 w 122" name="T58"/>
                  <a:gd fmla="*/ 25 h 128" name="T59"/>
                  <a:gd fmla="*/ 57 w 122" name="T60"/>
                  <a:gd fmla="*/ 27 h 128" name="T61"/>
                  <a:gd fmla="*/ 45 w 122" name="T62"/>
                  <a:gd fmla="*/ 34 h 128" name="T63"/>
                  <a:gd fmla="*/ 42 w 122" name="T64"/>
                  <a:gd fmla="*/ 36 h 128" name="T65"/>
                  <a:gd fmla="*/ 31 w 122" name="T66"/>
                  <a:gd fmla="*/ 45 h 128" name="T67"/>
                  <a:gd fmla="*/ 25 w 122" name="T68"/>
                  <a:gd fmla="*/ 48 h 128" name="T69"/>
                  <a:gd fmla="*/ 16 w 122" name="T70"/>
                  <a:gd fmla="*/ 49 h 128" name="T71"/>
                  <a:gd fmla="*/ 8 w 122" name="T72"/>
                  <a:gd fmla="*/ 46 h 128" name="T73"/>
                  <a:gd fmla="*/ 5 w 122" name="T74"/>
                  <a:gd fmla="*/ 44 h 128" name="T75"/>
                  <a:gd fmla="*/ 0 w 122" name="T76"/>
                  <a:gd fmla="*/ 36 h 128" name="T77"/>
                  <a:gd fmla="*/ 14 w 122" name="T78"/>
                  <a:gd fmla="*/ 23 h 128" name="T79"/>
                  <a:gd fmla="*/ 22 w 122" name="T80"/>
                  <a:gd fmla="*/ 23 h 128" name="T81"/>
                  <a:gd fmla="*/ 36 w 122" name="T82"/>
                  <a:gd fmla="*/ 16 h 128" name="T83"/>
                  <a:gd fmla="*/ 49 w 122" name="T84"/>
                  <a:gd fmla="*/ 9 h 128" name="T85"/>
                  <a:gd fmla="*/ 57 w 122" name="T86"/>
                  <a:gd fmla="*/ 5 h 128" name="T87"/>
                  <a:gd fmla="*/ 62 w 122" name="T88"/>
                  <a:gd fmla="*/ 2 h 128" name="T89"/>
                  <a:gd fmla="*/ 65 w 122" name="T90"/>
                  <a:gd fmla="*/ 1 h 128" name="T91"/>
                  <a:gd fmla="*/ 68 w 122" name="T92"/>
                  <a:gd fmla="*/ 1 h 128" name="T93"/>
                  <a:gd fmla="*/ 77 w 122" name="T94"/>
                  <a:gd fmla="*/ 1 h 12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8" w="122">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6" name="Freeform 8"/>
              <p:cNvSpPr/>
              <p:nvPr/>
            </p:nvSpPr>
            <p:spPr bwMode="auto">
              <a:xfrm>
                <a:off x="3160713" y="4008438"/>
                <a:ext cx="241300" cy="433388"/>
              </a:xfrm>
              <a:custGeom>
                <a:gdLst>
                  <a:gd fmla="*/ 20 w 64" name="T0"/>
                  <a:gd fmla="*/ 44 h 115" name="T1"/>
                  <a:gd fmla="*/ 20 w 64" name="T2"/>
                  <a:gd fmla="*/ 35 h 115" name="T3"/>
                  <a:gd fmla="*/ 22 w 64" name="T4"/>
                  <a:gd fmla="*/ 32 h 115" name="T5"/>
                  <a:gd fmla="*/ 22 w 64" name="T6"/>
                  <a:gd fmla="*/ 25 h 115" name="T7"/>
                  <a:gd fmla="*/ 15 w 64" name="T8"/>
                  <a:gd fmla="*/ 24 h 115" name="T9"/>
                  <a:gd fmla="*/ 9 w 64" name="T10"/>
                  <a:gd fmla="*/ 23 h 115" name="T11"/>
                  <a:gd fmla="*/ 2 w 64" name="T12"/>
                  <a:gd fmla="*/ 18 h 115" name="T13"/>
                  <a:gd fmla="*/ 0 w 64" name="T14"/>
                  <a:gd fmla="*/ 12 h 115" name="T15"/>
                  <a:gd fmla="*/ 1 w 64" name="T16"/>
                  <a:gd fmla="*/ 10 h 115" name="T17"/>
                  <a:gd fmla="*/ 10 w 64" name="T18"/>
                  <a:gd fmla="*/ 8 h 115" name="T19"/>
                  <a:gd fmla="*/ 14 w 64" name="T20"/>
                  <a:gd fmla="*/ 7 h 115" name="T21"/>
                  <a:gd fmla="*/ 20 w 64" name="T22"/>
                  <a:gd fmla="*/ 3 h 115" name="T23"/>
                  <a:gd fmla="*/ 27 w 64" name="T24"/>
                  <a:gd fmla="*/ 0 h 115" name="T25"/>
                  <a:gd fmla="*/ 35 w 64" name="T26"/>
                  <a:gd fmla="*/ 0 h 115" name="T27"/>
                  <a:gd fmla="*/ 42 w 64" name="T28"/>
                  <a:gd fmla="*/ 6 h 115" name="T29"/>
                  <a:gd fmla="*/ 46 w 64" name="T30"/>
                  <a:gd fmla="*/ 12 h 115" name="T31"/>
                  <a:gd fmla="*/ 46 w 64" name="T32"/>
                  <a:gd fmla="*/ 17 h 115" name="T33"/>
                  <a:gd fmla="*/ 45 w 64" name="T34"/>
                  <a:gd fmla="*/ 25 h 115" name="T35"/>
                  <a:gd fmla="*/ 41 w 64" name="T36"/>
                  <a:gd fmla="*/ 39 h 115" name="T37"/>
                  <a:gd fmla="*/ 40 w 64" name="T38"/>
                  <a:gd fmla="*/ 42 h 115" name="T39"/>
                  <a:gd fmla="*/ 41 w 64" name="T40"/>
                  <a:gd fmla="*/ 49 h 115" name="T41"/>
                  <a:gd fmla="*/ 50 w 64" name="T42"/>
                  <a:gd fmla="*/ 48 h 115" name="T43"/>
                  <a:gd fmla="*/ 55 w 64" name="T44"/>
                  <a:gd fmla="*/ 48 h 115" name="T45"/>
                  <a:gd fmla="*/ 62 w 64" name="T46"/>
                  <a:gd fmla="*/ 55 h 115" name="T47"/>
                  <a:gd fmla="*/ 64 w 64" name="T48"/>
                  <a:gd fmla="*/ 58 h 115" name="T49"/>
                  <a:gd fmla="*/ 63 w 64" name="T50"/>
                  <a:gd fmla="*/ 62 h 115" name="T51"/>
                  <a:gd fmla="*/ 61 w 64" name="T52"/>
                  <a:gd fmla="*/ 70 h 115" name="T53"/>
                  <a:gd fmla="*/ 62 w 64" name="T54"/>
                  <a:gd fmla="*/ 75 h 115" name="T55"/>
                  <a:gd fmla="*/ 60 w 64" name="T56"/>
                  <a:gd fmla="*/ 82 h 115" name="T57"/>
                  <a:gd fmla="*/ 56 w 64" name="T58"/>
                  <a:gd fmla="*/ 84 h 115" name="T59"/>
                  <a:gd fmla="*/ 50 w 64" name="T60"/>
                  <a:gd fmla="*/ 97 h 115" name="T61"/>
                  <a:gd fmla="*/ 49 w 64" name="T62"/>
                  <a:gd fmla="*/ 100 h 115" name="T63"/>
                  <a:gd fmla="*/ 47 w 64" name="T64"/>
                  <a:gd fmla="*/ 104 h 115" name="T65"/>
                  <a:gd fmla="*/ 43 w 64" name="T66"/>
                  <a:gd fmla="*/ 110 h 115" name="T67"/>
                  <a:gd fmla="*/ 38 w 64" name="T68"/>
                  <a:gd fmla="*/ 114 h 115" name="T69"/>
                  <a:gd fmla="*/ 31 w 64" name="T70"/>
                  <a:gd fmla="*/ 115 h 115" name="T71"/>
                  <a:gd fmla="*/ 26 w 64" name="T72"/>
                  <a:gd fmla="*/ 113 h 115" name="T73"/>
                  <a:gd fmla="*/ 20 w 64" name="T74"/>
                  <a:gd fmla="*/ 111 h 115" name="T75"/>
                  <a:gd fmla="*/ 17 w 64" name="T76"/>
                  <a:gd fmla="*/ 110 h 115" name="T77"/>
                  <a:gd fmla="*/ 15 w 64" name="T78"/>
                  <a:gd fmla="*/ 110 h 115" name="T79"/>
                  <a:gd fmla="*/ 7 w 64" name="T80"/>
                  <a:gd fmla="*/ 109 h 115" name="T81"/>
                  <a:gd fmla="*/ 5 w 64" name="T82"/>
                  <a:gd fmla="*/ 102 h 115" name="T83"/>
                  <a:gd fmla="*/ 8 w 64" name="T84"/>
                  <a:gd fmla="*/ 96 h 115" name="T85"/>
                  <a:gd fmla="*/ 15 w 64" name="T86"/>
                  <a:gd fmla="*/ 92 h 115" name="T87"/>
                  <a:gd fmla="*/ 21 w 64" name="T88"/>
                  <a:gd fmla="*/ 88 h 115" name="T89"/>
                  <a:gd fmla="*/ 24 w 64" name="T90"/>
                  <a:gd fmla="*/ 86 h 115" name="T91"/>
                  <a:gd fmla="*/ 24 w 64" name="T92"/>
                  <a:gd fmla="*/ 84 h 115" name="T93"/>
                  <a:gd fmla="*/ 20 w 64" name="T94"/>
                  <a:gd fmla="*/ 82 h 115" name="T95"/>
                  <a:gd fmla="*/ 18 w 64" name="T96"/>
                  <a:gd fmla="*/ 79 h 115" name="T97"/>
                  <a:gd fmla="*/ 13 w 64" name="T98"/>
                  <a:gd fmla="*/ 76 h 115" name="T99"/>
                  <a:gd fmla="*/ 9 w 64" name="T100"/>
                  <a:gd fmla="*/ 76 h 115" name="T101"/>
                  <a:gd fmla="*/ 6 w 64" name="T102"/>
                  <a:gd fmla="*/ 72 h 115" name="T103"/>
                  <a:gd fmla="*/ 6 w 64" name="T104"/>
                  <a:gd fmla="*/ 68 h 115" name="T105"/>
                  <a:gd fmla="*/ 9 w 64" name="T106"/>
                  <a:gd fmla="*/ 62 h 115" name="T107"/>
                  <a:gd fmla="*/ 10 w 64" name="T108"/>
                  <a:gd fmla="*/ 60 h 115" name="T109"/>
                  <a:gd fmla="*/ 14 w 64" name="T110"/>
                  <a:gd fmla="*/ 57 h 115" name="T111"/>
                  <a:gd fmla="*/ 21 w 64" name="T112"/>
                  <a:gd fmla="*/ 56 h 115" name="T113"/>
                  <a:gd fmla="*/ 21 w 64" name="T114"/>
                  <a:gd fmla="*/ 52 h 115" name="T115"/>
                  <a:gd fmla="*/ 20 w 64" name="T116"/>
                  <a:gd fmla="*/ 45 h 11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5" w="64">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7" name="Freeform 9"/>
              <p:cNvSpPr/>
              <p:nvPr/>
            </p:nvSpPr>
            <p:spPr bwMode="auto">
              <a:xfrm>
                <a:off x="3240088" y="3797300"/>
                <a:ext cx="255588" cy="192088"/>
              </a:xfrm>
              <a:custGeom>
                <a:gdLst>
                  <a:gd fmla="*/ 11 w 68" name="T0"/>
                  <a:gd fmla="*/ 42 h 51" name="T1"/>
                  <a:gd fmla="*/ 16 w 68" name="T2"/>
                  <a:gd fmla="*/ 36 h 51" name="T3"/>
                  <a:gd fmla="*/ 21 w 68" name="T4"/>
                  <a:gd fmla="*/ 30 h 51" name="T5"/>
                  <a:gd fmla="*/ 22 w 68" name="T6"/>
                  <a:gd fmla="*/ 28 h 51" name="T7"/>
                  <a:gd fmla="*/ 23 w 68" name="T8"/>
                  <a:gd fmla="*/ 26 h 51" name="T9"/>
                  <a:gd fmla="*/ 20 w 68" name="T10"/>
                  <a:gd fmla="*/ 26 h 51" name="T11"/>
                  <a:gd fmla="*/ 17 w 68" name="T12"/>
                  <a:gd fmla="*/ 27 h 51" name="T13"/>
                  <a:gd fmla="*/ 15 w 68" name="T14"/>
                  <a:gd fmla="*/ 28 h 51" name="T15"/>
                  <a:gd fmla="*/ 10 w 68" name="T16"/>
                  <a:gd fmla="*/ 30 h 51" name="T17"/>
                  <a:gd fmla="*/ 6 w 68" name="T18"/>
                  <a:gd fmla="*/ 32 h 51" name="T19"/>
                  <a:gd fmla="*/ 2 w 68" name="T20"/>
                  <a:gd fmla="*/ 27 h 51" name="T21"/>
                  <a:gd fmla="*/ 1 w 68" name="T22"/>
                  <a:gd fmla="*/ 22 h 51" name="T23"/>
                  <a:gd fmla="*/ 0 w 68" name="T24"/>
                  <a:gd fmla="*/ 17 h 51" name="T25"/>
                  <a:gd fmla="*/ 4 w 68" name="T26"/>
                  <a:gd fmla="*/ 11 h 51" name="T27"/>
                  <a:gd fmla="*/ 5 w 68" name="T28"/>
                  <a:gd fmla="*/ 10 h 51" name="T29"/>
                  <a:gd fmla="*/ 7 w 68" name="T30"/>
                  <a:gd fmla="*/ 9 h 51" name="T31"/>
                  <a:gd fmla="*/ 15 w 68" name="T32"/>
                  <a:gd fmla="*/ 6 h 51" name="T33"/>
                  <a:gd fmla="*/ 29 w 68" name="T34"/>
                  <a:gd fmla="*/ 2 h 51" name="T35"/>
                  <a:gd fmla="*/ 35 w 68" name="T36"/>
                  <a:gd fmla="*/ 2 h 51" name="T37"/>
                  <a:gd fmla="*/ 44 w 68" name="T38"/>
                  <a:gd fmla="*/ 1 h 51" name="T39"/>
                  <a:gd fmla="*/ 57 w 68" name="T40"/>
                  <a:gd fmla="*/ 1 h 51" name="T41"/>
                  <a:gd fmla="*/ 59 w 68" name="T42"/>
                  <a:gd fmla="*/ 3 h 51" name="T43"/>
                  <a:gd fmla="*/ 60 w 68" name="T44"/>
                  <a:gd fmla="*/ 3 h 51" name="T45"/>
                  <a:gd fmla="*/ 64 w 68" name="T46"/>
                  <a:gd fmla="*/ 4 h 51" name="T47"/>
                  <a:gd fmla="*/ 68 w 68" name="T48"/>
                  <a:gd fmla="*/ 10 h 51" name="T49"/>
                  <a:gd fmla="*/ 68 w 68" name="T50"/>
                  <a:gd fmla="*/ 16 h 51" name="T51"/>
                  <a:gd fmla="*/ 66 w 68" name="T52"/>
                  <a:gd fmla="*/ 20 h 51" name="T53"/>
                  <a:gd fmla="*/ 64 w 68" name="T54"/>
                  <a:gd fmla="*/ 24 h 51" name="T55"/>
                  <a:gd fmla="*/ 61 w 68" name="T56"/>
                  <a:gd fmla="*/ 26 h 51" name="T57"/>
                  <a:gd fmla="*/ 56 w 68" name="T58"/>
                  <a:gd fmla="*/ 26 h 51" name="T59"/>
                  <a:gd fmla="*/ 53 w 68" name="T60"/>
                  <a:gd fmla="*/ 27 h 51" name="T61"/>
                  <a:gd fmla="*/ 46 w 68" name="T62"/>
                  <a:gd fmla="*/ 28 h 51" name="T63"/>
                  <a:gd fmla="*/ 43 w 68" name="T64"/>
                  <a:gd fmla="*/ 31 h 51" name="T65"/>
                  <a:gd fmla="*/ 37 w 68" name="T66"/>
                  <a:gd fmla="*/ 35 h 51" name="T67"/>
                  <a:gd fmla="*/ 31 w 68" name="T68"/>
                  <a:gd fmla="*/ 39 h 51" name="T69"/>
                  <a:gd fmla="*/ 28 w 68" name="T70"/>
                  <a:gd fmla="*/ 43 h 51" name="T71"/>
                  <a:gd fmla="*/ 23 w 68" name="T72"/>
                  <a:gd fmla="*/ 46 h 51" name="T73"/>
                  <a:gd fmla="*/ 21 w 68" name="T74"/>
                  <a:gd fmla="*/ 48 h 51" name="T75"/>
                  <a:gd fmla="*/ 17 w 68" name="T76"/>
                  <a:gd fmla="*/ 50 h 51" name="T77"/>
                  <a:gd fmla="*/ 11 w 68" name="T78"/>
                  <a:gd fmla="*/ 49 h 51" name="T79"/>
                  <a:gd fmla="*/ 10 w 68" name="T80"/>
                  <a:gd fmla="*/ 44 h 5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1" w="68">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8" name="Freeform 10"/>
              <p:cNvSpPr/>
              <p:nvPr/>
            </p:nvSpPr>
            <p:spPr bwMode="auto">
              <a:xfrm>
                <a:off x="3119438" y="3854450"/>
                <a:ext cx="120650" cy="109538"/>
              </a:xfrm>
              <a:custGeom>
                <a:gdLst>
                  <a:gd fmla="*/ 13 w 32" name="T0"/>
                  <a:gd fmla="*/ 29 h 29" name="T1"/>
                  <a:gd fmla="*/ 10 w 32" name="T2"/>
                  <a:gd fmla="*/ 28 h 29" name="T3"/>
                  <a:gd fmla="*/ 4 w 32" name="T4"/>
                  <a:gd fmla="*/ 25 h 29" name="T5"/>
                  <a:gd fmla="*/ 3 w 32" name="T6"/>
                  <a:gd fmla="*/ 23 h 29" name="T7"/>
                  <a:gd fmla="*/ 1 w 32" name="T8"/>
                  <a:gd fmla="*/ 19 h 29" name="T9"/>
                  <a:gd fmla="*/ 1 w 32" name="T10"/>
                  <a:gd fmla="*/ 19 h 29" name="T11"/>
                  <a:gd fmla="*/ 0 w 32" name="T12"/>
                  <a:gd fmla="*/ 12 h 29" name="T13"/>
                  <a:gd fmla="*/ 1 w 32" name="T14"/>
                  <a:gd fmla="*/ 10 h 29" name="T15"/>
                  <a:gd fmla="*/ 1 w 32" name="T16"/>
                  <a:gd fmla="*/ 9 h 29" name="T17"/>
                  <a:gd fmla="*/ 2 w 32" name="T18"/>
                  <a:gd fmla="*/ 6 h 29" name="T19"/>
                  <a:gd fmla="*/ 9 w 32" name="T20"/>
                  <a:gd fmla="*/ 1 h 29" name="T21"/>
                  <a:gd fmla="*/ 10 w 32" name="T22"/>
                  <a:gd fmla="*/ 0 h 29" name="T23"/>
                  <a:gd fmla="*/ 11 w 32" name="T24"/>
                  <a:gd fmla="*/ 0 h 29" name="T25"/>
                  <a:gd fmla="*/ 14 w 32" name="T26"/>
                  <a:gd fmla="*/ 0 h 29" name="T27"/>
                  <a:gd fmla="*/ 15 w 32" name="T28"/>
                  <a:gd fmla="*/ 0 h 29" name="T29"/>
                  <a:gd fmla="*/ 20 w 32" name="T30"/>
                  <a:gd fmla="*/ 2 h 29" name="T31"/>
                  <a:gd fmla="*/ 25 w 32" name="T32"/>
                  <a:gd fmla="*/ 7 h 29" name="T33"/>
                  <a:gd fmla="*/ 27 w 32" name="T34"/>
                  <a:gd fmla="*/ 9 h 29" name="T35"/>
                  <a:gd fmla="*/ 27 w 32" name="T36"/>
                  <a:gd fmla="*/ 9 h 29" name="T37"/>
                  <a:gd fmla="*/ 29 w 32" name="T38"/>
                  <a:gd fmla="*/ 12 h 29" name="T39"/>
                  <a:gd fmla="*/ 30 w 32" name="T40"/>
                  <a:gd fmla="*/ 13 h 29" name="T41"/>
                  <a:gd fmla="*/ 32 w 32" name="T42"/>
                  <a:gd fmla="*/ 17 h 29" name="T43"/>
                  <a:gd fmla="*/ 32 w 32" name="T44"/>
                  <a:gd fmla="*/ 19 h 29" name="T45"/>
                  <a:gd fmla="*/ 29 w 32" name="T46"/>
                  <a:gd fmla="*/ 23 h 29" name="T47"/>
                  <a:gd fmla="*/ 20 w 32" name="T48"/>
                  <a:gd fmla="*/ 28 h 29" name="T49"/>
                  <a:gd fmla="*/ 16 w 32" name="T50"/>
                  <a:gd fmla="*/ 29 h 29" name="T51"/>
                  <a:gd fmla="*/ 13 w 32" name="T52"/>
                  <a:gd fmla="*/ 29 h 2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8" w="32">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9" name="Freeform 11"/>
              <p:cNvSpPr/>
              <p:nvPr/>
            </p:nvSpPr>
            <p:spPr bwMode="auto">
              <a:xfrm>
                <a:off x="1185863" y="3736975"/>
                <a:ext cx="282575" cy="103188"/>
              </a:xfrm>
              <a:custGeom>
                <a:gdLst>
                  <a:gd fmla="*/ 44 w 75" name="T0"/>
                  <a:gd fmla="*/ 27 h 27" name="T1"/>
                  <a:gd fmla="*/ 41 w 75" name="T2"/>
                  <a:gd fmla="*/ 27 h 27" name="T3"/>
                  <a:gd fmla="*/ 39 w 75" name="T4"/>
                  <a:gd fmla="*/ 26 h 27" name="T5"/>
                  <a:gd fmla="*/ 36 w 75" name="T6"/>
                  <a:gd fmla="*/ 26 h 27" name="T7"/>
                  <a:gd fmla="*/ 35 w 75" name="T8"/>
                  <a:gd fmla="*/ 25 h 27" name="T9"/>
                  <a:gd fmla="*/ 33 w 75" name="T10"/>
                  <a:gd fmla="*/ 25 h 27" name="T11"/>
                  <a:gd fmla="*/ 30 w 75" name="T12"/>
                  <a:gd fmla="*/ 25 h 27" name="T13"/>
                  <a:gd fmla="*/ 25 w 75" name="T14"/>
                  <a:gd fmla="*/ 26 h 27" name="T15"/>
                  <a:gd fmla="*/ 17 w 75" name="T16"/>
                  <a:gd fmla="*/ 26 h 27" name="T17"/>
                  <a:gd fmla="*/ 15 w 75" name="T18"/>
                  <a:gd fmla="*/ 27 h 27" name="T19"/>
                  <a:gd fmla="*/ 12 w 75" name="T20"/>
                  <a:gd fmla="*/ 26 h 27" name="T21"/>
                  <a:gd fmla="*/ 9 w 75" name="T22"/>
                  <a:gd fmla="*/ 25 h 27" name="T23"/>
                  <a:gd fmla="*/ 5 w 75" name="T24"/>
                  <a:gd fmla="*/ 24 h 27" name="T25"/>
                  <a:gd fmla="*/ 5 w 75" name="T26"/>
                  <a:gd fmla="*/ 24 h 27" name="T27"/>
                  <a:gd fmla="*/ 3 w 75" name="T28"/>
                  <a:gd fmla="*/ 23 h 27" name="T29"/>
                  <a:gd fmla="*/ 1 w 75" name="T30"/>
                  <a:gd fmla="*/ 21 h 27" name="T31"/>
                  <a:gd fmla="*/ 0 w 75" name="T32"/>
                  <a:gd fmla="*/ 18 h 27" name="T33"/>
                  <a:gd fmla="*/ 0 w 75" name="T34"/>
                  <a:gd fmla="*/ 16 h 27" name="T35"/>
                  <a:gd fmla="*/ 1 w 75" name="T36"/>
                  <a:gd fmla="*/ 14 h 27" name="T37"/>
                  <a:gd fmla="*/ 5 w 75" name="T38"/>
                  <a:gd fmla="*/ 10 h 27" name="T39"/>
                  <a:gd fmla="*/ 6 w 75" name="T40"/>
                  <a:gd fmla="*/ 9 h 27" name="T41"/>
                  <a:gd fmla="*/ 6 w 75" name="T42"/>
                  <a:gd fmla="*/ 9 h 27" name="T43"/>
                  <a:gd fmla="*/ 11 w 75" name="T44"/>
                  <a:gd fmla="*/ 7 h 27" name="T45"/>
                  <a:gd fmla="*/ 11 w 75" name="T46"/>
                  <a:gd fmla="*/ 7 h 27" name="T47"/>
                  <a:gd fmla="*/ 14 w 75" name="T48"/>
                  <a:gd fmla="*/ 6 h 27" name="T49"/>
                  <a:gd fmla="*/ 16 w 75" name="T50"/>
                  <a:gd fmla="*/ 5 h 27" name="T51"/>
                  <a:gd fmla="*/ 18 w 75" name="T52"/>
                  <a:gd fmla="*/ 5 h 27" name="T53"/>
                  <a:gd fmla="*/ 21 w 75" name="T54"/>
                  <a:gd fmla="*/ 4 h 27" name="T55"/>
                  <a:gd fmla="*/ 23 w 75" name="T56"/>
                  <a:gd fmla="*/ 4 h 27" name="T57"/>
                  <a:gd fmla="*/ 25 w 75" name="T58"/>
                  <a:gd fmla="*/ 3 h 27" name="T59"/>
                  <a:gd fmla="*/ 26 w 75" name="T60"/>
                  <a:gd fmla="*/ 3 h 27" name="T61"/>
                  <a:gd fmla="*/ 35 w 75" name="T62"/>
                  <a:gd fmla="*/ 3 h 27" name="T63"/>
                  <a:gd fmla="*/ 35 w 75" name="T64"/>
                  <a:gd fmla="*/ 3 h 27" name="T65"/>
                  <a:gd fmla="*/ 44 w 75" name="T66"/>
                  <a:gd fmla="*/ 2 h 27" name="T67"/>
                  <a:gd fmla="*/ 48 w 75" name="T68"/>
                  <a:gd fmla="*/ 1 h 27" name="T69"/>
                  <a:gd fmla="*/ 60 w 75" name="T70"/>
                  <a:gd fmla="*/ 0 h 27" name="T71"/>
                  <a:gd fmla="*/ 62 w 75" name="T72"/>
                  <a:gd fmla="*/ 1 h 27" name="T73"/>
                  <a:gd fmla="*/ 64 w 75" name="T74"/>
                  <a:gd fmla="*/ 1 h 27" name="T75"/>
                  <a:gd fmla="*/ 65 w 75" name="T76"/>
                  <a:gd fmla="*/ 1 h 27" name="T77"/>
                  <a:gd fmla="*/ 66 w 75" name="T78"/>
                  <a:gd fmla="*/ 1 h 27" name="T79"/>
                  <a:gd fmla="*/ 69 w 75" name="T80"/>
                  <a:gd fmla="*/ 2 h 27" name="T81"/>
                  <a:gd fmla="*/ 72 w 75" name="T82"/>
                  <a:gd fmla="*/ 4 h 27" name="T83"/>
                  <a:gd fmla="*/ 74 w 75" name="T84"/>
                  <a:gd fmla="*/ 6 h 27" name="T85"/>
                  <a:gd fmla="*/ 74 w 75" name="T86"/>
                  <a:gd fmla="*/ 9 h 27" name="T87"/>
                  <a:gd fmla="*/ 75 w 75" name="T88"/>
                  <a:gd fmla="*/ 12 h 27" name="T89"/>
                  <a:gd fmla="*/ 74 w 75" name="T90"/>
                  <a:gd fmla="*/ 14 h 27" name="T91"/>
                  <a:gd fmla="*/ 74 w 75" name="T92"/>
                  <a:gd fmla="*/ 15 h 27" name="T93"/>
                  <a:gd fmla="*/ 74 w 75" name="T94"/>
                  <a:gd fmla="*/ 16 h 27" name="T95"/>
                  <a:gd fmla="*/ 73 w 75" name="T96"/>
                  <a:gd fmla="*/ 17 h 27" name="T97"/>
                  <a:gd fmla="*/ 71 w 75" name="T98"/>
                  <a:gd fmla="*/ 19 h 27" name="T99"/>
                  <a:gd fmla="*/ 69 w 75" name="T100"/>
                  <a:gd fmla="*/ 21 h 27" name="T101"/>
                  <a:gd fmla="*/ 63 w 75" name="T102"/>
                  <a:gd fmla="*/ 22 h 27" name="T103"/>
                  <a:gd fmla="*/ 62 w 75" name="T104"/>
                  <a:gd fmla="*/ 23 h 27" name="T105"/>
                  <a:gd fmla="*/ 58 w 75" name="T106"/>
                  <a:gd fmla="*/ 24 h 27" name="T107"/>
                  <a:gd fmla="*/ 55 w 75" name="T108"/>
                  <a:gd fmla="*/ 25 h 27" name="T109"/>
                  <a:gd fmla="*/ 53 w 75" name="T110"/>
                  <a:gd fmla="*/ 26 h 27" name="T111"/>
                  <a:gd fmla="*/ 52 w 75" name="T112"/>
                  <a:gd fmla="*/ 26 h 27" name="T113"/>
                  <a:gd fmla="*/ 47 w 75" name="T114"/>
                  <a:gd fmla="*/ 27 h 27" name="T115"/>
                  <a:gd fmla="*/ 44 w 75" name="T116"/>
                  <a:gd fmla="*/ 27 h 2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7" w="75">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40" name="Freeform 12"/>
              <p:cNvSpPr/>
              <p:nvPr/>
            </p:nvSpPr>
            <p:spPr bwMode="auto">
              <a:xfrm>
                <a:off x="2760663" y="4167188"/>
                <a:ext cx="161925" cy="173038"/>
              </a:xfrm>
              <a:custGeom>
                <a:gdLst>
                  <a:gd fmla="*/ 29 w 43" name="T0"/>
                  <a:gd fmla="*/ 46 h 46" name="T1"/>
                  <a:gd fmla="*/ 27 w 43" name="T2"/>
                  <a:gd fmla="*/ 45 h 46" name="T3"/>
                  <a:gd fmla="*/ 26 w 43" name="T4"/>
                  <a:gd fmla="*/ 44 h 46" name="T5"/>
                  <a:gd fmla="*/ 24 w 43" name="T6"/>
                  <a:gd fmla="*/ 40 h 46" name="T7"/>
                  <a:gd fmla="*/ 21 w 43" name="T8"/>
                  <a:gd fmla="*/ 35 h 46" name="T9"/>
                  <a:gd fmla="*/ 19 w 43" name="T10"/>
                  <a:gd fmla="*/ 31 h 46" name="T11"/>
                  <a:gd fmla="*/ 16 w 43" name="T12"/>
                  <a:gd fmla="*/ 26 h 46" name="T13"/>
                  <a:gd fmla="*/ 11 w 43" name="T14"/>
                  <a:gd fmla="*/ 21 h 46" name="T15"/>
                  <a:gd fmla="*/ 9 w 43" name="T16"/>
                  <a:gd fmla="*/ 20 h 46" name="T17"/>
                  <a:gd fmla="*/ 8 w 43" name="T18"/>
                  <a:gd fmla="*/ 18 h 46" name="T19"/>
                  <a:gd fmla="*/ 7 w 43" name="T20"/>
                  <a:gd fmla="*/ 18 h 46" name="T21"/>
                  <a:gd fmla="*/ 5 w 43" name="T22"/>
                  <a:gd fmla="*/ 17 h 46" name="T23"/>
                  <a:gd fmla="*/ 5 w 43" name="T24"/>
                  <a:gd fmla="*/ 16 h 46" name="T25"/>
                  <a:gd fmla="*/ 3 w 43" name="T26"/>
                  <a:gd fmla="*/ 14 h 46" name="T27"/>
                  <a:gd fmla="*/ 3 w 43" name="T28"/>
                  <a:gd fmla="*/ 14 h 46" name="T29"/>
                  <a:gd fmla="*/ 1 w 43" name="T30"/>
                  <a:gd fmla="*/ 12 h 46" name="T31"/>
                  <a:gd fmla="*/ 0 w 43" name="T32"/>
                  <a:gd fmla="*/ 10 h 46" name="T33"/>
                  <a:gd fmla="*/ 0 w 43" name="T34"/>
                  <a:gd fmla="*/ 9 h 46" name="T35"/>
                  <a:gd fmla="*/ 0 w 43" name="T36"/>
                  <a:gd fmla="*/ 6 h 46" name="T37"/>
                  <a:gd fmla="*/ 2 w 43" name="T38"/>
                  <a:gd fmla="*/ 3 h 46" name="T39"/>
                  <a:gd fmla="*/ 3 w 43" name="T40"/>
                  <a:gd fmla="*/ 1 h 46" name="T41"/>
                  <a:gd fmla="*/ 7 w 43" name="T42"/>
                  <a:gd fmla="*/ 0 h 46" name="T43"/>
                  <a:gd fmla="*/ 10 w 43" name="T44"/>
                  <a:gd fmla="*/ 0 h 46" name="T45"/>
                  <a:gd fmla="*/ 13 w 43" name="T46"/>
                  <a:gd fmla="*/ 1 h 46" name="T47"/>
                  <a:gd fmla="*/ 15 w 43" name="T48"/>
                  <a:gd fmla="*/ 2 h 46" name="T49"/>
                  <a:gd fmla="*/ 18 w 43" name="T50"/>
                  <a:gd fmla="*/ 3 h 46" name="T51"/>
                  <a:gd fmla="*/ 21 w 43" name="T52"/>
                  <a:gd fmla="*/ 3 h 46" name="T53"/>
                  <a:gd fmla="*/ 24 w 43" name="T54"/>
                  <a:gd fmla="*/ 4 h 46" name="T55"/>
                  <a:gd fmla="*/ 28 w 43" name="T56"/>
                  <a:gd fmla="*/ 4 h 46" name="T57"/>
                  <a:gd fmla="*/ 31 w 43" name="T58"/>
                  <a:gd fmla="*/ 5 h 46" name="T59"/>
                  <a:gd fmla="*/ 33 w 43" name="T60"/>
                  <a:gd fmla="*/ 7 h 46" name="T61"/>
                  <a:gd fmla="*/ 34 w 43" name="T62"/>
                  <a:gd fmla="*/ 7 h 46" name="T63"/>
                  <a:gd fmla="*/ 37 w 43" name="T64"/>
                  <a:gd fmla="*/ 8 h 46" name="T65"/>
                  <a:gd fmla="*/ 39 w 43" name="T66"/>
                  <a:gd fmla="*/ 9 h 46" name="T67"/>
                  <a:gd fmla="*/ 40 w 43" name="T68"/>
                  <a:gd fmla="*/ 11 h 46" name="T69"/>
                  <a:gd fmla="*/ 42 w 43" name="T70"/>
                  <a:gd fmla="*/ 13 h 46" name="T71"/>
                  <a:gd fmla="*/ 43 w 43" name="T72"/>
                  <a:gd fmla="*/ 16 h 46" name="T73"/>
                  <a:gd fmla="*/ 43 w 43" name="T74"/>
                  <a:gd fmla="*/ 19 h 46" name="T75"/>
                  <a:gd fmla="*/ 43 w 43" name="T76"/>
                  <a:gd fmla="*/ 22 h 46" name="T77"/>
                  <a:gd fmla="*/ 42 w 43" name="T78"/>
                  <a:gd fmla="*/ 25 h 46" name="T79"/>
                  <a:gd fmla="*/ 43 w 43" name="T80"/>
                  <a:gd fmla="*/ 28 h 46" name="T81"/>
                  <a:gd fmla="*/ 43 w 43" name="T82"/>
                  <a:gd fmla="*/ 30 h 46" name="T83"/>
                  <a:gd fmla="*/ 42 w 43" name="T84"/>
                  <a:gd fmla="*/ 35 h 46" name="T85"/>
                  <a:gd fmla="*/ 41 w 43" name="T86"/>
                  <a:gd fmla="*/ 38 h 46" name="T87"/>
                  <a:gd fmla="*/ 39 w 43" name="T88"/>
                  <a:gd fmla="*/ 40 h 46" name="T89"/>
                  <a:gd fmla="*/ 35 w 43" name="T90"/>
                  <a:gd fmla="*/ 45 h 46" name="T91"/>
                  <a:gd fmla="*/ 33 w 43" name="T92"/>
                  <a:gd fmla="*/ 46 h 46" name="T93"/>
                  <a:gd fmla="*/ 31 w 43" name="T94"/>
                  <a:gd fmla="*/ 46 h 46" name="T95"/>
                  <a:gd fmla="*/ 29 w 43" name="T96"/>
                  <a:gd fmla="*/ 46 h 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6" w="43">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41" name="Freeform 13"/>
              <p:cNvSpPr/>
              <p:nvPr/>
            </p:nvSpPr>
            <p:spPr bwMode="auto">
              <a:xfrm>
                <a:off x="2573338" y="3898900"/>
                <a:ext cx="323850" cy="395288"/>
              </a:xfrm>
              <a:custGeom>
                <a:gdLst>
                  <a:gd fmla="*/ 6 w 86" name="T0"/>
                  <a:gd fmla="*/ 104 h 105" name="T1"/>
                  <a:gd fmla="*/ 2 w 86" name="T2"/>
                  <a:gd fmla="*/ 99 h 105" name="T3"/>
                  <a:gd fmla="*/ 2 w 86" name="T4"/>
                  <a:gd fmla="*/ 88 h 105" name="T5"/>
                  <a:gd fmla="*/ 8 w 86" name="T6"/>
                  <a:gd fmla="*/ 78 h 105" name="T7"/>
                  <a:gd fmla="*/ 15 w 86" name="T8"/>
                  <a:gd fmla="*/ 65 h 105" name="T9"/>
                  <a:gd fmla="*/ 16 w 86" name="T10"/>
                  <a:gd fmla="*/ 59 h 105" name="T11"/>
                  <a:gd fmla="*/ 13 w 86" name="T12"/>
                  <a:gd fmla="*/ 58 h 105" name="T13"/>
                  <a:gd fmla="*/ 7 w 86" name="T14"/>
                  <a:gd fmla="*/ 55 h 105" name="T15"/>
                  <a:gd fmla="*/ 3 w 86" name="T16"/>
                  <a:gd fmla="*/ 49 h 105" name="T17"/>
                  <a:gd fmla="*/ 4 w 86" name="T18"/>
                  <a:gd fmla="*/ 39 h 105" name="T19"/>
                  <a:gd fmla="*/ 9 w 86" name="T20"/>
                  <a:gd fmla="*/ 35 h 105" name="T21"/>
                  <a:gd fmla="*/ 13 w 86" name="T22"/>
                  <a:gd fmla="*/ 33 h 105" name="T23"/>
                  <a:gd fmla="*/ 26 w 86" name="T24"/>
                  <a:gd fmla="*/ 32 h 105" name="T25"/>
                  <a:gd fmla="*/ 28 w 86" name="T26"/>
                  <a:gd fmla="*/ 28 h 105" name="T27"/>
                  <a:gd fmla="*/ 27 w 86" name="T28"/>
                  <a:gd fmla="*/ 25 h 105" name="T29"/>
                  <a:gd fmla="*/ 24 w 86" name="T30"/>
                  <a:gd fmla="*/ 19 h 105" name="T31"/>
                  <a:gd fmla="*/ 28 w 86" name="T32"/>
                  <a:gd fmla="*/ 6 h 105" name="T33"/>
                  <a:gd fmla="*/ 32 w 86" name="T34"/>
                  <a:gd fmla="*/ 1 h 105" name="T35"/>
                  <a:gd fmla="*/ 40 w 86" name="T36"/>
                  <a:gd fmla="*/ 0 h 105" name="T37"/>
                  <a:gd fmla="*/ 44 w 86" name="T38"/>
                  <a:gd fmla="*/ 2 h 105" name="T39"/>
                  <a:gd fmla="*/ 51 w 86" name="T40"/>
                  <a:gd fmla="*/ 12 h 105" name="T41"/>
                  <a:gd fmla="*/ 52 w 86" name="T42"/>
                  <a:gd fmla="*/ 22 h 105" name="T43"/>
                  <a:gd fmla="*/ 55 w 86" name="T44"/>
                  <a:gd fmla="*/ 26 h 105" name="T45"/>
                  <a:gd fmla="*/ 58 w 86" name="T46"/>
                  <a:gd fmla="*/ 25 h 105" name="T47"/>
                  <a:gd fmla="*/ 61 w 86" name="T48"/>
                  <a:gd fmla="*/ 22 h 105" name="T49"/>
                  <a:gd fmla="*/ 64 w 86" name="T50"/>
                  <a:gd fmla="*/ 20 h 105" name="T51"/>
                  <a:gd fmla="*/ 67 w 86" name="T52"/>
                  <a:gd fmla="*/ 19 h 105" name="T53"/>
                  <a:gd fmla="*/ 71 w 86" name="T54"/>
                  <a:gd fmla="*/ 20 h 105" name="T55"/>
                  <a:gd fmla="*/ 74 w 86" name="T56"/>
                  <a:gd fmla="*/ 22 h 105" name="T57"/>
                  <a:gd fmla="*/ 76 w 86" name="T58"/>
                  <a:gd fmla="*/ 24 h 105" name="T59"/>
                  <a:gd fmla="*/ 78 w 86" name="T60"/>
                  <a:gd fmla="*/ 26 h 105" name="T61"/>
                  <a:gd fmla="*/ 82 w 86" name="T62"/>
                  <a:gd fmla="*/ 28 h 105" name="T63"/>
                  <a:gd fmla="*/ 86 w 86" name="T64"/>
                  <a:gd fmla="*/ 33 h 105" name="T65"/>
                  <a:gd fmla="*/ 85 w 86" name="T66"/>
                  <a:gd fmla="*/ 35 h 105" name="T67"/>
                  <a:gd fmla="*/ 85 w 86" name="T68"/>
                  <a:gd fmla="*/ 37 h 105" name="T69"/>
                  <a:gd fmla="*/ 85 w 86" name="T70"/>
                  <a:gd fmla="*/ 38 h 105" name="T71"/>
                  <a:gd fmla="*/ 84 w 86" name="T72"/>
                  <a:gd fmla="*/ 39 h 105" name="T73"/>
                  <a:gd fmla="*/ 80 w 86" name="T74"/>
                  <a:gd fmla="*/ 41 h 105" name="T75"/>
                  <a:gd fmla="*/ 78 w 86" name="T76"/>
                  <a:gd fmla="*/ 43 h 105" name="T77"/>
                  <a:gd fmla="*/ 76 w 86" name="T78"/>
                  <a:gd fmla="*/ 44 h 105" name="T79"/>
                  <a:gd fmla="*/ 70 w 86" name="T80"/>
                  <a:gd fmla="*/ 47 h 105" name="T81"/>
                  <a:gd fmla="*/ 66 w 86" name="T82"/>
                  <a:gd fmla="*/ 49 h 105" name="T83"/>
                  <a:gd fmla="*/ 51 w 86" name="T84"/>
                  <a:gd fmla="*/ 54 h 105" name="T85"/>
                  <a:gd fmla="*/ 46 w 86" name="T86"/>
                  <a:gd fmla="*/ 56 h 105" name="T87"/>
                  <a:gd fmla="*/ 41 w 86" name="T88"/>
                  <a:gd fmla="*/ 59 h 105" name="T89"/>
                  <a:gd fmla="*/ 37 w 86" name="T90"/>
                  <a:gd fmla="*/ 64 h 105" name="T91"/>
                  <a:gd fmla="*/ 36 w 86" name="T92"/>
                  <a:gd fmla="*/ 67 h 105" name="T93"/>
                  <a:gd fmla="*/ 35 w 86" name="T94"/>
                  <a:gd fmla="*/ 68 h 105" name="T95"/>
                  <a:gd fmla="*/ 32 w 86" name="T96"/>
                  <a:gd fmla="*/ 72 h 105" name="T97"/>
                  <a:gd fmla="*/ 29 w 86" name="T98"/>
                  <a:gd fmla="*/ 79 h 105" name="T99"/>
                  <a:gd fmla="*/ 25 w 86" name="T100"/>
                  <a:gd fmla="*/ 88 h 105" name="T101"/>
                  <a:gd fmla="*/ 19 w 86" name="T102"/>
                  <a:gd fmla="*/ 100 h 105" name="T103"/>
                  <a:gd fmla="*/ 12 w 86" name="T104"/>
                  <a:gd fmla="*/ 104 h 10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5" w="86">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42" name="Freeform 14"/>
              <p:cNvSpPr>
                <a:spLocks noEditPoints="1"/>
              </p:cNvSpPr>
              <p:nvPr/>
            </p:nvSpPr>
            <p:spPr bwMode="auto">
              <a:xfrm>
                <a:off x="960438" y="4543425"/>
                <a:ext cx="2543175" cy="158750"/>
              </a:xfrm>
              <a:custGeom>
                <a:gdLst>
                  <a:gd fmla="*/ 22 w 675" name="T0"/>
                  <a:gd fmla="*/ 17 h 42" name="T1"/>
                  <a:gd fmla="*/ 1 w 675" name="T2"/>
                  <a:gd fmla="*/ 2 h 42" name="T3"/>
                  <a:gd fmla="*/ 0 w 675" name="T4"/>
                  <a:gd fmla="*/ 41 h 42" name="T5"/>
                  <a:gd fmla="*/ 26 w 675" name="T6"/>
                  <a:gd fmla="*/ 32 h 42" name="T7"/>
                  <a:gd fmla="*/ 36 w 675" name="T8"/>
                  <a:gd fmla="*/ 36 h 42" name="T9"/>
                  <a:gd fmla="*/ 65 w 675" name="T10"/>
                  <a:gd fmla="*/ 41 h 42" name="T11"/>
                  <a:gd fmla="*/ 65 w 675" name="T12"/>
                  <a:gd fmla="*/ 1 h 42" name="T13"/>
                  <a:gd fmla="*/ 47 w 675" name="T14"/>
                  <a:gd fmla="*/ 40 h 42" name="T15"/>
                  <a:gd fmla="*/ 78 w 675" name="T16"/>
                  <a:gd fmla="*/ 30 h 42" name="T17"/>
                  <a:gd fmla="*/ 78 w 675" name="T18"/>
                  <a:gd fmla="*/ 37 h 42" name="T19"/>
                  <a:gd fmla="*/ 97 w 675" name="T20"/>
                  <a:gd fmla="*/ 40 h 42" name="T21"/>
                  <a:gd fmla="*/ 82 w 675" name="T22"/>
                  <a:gd fmla="*/ 26 h 42" name="T23"/>
                  <a:gd fmla="*/ 122 w 675" name="T24"/>
                  <a:gd fmla="*/ 3 h 42" name="T25"/>
                  <a:gd fmla="*/ 131 w 675" name="T26"/>
                  <a:gd fmla="*/ 40 h 42" name="T27"/>
                  <a:gd fmla="*/ 157 w 675" name="T28"/>
                  <a:gd fmla="*/ 7 h 42" name="T29"/>
                  <a:gd fmla="*/ 168 w 675" name="T30"/>
                  <a:gd fmla="*/ 40 h 42" name="T31"/>
                  <a:gd fmla="*/ 209 w 675" name="T32"/>
                  <a:gd fmla="*/ 31 h 42" name="T33"/>
                  <a:gd fmla="*/ 194 w 675" name="T34"/>
                  <a:gd fmla="*/ 22 h 42" name="T35"/>
                  <a:gd fmla="*/ 194 w 675" name="T36"/>
                  <a:gd fmla="*/ 19 h 42" name="T37"/>
                  <a:gd fmla="*/ 206 w 675" name="T38"/>
                  <a:gd fmla="*/ 10 h 42" name="T39"/>
                  <a:gd fmla="*/ 178 w 675" name="T40"/>
                  <a:gd fmla="*/ 39 h 42" name="T41"/>
                  <a:gd fmla="*/ 241 w 675" name="T42"/>
                  <a:gd fmla="*/ 2 h 42" name="T43"/>
                  <a:gd fmla="*/ 213 w 675" name="T44"/>
                  <a:gd fmla="*/ 2 h 42" name="T45"/>
                  <a:gd fmla="*/ 228 w 675" name="T46"/>
                  <a:gd fmla="*/ 40 h 42" name="T47"/>
                  <a:gd fmla="*/ 250 w 675" name="T48"/>
                  <a:gd fmla="*/ 10 h 42" name="T49"/>
                  <a:gd fmla="*/ 320 w 675" name="T50"/>
                  <a:gd fmla="*/ 4 h 42" name="T51"/>
                  <a:gd fmla="*/ 300 w 675" name="T52"/>
                  <a:gd fmla="*/ 3 h 42" name="T53"/>
                  <a:gd fmla="*/ 293 w 675" name="T54"/>
                  <a:gd fmla="*/ 27 h 42" name="T55"/>
                  <a:gd fmla="*/ 376 w 675" name="T56"/>
                  <a:gd fmla="*/ 1 h 42" name="T57"/>
                  <a:gd fmla="*/ 344 w 675" name="T58"/>
                  <a:gd fmla="*/ 1 h 42" name="T59"/>
                  <a:gd fmla="*/ 334 w 675" name="T60"/>
                  <a:gd fmla="*/ 41 h 42" name="T61"/>
                  <a:gd fmla="*/ 369 w 675" name="T62"/>
                  <a:gd fmla="*/ 41 h 42" name="T63"/>
                  <a:gd fmla="*/ 399 w 675" name="T64"/>
                  <a:gd fmla="*/ 41 h 42" name="T65"/>
                  <a:gd fmla="*/ 399 w 675" name="T66"/>
                  <a:gd fmla="*/ 1 h 42" name="T67"/>
                  <a:gd fmla="*/ 381 w 675" name="T68"/>
                  <a:gd fmla="*/ 40 h 42" name="T69"/>
                  <a:gd fmla="*/ 436 w 675" name="T70"/>
                  <a:gd fmla="*/ 9 h 42" name="T71"/>
                  <a:gd fmla="*/ 404 w 675" name="T72"/>
                  <a:gd fmla="*/ 1 h 42" name="T73"/>
                  <a:gd fmla="*/ 442 w 675" name="T74"/>
                  <a:gd fmla="*/ 3 h 42" name="T75"/>
                  <a:gd fmla="*/ 463 w 675" name="T76"/>
                  <a:gd fmla="*/ 39 h 42" name="T77"/>
                  <a:gd fmla="*/ 479 w 675" name="T78"/>
                  <a:gd fmla="*/ 13 h 42" name="T79"/>
                  <a:gd fmla="*/ 472 w 675" name="T80"/>
                  <a:gd fmla="*/ 3 h 42" name="T81"/>
                  <a:gd fmla="*/ 454 w 675" name="T82"/>
                  <a:gd fmla="*/ 3 h 42" name="T83"/>
                  <a:gd fmla="*/ 485 w 675" name="T84"/>
                  <a:gd fmla="*/ 31 h 42" name="T85"/>
                  <a:gd fmla="*/ 490 w 675" name="T86"/>
                  <a:gd fmla="*/ 2 h 42" name="T87"/>
                  <a:gd fmla="*/ 507 w 675" name="T88"/>
                  <a:gd fmla="*/ 41 h 42" name="T89"/>
                  <a:gd fmla="*/ 529 w 675" name="T90"/>
                  <a:gd fmla="*/ 41 h 42" name="T91"/>
                  <a:gd fmla="*/ 559 w 675" name="T92"/>
                  <a:gd fmla="*/ 0 h 42" name="T93"/>
                  <a:gd fmla="*/ 554 w 675" name="T94"/>
                  <a:gd fmla="*/ 28 h 42" name="T95"/>
                  <a:gd fmla="*/ 540 w 675" name="T96"/>
                  <a:gd fmla="*/ 40 h 42" name="T97"/>
                  <a:gd fmla="*/ 559 w 675" name="T98"/>
                  <a:gd fmla="*/ 13 h 42" name="T99"/>
                  <a:gd fmla="*/ 582 w 675" name="T100"/>
                  <a:gd fmla="*/ 35 h 42" name="T101"/>
                  <a:gd fmla="*/ 575 w 675" name="T102"/>
                  <a:gd fmla="*/ 3 h 42" name="T103"/>
                  <a:gd fmla="*/ 615 w 675" name="T104"/>
                  <a:gd fmla="*/ 39 h 42" name="T105"/>
                  <a:gd fmla="*/ 628 w 675" name="T106"/>
                  <a:gd fmla="*/ 1 h 42" name="T107"/>
                  <a:gd fmla="*/ 608 w 675" name="T108"/>
                  <a:gd fmla="*/ 34 h 42" name="T109"/>
                  <a:gd fmla="*/ 661 w 675" name="T110"/>
                  <a:gd fmla="*/ 1 h 42" name="T111"/>
                  <a:gd fmla="*/ 650 w 675" name="T112"/>
                  <a:gd fmla="*/ 2 h 42" name="T113"/>
                  <a:gd fmla="*/ 651 w 675" name="T114"/>
                  <a:gd fmla="*/ 23 h 42" name="T115"/>
                  <a:gd fmla="*/ 659 w 675" name="T116"/>
                  <a:gd fmla="*/ 39 h 4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2" w="675">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grpSp>
        <p:grpSp>
          <p:nvGrpSpPr>
            <p:cNvPr id="22" name="组合 21"/>
            <p:cNvGrpSpPr/>
            <p:nvPr/>
          </p:nvGrpSpPr>
          <p:grpSpPr>
            <a:xfrm>
              <a:off x="130813" y="208243"/>
              <a:ext cx="1435100" cy="1433513"/>
              <a:chOff x="1514476" y="2149475"/>
              <a:chExt cx="1435100" cy="1433513"/>
            </a:xfrm>
            <a:grpFill/>
          </p:grpSpPr>
          <p:sp>
            <p:nvSpPr>
              <p:cNvPr id="23" name="Freeform 15"/>
              <p:cNvSpPr>
                <a:spLocks noEditPoints="1"/>
              </p:cNvSpPr>
              <p:nvPr/>
            </p:nvSpPr>
            <p:spPr bwMode="auto">
              <a:xfrm>
                <a:off x="1619251" y="2709863"/>
                <a:ext cx="1228725" cy="158750"/>
              </a:xfrm>
              <a:custGeom>
                <a:gdLst>
                  <a:gd fmla="*/ 50 w 774" name="T0"/>
                  <a:gd fmla="*/ 0 h 100" name="T1"/>
                  <a:gd fmla="*/ 59 w 774" name="T2"/>
                  <a:gd fmla="*/ 26 h 100" name="T3"/>
                  <a:gd fmla="*/ 83 w 774" name="T4"/>
                  <a:gd fmla="*/ 14 h 100" name="T5"/>
                  <a:gd fmla="*/ 74 w 774" name="T6"/>
                  <a:gd fmla="*/ 40 h 100" name="T7"/>
                  <a:gd fmla="*/ 97 w 774" name="T8"/>
                  <a:gd fmla="*/ 50 h 100" name="T9"/>
                  <a:gd fmla="*/ 74 w 774" name="T10"/>
                  <a:gd fmla="*/ 59 h 100" name="T11"/>
                  <a:gd fmla="*/ 83 w 774" name="T12"/>
                  <a:gd fmla="*/ 85 h 100" name="T13"/>
                  <a:gd fmla="*/ 59 w 774" name="T14"/>
                  <a:gd fmla="*/ 74 h 100" name="T15"/>
                  <a:gd fmla="*/ 50 w 774" name="T16"/>
                  <a:gd fmla="*/ 100 h 100" name="T17"/>
                  <a:gd fmla="*/ 40 w 774" name="T18"/>
                  <a:gd fmla="*/ 74 h 100" name="T19"/>
                  <a:gd fmla="*/ 14 w 774" name="T20"/>
                  <a:gd fmla="*/ 85 h 100" name="T21"/>
                  <a:gd fmla="*/ 26 w 774" name="T22"/>
                  <a:gd fmla="*/ 59 h 100" name="T23"/>
                  <a:gd fmla="*/ 0 w 774" name="T24"/>
                  <a:gd fmla="*/ 50 h 100" name="T25"/>
                  <a:gd fmla="*/ 26 w 774" name="T26"/>
                  <a:gd fmla="*/ 40 h 100" name="T27"/>
                  <a:gd fmla="*/ 14 w 774" name="T28"/>
                  <a:gd fmla="*/ 14 h 100" name="T29"/>
                  <a:gd fmla="*/ 40 w 774" name="T30"/>
                  <a:gd fmla="*/ 26 h 100" name="T31"/>
                  <a:gd fmla="*/ 50 w 774" name="T32"/>
                  <a:gd fmla="*/ 0 h 100" name="T33"/>
                  <a:gd fmla="*/ 50 w 774" name="T34"/>
                  <a:gd fmla="*/ 0 h 100" name="T35"/>
                  <a:gd fmla="*/ 724 w 774" name="T36"/>
                  <a:gd fmla="*/ 0 h 100" name="T37"/>
                  <a:gd fmla="*/ 733 w 774" name="T38"/>
                  <a:gd fmla="*/ 26 h 100" name="T39"/>
                  <a:gd fmla="*/ 757 w 774" name="T40"/>
                  <a:gd fmla="*/ 14 h 100" name="T41"/>
                  <a:gd fmla="*/ 748 w 774" name="T42"/>
                  <a:gd fmla="*/ 40 h 100" name="T43"/>
                  <a:gd fmla="*/ 774 w 774" name="T44"/>
                  <a:gd fmla="*/ 50 h 100" name="T45"/>
                  <a:gd fmla="*/ 748 w 774" name="T46"/>
                  <a:gd fmla="*/ 59 h 100" name="T47"/>
                  <a:gd fmla="*/ 757 w 774" name="T48"/>
                  <a:gd fmla="*/ 85 h 100" name="T49"/>
                  <a:gd fmla="*/ 733 w 774" name="T50"/>
                  <a:gd fmla="*/ 74 h 100" name="T51"/>
                  <a:gd fmla="*/ 724 w 774" name="T52"/>
                  <a:gd fmla="*/ 100 h 100" name="T53"/>
                  <a:gd fmla="*/ 714 w 774" name="T54"/>
                  <a:gd fmla="*/ 74 h 100" name="T55"/>
                  <a:gd fmla="*/ 688 w 774" name="T56"/>
                  <a:gd fmla="*/ 85 h 100" name="T57"/>
                  <a:gd fmla="*/ 700 w 774" name="T58"/>
                  <a:gd fmla="*/ 59 h 100" name="T59"/>
                  <a:gd fmla="*/ 674 w 774" name="T60"/>
                  <a:gd fmla="*/ 50 h 100" name="T61"/>
                  <a:gd fmla="*/ 700 w 774" name="T62"/>
                  <a:gd fmla="*/ 40 h 100" name="T63"/>
                  <a:gd fmla="*/ 688 w 774" name="T64"/>
                  <a:gd fmla="*/ 14 h 100" name="T65"/>
                  <a:gd fmla="*/ 714 w 774" name="T66"/>
                  <a:gd fmla="*/ 26 h 100" name="T67"/>
                  <a:gd fmla="*/ 724 w 774" name="T68"/>
                  <a:gd fmla="*/ 0 h 100" name="T69"/>
                  <a:gd fmla="*/ 724 w 774" name="T70"/>
                  <a:gd fmla="*/ 0 h 10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00" w="774">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24" name="Freeform 16"/>
              <p:cNvSpPr>
                <a:spLocks noEditPoints="1"/>
              </p:cNvSpPr>
              <p:nvPr/>
            </p:nvSpPr>
            <p:spPr bwMode="auto">
              <a:xfrm>
                <a:off x="1698626" y="2262188"/>
                <a:ext cx="1058863" cy="390525"/>
              </a:xfrm>
              <a:custGeom>
                <a:gdLst>
                  <a:gd fmla="*/ 250 w 281" name="T0"/>
                  <a:gd fmla="*/ 60 h 104" name="T1"/>
                  <a:gd fmla="*/ 241 w 281" name="T2"/>
                  <a:gd fmla="*/ 65 h 104" name="T3"/>
                  <a:gd fmla="*/ 277 w 281" name="T4"/>
                  <a:gd fmla="*/ 69 h 104" name="T5"/>
                  <a:gd fmla="*/ 171 w 281" name="T6"/>
                  <a:gd fmla="*/ 16 h 104" name="T7"/>
                  <a:gd fmla="*/ 186 w 281" name="T8"/>
                  <a:gd fmla="*/ 6 h 104" name="T9"/>
                  <a:gd fmla="*/ 172 w 281" name="T10"/>
                  <a:gd fmla="*/ 5 h 104" name="T11"/>
                  <a:gd fmla="*/ 168 w 281" name="T12"/>
                  <a:gd fmla="*/ 28 h 104" name="T13"/>
                  <a:gd fmla="*/ 178 w 281" name="T14"/>
                  <a:gd fmla="*/ 11 h 104" name="T15"/>
                  <a:gd fmla="*/ 182 w 281" name="T16"/>
                  <a:gd fmla="*/ 7 h 104" name="T17"/>
                  <a:gd fmla="*/ 193 w 281" name="T18"/>
                  <a:gd fmla="*/ 43 h 104" name="T19"/>
                  <a:gd fmla="*/ 197 w 281" name="T20"/>
                  <a:gd fmla="*/ 44 h 104" name="T21"/>
                  <a:gd fmla="*/ 192 w 281" name="T22"/>
                  <a:gd fmla="*/ 4 h 104" name="T23"/>
                  <a:gd fmla="*/ 191 w 281" name="T24"/>
                  <a:gd fmla="*/ 19 h 104" name="T25"/>
                  <a:gd fmla="*/ 199 w 281" name="T26"/>
                  <a:gd fmla="*/ 14 h 104" name="T27"/>
                  <a:gd fmla="*/ 202 w 281" name="T28"/>
                  <a:gd fmla="*/ 12 h 104" name="T29"/>
                  <a:gd fmla="*/ 121 w 281" name="T30"/>
                  <a:gd fmla="*/ 38 h 104" name="T31"/>
                  <a:gd fmla="*/ 104 w 281" name="T32"/>
                  <a:gd fmla="*/ 17 h 104" name="T33"/>
                  <a:gd fmla="*/ 86 w 281" name="T34"/>
                  <a:gd fmla="*/ 9 h 104" name="T35"/>
                  <a:gd fmla="*/ 76 w 281" name="T36"/>
                  <a:gd fmla="*/ 30 h 104" name="T37"/>
                  <a:gd fmla="*/ 79 w 281" name="T38"/>
                  <a:gd fmla="*/ 52 h 104" name="T39"/>
                  <a:gd fmla="*/ 12 w 281" name="T40"/>
                  <a:gd fmla="*/ 67 h 104" name="T41"/>
                  <a:gd fmla="*/ 9 w 281" name="T42"/>
                  <a:gd fmla="*/ 62 h 104" name="T43"/>
                  <a:gd fmla="*/ 5 w 281" name="T44"/>
                  <a:gd fmla="*/ 70 h 104" name="T45"/>
                  <a:gd fmla="*/ 17 w 281" name="T46"/>
                  <a:gd fmla="*/ 72 h 104" name="T47"/>
                  <a:gd fmla="*/ 16 w 281" name="T48"/>
                  <a:gd fmla="*/ 68 h 104" name="T49"/>
                  <a:gd fmla="*/ 12 w 281" name="T50"/>
                  <a:gd fmla="*/ 73 h 104" name="T51"/>
                  <a:gd fmla="*/ 17 w 281" name="T52"/>
                  <a:gd fmla="*/ 73 h 104" name="T53"/>
                  <a:gd fmla="*/ 29 w 281" name="T54"/>
                  <a:gd fmla="*/ 62 h 104" name="T55"/>
                  <a:gd fmla="*/ 25 w 281" name="T56"/>
                  <a:gd fmla="*/ 63 h 104" name="T57"/>
                  <a:gd fmla="*/ 12 w 281" name="T58"/>
                  <a:gd fmla="*/ 59 h 104" name="T59"/>
                  <a:gd fmla="*/ 14 w 281" name="T60"/>
                  <a:gd fmla="*/ 65 h 104" name="T61"/>
                  <a:gd fmla="*/ 19 w 281" name="T62"/>
                  <a:gd fmla="*/ 67 h 104" name="T63"/>
                  <a:gd fmla="*/ 14 w 281" name="T64"/>
                  <a:gd fmla="*/ 76 h 104" name="T65"/>
                  <a:gd fmla="*/ 9 w 281" name="T66"/>
                  <a:gd fmla="*/ 73 h 104" name="T67"/>
                  <a:gd fmla="*/ 4 w 281" name="T68"/>
                  <a:gd fmla="*/ 71 h 104" name="T69"/>
                  <a:gd fmla="*/ 2 w 281" name="T70"/>
                  <a:gd fmla="*/ 79 h 104" name="T71"/>
                  <a:gd fmla="*/ 11 w 281" name="T72"/>
                  <a:gd fmla="*/ 88 h 104" name="T73"/>
                  <a:gd fmla="*/ 17 w 281" name="T74"/>
                  <a:gd fmla="*/ 91 h 104" name="T75"/>
                  <a:gd fmla="*/ 37 w 281" name="T76"/>
                  <a:gd fmla="*/ 67 h 104" name="T77"/>
                  <a:gd fmla="*/ 24 w 281" name="T78"/>
                  <a:gd fmla="*/ 72 h 104" name="T79"/>
                  <a:gd fmla="*/ 27 w 281" name="T80"/>
                  <a:gd fmla="*/ 74 h 104" name="T81"/>
                  <a:gd fmla="*/ 26 w 281" name="T82"/>
                  <a:gd fmla="*/ 97 h 104" name="T83"/>
                  <a:gd fmla="*/ 38 w 281" name="T84"/>
                  <a:gd fmla="*/ 92 h 104" name="T85"/>
                  <a:gd fmla="*/ 252 w 281" name="T86"/>
                  <a:gd fmla="*/ 73 h 104" name="T87"/>
                  <a:gd fmla="*/ 270 w 281" name="T88"/>
                  <a:gd fmla="*/ 77 h 104" name="T89"/>
                  <a:gd fmla="*/ 266 w 281" name="T90"/>
                  <a:gd fmla="*/ 67 h 104" name="T91"/>
                  <a:gd fmla="*/ 275 w 281" name="T92"/>
                  <a:gd fmla="*/ 70 h 104" name="T93"/>
                  <a:gd fmla="*/ 263 w 281" name="T94"/>
                  <a:gd fmla="*/ 65 h 104" name="T95"/>
                  <a:gd fmla="*/ 255 w 281" name="T96"/>
                  <a:gd fmla="*/ 68 h 104" name="T97"/>
                  <a:gd fmla="*/ 253 w 281" name="T98"/>
                  <a:gd fmla="*/ 72 h 104" name="T99"/>
                  <a:gd fmla="*/ 256 w 281" name="T100"/>
                  <a:gd fmla="*/ 70 h 104" name="T101"/>
                  <a:gd fmla="*/ 259 w 281" name="T102"/>
                  <a:gd fmla="*/ 68 h 104" name="T103"/>
                  <a:gd fmla="*/ 260 w 281" name="T104"/>
                  <a:gd fmla="*/ 80 h 104" name="T105"/>
                  <a:gd fmla="*/ 245 w 281" name="T106"/>
                  <a:gd fmla="*/ 87 h 104" name="T107"/>
                  <a:gd fmla="*/ 248 w 281" name="T108"/>
                  <a:gd fmla="*/ 87 h 104" name="T109"/>
                  <a:gd fmla="*/ 251 w 281" name="T110"/>
                  <a:gd fmla="*/ 77 h 104" name="T111"/>
                  <a:gd fmla="*/ 234 w 281" name="T112"/>
                  <a:gd fmla="*/ 72 h 104" name="T113"/>
                  <a:gd fmla="*/ 253 w 281" name="T114"/>
                  <a:gd fmla="*/ 82 h 1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4" w="281">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25" name="Freeform 17"/>
              <p:cNvSpPr>
                <a:spLocks noEditPoints="1"/>
              </p:cNvSpPr>
              <p:nvPr/>
            </p:nvSpPr>
            <p:spPr bwMode="auto">
              <a:xfrm>
                <a:off x="1635126" y="2935288"/>
                <a:ext cx="1193800" cy="534988"/>
              </a:xfrm>
              <a:custGeom>
                <a:gdLst>
                  <a:gd fmla="*/ 287 w 317" name="T0"/>
                  <a:gd fmla="*/ 63 h 142" name="T1"/>
                  <a:gd fmla="*/ 293 w 317" name="T2"/>
                  <a:gd fmla="*/ 69 h 142" name="T3"/>
                  <a:gd fmla="*/ 290 w 317" name="T4"/>
                  <a:gd fmla="*/ 73 h 142" name="T5"/>
                  <a:gd fmla="*/ 312 w 317" name="T6"/>
                  <a:gd fmla="*/ 10 h 142" name="T7"/>
                  <a:gd fmla="*/ 301 w 317" name="T8"/>
                  <a:gd fmla="*/ 14 h 142" name="T9"/>
                  <a:gd fmla="*/ 298 w 317" name="T10"/>
                  <a:gd fmla="*/ 0 h 142" name="T11"/>
                  <a:gd fmla="*/ 295 w 317" name="T12"/>
                  <a:gd fmla="*/ 9 h 142" name="T13"/>
                  <a:gd fmla="*/ 309 w 317" name="T14"/>
                  <a:gd fmla="*/ 2 h 142" name="T15"/>
                  <a:gd fmla="*/ 306 w 317" name="T16"/>
                  <a:gd fmla="*/ 17 h 142" name="T17"/>
                  <a:gd fmla="*/ 293 w 317" name="T18"/>
                  <a:gd fmla="*/ 52 h 142" name="T19"/>
                  <a:gd fmla="*/ 300 w 317" name="T20"/>
                  <a:gd fmla="*/ 44 h 142" name="T21"/>
                  <a:gd fmla="*/ 284 w 317" name="T22"/>
                  <a:gd fmla="*/ 47 h 142" name="T23"/>
                  <a:gd fmla="*/ 289 w 317" name="T24"/>
                  <a:gd fmla="*/ 39 h 142" name="T25"/>
                  <a:gd fmla="*/ 291 w 317" name="T26"/>
                  <a:gd fmla="*/ 40 h 142" name="T27"/>
                  <a:gd fmla="*/ 306 w 317" name="T28"/>
                  <a:gd fmla="*/ 42 h 142" name="T29"/>
                  <a:gd fmla="*/ 253 w 317" name="T30"/>
                  <a:gd fmla="*/ 76 h 142" name="T31"/>
                  <a:gd fmla="*/ 273 w 317" name="T32"/>
                  <a:gd fmla="*/ 78 h 142" name="T33"/>
                  <a:gd fmla="*/ 261 w 317" name="T34"/>
                  <a:gd fmla="*/ 105 h 142" name="T35"/>
                  <a:gd fmla="*/ 241 w 317" name="T36"/>
                  <a:gd fmla="*/ 111 h 142" name="T37"/>
                  <a:gd fmla="*/ 236 w 317" name="T38"/>
                  <a:gd fmla="*/ 97 h 142" name="T39"/>
                  <a:gd fmla="*/ 231 w 317" name="T40"/>
                  <a:gd fmla="*/ 93 h 142" name="T41"/>
                  <a:gd fmla="*/ 241 w 317" name="T42"/>
                  <a:gd fmla="*/ 118 h 142" name="T43"/>
                  <a:gd fmla="*/ 213 w 317" name="T44"/>
                  <a:gd fmla="*/ 113 h 142" name="T45"/>
                  <a:gd fmla="*/ 221 w 317" name="T46"/>
                  <a:gd fmla="*/ 100 h 142" name="T47"/>
                  <a:gd fmla="*/ 218 w 317" name="T48"/>
                  <a:gd fmla="*/ 112 h 142" name="T49"/>
                  <a:gd fmla="*/ 207 w 317" name="T50"/>
                  <a:gd fmla="*/ 110 h 142" name="T51"/>
                  <a:gd fmla="*/ 185 w 317" name="T52"/>
                  <a:gd fmla="*/ 112 h 142" name="T53"/>
                  <a:gd fmla="*/ 190 w 317" name="T54"/>
                  <a:gd fmla="*/ 138 h 142" name="T55"/>
                  <a:gd fmla="*/ 189 w 317" name="T56"/>
                  <a:gd fmla="*/ 116 h 142" name="T57"/>
                  <a:gd fmla="*/ 159 w 317" name="T58"/>
                  <a:gd fmla="*/ 135 h 142" name="T59"/>
                  <a:gd fmla="*/ 161 w 317" name="T60"/>
                  <a:gd fmla="*/ 132 h 142" name="T61"/>
                  <a:gd fmla="*/ 162 w 317" name="T62"/>
                  <a:gd fmla="*/ 115 h 142" name="T63"/>
                  <a:gd fmla="*/ 163 w 317" name="T64"/>
                  <a:gd fmla="*/ 120 h 142" name="T65"/>
                  <a:gd fmla="*/ 164 w 317" name="T66"/>
                  <a:gd fmla="*/ 127 h 142" name="T67"/>
                  <a:gd fmla="*/ 155 w 317" name="T68"/>
                  <a:gd fmla="*/ 140 h 142" name="T69"/>
                  <a:gd fmla="*/ 147 w 317" name="T70"/>
                  <a:gd fmla="*/ 141 h 142" name="T71"/>
                  <a:gd fmla="*/ 137 w 317" name="T72"/>
                  <a:gd fmla="*/ 131 h 142" name="T73"/>
                  <a:gd fmla="*/ 139 w 317" name="T74"/>
                  <a:gd fmla="*/ 123 h 142" name="T75"/>
                  <a:gd fmla="*/ 129 w 317" name="T76"/>
                  <a:gd fmla="*/ 112 h 142" name="T77"/>
                  <a:gd fmla="*/ 105 w 317" name="T78"/>
                  <a:gd fmla="*/ 104 h 142" name="T79"/>
                  <a:gd fmla="*/ 82 w 317" name="T80"/>
                  <a:gd fmla="*/ 115 h 142" name="T81"/>
                  <a:gd fmla="*/ 85 w 317" name="T82"/>
                  <a:gd fmla="*/ 113 h 142" name="T83"/>
                  <a:gd fmla="*/ 95 w 317" name="T84"/>
                  <a:gd fmla="*/ 99 h 142" name="T85"/>
                  <a:gd fmla="*/ 93 w 317" name="T86"/>
                  <a:gd fmla="*/ 104 h 142" name="T87"/>
                  <a:gd fmla="*/ 91 w 317" name="T88"/>
                  <a:gd fmla="*/ 110 h 142" name="T89"/>
                  <a:gd fmla="*/ 76 w 317" name="T90"/>
                  <a:gd fmla="*/ 117 h 142" name="T91"/>
                  <a:gd fmla="*/ 73 w 317" name="T92"/>
                  <a:gd fmla="*/ 94 h 142" name="T93"/>
                  <a:gd fmla="*/ 70 w 317" name="T94"/>
                  <a:gd fmla="*/ 82 h 142" name="T95"/>
                  <a:gd fmla="*/ 75 w 317" name="T96"/>
                  <a:gd fmla="*/ 100 h 142" name="T97"/>
                  <a:gd fmla="*/ 66 w 317" name="T98"/>
                  <a:gd fmla="*/ 113 h 142" name="T99"/>
                  <a:gd fmla="*/ 66 w 317" name="T100"/>
                  <a:gd fmla="*/ 98 h 142" name="T101"/>
                  <a:gd fmla="*/ 62 w 317" name="T102"/>
                  <a:gd fmla="*/ 82 h 142" name="T103"/>
                  <a:gd fmla="*/ 45 w 317" name="T104"/>
                  <a:gd fmla="*/ 88 h 142" name="T105"/>
                  <a:gd fmla="*/ 48 w 317" name="T106"/>
                  <a:gd fmla="*/ 57 h 142" name="T107"/>
                  <a:gd fmla="*/ 50 w 317" name="T108"/>
                  <a:gd fmla="*/ 60 h 142" name="T109"/>
                  <a:gd fmla="*/ 42 w 317" name="T110"/>
                  <a:gd fmla="*/ 47 h 142" name="T111"/>
                  <a:gd fmla="*/ 24 w 317" name="T112"/>
                  <a:gd fmla="*/ 33 h 142" name="T113"/>
                  <a:gd fmla="*/ 36 w 317" name="T114"/>
                  <a:gd fmla="*/ 36 h 142" name="T115"/>
                  <a:gd fmla="*/ 20 w 317" name="T116"/>
                  <a:gd fmla="*/ 30 h 142" name="T117"/>
                  <a:gd fmla="*/ 6 w 317" name="T118"/>
                  <a:gd fmla="*/ 9 h 142" name="T119"/>
                  <a:gd fmla="*/ 10 w 317" name="T120"/>
                  <a:gd fmla="*/ 18 h 142" name="T121"/>
                  <a:gd fmla="*/ 27 w 317" name="T122"/>
                  <a:gd fmla="*/ 6 h 14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2" w="317">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26" name="Freeform 18"/>
              <p:cNvSpPr>
                <a:spLocks noEditPoints="1"/>
              </p:cNvSpPr>
              <p:nvPr/>
            </p:nvSpPr>
            <p:spPr bwMode="auto">
              <a:xfrm>
                <a:off x="1514476" y="2149475"/>
                <a:ext cx="1435100" cy="1433513"/>
              </a:xfrm>
              <a:custGeom>
                <a:gdLst>
                  <a:gd fmla="*/ 191 w 381" name="T0"/>
                  <a:gd fmla="*/ 0 h 381" name="T1"/>
                  <a:gd fmla="*/ 381 w 381" name="T2"/>
                  <a:gd fmla="*/ 191 h 381" name="T3"/>
                  <a:gd fmla="*/ 191 w 381" name="T4"/>
                  <a:gd fmla="*/ 381 h 381" name="T5"/>
                  <a:gd fmla="*/ 0 w 381" name="T6"/>
                  <a:gd fmla="*/ 191 h 381" name="T7"/>
                  <a:gd fmla="*/ 191 w 381" name="T8"/>
                  <a:gd fmla="*/ 0 h 381" name="T9"/>
                  <a:gd fmla="*/ 191 w 381" name="T10"/>
                  <a:gd fmla="*/ 17 h 381" name="T11"/>
                  <a:gd fmla="*/ 365 w 381" name="T12"/>
                  <a:gd fmla="*/ 191 h 381" name="T13"/>
                  <a:gd fmla="*/ 191 w 381" name="T14"/>
                  <a:gd fmla="*/ 365 h 381" name="T15"/>
                  <a:gd fmla="*/ 16 w 381" name="T16"/>
                  <a:gd fmla="*/ 191 h 381" name="T17"/>
                  <a:gd fmla="*/ 191 w 381" name="T18"/>
                  <a:gd fmla="*/ 17 h 381" name="T19"/>
                  <a:gd fmla="*/ 191 w 381" name="T20"/>
                  <a:gd fmla="*/ 21 h 381" name="T21"/>
                  <a:gd fmla="*/ 361 w 381" name="T22"/>
                  <a:gd fmla="*/ 191 h 381" name="T23"/>
                  <a:gd fmla="*/ 191 w 381" name="T24"/>
                  <a:gd fmla="*/ 361 h 381" name="T25"/>
                  <a:gd fmla="*/ 20 w 381" name="T26"/>
                  <a:gd fmla="*/ 191 h 381" name="T27"/>
                  <a:gd fmla="*/ 191 w 381" name="T28"/>
                  <a:gd fmla="*/ 21 h 381" name="T29"/>
                  <a:gd fmla="*/ 191 w 381" name="T30"/>
                  <a:gd fmla="*/ 73 h 381" name="T31"/>
                  <a:gd fmla="*/ 309 w 381" name="T32"/>
                  <a:gd fmla="*/ 191 h 381" name="T33"/>
                  <a:gd fmla="*/ 191 w 381" name="T34"/>
                  <a:gd fmla="*/ 309 h 381" name="T35"/>
                  <a:gd fmla="*/ 72 w 381" name="T36"/>
                  <a:gd fmla="*/ 191 h 381" name="T37"/>
                  <a:gd fmla="*/ 191 w 381" name="T38"/>
                  <a:gd fmla="*/ 73 h 381" name="T39"/>
                  <a:gd fmla="*/ 191 w 381" name="T40"/>
                  <a:gd fmla="*/ 76 h 381" name="T41"/>
                  <a:gd fmla="*/ 305 w 381" name="T42"/>
                  <a:gd fmla="*/ 191 h 381" name="T43"/>
                  <a:gd fmla="*/ 191 w 381" name="T44"/>
                  <a:gd fmla="*/ 306 h 381" name="T45"/>
                  <a:gd fmla="*/ 76 w 381" name="T46"/>
                  <a:gd fmla="*/ 191 h 381" name="T47"/>
                  <a:gd fmla="*/ 191 w 381" name="T48"/>
                  <a:gd fmla="*/ 76 h 381" name="T49"/>
                  <a:gd fmla="*/ 191 w 381" name="T50"/>
                  <a:gd fmla="*/ 9 h 381" name="T51"/>
                  <a:gd fmla="*/ 372 w 381" name="T52"/>
                  <a:gd fmla="*/ 191 h 381" name="T53"/>
                  <a:gd fmla="*/ 191 w 381" name="T54"/>
                  <a:gd fmla="*/ 373 h 381" name="T55"/>
                  <a:gd fmla="*/ 9 w 381" name="T56"/>
                  <a:gd fmla="*/ 191 h 381" name="T57"/>
                  <a:gd fmla="*/ 191 w 381" name="T58"/>
                  <a:gd fmla="*/ 9 h 38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81" w="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27" name="Freeform 19"/>
              <p:cNvSpPr>
                <a:spLocks noEditPoints="1"/>
              </p:cNvSpPr>
              <p:nvPr/>
            </p:nvSpPr>
            <p:spPr bwMode="auto">
              <a:xfrm>
                <a:off x="2079626" y="2635250"/>
                <a:ext cx="304800" cy="225425"/>
              </a:xfrm>
              <a:custGeom>
                <a:gdLst>
                  <a:gd fmla="*/ 70 w 81" name="T0"/>
                  <a:gd fmla="*/ 19 h 60" name="T1"/>
                  <a:gd fmla="*/ 79 w 81" name="T2"/>
                  <a:gd fmla="*/ 14 h 60" name="T3"/>
                  <a:gd fmla="*/ 61 w 81" name="T4"/>
                  <a:gd fmla="*/ 19 h 60" name="T5"/>
                  <a:gd fmla="*/ 46 w 81" name="T6"/>
                  <a:gd fmla="*/ 34 h 60" name="T7"/>
                  <a:gd fmla="*/ 49 w 81" name="T8"/>
                  <a:gd fmla="*/ 37 h 60" name="T9"/>
                  <a:gd fmla="*/ 51 w 81" name="T10"/>
                  <a:gd fmla="*/ 43 h 60" name="T11"/>
                  <a:gd fmla="*/ 30 w 81" name="T12"/>
                  <a:gd fmla="*/ 43 h 60" name="T13"/>
                  <a:gd fmla="*/ 25 w 81" name="T14"/>
                  <a:gd fmla="*/ 41 h 60" name="T15"/>
                  <a:gd fmla="*/ 33 w 81" name="T16"/>
                  <a:gd fmla="*/ 36 h 60" name="T17"/>
                  <a:gd fmla="*/ 35 w 81" name="T18"/>
                  <a:gd fmla="*/ 30 h 60" name="T19"/>
                  <a:gd fmla="*/ 55 w 81" name="T20"/>
                  <a:gd fmla="*/ 35 h 60" name="T21"/>
                  <a:gd fmla="*/ 21 w 81" name="T22"/>
                  <a:gd fmla="*/ 39 h 60" name="T23"/>
                  <a:gd fmla="*/ 27 w 81" name="T24"/>
                  <a:gd fmla="*/ 34 h 60" name="T25"/>
                  <a:gd fmla="*/ 55 w 81" name="T26"/>
                  <a:gd fmla="*/ 50 h 60" name="T27"/>
                  <a:gd fmla="*/ 52 w 81" name="T28"/>
                  <a:gd fmla="*/ 59 h 60" name="T29"/>
                  <a:gd fmla="*/ 29 w 81" name="T30"/>
                  <a:gd fmla="*/ 43 h 60" name="T31"/>
                  <a:gd fmla="*/ 25 w 81" name="T32"/>
                  <a:gd fmla="*/ 53 h 60" name="T33"/>
                  <a:gd fmla="*/ 20 w 81" name="T34"/>
                  <a:gd fmla="*/ 46 h 60" name="T35"/>
                  <a:gd fmla="*/ 18 w 81" name="T36"/>
                  <a:gd fmla="*/ 52 h 60" name="T37"/>
                  <a:gd fmla="*/ 13 w 81" name="T38"/>
                  <a:gd fmla="*/ 59 h 60" name="T39"/>
                  <a:gd fmla="*/ 13 w 81" name="T40"/>
                  <a:gd fmla="*/ 41 h 60" name="T41"/>
                  <a:gd fmla="*/ 25 w 81" name="T42"/>
                  <a:gd fmla="*/ 29 h 60" name="T43"/>
                  <a:gd fmla="*/ 6 w 81" name="T44"/>
                  <a:gd fmla="*/ 35 h 60" name="T45"/>
                  <a:gd fmla="*/ 79 w 81" name="T46"/>
                  <a:gd fmla="*/ 29 h 60" name="T47"/>
                  <a:gd fmla="*/ 64 w 81" name="T48"/>
                  <a:gd fmla="*/ 35 h 60" name="T49"/>
                  <a:gd fmla="*/ 12 w 81" name="T50"/>
                  <a:gd fmla="*/ 24 h 60" name="T51"/>
                  <a:gd fmla="*/ 30 w 81" name="T52"/>
                  <a:gd fmla="*/ 28 h 60" name="T53"/>
                  <a:gd fmla="*/ 41 w 81" name="T54"/>
                  <a:gd fmla="*/ 28 h 60" name="T55"/>
                  <a:gd fmla="*/ 51 w 81" name="T56"/>
                  <a:gd fmla="*/ 28 h 60" name="T57"/>
                  <a:gd fmla="*/ 69 w 81" name="T58"/>
                  <a:gd fmla="*/ 24 h 60" name="T59"/>
                  <a:gd fmla="*/ 69 w 81" name="T60"/>
                  <a:gd fmla="*/ 59 h 60" name="T61"/>
                  <a:gd fmla="*/ 52 w 81" name="T62"/>
                  <a:gd fmla="*/ 60 h 60" name="T63"/>
                  <a:gd fmla="*/ 25 w 81" name="T64"/>
                  <a:gd fmla="*/ 60 h 60" name="T65"/>
                  <a:gd fmla="*/ 0 w 81" name="T66"/>
                  <a:gd fmla="*/ 35 h 60" name="T67"/>
                  <a:gd fmla="*/ 6 w 81" name="T68"/>
                  <a:gd fmla="*/ 18 h 60" name="T69"/>
                  <a:gd fmla="*/ 15 w 81" name="T70"/>
                  <a:gd fmla="*/ 12 h 60" name="T71"/>
                  <a:gd fmla="*/ 23 w 81" name="T72"/>
                  <a:gd fmla="*/ 0 h 60" name="T73"/>
                  <a:gd fmla="*/ 32 w 81" name="T74"/>
                  <a:gd fmla="*/ 6 h 60" name="T75"/>
                  <a:gd fmla="*/ 39 w 81" name="T76"/>
                  <a:gd fmla="*/ 6 h 60" name="T77"/>
                  <a:gd fmla="*/ 48 w 81" name="T78"/>
                  <a:gd fmla="*/ 1 h 60" name="T79"/>
                  <a:gd fmla="*/ 58 w 81" name="T80"/>
                  <a:gd fmla="*/ 0 h 60" name="T81"/>
                  <a:gd fmla="*/ 66 w 81" name="T82"/>
                  <a:gd fmla="*/ 18 h 60" name="T83"/>
                  <a:gd fmla="*/ 72 w 81" name="T84"/>
                  <a:gd fmla="*/ 18 h 60" name="T85"/>
                  <a:gd fmla="*/ 81 w 81" name="T86"/>
                  <a:gd fmla="*/ 14 h 60" name="T87"/>
                  <a:gd fmla="*/ 23 w 81" name="T88"/>
                  <a:gd fmla="*/ 14 h 60" name="T89"/>
                  <a:gd fmla="*/ 14 w 81" name="T90"/>
                  <a:gd fmla="*/ 18 h 60" name="T91"/>
                  <a:gd fmla="*/ 5 w 81" name="T92"/>
                  <a:gd fmla="*/ 19 h 60" name="T93"/>
                  <a:gd fmla="*/ 23 w 81" name="T94"/>
                  <a:gd fmla="*/ 18 h 60" name="T95"/>
                  <a:gd fmla="*/ 36 w 81" name="T96"/>
                  <a:gd fmla="*/ 22 h 60" name="T97"/>
                  <a:gd fmla="*/ 49 w 81" name="T98"/>
                  <a:gd fmla="*/ 18 h 60" name="T99"/>
                  <a:gd fmla="*/ 57 w 81" name="T100"/>
                  <a:gd fmla="*/ 59 h 60" name="T101"/>
                  <a:gd fmla="*/ 24 w 81" name="T102"/>
                  <a:gd fmla="*/ 1 h 60" name="T103"/>
                  <a:gd fmla="*/ 37 w 81" name="T104"/>
                  <a:gd fmla="*/ 1 h 60" name="T105"/>
                  <a:gd fmla="*/ 47 w 81" name="T106"/>
                  <a:gd fmla="*/ 6 h 60" name="T107"/>
                  <a:gd fmla="*/ 24 w 81" name="T108"/>
                  <a:gd fmla="*/ 10 h 60" name="T109"/>
                  <a:gd fmla="*/ 41 w 81" name="T110"/>
                  <a:gd fmla="*/ 16 h 60" name="T111"/>
                  <a:gd fmla="*/ 51 w 81" name="T112"/>
                  <a:gd fmla="*/ 16 h 60" name="T113"/>
                  <a:gd fmla="*/ 65 w 81" name="T114"/>
                  <a:gd fmla="*/ 45 h 60" name="T115"/>
                  <a:gd fmla="*/ 57 w 81" name="T116"/>
                  <a:gd fmla="*/ 45 h 6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 w="81">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28" name="Freeform 20"/>
              <p:cNvSpPr>
                <a:spLocks noEditPoints="1"/>
              </p:cNvSpPr>
              <p:nvPr/>
            </p:nvSpPr>
            <p:spPr bwMode="auto">
              <a:xfrm>
                <a:off x="2011363" y="2649538"/>
                <a:ext cx="441325" cy="260350"/>
              </a:xfrm>
              <a:custGeom>
                <a:gdLst>
                  <a:gd fmla="*/ 97 w 278" name="T0"/>
                  <a:gd fmla="*/ 0 h 164" name="T1"/>
                  <a:gd fmla="*/ 0 w 278" name="T2"/>
                  <a:gd fmla="*/ 7 h 164" name="T3"/>
                  <a:gd fmla="*/ 0 w 278" name="T4"/>
                  <a:gd fmla="*/ 0 h 164" name="T5"/>
                  <a:gd fmla="*/ 278 w 278" name="T6"/>
                  <a:gd fmla="*/ 0 h 164" name="T7"/>
                  <a:gd fmla="*/ 180 w 278" name="T8"/>
                  <a:gd fmla="*/ 7 h 164" name="T9"/>
                  <a:gd fmla="*/ 180 w 278" name="T10"/>
                  <a:gd fmla="*/ 0 h 164" name="T11"/>
                  <a:gd fmla="*/ 45 w 278" name="T12"/>
                  <a:gd fmla="*/ 59 h 164" name="T13"/>
                  <a:gd fmla="*/ 2 w 278" name="T14"/>
                  <a:gd fmla="*/ 64 h 164" name="T15"/>
                  <a:gd fmla="*/ 2 w 278" name="T16"/>
                  <a:gd fmla="*/ 59 h 164" name="T17"/>
                  <a:gd fmla="*/ 275 w 278" name="T18"/>
                  <a:gd fmla="*/ 59 h 164" name="T19"/>
                  <a:gd fmla="*/ 232 w 278" name="T20"/>
                  <a:gd fmla="*/ 64 h 164" name="T21"/>
                  <a:gd fmla="*/ 232 w 278" name="T22"/>
                  <a:gd fmla="*/ 59 h 164" name="T23"/>
                  <a:gd fmla="*/ 69 w 278" name="T24"/>
                  <a:gd fmla="*/ 102 h 164" name="T25"/>
                  <a:gd fmla="*/ 7 w 278" name="T26"/>
                  <a:gd fmla="*/ 109 h 164" name="T27"/>
                  <a:gd fmla="*/ 7 w 278" name="T28"/>
                  <a:gd fmla="*/ 102 h 164" name="T29"/>
                  <a:gd fmla="*/ 164 w 278" name="T30"/>
                  <a:gd fmla="*/ 102 h 164" name="T31"/>
                  <a:gd fmla="*/ 114 w 278" name="T32"/>
                  <a:gd fmla="*/ 109 h 164" name="T33"/>
                  <a:gd fmla="*/ 114 w 278" name="T34"/>
                  <a:gd fmla="*/ 102 h 164" name="T35"/>
                  <a:gd fmla="*/ 270 w 278" name="T36"/>
                  <a:gd fmla="*/ 102 h 164" name="T37"/>
                  <a:gd fmla="*/ 206 w 278" name="T38"/>
                  <a:gd fmla="*/ 109 h 164" name="T39"/>
                  <a:gd fmla="*/ 206 w 278" name="T40"/>
                  <a:gd fmla="*/ 102 h 164" name="T41"/>
                  <a:gd fmla="*/ 81 w 278" name="T42"/>
                  <a:gd fmla="*/ 159 h 164" name="T43"/>
                  <a:gd fmla="*/ 111 w 278" name="T44"/>
                  <a:gd fmla="*/ 133 h 164" name="T45"/>
                  <a:gd fmla="*/ 114 w 278" name="T46"/>
                  <a:gd fmla="*/ 133 h 164" name="T47"/>
                  <a:gd fmla="*/ 185 w 278" name="T48"/>
                  <a:gd fmla="*/ 159 h 164" name="T49"/>
                  <a:gd fmla="*/ 164 w 278" name="T50"/>
                  <a:gd fmla="*/ 131 h 164" name="T51"/>
                  <a:gd fmla="*/ 164 w 278" name="T52"/>
                  <a:gd fmla="*/ 133 h 164" name="T53"/>
                  <a:gd fmla="*/ 166 w 278" name="T54"/>
                  <a:gd fmla="*/ 133 h 164" name="T55"/>
                  <a:gd fmla="*/ 194 w 278" name="T56"/>
                  <a:gd fmla="*/ 159 h 164" name="T57"/>
                  <a:gd fmla="*/ 261 w 278" name="T58"/>
                  <a:gd fmla="*/ 164 h 164" name="T59"/>
                  <a:gd fmla="*/ 16 w 278" name="T60"/>
                  <a:gd fmla="*/ 159 h 164" name="T61"/>
                  <a:gd fmla="*/ 114 w 278" name="T62"/>
                  <a:gd fmla="*/ 131 h 164" name="T63"/>
                  <a:gd fmla="*/ 114 w 278" name="T64"/>
                  <a:gd fmla="*/ 133 h 164" name="T65"/>
                  <a:gd fmla="*/ 114 w 278" name="T66"/>
                  <a:gd fmla="*/ 131 h 16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4" w="278">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29" name="Freeform 21"/>
              <p:cNvSpPr>
                <a:spLocks noEditPoints="1"/>
              </p:cNvSpPr>
              <p:nvPr/>
            </p:nvSpPr>
            <p:spPr bwMode="auto">
              <a:xfrm>
                <a:off x="1958976" y="2517775"/>
                <a:ext cx="546100" cy="508000"/>
              </a:xfrm>
              <a:custGeom>
                <a:gdLst>
                  <a:gd fmla="*/ 31 w 145" name="T0"/>
                  <a:gd fmla="*/ 0 h 135" name="T1"/>
                  <a:gd fmla="*/ 0 w 145" name="T2"/>
                  <a:gd fmla="*/ 27 h 135" name="T3"/>
                  <a:gd fmla="*/ 14 w 145" name="T4"/>
                  <a:gd fmla="*/ 45 h 135" name="T5"/>
                  <a:gd fmla="*/ 14 w 145" name="T6"/>
                  <a:gd fmla="*/ 63 h 135" name="T7"/>
                  <a:gd fmla="*/ 33 w 145" name="T8"/>
                  <a:gd fmla="*/ 116 h 135" name="T9"/>
                  <a:gd fmla="*/ 61 w 145" name="T10"/>
                  <a:gd fmla="*/ 125 h 135" name="T11"/>
                  <a:gd fmla="*/ 73 w 145" name="T12"/>
                  <a:gd fmla="*/ 135 h 135" name="T13"/>
                  <a:gd fmla="*/ 83 w 145" name="T14"/>
                  <a:gd fmla="*/ 126 h 135" name="T15"/>
                  <a:gd fmla="*/ 112 w 145" name="T16"/>
                  <a:gd fmla="*/ 116 h 135" name="T17"/>
                  <a:gd fmla="*/ 131 w 145" name="T18"/>
                  <a:gd fmla="*/ 63 h 135" name="T19"/>
                  <a:gd fmla="*/ 131 w 145" name="T20"/>
                  <a:gd fmla="*/ 46 h 135" name="T21"/>
                  <a:gd fmla="*/ 145 w 145" name="T22"/>
                  <a:gd fmla="*/ 27 h 135" name="T23"/>
                  <a:gd fmla="*/ 115 w 145" name="T24"/>
                  <a:gd fmla="*/ 0 h 135" name="T25"/>
                  <a:gd fmla="*/ 73 w 145" name="T26"/>
                  <a:gd fmla="*/ 14 h 135" name="T27"/>
                  <a:gd fmla="*/ 31 w 145" name="T28"/>
                  <a:gd fmla="*/ 0 h 135" name="T29"/>
                  <a:gd fmla="*/ 31 w 145" name="T30"/>
                  <a:gd fmla="*/ 4 h 135" name="T31"/>
                  <a:gd fmla="*/ 6 w 145" name="T32"/>
                  <a:gd fmla="*/ 26 h 135" name="T33"/>
                  <a:gd fmla="*/ 16 w 145" name="T34"/>
                  <a:gd fmla="*/ 38 h 135" name="T35"/>
                  <a:gd fmla="*/ 17 w 145" name="T36"/>
                  <a:gd fmla="*/ 51 h 135" name="T37"/>
                  <a:gd fmla="*/ 17 w 145" name="T38"/>
                  <a:gd fmla="*/ 64 h 135" name="T39"/>
                  <a:gd fmla="*/ 34 w 145" name="T40"/>
                  <a:gd fmla="*/ 113 h 135" name="T41"/>
                  <a:gd fmla="*/ 60 w 145" name="T42"/>
                  <a:gd fmla="*/ 122 h 135" name="T43"/>
                  <a:gd fmla="*/ 73 w 145" name="T44"/>
                  <a:gd fmla="*/ 130 h 135" name="T45"/>
                  <a:gd fmla="*/ 83 w 145" name="T46"/>
                  <a:gd fmla="*/ 123 h 135" name="T47"/>
                  <a:gd fmla="*/ 111 w 145" name="T48"/>
                  <a:gd fmla="*/ 113 h 135" name="T49"/>
                  <a:gd fmla="*/ 128 w 145" name="T50"/>
                  <a:gd fmla="*/ 63 h 135" name="T51"/>
                  <a:gd fmla="*/ 128 w 145" name="T52"/>
                  <a:gd fmla="*/ 52 h 135" name="T53"/>
                  <a:gd fmla="*/ 129 w 145" name="T54"/>
                  <a:gd fmla="*/ 38 h 135" name="T55"/>
                  <a:gd fmla="*/ 139 w 145" name="T56"/>
                  <a:gd fmla="*/ 26 h 135" name="T57"/>
                  <a:gd fmla="*/ 114 w 145" name="T58"/>
                  <a:gd fmla="*/ 4 h 135" name="T59"/>
                  <a:gd fmla="*/ 73 w 145" name="T60"/>
                  <a:gd fmla="*/ 16 h 135" name="T61"/>
                  <a:gd fmla="*/ 31 w 145" name="T62"/>
                  <a:gd fmla="*/ 4 h 13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35" w="14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0" name="Freeform 22"/>
              <p:cNvSpPr>
                <a:spLocks noEditPoints="1"/>
              </p:cNvSpPr>
              <p:nvPr/>
            </p:nvSpPr>
            <p:spPr bwMode="auto">
              <a:xfrm>
                <a:off x="2036763" y="2559050"/>
                <a:ext cx="388938" cy="430213"/>
              </a:xfrm>
              <a:custGeom>
                <a:gdLst>
                  <a:gd fmla="*/ 226 w 245" name="T0"/>
                  <a:gd fmla="*/ 17 h 271" name="T1"/>
                  <a:gd fmla="*/ 233 w 245" name="T2"/>
                  <a:gd fmla="*/ 31 h 271" name="T3"/>
                  <a:gd fmla="*/ 219 w 245" name="T4"/>
                  <a:gd fmla="*/ 41 h 271" name="T5"/>
                  <a:gd fmla="*/ 207 w 245" name="T6"/>
                  <a:gd fmla="*/ 31 h 271" name="T7"/>
                  <a:gd fmla="*/ 212 w 245" name="T8"/>
                  <a:gd fmla="*/ 17 h 271" name="T9"/>
                  <a:gd fmla="*/ 219 w 245" name="T10"/>
                  <a:gd fmla="*/ 0 h 271" name="T11"/>
                  <a:gd fmla="*/ 131 w 245" name="T12"/>
                  <a:gd fmla="*/ 240 h 271" name="T13"/>
                  <a:gd fmla="*/ 136 w 245" name="T14"/>
                  <a:gd fmla="*/ 254 h 271" name="T15"/>
                  <a:gd fmla="*/ 122 w 245" name="T16"/>
                  <a:gd fmla="*/ 263 h 271" name="T17"/>
                  <a:gd fmla="*/ 110 w 245" name="T18"/>
                  <a:gd fmla="*/ 254 h 271" name="T19"/>
                  <a:gd fmla="*/ 114 w 245" name="T20"/>
                  <a:gd fmla="*/ 240 h 271" name="T21"/>
                  <a:gd fmla="*/ 122 w 245" name="T22"/>
                  <a:gd fmla="*/ 223 h 271" name="T23"/>
                  <a:gd fmla="*/ 126 w 245" name="T24"/>
                  <a:gd fmla="*/ 242 h 271" name="T25"/>
                  <a:gd fmla="*/ 129 w 245" name="T26"/>
                  <a:gd fmla="*/ 252 h 271" name="T27"/>
                  <a:gd fmla="*/ 122 w 245" name="T28"/>
                  <a:gd fmla="*/ 256 h 271" name="T29"/>
                  <a:gd fmla="*/ 114 w 245" name="T30"/>
                  <a:gd fmla="*/ 252 h 271" name="T31"/>
                  <a:gd fmla="*/ 117 w 245" name="T32"/>
                  <a:gd fmla="*/ 242 h 271" name="T33"/>
                  <a:gd fmla="*/ 122 w 245" name="T34"/>
                  <a:gd fmla="*/ 235 h 271" name="T35"/>
                  <a:gd fmla="*/ 34 w 245" name="T36"/>
                  <a:gd fmla="*/ 17 h 271" name="T37"/>
                  <a:gd fmla="*/ 38 w 245" name="T38"/>
                  <a:gd fmla="*/ 31 h 271" name="T39"/>
                  <a:gd fmla="*/ 27 w 245" name="T40"/>
                  <a:gd fmla="*/ 41 h 271" name="T41"/>
                  <a:gd fmla="*/ 15 w 245" name="T42"/>
                  <a:gd fmla="*/ 31 h 271" name="T43"/>
                  <a:gd fmla="*/ 19 w 245" name="T44"/>
                  <a:gd fmla="*/ 17 h 271" name="T45"/>
                  <a:gd fmla="*/ 27 w 245" name="T46"/>
                  <a:gd fmla="*/ 0 h 271" name="T47"/>
                  <a:gd fmla="*/ 31 w 245" name="T48"/>
                  <a:gd fmla="*/ 22 h 271" name="T49"/>
                  <a:gd fmla="*/ 34 w 245" name="T50"/>
                  <a:gd fmla="*/ 29 h 271" name="T51"/>
                  <a:gd fmla="*/ 27 w 245" name="T52"/>
                  <a:gd fmla="*/ 33 h 271" name="T53"/>
                  <a:gd fmla="*/ 19 w 245" name="T54"/>
                  <a:gd fmla="*/ 29 h 271" name="T55"/>
                  <a:gd fmla="*/ 22 w 245" name="T56"/>
                  <a:gd fmla="*/ 22 h 271" name="T57"/>
                  <a:gd fmla="*/ 27 w 245" name="T58"/>
                  <a:gd fmla="*/ 12 h 271" name="T59"/>
                  <a:gd fmla="*/ 224 w 245" name="T60"/>
                  <a:gd fmla="*/ 22 h 271" name="T61"/>
                  <a:gd fmla="*/ 226 w 245" name="T62"/>
                  <a:gd fmla="*/ 29 h 271" name="T63"/>
                  <a:gd fmla="*/ 219 w 245" name="T64"/>
                  <a:gd fmla="*/ 33 h 271" name="T65"/>
                  <a:gd fmla="*/ 212 w 245" name="T66"/>
                  <a:gd fmla="*/ 29 h 271" name="T67"/>
                  <a:gd fmla="*/ 214 w 245" name="T68"/>
                  <a:gd fmla="*/ 22 h 271" name="T69"/>
                  <a:gd fmla="*/ 219 w 245" name="T70"/>
                  <a:gd fmla="*/ 12 h 27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71" w="245">
                    <a:moveTo>
                      <a:pt x="219" y="0"/>
                    </a:moveTo>
                    <a:lnTo>
                      <a:pt x="226" y="17"/>
                    </a:lnTo>
                    <a:lnTo>
                      <a:pt x="245" y="19"/>
                    </a:lnTo>
                    <a:lnTo>
                      <a:pt x="233" y="31"/>
                    </a:lnTo>
                    <a:lnTo>
                      <a:pt x="235" y="48"/>
                    </a:lnTo>
                    <a:lnTo>
                      <a:pt x="219" y="41"/>
                    </a:lnTo>
                    <a:lnTo>
                      <a:pt x="205" y="48"/>
                    </a:lnTo>
                    <a:lnTo>
                      <a:pt x="207" y="31"/>
                    </a:lnTo>
                    <a:lnTo>
                      <a:pt x="193" y="19"/>
                    </a:lnTo>
                    <a:lnTo>
                      <a:pt x="212" y="17"/>
                    </a:lnTo>
                    <a:lnTo>
                      <a:pt x="219" y="0"/>
                    </a:lnTo>
                    <a:lnTo>
                      <a:pt x="219" y="0"/>
                    </a:lnTo>
                    <a:close/>
                    <a:moveTo>
                      <a:pt x="122" y="223"/>
                    </a:moveTo>
                    <a:lnTo>
                      <a:pt x="131" y="240"/>
                    </a:lnTo>
                    <a:lnTo>
                      <a:pt x="148" y="242"/>
                    </a:lnTo>
                    <a:lnTo>
                      <a:pt x="136" y="254"/>
                    </a:lnTo>
                    <a:lnTo>
                      <a:pt x="138" y="271"/>
                    </a:lnTo>
                    <a:lnTo>
                      <a:pt x="122" y="263"/>
                    </a:lnTo>
                    <a:lnTo>
                      <a:pt x="107" y="271"/>
                    </a:lnTo>
                    <a:lnTo>
                      <a:pt x="110" y="254"/>
                    </a:lnTo>
                    <a:lnTo>
                      <a:pt x="98" y="242"/>
                    </a:lnTo>
                    <a:lnTo>
                      <a:pt x="114" y="240"/>
                    </a:lnTo>
                    <a:lnTo>
                      <a:pt x="122" y="223"/>
                    </a:lnTo>
                    <a:lnTo>
                      <a:pt x="122" y="223"/>
                    </a:lnTo>
                    <a:close/>
                    <a:moveTo>
                      <a:pt x="122" y="235"/>
                    </a:moveTo>
                    <a:lnTo>
                      <a:pt x="126" y="242"/>
                    </a:lnTo>
                    <a:lnTo>
                      <a:pt x="136" y="244"/>
                    </a:lnTo>
                    <a:lnTo>
                      <a:pt x="129" y="252"/>
                    </a:lnTo>
                    <a:lnTo>
                      <a:pt x="131" y="261"/>
                    </a:lnTo>
                    <a:lnTo>
                      <a:pt x="122" y="256"/>
                    </a:lnTo>
                    <a:lnTo>
                      <a:pt x="112" y="261"/>
                    </a:lnTo>
                    <a:lnTo>
                      <a:pt x="114" y="252"/>
                    </a:lnTo>
                    <a:lnTo>
                      <a:pt x="107" y="244"/>
                    </a:lnTo>
                    <a:lnTo>
                      <a:pt x="117" y="242"/>
                    </a:lnTo>
                    <a:lnTo>
                      <a:pt x="122" y="235"/>
                    </a:lnTo>
                    <a:lnTo>
                      <a:pt x="122" y="235"/>
                    </a:lnTo>
                    <a:close/>
                    <a:moveTo>
                      <a:pt x="27" y="0"/>
                    </a:moveTo>
                    <a:lnTo>
                      <a:pt x="34" y="17"/>
                    </a:lnTo>
                    <a:lnTo>
                      <a:pt x="53" y="19"/>
                    </a:lnTo>
                    <a:lnTo>
                      <a:pt x="38" y="31"/>
                    </a:lnTo>
                    <a:lnTo>
                      <a:pt x="41" y="48"/>
                    </a:lnTo>
                    <a:lnTo>
                      <a:pt x="27" y="41"/>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1" name="Freeform 23"/>
              <p:cNvSpPr>
                <a:spLocks noEditPoints="1"/>
              </p:cNvSpPr>
              <p:nvPr/>
            </p:nvSpPr>
            <p:spPr bwMode="auto">
              <a:xfrm>
                <a:off x="2055813" y="3078163"/>
                <a:ext cx="350838" cy="79375"/>
              </a:xfrm>
              <a:custGeom>
                <a:gdLst>
                  <a:gd fmla="*/ 11 w 93" name="T0"/>
                  <a:gd fmla="*/ 4 h 21" name="T1"/>
                  <a:gd fmla="*/ 11 w 93" name="T2"/>
                  <a:gd fmla="*/ 4 h 21" name="T3"/>
                  <a:gd fmla="*/ 11 w 93" name="T4"/>
                  <a:gd fmla="*/ 2 h 21" name="T5"/>
                  <a:gd fmla="*/ 29 w 93" name="T6"/>
                  <a:gd fmla="*/ 3 h 21" name="T7"/>
                  <a:gd fmla="*/ 28 w 93" name="T8"/>
                  <a:gd fmla="*/ 8 h 21" name="T9"/>
                  <a:gd fmla="*/ 38 w 93" name="T10"/>
                  <a:gd fmla="*/ 7 h 21" name="T11"/>
                  <a:gd fmla="*/ 37 w 93" name="T12"/>
                  <a:gd fmla="*/ 5 h 21" name="T13"/>
                  <a:gd fmla="*/ 33 w 93" name="T14"/>
                  <a:gd fmla="*/ 4 h 21" name="T15"/>
                  <a:gd fmla="*/ 39 w 93" name="T16"/>
                  <a:gd fmla="*/ 1 h 21" name="T17"/>
                  <a:gd fmla="*/ 63 w 93" name="T18"/>
                  <a:gd fmla="*/ 3 h 21" name="T19"/>
                  <a:gd fmla="*/ 65 w 93" name="T20"/>
                  <a:gd fmla="*/ 8 h 21" name="T21"/>
                  <a:gd fmla="*/ 71 w 93" name="T22"/>
                  <a:gd fmla="*/ 10 h 21" name="T23"/>
                  <a:gd fmla="*/ 65 w 93" name="T24"/>
                  <a:gd fmla="*/ 2 h 21" name="T25"/>
                  <a:gd fmla="*/ 88 w 93" name="T26"/>
                  <a:gd fmla="*/ 12 h 21" name="T27"/>
                  <a:gd fmla="*/ 87 w 93" name="T28"/>
                  <a:gd fmla="*/ 11 h 21" name="T29"/>
                  <a:gd fmla="*/ 87 w 93" name="T30"/>
                  <a:gd fmla="*/ 5 h 21" name="T31"/>
                  <a:gd fmla="*/ 83 w 93" name="T32"/>
                  <a:gd fmla="*/ 18 h 21" name="T33"/>
                  <a:gd fmla="*/ 80 w 93" name="T34"/>
                  <a:gd fmla="*/ 11 h 21" name="T35"/>
                  <a:gd fmla="*/ 78 w 93" name="T36"/>
                  <a:gd fmla="*/ 11 h 21" name="T37"/>
                  <a:gd fmla="*/ 75 w 93" name="T38"/>
                  <a:gd fmla="*/ 19 h 21" name="T39"/>
                  <a:gd fmla="*/ 93 w 93" name="T40"/>
                  <a:gd fmla="*/ 20 h 21" name="T41"/>
                  <a:gd fmla="*/ 85 w 93" name="T42"/>
                  <a:gd fmla="*/ 12 h 21" name="T43"/>
                  <a:gd fmla="*/ 55 w 93" name="T44"/>
                  <a:gd fmla="*/ 2 h 21" name="T45"/>
                  <a:gd fmla="*/ 50 w 93" name="T46"/>
                  <a:gd fmla="*/ 7 h 21" name="T47"/>
                  <a:gd fmla="*/ 50 w 93" name="T48"/>
                  <a:gd fmla="*/ 15 h 21" name="T49"/>
                  <a:gd fmla="*/ 57 w 93" name="T50"/>
                  <a:gd fmla="*/ 10 h 21" name="T51"/>
                  <a:gd fmla="*/ 53 w 93" name="T52"/>
                  <a:gd fmla="*/ 14 h 21" name="T53"/>
                  <a:gd fmla="*/ 57 w 93" name="T54"/>
                  <a:gd fmla="*/ 14 h 21" name="T55"/>
                  <a:gd fmla="*/ 57 w 93" name="T56"/>
                  <a:gd fmla="*/ 9 h 21" name="T57"/>
                  <a:gd fmla="*/ 55 w 93" name="T58"/>
                  <a:gd fmla="*/ 7 h 21" name="T59"/>
                  <a:gd fmla="*/ 62 w 93" name="T60"/>
                  <a:gd fmla="*/ 11 h 21" name="T61"/>
                  <a:gd fmla="*/ 62 w 93" name="T62"/>
                  <a:gd fmla="*/ 11 h 21" name="T63"/>
                  <a:gd fmla="*/ 62 w 93" name="T64"/>
                  <a:gd fmla="*/ 14 h 21" name="T65"/>
                  <a:gd fmla="*/ 39 w 93" name="T66"/>
                  <a:gd fmla="*/ 11 h 21" name="T67"/>
                  <a:gd fmla="*/ 36 w 93" name="T68"/>
                  <a:gd fmla="*/ 10 h 21" name="T69"/>
                  <a:gd fmla="*/ 34 w 93" name="T70"/>
                  <a:gd fmla="*/ 12 h 21" name="T71"/>
                  <a:gd fmla="*/ 34 w 93" name="T72"/>
                  <a:gd fmla="*/ 13 h 21" name="T73"/>
                  <a:gd fmla="*/ 26 w 93" name="T74"/>
                  <a:gd fmla="*/ 17 h 21" name="T75"/>
                  <a:gd fmla="*/ 44 w 93" name="T76"/>
                  <a:gd fmla="*/ 15 h 21" name="T77"/>
                  <a:gd fmla="*/ 35 w 93" name="T78"/>
                  <a:gd fmla="*/ 12 h 21" name="T79"/>
                  <a:gd fmla="*/ 7 w 93" name="T80"/>
                  <a:gd fmla="*/ 6 h 21" name="T81"/>
                  <a:gd fmla="*/ 12 w 93" name="T82"/>
                  <a:gd fmla="*/ 8 h 21" name="T83"/>
                  <a:gd fmla="*/ 10 w 93" name="T84"/>
                  <a:gd fmla="*/ 8 h 21" name="T85"/>
                  <a:gd fmla="*/ 13 w 93" name="T86"/>
                  <a:gd fmla="*/ 5 h 21" name="T87"/>
                  <a:gd fmla="*/ 5 w 93" name="T88"/>
                  <a:gd fmla="*/ 7 h 21" name="T89"/>
                  <a:gd fmla="*/ 6 w 93" name="T90"/>
                  <a:gd fmla="*/ 9 h 21" name="T91"/>
                  <a:gd fmla="*/ 4 w 93" name="T92"/>
                  <a:gd fmla="*/ 11 h 21" name="T93"/>
                  <a:gd fmla="*/ 8 w 93" name="T94"/>
                  <a:gd fmla="*/ 11 h 21" name="T95"/>
                  <a:gd fmla="*/ 0 w 93" name="T96"/>
                  <a:gd fmla="*/ 16 h 21" name="T97"/>
                  <a:gd fmla="*/ 18 w 93" name="T98"/>
                  <a:gd fmla="*/ 14 h 21" name="T99"/>
                  <a:gd fmla="*/ 14 w 93" name="T100"/>
                  <a:gd fmla="*/ 13 h 21" name="T101"/>
                  <a:gd fmla="*/ 12 w 93" name="T102"/>
                  <a:gd fmla="*/ 11 h 21" name="T103"/>
                  <a:gd fmla="*/ 10 w 93" name="T104"/>
                  <a:gd fmla="*/ 14 h 21" name="T105"/>
                  <a:gd fmla="*/ 14 w 93" name="T106"/>
                  <a:gd fmla="*/ 10 h 21" name="T107"/>
                  <a:gd fmla="*/ 10 w 93" name="T108"/>
                  <a:gd fmla="*/ 9 h 21" name="T109"/>
                  <a:gd fmla="*/ 6 w 93" name="T110"/>
                  <a:gd fmla="*/ 14 h 21" name="T111"/>
                  <a:gd fmla="*/ 7 w 93" name="T112"/>
                  <a:gd fmla="*/ 17 h 21" name="T113"/>
                  <a:gd fmla="*/ 7 w 93" name="T114"/>
                  <a:gd fmla="*/ 21 h 21" name="T115"/>
                  <a:gd fmla="*/ 14 w 93" name="T116"/>
                  <a:gd fmla="*/ 20 h 21" name="T117"/>
                  <a:gd fmla="*/ 15 w 93" name="T118"/>
                  <a:gd fmla="*/ 16 h 21" name="T119"/>
                  <a:gd fmla="*/ 12 w 93" name="T120"/>
                  <a:gd fmla="*/ 17 h 21" name="T121"/>
                  <a:gd fmla="*/ 7 w 93" name="T122"/>
                  <a:gd fmla="*/ 18 h 2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 w="93">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2" name="Freeform 24"/>
              <p:cNvSpPr>
                <a:spLocks noEditPoints="1"/>
              </p:cNvSpPr>
              <p:nvPr/>
            </p:nvSpPr>
            <p:spPr bwMode="auto">
              <a:xfrm>
                <a:off x="1863726" y="2803525"/>
                <a:ext cx="735013" cy="388938"/>
              </a:xfrm>
              <a:custGeom>
                <a:gdLst>
                  <a:gd fmla="*/ 152 w 195" name="T0"/>
                  <a:gd fmla="*/ 59 h 103" name="T1"/>
                  <a:gd fmla="*/ 160 w 195" name="T2"/>
                  <a:gd fmla="*/ 39 h 103" name="T3"/>
                  <a:gd fmla="*/ 168 w 195" name="T4"/>
                  <a:gd fmla="*/ 23 h 103" name="T5"/>
                  <a:gd fmla="*/ 167 w 195" name="T6"/>
                  <a:gd fmla="*/ 0 h 103" name="T7"/>
                  <a:gd fmla="*/ 193 w 195" name="T8"/>
                  <a:gd fmla="*/ 9 h 103" name="T9"/>
                  <a:gd fmla="*/ 189 w 195" name="T10"/>
                  <a:gd fmla="*/ 30 h 103" name="T11"/>
                  <a:gd fmla="*/ 178 w 195" name="T12"/>
                  <a:gd fmla="*/ 69 h 103" name="T13"/>
                  <a:gd fmla="*/ 174 w 195" name="T14"/>
                  <a:gd fmla="*/ 83 h 103" name="T15"/>
                  <a:gd fmla="*/ 158 w 195" name="T16"/>
                  <a:gd fmla="*/ 94 h 103" name="T17"/>
                  <a:gd fmla="*/ 147 w 195" name="T18"/>
                  <a:gd fmla="*/ 103 h 103" name="T19"/>
                  <a:gd fmla="*/ 42 w 195" name="T20"/>
                  <a:gd fmla="*/ 101 h 103" name="T21"/>
                  <a:gd fmla="*/ 31 w 195" name="T22"/>
                  <a:gd fmla="*/ 79 h 103" name="T23"/>
                  <a:gd fmla="*/ 17 w 195" name="T24"/>
                  <a:gd fmla="*/ 78 h 103" name="T25"/>
                  <a:gd fmla="*/ 3 w 195" name="T26"/>
                  <a:gd fmla="*/ 34 h 103" name="T27"/>
                  <a:gd fmla="*/ 6 w 195" name="T28"/>
                  <a:gd fmla="*/ 15 h 103" name="T29"/>
                  <a:gd fmla="*/ 24 w 195" name="T30"/>
                  <a:gd fmla="*/ 7 h 103" name="T31"/>
                  <a:gd fmla="*/ 28 w 195" name="T32"/>
                  <a:gd fmla="*/ 15 h 103" name="T33"/>
                  <a:gd fmla="*/ 24 w 195" name="T34"/>
                  <a:gd fmla="*/ 39 h 103" name="T35"/>
                  <a:gd fmla="*/ 47 w 195" name="T36"/>
                  <a:gd fmla="*/ 54 h 103" name="T37"/>
                  <a:gd fmla="*/ 44 w 195" name="T38"/>
                  <a:gd fmla="*/ 72 h 103" name="T39"/>
                  <a:gd fmla="*/ 149 w 195" name="T40"/>
                  <a:gd fmla="*/ 99 h 103" name="T41"/>
                  <a:gd fmla="*/ 45 w 195" name="T42"/>
                  <a:gd fmla="*/ 74 h 103" name="T43"/>
                  <a:gd fmla="*/ 49 w 195" name="T44"/>
                  <a:gd fmla="*/ 100 h 103" name="T45"/>
                  <a:gd fmla="*/ 43 w 195" name="T46"/>
                  <a:gd fmla="*/ 89 h 103" name="T47"/>
                  <a:gd fmla="*/ 40 w 195" name="T48"/>
                  <a:gd fmla="*/ 60 h 103" name="T49"/>
                  <a:gd fmla="*/ 23 w 195" name="T50"/>
                  <a:gd fmla="*/ 41 h 103" name="T51"/>
                  <a:gd fmla="*/ 28 w 195" name="T52"/>
                  <a:gd fmla="*/ 77 h 103" name="T53"/>
                  <a:gd fmla="*/ 37 w 195" name="T54"/>
                  <a:gd fmla="*/ 89 h 103" name="T55"/>
                  <a:gd fmla="*/ 21 w 195" name="T56"/>
                  <a:gd fmla="*/ 41 h 103" name="T57"/>
                  <a:gd fmla="*/ 26 w 195" name="T58"/>
                  <a:gd fmla="*/ 16 h 103" name="T59"/>
                  <a:gd fmla="*/ 5 w 195" name="T60"/>
                  <a:gd fmla="*/ 34 h 103" name="T61"/>
                  <a:gd fmla="*/ 6 w 195" name="T62"/>
                  <a:gd fmla="*/ 49 h 103" name="T63"/>
                  <a:gd fmla="*/ 20 w 195" name="T64"/>
                  <a:gd fmla="*/ 69 h 103" name="T65"/>
                  <a:gd fmla="*/ 26 w 195" name="T66"/>
                  <a:gd fmla="*/ 78 h 103" name="T67"/>
                  <a:gd fmla="*/ 20 w 195" name="T68"/>
                  <a:gd fmla="*/ 46 h 103" name="T69"/>
                  <a:gd fmla="*/ 15 w 195" name="T70"/>
                  <a:gd fmla="*/ 19 h 103" name="T71"/>
                  <a:gd fmla="*/ 8 w 195" name="T72"/>
                  <a:gd fmla="*/ 27 h 103" name="T73"/>
                  <a:gd fmla="*/ 13 w 195" name="T74"/>
                  <a:gd fmla="*/ 4 h 103" name="T75"/>
                  <a:gd fmla="*/ 8 w 195" name="T76"/>
                  <a:gd fmla="*/ 13 h 103" name="T77"/>
                  <a:gd fmla="*/ 151 w 195" name="T78"/>
                  <a:gd fmla="*/ 100 h 103" name="T79"/>
                  <a:gd fmla="*/ 154 w 195" name="T80"/>
                  <a:gd fmla="*/ 73 h 103" name="T81"/>
                  <a:gd fmla="*/ 158 w 195" name="T82"/>
                  <a:gd fmla="*/ 41 h 103" name="T83"/>
                  <a:gd fmla="*/ 167 w 195" name="T84"/>
                  <a:gd fmla="*/ 67 h 103" name="T85"/>
                  <a:gd fmla="*/ 160 w 195" name="T86"/>
                  <a:gd fmla="*/ 80 h 103" name="T87"/>
                  <a:gd fmla="*/ 151 w 195" name="T88"/>
                  <a:gd fmla="*/ 100 h 103" name="T89"/>
                  <a:gd fmla="*/ 171 w 195" name="T90"/>
                  <a:gd fmla="*/ 23 h 103" name="T91"/>
                  <a:gd fmla="*/ 179 w 195" name="T92"/>
                  <a:gd fmla="*/ 22 h 103" name="T93"/>
                  <a:gd fmla="*/ 189 w 195" name="T94"/>
                  <a:gd fmla="*/ 49 h 103" name="T95"/>
                  <a:gd fmla="*/ 187 w 195" name="T96"/>
                  <a:gd fmla="*/ 51 h 103" name="T97"/>
                  <a:gd fmla="*/ 173 w 195" name="T98"/>
                  <a:gd fmla="*/ 80 h 103" name="T99"/>
                  <a:gd fmla="*/ 173 w 195" name="T100"/>
                  <a:gd fmla="*/ 56 h 103" name="T101"/>
                  <a:gd fmla="*/ 187 w 195" name="T102"/>
                  <a:gd fmla="*/ 27 h 103" name="T103"/>
                  <a:gd fmla="*/ 187 w 195" name="T104"/>
                  <a:gd fmla="*/ 15 h 103" name="T105"/>
                  <a:gd fmla="*/ 172 w 195" name="T106"/>
                  <a:gd fmla="*/ 9 h 103" name="T107"/>
                  <a:gd fmla="*/ 189 w 195" name="T108"/>
                  <a:gd fmla="*/ 13 h 103" name="T109"/>
                  <a:gd fmla="*/ 175 w 195" name="T110"/>
                  <a:gd fmla="*/ 13 h 10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3" w="195">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grpSp>
      </p:grpSp>
    </p:spTree>
    <p:extLst>
      <p:ext uri="{BB962C8B-B14F-4D97-AF65-F5344CB8AC3E}">
        <p14:creationId val="322460529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矩形 19">
            <a:extLst>
              <a:ext uri="{FF2B5EF4-FFF2-40B4-BE49-F238E27FC236}">
                <a16:creationId xmlns:a16="http://schemas.microsoft.com/office/drawing/2014/main" id="{F91D5A70-F682-4857-8607-54AD157F4815}"/>
              </a:ext>
            </a:extLst>
          </p:cNvPr>
          <p:cNvSpPr/>
          <p:nvPr/>
        </p:nvSpPr>
        <p:spPr bwMode="auto">
          <a:xfrm>
            <a:off x="113001" y="128565"/>
            <a:ext cx="3611880" cy="365760"/>
          </a:xfrm>
          <a:prstGeom prst="rect">
            <a:avLst/>
          </a:prstGeom>
          <a:noFill/>
        </p:spPr>
        <p:txBody>
          <a:bodyPr wrap="none">
            <a:spAutoFit/>
          </a:bodyPr>
          <a:lstStyle/>
          <a:p>
            <a:pP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第三部分：研究成果展示及其应用</a:t>
            </a:r>
          </a:p>
        </p:txBody>
      </p:sp>
      <p:sp>
        <p:nvSpPr>
          <p:cNvPr id="21" name="矩形 20">
            <a:extLst>
              <a:ext uri="{FF2B5EF4-FFF2-40B4-BE49-F238E27FC236}">
                <a16:creationId xmlns:a16="http://schemas.microsoft.com/office/drawing/2014/main" id="{14BE7E95-083B-468F-B4E7-B5AEE36FD034}"/>
              </a:ext>
            </a:extLst>
          </p:cNvPr>
          <p:cNvSpPr/>
          <p:nvPr/>
        </p:nvSpPr>
        <p:spPr>
          <a:xfrm>
            <a:off x="113001" y="480139"/>
            <a:ext cx="2379980" cy="213360"/>
          </a:xfrm>
          <a:prstGeom prst="rect">
            <a:avLst/>
          </a:prstGeom>
        </p:spPr>
        <p:txBody>
          <a:bodyPr wrap="none">
            <a:spAutoFit/>
          </a:bodyPr>
          <a:lstStyle/>
          <a:p>
            <a:pPr fontAlgn="base" lvl="0">
              <a:spcBef>
                <a:spcPct val="0"/>
              </a:spcBef>
              <a:spcAft>
                <a:spcPct val="0"/>
              </a:spcAft>
              <a:defRPr/>
            </a:pPr>
            <a:r>
              <a:rPr altLang="zh-CN" lang="en-US" sz="800">
                <a:solidFill>
                  <a:schemeClr val="accent1"/>
                </a:solidFill>
                <a:latin typeface="+mj-lt"/>
                <a:ea typeface="方正兰亭黑_GBK"/>
              </a:rPr>
              <a:t>RESEARCH RESULTS AND ITS APPLICATION</a:t>
            </a:r>
          </a:p>
        </p:txBody>
      </p:sp>
      <p:pic>
        <p:nvPicPr>
          <p:cNvPr id="17" name="图片占位符 16">
            <a:extLst>
              <a:ext uri="{FF2B5EF4-FFF2-40B4-BE49-F238E27FC236}">
                <a16:creationId xmlns:a16="http://schemas.microsoft.com/office/drawing/2014/main" id="{CC4EF2E3-F389-499D-B343-D15684E80A08}"/>
              </a:ext>
            </a:extLst>
          </p:cNvPr>
          <p:cNvPicPr>
            <a:picLocks noChangeAspect="1" noGrp="1"/>
          </p:cNvPicPr>
          <p:nvPr>
            <p:ph idx="14" sz="quarter" type="pic"/>
          </p:nvPr>
        </p:nvPicPr>
        <p:blipFill>
          <a:blip r:embed="rId3">
            <a:extLst>
              <a:ext uri="{28A0092B-C50C-407E-A947-70E740481C1C}">
                <a14:useLocalDpi val="0"/>
              </a:ext>
            </a:extLst>
          </a:blip>
          <a:stretch>
            <a:fillRect/>
          </a:stretch>
        </p:blipFill>
        <p:spPr>
          <a:xfrm>
            <a:off x="247135" y="1319798"/>
            <a:ext cx="2676065" cy="1511763"/>
          </a:xfrm>
        </p:spPr>
      </p:pic>
      <p:pic>
        <p:nvPicPr>
          <p:cNvPr id="22" name="图片占位符 21">
            <a:extLst>
              <a:ext uri="{FF2B5EF4-FFF2-40B4-BE49-F238E27FC236}">
                <a16:creationId xmlns:a16="http://schemas.microsoft.com/office/drawing/2014/main" id="{AB0BC26B-AE33-4E25-AF13-BCA25E6FEB4D}"/>
              </a:ext>
            </a:extLst>
          </p:cNvPr>
          <p:cNvPicPr>
            <a:picLocks noChangeAspect="1" noGrp="1"/>
          </p:cNvPicPr>
          <p:nvPr>
            <p:ph idx="15" sz="quarter" type="pic"/>
          </p:nvPr>
        </p:nvPicPr>
        <p:blipFill>
          <a:blip r:embed="rId4">
            <a:extLst>
              <a:ext uri="{28A0092B-C50C-407E-A947-70E740481C1C}">
                <a14:useLocalDpi val="0"/>
              </a:ext>
            </a:extLst>
          </a:blip>
          <a:stretch>
            <a:fillRect/>
          </a:stretch>
        </p:blipFill>
        <p:spPr>
          <a:xfrm>
            <a:off x="3237386" y="1311153"/>
            <a:ext cx="2676065" cy="1511763"/>
          </a:xfrm>
        </p:spPr>
      </p:pic>
      <p:pic>
        <p:nvPicPr>
          <p:cNvPr id="24" name="图片占位符 23">
            <a:extLst>
              <a:ext uri="{FF2B5EF4-FFF2-40B4-BE49-F238E27FC236}">
                <a16:creationId xmlns:a16="http://schemas.microsoft.com/office/drawing/2014/main" id="{ED3BDCA9-A25E-4129-BB27-2F3DC1E32FEB}"/>
              </a:ext>
            </a:extLst>
          </p:cNvPr>
          <p:cNvPicPr>
            <a:picLocks noChangeAspect="1" noGrp="1"/>
          </p:cNvPicPr>
          <p:nvPr>
            <p:ph idx="16" sz="quarter" type="pic"/>
          </p:nvPr>
        </p:nvPicPr>
        <p:blipFill>
          <a:blip r:embed="rId5">
            <a:extLst>
              <a:ext uri="{28A0092B-C50C-407E-A947-70E740481C1C}">
                <a14:useLocalDpi val="0"/>
              </a:ext>
            </a:extLst>
          </a:blip>
          <a:stretch>
            <a:fillRect/>
          </a:stretch>
        </p:blipFill>
        <p:spPr>
          <a:xfrm>
            <a:off x="6227637" y="1325018"/>
            <a:ext cx="2676065" cy="1511763"/>
          </a:xfrm>
        </p:spPr>
      </p:pic>
      <p:sp>
        <p:nvSpPr>
          <p:cNvPr id="42" name="矩形 41">
            <a:extLst>
              <a:ext uri="{FF2B5EF4-FFF2-40B4-BE49-F238E27FC236}">
                <a16:creationId xmlns:a16="http://schemas.microsoft.com/office/drawing/2014/main" id="{0D24C5FA-ADE3-4601-911B-2B588B276ACF}"/>
              </a:ext>
            </a:extLst>
          </p:cNvPr>
          <p:cNvSpPr/>
          <p:nvPr/>
        </p:nvSpPr>
        <p:spPr>
          <a:xfrm>
            <a:off x="373119" y="3135082"/>
            <a:ext cx="2550079" cy="1051560"/>
          </a:xfrm>
          <a:prstGeom prst="rect">
            <a:avLst/>
          </a:prstGeom>
        </p:spPr>
        <p:txBody>
          <a:bodyPr wrap="square">
            <a:spAutoFit/>
          </a:bodyPr>
          <a:lstStyle/>
          <a:p>
            <a:pPr algn="ct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cxnSp>
        <p:nvCxnSpPr>
          <p:cNvPr id="43" name="直接连接符 42">
            <a:extLst>
              <a:ext uri="{FF2B5EF4-FFF2-40B4-BE49-F238E27FC236}">
                <a16:creationId xmlns:a16="http://schemas.microsoft.com/office/drawing/2014/main" id="{5190E6E7-F5A9-4294-B925-2A7558C38CB9}"/>
              </a:ext>
            </a:extLst>
          </p:cNvPr>
          <p:cNvCxnSpPr/>
          <p:nvPr/>
        </p:nvCxnSpPr>
        <p:spPr>
          <a:xfrm>
            <a:off x="1556992" y="3184702"/>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矩形: 圆角 24">
            <a:extLst>
              <a:ext uri="{FF2B5EF4-FFF2-40B4-BE49-F238E27FC236}">
                <a16:creationId xmlns:a16="http://schemas.microsoft.com/office/drawing/2014/main" id="{6FA7530C-E0A1-4767-99CA-C47D95963404}"/>
              </a:ext>
            </a:extLst>
          </p:cNvPr>
          <p:cNvSpPr/>
          <p:nvPr/>
        </p:nvSpPr>
        <p:spPr>
          <a:xfrm>
            <a:off x="745120" y="2579528"/>
            <a:ext cx="1806076" cy="410936"/>
          </a:xfrm>
          <a:prstGeom prst="roundRect">
            <a:avLst>
              <a:gd fmla="val 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sp>
        <p:nvSpPr>
          <p:cNvPr id="41" name="矩形 40">
            <a:extLst>
              <a:ext uri="{FF2B5EF4-FFF2-40B4-BE49-F238E27FC236}">
                <a16:creationId xmlns:a16="http://schemas.microsoft.com/office/drawing/2014/main" id="{FE99D11D-9E20-4C9F-8AB1-D6C57D473DB5}"/>
              </a:ext>
            </a:extLst>
          </p:cNvPr>
          <p:cNvSpPr/>
          <p:nvPr/>
        </p:nvSpPr>
        <p:spPr bwMode="auto">
          <a:xfrm>
            <a:off x="947119" y="2615719"/>
            <a:ext cx="1402080" cy="335280"/>
          </a:xfrm>
          <a:prstGeom prst="rect">
            <a:avLst/>
          </a:prstGeom>
          <a:noFill/>
        </p:spPr>
        <p:txBody>
          <a:bodyPr wrap="none">
            <a:spAutoFit/>
          </a:bodyPr>
          <a:lstStyle/>
          <a:p>
            <a:pPr algn="ctr">
              <a:defRPr/>
            </a:pPr>
            <a:r>
              <a:rPr altLang="en-US" b="1" kern="100" lang="zh-CN" sz="16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研究成果展示</a:t>
            </a:r>
          </a:p>
        </p:txBody>
      </p:sp>
      <p:sp>
        <p:nvSpPr>
          <p:cNvPr id="44" name="矩形 43">
            <a:extLst>
              <a:ext uri="{FF2B5EF4-FFF2-40B4-BE49-F238E27FC236}">
                <a16:creationId xmlns:a16="http://schemas.microsoft.com/office/drawing/2014/main" id="{70D80EF8-3FBA-4A56-9D79-571EBBB7704E}"/>
              </a:ext>
            </a:extLst>
          </p:cNvPr>
          <p:cNvSpPr/>
          <p:nvPr/>
        </p:nvSpPr>
        <p:spPr>
          <a:xfrm>
            <a:off x="3363068" y="3135082"/>
            <a:ext cx="2550079" cy="1051560"/>
          </a:xfrm>
          <a:prstGeom prst="rect">
            <a:avLst/>
          </a:prstGeom>
        </p:spPr>
        <p:txBody>
          <a:bodyPr wrap="square">
            <a:spAutoFit/>
          </a:bodyPr>
          <a:lstStyle/>
          <a:p>
            <a:pPr algn="ct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cxnSp>
        <p:nvCxnSpPr>
          <p:cNvPr id="45" name="直接连接符 44">
            <a:extLst>
              <a:ext uri="{FF2B5EF4-FFF2-40B4-BE49-F238E27FC236}">
                <a16:creationId xmlns:a16="http://schemas.microsoft.com/office/drawing/2014/main" id="{DA59A89F-B140-41E4-A759-E32557B0AD32}"/>
              </a:ext>
            </a:extLst>
          </p:cNvPr>
          <p:cNvCxnSpPr/>
          <p:nvPr/>
        </p:nvCxnSpPr>
        <p:spPr>
          <a:xfrm>
            <a:off x="4546941" y="3184702"/>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6" name="矩形: 圆角 45">
            <a:extLst>
              <a:ext uri="{FF2B5EF4-FFF2-40B4-BE49-F238E27FC236}">
                <a16:creationId xmlns:a16="http://schemas.microsoft.com/office/drawing/2014/main" id="{A87DC236-5B0D-4171-8934-252A8994DC25}"/>
              </a:ext>
            </a:extLst>
          </p:cNvPr>
          <p:cNvSpPr/>
          <p:nvPr/>
        </p:nvSpPr>
        <p:spPr>
          <a:xfrm>
            <a:off x="3735069" y="2579528"/>
            <a:ext cx="1806076" cy="410936"/>
          </a:xfrm>
          <a:prstGeom prst="roundRect">
            <a:avLst>
              <a:gd fmla="val 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sp>
        <p:nvSpPr>
          <p:cNvPr id="47" name="矩形 46">
            <a:extLst>
              <a:ext uri="{FF2B5EF4-FFF2-40B4-BE49-F238E27FC236}">
                <a16:creationId xmlns:a16="http://schemas.microsoft.com/office/drawing/2014/main" id="{A034C65A-3CC1-4D94-B70B-DA256137CF4C}"/>
              </a:ext>
            </a:extLst>
          </p:cNvPr>
          <p:cNvSpPr/>
          <p:nvPr/>
        </p:nvSpPr>
        <p:spPr bwMode="auto">
          <a:xfrm>
            <a:off x="3937067" y="2615719"/>
            <a:ext cx="1402080" cy="335280"/>
          </a:xfrm>
          <a:prstGeom prst="rect">
            <a:avLst/>
          </a:prstGeom>
          <a:noFill/>
        </p:spPr>
        <p:txBody>
          <a:bodyPr wrap="none">
            <a:spAutoFit/>
          </a:bodyPr>
          <a:lstStyle/>
          <a:p>
            <a:pPr algn="ctr">
              <a:defRPr/>
            </a:pPr>
            <a:r>
              <a:rPr altLang="en-US" b="1" kern="100" lang="zh-CN" sz="16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研究成果展示</a:t>
            </a:r>
          </a:p>
        </p:txBody>
      </p:sp>
      <p:sp>
        <p:nvSpPr>
          <p:cNvPr id="48" name="矩形 47">
            <a:extLst>
              <a:ext uri="{FF2B5EF4-FFF2-40B4-BE49-F238E27FC236}">
                <a16:creationId xmlns:a16="http://schemas.microsoft.com/office/drawing/2014/main" id="{A22E6B4D-4BBF-4D69-9FD2-8CD13DDD80B0}"/>
              </a:ext>
            </a:extLst>
          </p:cNvPr>
          <p:cNvSpPr/>
          <p:nvPr/>
        </p:nvSpPr>
        <p:spPr>
          <a:xfrm>
            <a:off x="6410829" y="3135508"/>
            <a:ext cx="2550079" cy="1051560"/>
          </a:xfrm>
          <a:prstGeom prst="rect">
            <a:avLst/>
          </a:prstGeom>
        </p:spPr>
        <p:txBody>
          <a:bodyPr wrap="square">
            <a:spAutoFit/>
          </a:bodyPr>
          <a:lstStyle/>
          <a:p>
            <a:pPr algn="ct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cxnSp>
        <p:nvCxnSpPr>
          <p:cNvPr id="49" name="直接连接符 48">
            <a:extLst>
              <a:ext uri="{FF2B5EF4-FFF2-40B4-BE49-F238E27FC236}">
                <a16:creationId xmlns:a16="http://schemas.microsoft.com/office/drawing/2014/main" id="{49F007FB-7153-4753-8466-23031EE67620}"/>
              </a:ext>
            </a:extLst>
          </p:cNvPr>
          <p:cNvCxnSpPr/>
          <p:nvPr/>
        </p:nvCxnSpPr>
        <p:spPr>
          <a:xfrm>
            <a:off x="7594703" y="3185128"/>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0" name="矩形: 圆角 49">
            <a:extLst>
              <a:ext uri="{FF2B5EF4-FFF2-40B4-BE49-F238E27FC236}">
                <a16:creationId xmlns:a16="http://schemas.microsoft.com/office/drawing/2014/main" id="{85D3280A-073A-4B52-B0C7-6F52803D84D2}"/>
              </a:ext>
            </a:extLst>
          </p:cNvPr>
          <p:cNvSpPr/>
          <p:nvPr/>
        </p:nvSpPr>
        <p:spPr>
          <a:xfrm>
            <a:off x="6782831" y="2579954"/>
            <a:ext cx="1806076" cy="410936"/>
          </a:xfrm>
          <a:prstGeom prst="roundRect">
            <a:avLst>
              <a:gd fmla="val 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sp>
        <p:nvSpPr>
          <p:cNvPr id="51" name="矩形 50">
            <a:extLst>
              <a:ext uri="{FF2B5EF4-FFF2-40B4-BE49-F238E27FC236}">
                <a16:creationId xmlns:a16="http://schemas.microsoft.com/office/drawing/2014/main" id="{1F444251-456C-4CD7-8DBA-2C7039F2A15B}"/>
              </a:ext>
            </a:extLst>
          </p:cNvPr>
          <p:cNvSpPr/>
          <p:nvPr/>
        </p:nvSpPr>
        <p:spPr bwMode="auto">
          <a:xfrm>
            <a:off x="6984829" y="2616145"/>
            <a:ext cx="1402080" cy="335280"/>
          </a:xfrm>
          <a:prstGeom prst="rect">
            <a:avLst/>
          </a:prstGeom>
          <a:noFill/>
        </p:spPr>
        <p:txBody>
          <a:bodyPr wrap="none">
            <a:spAutoFit/>
          </a:bodyPr>
          <a:lstStyle/>
          <a:p>
            <a:pPr algn="ctr">
              <a:defRPr/>
            </a:pPr>
            <a:r>
              <a:rPr altLang="en-US" b="1" kern="100" lang="zh-CN" sz="16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研究成果展示</a:t>
            </a:r>
          </a:p>
        </p:txBody>
      </p:sp>
    </p:spTree>
    <p:extLst>
      <p:ext uri="{BB962C8B-B14F-4D97-AF65-F5344CB8AC3E}">
        <p14:creationId val="3009923247"/>
      </p:ext>
    </p:extLst>
  </p:cSld>
  <p:clrMapOvr>
    <a:masterClrMapping/>
  </p:clrMapOvr>
  <mc:AlternateContent>
    <mc:Choice Requires="p14">
      <p:transition p14:dur="700" spd="med">
        <p:fade/>
      </p:transition>
    </mc:Choice>
    <mc:Fallback>
      <p:transition spd="med">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矩形 35">
            <a:extLst>
              <a:ext uri="{FF2B5EF4-FFF2-40B4-BE49-F238E27FC236}">
                <a16:creationId xmlns:a16="http://schemas.microsoft.com/office/drawing/2014/main" id="{422B7E91-7A86-4A4B-BCA3-56D729FE6B71}"/>
              </a:ext>
            </a:extLst>
          </p:cNvPr>
          <p:cNvSpPr/>
          <p:nvPr/>
        </p:nvSpPr>
        <p:spPr bwMode="auto">
          <a:xfrm>
            <a:off x="113001" y="128565"/>
            <a:ext cx="3611880" cy="365760"/>
          </a:xfrm>
          <a:prstGeom prst="rect">
            <a:avLst/>
          </a:prstGeom>
          <a:noFill/>
        </p:spPr>
        <p:txBody>
          <a:bodyPr wrap="none">
            <a:spAutoFit/>
          </a:bodyPr>
          <a:lstStyle/>
          <a:p>
            <a:pP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第三部分：研究成果展示及其应用</a:t>
            </a:r>
          </a:p>
        </p:txBody>
      </p:sp>
      <p:sp>
        <p:nvSpPr>
          <p:cNvPr id="37" name="矩形 36">
            <a:extLst>
              <a:ext uri="{FF2B5EF4-FFF2-40B4-BE49-F238E27FC236}">
                <a16:creationId xmlns:a16="http://schemas.microsoft.com/office/drawing/2014/main" id="{AAC2B75A-92F7-4EF0-A03D-D9C4FAF568C9}"/>
              </a:ext>
            </a:extLst>
          </p:cNvPr>
          <p:cNvSpPr/>
          <p:nvPr/>
        </p:nvSpPr>
        <p:spPr>
          <a:xfrm>
            <a:off x="113001" y="480139"/>
            <a:ext cx="2379980" cy="213360"/>
          </a:xfrm>
          <a:prstGeom prst="rect">
            <a:avLst/>
          </a:prstGeom>
        </p:spPr>
        <p:txBody>
          <a:bodyPr wrap="none">
            <a:spAutoFit/>
          </a:bodyPr>
          <a:lstStyle/>
          <a:p>
            <a:pPr fontAlgn="base" lvl="0">
              <a:spcBef>
                <a:spcPct val="0"/>
              </a:spcBef>
              <a:spcAft>
                <a:spcPct val="0"/>
              </a:spcAft>
              <a:defRPr/>
            </a:pPr>
            <a:r>
              <a:rPr altLang="zh-CN" lang="en-US" sz="800">
                <a:solidFill>
                  <a:schemeClr val="accent1"/>
                </a:solidFill>
                <a:latin typeface="+mj-lt"/>
                <a:ea typeface="方正兰亭黑_GBK"/>
              </a:rPr>
              <a:t>RESEARCH RESULTS AND ITS APPLICATION</a:t>
            </a:r>
          </a:p>
        </p:txBody>
      </p:sp>
      <p:sp>
        <p:nvSpPr>
          <p:cNvPr id="4" name="箭头: 环形 3">
            <a:extLst>
              <a:ext uri="{FF2B5EF4-FFF2-40B4-BE49-F238E27FC236}">
                <a16:creationId xmlns:a16="http://schemas.microsoft.com/office/drawing/2014/main" id="{DAB91C53-BD7C-430E-9E1C-9C36074C22DF}"/>
              </a:ext>
            </a:extLst>
          </p:cNvPr>
          <p:cNvSpPr/>
          <p:nvPr/>
        </p:nvSpPr>
        <p:spPr>
          <a:xfrm>
            <a:off x="3803828" y="994229"/>
            <a:ext cx="1681470" cy="1681726"/>
          </a:xfrm>
          <a:prstGeom prst="circularArrow">
            <a:avLst>
              <a:gd fmla="val 10980" name="adj1"/>
              <a:gd fmla="val 1142322" name="adj2"/>
              <a:gd fmla="val 4500000" name="adj3"/>
              <a:gd fmla="val 10800000" name="adj4"/>
              <a:gd fmla="val 12500" name="adj5"/>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6" name="形状 5">
            <a:extLst>
              <a:ext uri="{FF2B5EF4-FFF2-40B4-BE49-F238E27FC236}">
                <a16:creationId xmlns:a16="http://schemas.microsoft.com/office/drawing/2014/main" id="{13C3CDE8-4FB9-4639-8925-D7A8E96F69EC}"/>
              </a:ext>
            </a:extLst>
          </p:cNvPr>
          <p:cNvSpPr/>
          <p:nvPr/>
        </p:nvSpPr>
        <p:spPr>
          <a:xfrm>
            <a:off x="3336806" y="1960505"/>
            <a:ext cx="1681470" cy="1681726"/>
          </a:xfrm>
          <a:prstGeom prst="leftCircularArrow">
            <a:avLst>
              <a:gd fmla="val 10980" name="adj1"/>
              <a:gd fmla="val 1142322" name="adj2"/>
              <a:gd fmla="val 6300000" name="adj3"/>
              <a:gd fmla="val 18900000" name="adj4"/>
              <a:gd fmla="val 12500" name="adj5"/>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8" name="空心弧 7">
            <a:extLst>
              <a:ext uri="{FF2B5EF4-FFF2-40B4-BE49-F238E27FC236}">
                <a16:creationId xmlns:a16="http://schemas.microsoft.com/office/drawing/2014/main" id="{F6303B66-F2D0-400A-9F71-04F89C072F0A}"/>
              </a:ext>
            </a:extLst>
          </p:cNvPr>
          <p:cNvSpPr/>
          <p:nvPr/>
        </p:nvSpPr>
        <p:spPr>
          <a:xfrm>
            <a:off x="3923505" y="3042413"/>
            <a:ext cx="1444643" cy="1445222"/>
          </a:xfrm>
          <a:prstGeom prst="blockArc">
            <a:avLst>
              <a:gd fmla="val 13500000" name="adj1"/>
              <a:gd fmla="val 10800000" name="adj2"/>
              <a:gd fmla="val 12740" name="adj3"/>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9" name="矩形 28">
            <a:extLst>
              <a:ext uri="{FF2B5EF4-FFF2-40B4-BE49-F238E27FC236}">
                <a16:creationId xmlns:a16="http://schemas.microsoft.com/office/drawing/2014/main" id="{A1F4B579-83D3-4EB4-89EB-C55C2F450419}"/>
              </a:ext>
            </a:extLst>
          </p:cNvPr>
          <p:cNvSpPr/>
          <p:nvPr/>
        </p:nvSpPr>
        <p:spPr bwMode="auto">
          <a:xfrm>
            <a:off x="5485297" y="1222584"/>
            <a:ext cx="1402080" cy="335280"/>
          </a:xfrm>
          <a:prstGeom prst="rect">
            <a:avLst/>
          </a:prstGeom>
          <a:noFill/>
        </p:spPr>
        <p:txBody>
          <a:bodyPr wrap="none">
            <a:spAutoFit/>
          </a:bodyPr>
          <a:lstStyle/>
          <a:p>
            <a:pPr>
              <a:defRPr/>
            </a:pPr>
            <a:r>
              <a:rPr altLang="en-US" b="1" kern="100" lang="zh-CN" sz="16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研究成果应用</a:t>
            </a:r>
          </a:p>
        </p:txBody>
      </p:sp>
      <p:sp>
        <p:nvSpPr>
          <p:cNvPr id="30" name="矩形 29">
            <a:extLst>
              <a:ext uri="{FF2B5EF4-FFF2-40B4-BE49-F238E27FC236}">
                <a16:creationId xmlns:a16="http://schemas.microsoft.com/office/drawing/2014/main" id="{3C388FEC-72FE-47B8-806E-2988C3724DAC}"/>
              </a:ext>
            </a:extLst>
          </p:cNvPr>
          <p:cNvSpPr/>
          <p:nvPr/>
        </p:nvSpPr>
        <p:spPr>
          <a:xfrm>
            <a:off x="5485298" y="1519266"/>
            <a:ext cx="3411959" cy="81153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cxnSp>
        <p:nvCxnSpPr>
          <p:cNvPr id="31" name="直接连接符 30">
            <a:extLst>
              <a:ext uri="{FF2B5EF4-FFF2-40B4-BE49-F238E27FC236}">
                <a16:creationId xmlns:a16="http://schemas.microsoft.com/office/drawing/2014/main" id="{8ACBB725-9FB1-4D2F-A7E5-073E3AA81393}"/>
              </a:ext>
            </a:extLst>
          </p:cNvPr>
          <p:cNvCxnSpPr/>
          <p:nvPr/>
        </p:nvCxnSpPr>
        <p:spPr>
          <a:xfrm>
            <a:off x="5590526" y="1561138"/>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矩形 31">
            <a:extLst>
              <a:ext uri="{FF2B5EF4-FFF2-40B4-BE49-F238E27FC236}">
                <a16:creationId xmlns:a16="http://schemas.microsoft.com/office/drawing/2014/main" id="{86CA8733-7C5D-418F-B420-522E98B8EB3B}"/>
              </a:ext>
            </a:extLst>
          </p:cNvPr>
          <p:cNvSpPr/>
          <p:nvPr/>
        </p:nvSpPr>
        <p:spPr bwMode="auto">
          <a:xfrm>
            <a:off x="5485296" y="3227041"/>
            <a:ext cx="1402080" cy="335280"/>
          </a:xfrm>
          <a:prstGeom prst="rect">
            <a:avLst/>
          </a:prstGeom>
          <a:noFill/>
        </p:spPr>
        <p:txBody>
          <a:bodyPr wrap="none">
            <a:spAutoFit/>
          </a:bodyPr>
          <a:lstStyle/>
          <a:p>
            <a:pPr>
              <a:defRPr/>
            </a:pPr>
            <a:r>
              <a:rPr altLang="en-US" b="1" kern="100" lang="zh-CN" sz="16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研究成果应用</a:t>
            </a:r>
          </a:p>
        </p:txBody>
      </p:sp>
      <p:sp>
        <p:nvSpPr>
          <p:cNvPr id="33" name="矩形 32">
            <a:extLst>
              <a:ext uri="{FF2B5EF4-FFF2-40B4-BE49-F238E27FC236}">
                <a16:creationId xmlns:a16="http://schemas.microsoft.com/office/drawing/2014/main" id="{BAEDC2D0-FBA3-4104-9E9E-4226F986850F}"/>
              </a:ext>
            </a:extLst>
          </p:cNvPr>
          <p:cNvSpPr/>
          <p:nvPr/>
        </p:nvSpPr>
        <p:spPr>
          <a:xfrm>
            <a:off x="5485297" y="3523723"/>
            <a:ext cx="3411959" cy="81153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cxnSp>
        <p:nvCxnSpPr>
          <p:cNvPr id="34" name="直接连接符 33">
            <a:extLst>
              <a:ext uri="{FF2B5EF4-FFF2-40B4-BE49-F238E27FC236}">
                <a16:creationId xmlns:a16="http://schemas.microsoft.com/office/drawing/2014/main" id="{FE9D37E5-E6A2-4772-8AA6-EF848E1C7F49}"/>
              </a:ext>
            </a:extLst>
          </p:cNvPr>
          <p:cNvCxnSpPr/>
          <p:nvPr/>
        </p:nvCxnSpPr>
        <p:spPr>
          <a:xfrm>
            <a:off x="5590525" y="3565595"/>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D2872D06-6E80-48C7-8252-0A85A8159882}"/>
              </a:ext>
            </a:extLst>
          </p:cNvPr>
          <p:cNvSpPr/>
          <p:nvPr/>
        </p:nvSpPr>
        <p:spPr bwMode="auto">
          <a:xfrm>
            <a:off x="1934726" y="2090044"/>
            <a:ext cx="1402080" cy="335280"/>
          </a:xfrm>
          <a:prstGeom prst="rect">
            <a:avLst/>
          </a:prstGeom>
          <a:noFill/>
        </p:spPr>
        <p:txBody>
          <a:bodyPr wrap="none">
            <a:spAutoFit/>
          </a:bodyPr>
          <a:lstStyle/>
          <a:p>
            <a:pPr algn="r">
              <a:defRPr/>
            </a:pPr>
            <a:r>
              <a:rPr altLang="en-US" b="1" kern="100" lang="zh-CN" sz="16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研究成果应用</a:t>
            </a:r>
          </a:p>
        </p:txBody>
      </p:sp>
      <p:sp>
        <p:nvSpPr>
          <p:cNvPr id="38" name="矩形 37">
            <a:extLst>
              <a:ext uri="{FF2B5EF4-FFF2-40B4-BE49-F238E27FC236}">
                <a16:creationId xmlns:a16="http://schemas.microsoft.com/office/drawing/2014/main" id="{6C7037DA-09F3-4CA8-85B0-27157C46E5E6}"/>
              </a:ext>
            </a:extLst>
          </p:cNvPr>
          <p:cNvSpPr/>
          <p:nvPr/>
        </p:nvSpPr>
        <p:spPr>
          <a:xfrm>
            <a:off x="-75153" y="2386726"/>
            <a:ext cx="3411959" cy="811530"/>
          </a:xfrm>
          <a:prstGeom prst="rect">
            <a:avLst/>
          </a:prstGeom>
        </p:spPr>
        <p:txBody>
          <a:bodyPr wrap="square">
            <a:spAutoFit/>
          </a:bodyPr>
          <a:lstStyle/>
          <a:p>
            <a:pPr algn="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cxnSp>
        <p:nvCxnSpPr>
          <p:cNvPr id="39" name="直接连接符 38">
            <a:extLst>
              <a:ext uri="{FF2B5EF4-FFF2-40B4-BE49-F238E27FC236}">
                <a16:creationId xmlns:a16="http://schemas.microsoft.com/office/drawing/2014/main" id="{1F92B94B-342A-4D68-B1D2-ECDDA16B6B40}"/>
              </a:ext>
            </a:extLst>
          </p:cNvPr>
          <p:cNvCxnSpPr/>
          <p:nvPr/>
        </p:nvCxnSpPr>
        <p:spPr>
          <a:xfrm>
            <a:off x="3065909" y="2428598"/>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AutoShape 59">
            <a:extLst>
              <a:ext uri="{FF2B5EF4-FFF2-40B4-BE49-F238E27FC236}">
                <a16:creationId xmlns:a16="http://schemas.microsoft.com/office/drawing/2014/main" id="{133B3B37-798B-4ED1-99C9-33DB2C5F3E14}"/>
              </a:ext>
            </a:extLst>
          </p:cNvPr>
          <p:cNvSpPr/>
          <p:nvPr/>
        </p:nvSpPr>
        <p:spPr bwMode="auto">
          <a:xfrm>
            <a:off x="4357085" y="3526138"/>
            <a:ext cx="484686" cy="482551"/>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17" name="AutoShape 112">
            <a:extLst>
              <a:ext uri="{FF2B5EF4-FFF2-40B4-BE49-F238E27FC236}">
                <a16:creationId xmlns:a16="http://schemas.microsoft.com/office/drawing/2014/main" id="{79C976E0-1F7F-4567-853A-FD52A07FE003}"/>
              </a:ext>
            </a:extLst>
          </p:cNvPr>
          <p:cNvSpPr/>
          <p:nvPr/>
        </p:nvSpPr>
        <p:spPr bwMode="auto">
          <a:xfrm>
            <a:off x="3872398" y="2539156"/>
            <a:ext cx="484687" cy="482551"/>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2"/>
          </a:solid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nvGrpSpPr>
          <p:cNvPr id="18" name="组合 17">
            <a:extLst>
              <a:ext uri="{FF2B5EF4-FFF2-40B4-BE49-F238E27FC236}">
                <a16:creationId xmlns:a16="http://schemas.microsoft.com/office/drawing/2014/main" id="{0DA5727A-D91D-47D8-8F97-F592EF6CA8FF}"/>
              </a:ext>
            </a:extLst>
          </p:cNvPr>
          <p:cNvGrpSpPr/>
          <p:nvPr/>
        </p:nvGrpSpPr>
        <p:grpSpPr>
          <a:xfrm>
            <a:off x="4478583" y="1523433"/>
            <a:ext cx="331960" cy="483901"/>
            <a:chOff x="2528974" y="2863357"/>
            <a:chExt cx="246811" cy="359779"/>
          </a:xfrm>
          <a:solidFill>
            <a:schemeClr val="accent2"/>
          </a:solidFill>
        </p:grpSpPr>
        <p:sp>
          <p:nvSpPr>
            <p:cNvPr id="19" name="AutoShape 113">
              <a:extLst>
                <a:ext uri="{FF2B5EF4-FFF2-40B4-BE49-F238E27FC236}">
                  <a16:creationId xmlns:a16="http://schemas.microsoft.com/office/drawing/2014/main" id="{9A486254-7AFA-46BA-8705-C2885B208DF9}"/>
                </a:ext>
              </a:extLst>
            </p:cNvPr>
            <p:cNvSpPr/>
            <p:nvPr/>
          </p:nvSpPr>
          <p:spPr bwMode="auto">
            <a:xfrm>
              <a:off x="2528974" y="2863357"/>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0" name="AutoShape 114">
              <a:extLst>
                <a:ext uri="{FF2B5EF4-FFF2-40B4-BE49-F238E27FC236}">
                  <a16:creationId xmlns:a16="http://schemas.microsoft.com/office/drawing/2014/main" id="{41BE0A3B-8582-4B2E-8D84-9F4DBC510E94}"/>
                </a:ext>
              </a:extLst>
            </p:cNvPr>
            <p:cNvSpPr/>
            <p:nvPr/>
          </p:nvSpPr>
          <p:spPr bwMode="auto">
            <a:xfrm>
              <a:off x="2584843" y="2919841"/>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spTree>
    <p:extLst>
      <p:ext uri="{BB962C8B-B14F-4D97-AF65-F5344CB8AC3E}">
        <p14:creationId val="691246807"/>
      </p:ext>
    </p:extLst>
  </p:cSld>
  <p:clrMapOvr>
    <a:masterClrMapping/>
  </p:clrMapOvr>
  <mc:AlternateContent>
    <mc:Choice Requires="p14">
      <p:transition p14:dur="700" spd="med">
        <p:fade/>
      </p:transition>
    </mc:Choice>
    <mc:Fallback>
      <p:transition spd="med">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矩形 35">
            <a:extLst>
              <a:ext uri="{FF2B5EF4-FFF2-40B4-BE49-F238E27FC236}">
                <a16:creationId xmlns:a16="http://schemas.microsoft.com/office/drawing/2014/main" id="{422B7E91-7A86-4A4B-BCA3-56D729FE6B71}"/>
              </a:ext>
            </a:extLst>
          </p:cNvPr>
          <p:cNvSpPr/>
          <p:nvPr/>
        </p:nvSpPr>
        <p:spPr bwMode="auto">
          <a:xfrm>
            <a:off x="113001" y="128565"/>
            <a:ext cx="3611880" cy="365760"/>
          </a:xfrm>
          <a:prstGeom prst="rect">
            <a:avLst/>
          </a:prstGeom>
          <a:noFill/>
        </p:spPr>
        <p:txBody>
          <a:bodyPr wrap="none">
            <a:spAutoFit/>
          </a:bodyPr>
          <a:lstStyle/>
          <a:p>
            <a:pP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第三部分：研究成果展示及其应用</a:t>
            </a:r>
          </a:p>
        </p:txBody>
      </p:sp>
      <p:sp>
        <p:nvSpPr>
          <p:cNvPr id="37" name="矩形 36">
            <a:extLst>
              <a:ext uri="{FF2B5EF4-FFF2-40B4-BE49-F238E27FC236}">
                <a16:creationId xmlns:a16="http://schemas.microsoft.com/office/drawing/2014/main" id="{AAC2B75A-92F7-4EF0-A03D-D9C4FAF568C9}"/>
              </a:ext>
            </a:extLst>
          </p:cNvPr>
          <p:cNvSpPr/>
          <p:nvPr/>
        </p:nvSpPr>
        <p:spPr>
          <a:xfrm>
            <a:off x="113001" y="480139"/>
            <a:ext cx="2379980" cy="213360"/>
          </a:xfrm>
          <a:prstGeom prst="rect">
            <a:avLst/>
          </a:prstGeom>
        </p:spPr>
        <p:txBody>
          <a:bodyPr wrap="none">
            <a:spAutoFit/>
          </a:bodyPr>
          <a:lstStyle/>
          <a:p>
            <a:pPr fontAlgn="base" lvl="0">
              <a:spcBef>
                <a:spcPct val="0"/>
              </a:spcBef>
              <a:spcAft>
                <a:spcPct val="0"/>
              </a:spcAft>
              <a:defRPr/>
            </a:pPr>
            <a:r>
              <a:rPr altLang="zh-CN" lang="en-US" sz="800">
                <a:solidFill>
                  <a:schemeClr val="accent1"/>
                </a:solidFill>
                <a:latin typeface="+mj-lt"/>
                <a:ea typeface="方正兰亭黑_GBK"/>
              </a:rPr>
              <a:t>RESEARCH RESULTS AND ITS APPLICATION</a:t>
            </a:r>
          </a:p>
        </p:txBody>
      </p:sp>
      <p:sp>
        <p:nvSpPr>
          <p:cNvPr id="21" name="îŝḻíde">
            <a:extLst>
              <a:ext uri="{FF2B5EF4-FFF2-40B4-BE49-F238E27FC236}">
                <a16:creationId xmlns:a16="http://schemas.microsoft.com/office/drawing/2014/main" id="{E5D4835A-1320-4037-B692-17D8A9DB6BFE}"/>
              </a:ext>
            </a:extLst>
          </p:cNvPr>
          <p:cNvSpPr/>
          <p:nvPr/>
        </p:nvSpPr>
        <p:spPr>
          <a:xfrm>
            <a:off x="0" y="2084186"/>
            <a:ext cx="9144000" cy="1776848"/>
          </a:xfrm>
          <a:prstGeom prst="rect">
            <a:avLst/>
          </a:prstGeom>
          <a:gradFill>
            <a:gsLst>
              <a:gs pos="0">
                <a:schemeClr val="tx1"/>
              </a:gs>
              <a:gs pos="100000">
                <a:schemeClr val="tx1">
                  <a:lumMod val="50000"/>
                  <a:lumOff val="50000"/>
                </a:schemeClr>
              </a:gs>
            </a:gsLst>
            <a:lin ang="0" scaled="0"/>
          </a:gra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solidFill>
                <a:schemeClr val="bg1"/>
              </a:solidFill>
            </a:endParaRPr>
          </a:p>
        </p:txBody>
      </p:sp>
      <p:sp>
        <p:nvSpPr>
          <p:cNvPr id="22" name="îslïḑê">
            <a:extLst>
              <a:ext uri="{FF2B5EF4-FFF2-40B4-BE49-F238E27FC236}">
                <a16:creationId xmlns:a16="http://schemas.microsoft.com/office/drawing/2014/main" id="{98EF9F02-000C-4E5E-9157-F823D9E135ED}"/>
              </a:ext>
            </a:extLst>
          </p:cNvPr>
          <p:cNvSpPr/>
          <p:nvPr/>
        </p:nvSpPr>
        <p:spPr>
          <a:xfrm>
            <a:off x="751273" y="1439154"/>
            <a:ext cx="1817003" cy="2114456"/>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endParaRPr b="1" sz="1200"/>
          </a:p>
        </p:txBody>
      </p:sp>
      <p:sp>
        <p:nvSpPr>
          <p:cNvPr id="23" name="íṩḻîḍé">
            <a:extLst>
              <a:ext uri="{FF2B5EF4-FFF2-40B4-BE49-F238E27FC236}">
                <a16:creationId xmlns:a16="http://schemas.microsoft.com/office/drawing/2014/main" id="{4D391A0F-3C63-4F0F-9D80-3A09DCD84A3F}"/>
              </a:ext>
            </a:extLst>
          </p:cNvPr>
          <p:cNvSpPr/>
          <p:nvPr/>
        </p:nvSpPr>
        <p:spPr>
          <a:xfrm>
            <a:off x="2701288" y="1439154"/>
            <a:ext cx="1817003" cy="2114456"/>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endParaRPr b="1" sz="1200"/>
          </a:p>
        </p:txBody>
      </p:sp>
      <p:sp>
        <p:nvSpPr>
          <p:cNvPr id="24" name="ïsḻide">
            <a:extLst>
              <a:ext uri="{FF2B5EF4-FFF2-40B4-BE49-F238E27FC236}">
                <a16:creationId xmlns:a16="http://schemas.microsoft.com/office/drawing/2014/main" id="{20378E5B-BFD3-40C4-B8C3-C8724219B77F}"/>
              </a:ext>
            </a:extLst>
          </p:cNvPr>
          <p:cNvSpPr/>
          <p:nvPr/>
        </p:nvSpPr>
        <p:spPr>
          <a:xfrm>
            <a:off x="4651303" y="1439154"/>
            <a:ext cx="1817003" cy="2114456"/>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endParaRPr b="1" sz="1200"/>
          </a:p>
        </p:txBody>
      </p:sp>
      <p:sp>
        <p:nvSpPr>
          <p:cNvPr id="25" name="îṧliḑe">
            <a:extLst>
              <a:ext uri="{FF2B5EF4-FFF2-40B4-BE49-F238E27FC236}">
                <a16:creationId xmlns:a16="http://schemas.microsoft.com/office/drawing/2014/main" id="{752C01BD-76D1-4FAB-A360-F28DDC59C029}"/>
              </a:ext>
            </a:extLst>
          </p:cNvPr>
          <p:cNvSpPr/>
          <p:nvPr/>
        </p:nvSpPr>
        <p:spPr>
          <a:xfrm>
            <a:off x="6601317" y="1439154"/>
            <a:ext cx="1817003" cy="2114456"/>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endParaRPr b="1" sz="1200"/>
          </a:p>
        </p:txBody>
      </p:sp>
      <p:sp>
        <p:nvSpPr>
          <p:cNvPr id="26" name="矩形 25"/>
          <p:cNvSpPr/>
          <p:nvPr/>
        </p:nvSpPr>
        <p:spPr>
          <a:xfrm>
            <a:off x="1750940" y="4299736"/>
            <a:ext cx="5602762" cy="373380"/>
          </a:xfrm>
          <a:prstGeom prst="rect">
            <a:avLst/>
          </a:prstGeom>
        </p:spPr>
        <p:txBody>
          <a:bodyPr bIns="34290" lIns="68580" rIns="68580" tIns="34290" wrap="square">
            <a:spAutoFit/>
            <a:scene3d>
              <a:camera prst="orthographicFront"/>
              <a:lightRig dir="t" rig="threePt">
                <a:rot lat="0" lon="0" rev="0"/>
              </a:lightRig>
            </a:scene3d>
            <a:sp3d contourW="12700"/>
          </a:bodyPr>
          <a:lstStyle/>
          <a:p>
            <a:pPr algn="ctr">
              <a:lnSpc>
                <a:spcPct val="125000"/>
              </a:lnSpc>
            </a:pPr>
            <a:r>
              <a:rPr altLang="en-US" lang="zh-CN" sz="800">
                <a:solidFill>
                  <a:schemeClr val="tx1">
                    <a:lumMod val="75000"/>
                    <a:lumOff val="25000"/>
                  </a:schemeClr>
                </a:solidFill>
                <a:latin charset="-122" panose="020b0503020204020204" pitchFamily="34" typeface="微软雅黑"/>
                <a:ea charset="-122" panose="020b0503020204020204" pitchFamily="34" typeface="微软雅黑"/>
              </a:rPr>
              <a:t>小奕PPT工作室更专业的模板。小奕，色彩纷呈，潮流时尚。单击此处编辑您要的内容，建议您在展示时采用微软雅黑字体，本模版所有图形线条及其相应素材均可自由编辑、改色、替换。小奕PPT工作室更专业的模板。</a:t>
            </a:r>
          </a:p>
        </p:txBody>
      </p:sp>
      <p:sp>
        <p:nvSpPr>
          <p:cNvPr id="27" name="文本框 22"/>
          <p:cNvSpPr txBox="1">
            <a:spLocks noChangeArrowheads="1"/>
          </p:cNvSpPr>
          <p:nvPr/>
        </p:nvSpPr>
        <p:spPr bwMode="auto">
          <a:xfrm>
            <a:off x="3590481" y="3944161"/>
            <a:ext cx="1915115" cy="342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defRPr>
                <a:solidFill>
                  <a:schemeClr val="tx1"/>
                </a:solidFill>
                <a:latin charset="0" typeface="Open Sans"/>
                <a:ea charset="-122" typeface="冬青黑体简体中文 W3"/>
              </a:defRPr>
            </a:lvl1pPr>
            <a:lvl2pPr indent="-285750" marL="742950">
              <a:defRPr>
                <a:solidFill>
                  <a:schemeClr val="tx1"/>
                </a:solidFill>
                <a:latin charset="0" typeface="Open Sans"/>
                <a:ea charset="-122" typeface="冬青黑体简体中文 W3"/>
              </a:defRPr>
            </a:lvl2pPr>
            <a:lvl3pPr indent="-228600" marL="1143000">
              <a:defRPr>
                <a:solidFill>
                  <a:schemeClr val="tx1"/>
                </a:solidFill>
                <a:latin charset="0" typeface="Open Sans"/>
                <a:ea charset="-122" typeface="冬青黑体简体中文 W3"/>
              </a:defRPr>
            </a:lvl3pPr>
            <a:lvl4pPr indent="-228600" marL="1600200">
              <a:defRPr>
                <a:solidFill>
                  <a:schemeClr val="tx1"/>
                </a:solidFill>
                <a:latin charset="0" typeface="Open Sans"/>
                <a:ea charset="-122" typeface="冬青黑体简体中文 W3"/>
              </a:defRPr>
            </a:lvl4pPr>
            <a:lvl5pPr indent="-228600" marL="2057400">
              <a:defRPr>
                <a:solidFill>
                  <a:schemeClr val="tx1"/>
                </a:solidFill>
                <a:latin charset="0" typeface="Open Sans"/>
                <a:ea charset="-122" typeface="冬青黑体简体中文 W3"/>
              </a:defRPr>
            </a:lvl5pPr>
            <a:lvl6pPr fontAlgn="base" indent="-228600" marL="2514600">
              <a:spcBef>
                <a:spcPct val="0"/>
              </a:spcBef>
              <a:spcAft>
                <a:spcPct val="0"/>
              </a:spcAft>
              <a:defRPr>
                <a:solidFill>
                  <a:schemeClr val="tx1"/>
                </a:solidFill>
                <a:latin charset="0" typeface="Open Sans"/>
                <a:ea charset="-122" typeface="冬青黑体简体中文 W3"/>
              </a:defRPr>
            </a:lvl6pPr>
            <a:lvl7pPr fontAlgn="base" indent="-228600" marL="2971800">
              <a:spcBef>
                <a:spcPct val="0"/>
              </a:spcBef>
              <a:spcAft>
                <a:spcPct val="0"/>
              </a:spcAft>
              <a:defRPr>
                <a:solidFill>
                  <a:schemeClr val="tx1"/>
                </a:solidFill>
                <a:latin charset="0" typeface="Open Sans"/>
                <a:ea charset="-122" typeface="冬青黑体简体中文 W3"/>
              </a:defRPr>
            </a:lvl7pPr>
            <a:lvl8pPr fontAlgn="base" indent="-228600" marL="3429000">
              <a:spcBef>
                <a:spcPct val="0"/>
              </a:spcBef>
              <a:spcAft>
                <a:spcPct val="0"/>
              </a:spcAft>
              <a:defRPr>
                <a:solidFill>
                  <a:schemeClr val="tx1"/>
                </a:solidFill>
                <a:latin charset="0" typeface="Open Sans"/>
                <a:ea charset="-122" typeface="冬青黑体简体中文 W3"/>
              </a:defRPr>
            </a:lvl8pPr>
            <a:lvl9pPr fontAlgn="base" indent="-228600" marL="3886200">
              <a:spcBef>
                <a:spcPct val="0"/>
              </a:spcBef>
              <a:spcAft>
                <a:spcPct val="0"/>
              </a:spcAft>
              <a:defRPr>
                <a:solidFill>
                  <a:schemeClr val="tx1"/>
                </a:solidFill>
                <a:latin charset="0" typeface="Open Sans"/>
                <a:ea charset="-122" typeface="冬青黑体简体中文 W3"/>
              </a:defRPr>
            </a:lvl9pPr>
          </a:lstStyle>
          <a:p>
            <a:pPr algn="ctr"/>
            <a:r>
              <a:rPr altLang="en-US" b="1" lang="zh-CN" sz="1800">
                <a:solidFill>
                  <a:schemeClr val="bg2">
                    <a:lumMod val="25000"/>
                  </a:schemeClr>
                </a:solidFill>
                <a:latin charset="-122" panose="020b0503020204020204" pitchFamily="34" typeface="微软雅黑"/>
                <a:ea charset="-122" panose="020b0503020204020204" pitchFamily="34" typeface="微软雅黑"/>
              </a:rPr>
              <a:t>研究运用领域</a:t>
            </a:r>
          </a:p>
        </p:txBody>
      </p:sp>
    </p:spTree>
    <p:extLst>
      <p:ext uri="{BB962C8B-B14F-4D97-AF65-F5344CB8AC3E}">
        <p14:creationId val="1808784330"/>
      </p:ext>
    </p:extLst>
  </p:cSld>
  <p:clrMapOvr>
    <a:masterClrMapping/>
  </p:clrMapOvr>
  <mc:AlternateContent>
    <mc:Choice Requires="p14">
      <p:transition p14:dur="700" spd="med">
        <p:fade/>
      </p:transition>
    </mc:Choice>
    <mc:Fallback>
      <p:transition spd="med">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a:extLst>
              <a:ext uri="{FF2B5EF4-FFF2-40B4-BE49-F238E27FC236}">
                <a16:creationId xmlns:a16="http://schemas.microsoft.com/office/drawing/2014/main" id="{8FD56EC3-9CD7-4895-978B-523D2D0815A4}"/>
              </a:ext>
            </a:extLst>
          </p:cNvPr>
          <p:cNvSpPr/>
          <p:nvPr/>
        </p:nvSpPr>
        <p:spPr>
          <a:xfrm>
            <a:off x="0" y="1248032"/>
            <a:ext cx="9144000" cy="2808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a:extLst>
              <a:ext uri="{FF2B5EF4-FFF2-40B4-BE49-F238E27FC236}">
                <a16:creationId xmlns:a16="http://schemas.microsoft.com/office/drawing/2014/main" id="{BDBFD332-C55A-4B7C-8E47-83977B2CCB2B}"/>
              </a:ext>
            </a:extLst>
          </p:cNvPr>
          <p:cNvSpPr/>
          <p:nvPr/>
        </p:nvSpPr>
        <p:spPr>
          <a:xfrm>
            <a:off x="3917752" y="772917"/>
            <a:ext cx="1281672" cy="1281672"/>
          </a:xfrm>
          <a:prstGeom prst="ellipse">
            <a:avLst/>
          </a:prstGeom>
          <a:solidFill>
            <a:schemeClr val="bg1"/>
          </a:solidFill>
          <a:ln>
            <a:no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6" name="组合 15">
            <a:extLst>
              <a:ext uri="{FF2B5EF4-FFF2-40B4-BE49-F238E27FC236}">
                <a16:creationId xmlns:a16="http://schemas.microsoft.com/office/drawing/2014/main" id="{FD3B8E79-2B03-47E0-AFDD-BF761D38335E}"/>
              </a:ext>
            </a:extLst>
          </p:cNvPr>
          <p:cNvGrpSpPr/>
          <p:nvPr/>
        </p:nvGrpSpPr>
        <p:grpSpPr>
          <a:xfrm>
            <a:off x="4117320" y="1086634"/>
            <a:ext cx="882535" cy="769790"/>
            <a:chOff x="4675188" y="2882900"/>
            <a:chExt cx="360362" cy="314325"/>
          </a:xfrm>
          <a:solidFill>
            <a:schemeClr val="accent1"/>
          </a:solidFill>
        </p:grpSpPr>
        <p:sp>
          <p:nvSpPr>
            <p:cNvPr id="18" name="AutoShape 43">
              <a:extLst>
                <a:ext uri="{FF2B5EF4-FFF2-40B4-BE49-F238E27FC236}">
                  <a16:creationId xmlns:a16="http://schemas.microsoft.com/office/drawing/2014/main" id="{C24A8233-A95E-4C59-B017-68F3AA406624}"/>
                </a:ext>
              </a:extLst>
            </p:cNvPr>
            <p:cNvSpPr/>
            <p:nvPr/>
          </p:nvSpPr>
          <p:spPr bwMode="auto">
            <a:xfrm>
              <a:off x="4675188" y="2882900"/>
              <a:ext cx="360362" cy="2571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6" name="AutoShape 44">
              <a:extLst>
                <a:ext uri="{FF2B5EF4-FFF2-40B4-BE49-F238E27FC236}">
                  <a16:creationId xmlns:a16="http://schemas.microsoft.com/office/drawing/2014/main" id="{ED01039B-8D3E-458B-8959-9BFC1898D846}"/>
                </a:ext>
              </a:extLst>
            </p:cNvPr>
            <p:cNvSpPr/>
            <p:nvPr/>
          </p:nvSpPr>
          <p:spPr bwMode="auto">
            <a:xfrm>
              <a:off x="5000625" y="2994025"/>
              <a:ext cx="22225" cy="123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7" name="AutoShape 45">
              <a:extLst>
                <a:ext uri="{FF2B5EF4-FFF2-40B4-BE49-F238E27FC236}">
                  <a16:creationId xmlns:a16="http://schemas.microsoft.com/office/drawing/2014/main" id="{26B7259D-0DD8-4D33-861F-E616A464876A}"/>
                </a:ext>
              </a:extLst>
            </p:cNvPr>
            <p:cNvSpPr/>
            <p:nvPr/>
          </p:nvSpPr>
          <p:spPr bwMode="auto">
            <a:xfrm>
              <a:off x="4989513" y="3128963"/>
              <a:ext cx="46037" cy="682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sp>
        <p:nvSpPr>
          <p:cNvPr id="29" name="矩形 28">
            <a:extLst>
              <a:ext uri="{FF2B5EF4-FFF2-40B4-BE49-F238E27FC236}">
                <a16:creationId xmlns:a16="http://schemas.microsoft.com/office/drawing/2014/main" id="{183B54F9-5625-47BF-A471-30AC2D9AD53F}"/>
              </a:ext>
            </a:extLst>
          </p:cNvPr>
          <p:cNvSpPr/>
          <p:nvPr/>
        </p:nvSpPr>
        <p:spPr bwMode="auto">
          <a:xfrm>
            <a:off x="2524760" y="2130264"/>
            <a:ext cx="4094480" cy="762000"/>
          </a:xfrm>
          <a:prstGeom prst="rect">
            <a:avLst/>
          </a:prstGeom>
        </p:spPr>
        <p:txBody>
          <a:bodyPr wrap="none">
            <a:spAutoFit/>
          </a:bodyPr>
          <a:lstStyle/>
          <a:p>
            <a:pPr algn="ctr">
              <a:defRPr/>
            </a:pPr>
            <a:r>
              <a:rPr altLang="en-US" b="1" kern="100" lang="zh-CN" sz="44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论文总结与致谢</a:t>
            </a:r>
          </a:p>
        </p:txBody>
      </p:sp>
      <p:sp>
        <p:nvSpPr>
          <p:cNvPr id="31" name="矩形 30">
            <a:extLst>
              <a:ext uri="{FF2B5EF4-FFF2-40B4-BE49-F238E27FC236}">
                <a16:creationId xmlns:a16="http://schemas.microsoft.com/office/drawing/2014/main" id="{2AA75E1D-E7E7-4D07-8BE2-EF0436F169E0}"/>
              </a:ext>
            </a:extLst>
          </p:cNvPr>
          <p:cNvSpPr/>
          <p:nvPr/>
        </p:nvSpPr>
        <p:spPr>
          <a:xfrm>
            <a:off x="2886711" y="2953381"/>
            <a:ext cx="3370580" cy="213360"/>
          </a:xfrm>
          <a:prstGeom prst="rect">
            <a:avLst/>
          </a:prstGeom>
        </p:spPr>
        <p:txBody>
          <a:bodyPr wrap="none">
            <a:spAutoFit/>
          </a:bodyPr>
          <a:lstStyle/>
          <a:p>
            <a:pPr algn="ctr" fontAlgn="base" lvl="0">
              <a:spcBef>
                <a:spcPct val="0"/>
              </a:spcBef>
              <a:spcAft>
                <a:spcPct val="0"/>
              </a:spcAft>
              <a:defRPr/>
            </a:pPr>
            <a:r>
              <a:rPr altLang="zh-CN" lang="en-US" spc="300" sz="800">
                <a:solidFill>
                  <a:schemeClr val="bg1"/>
                </a:solidFill>
                <a:latin typeface="+mj-lt"/>
                <a:ea typeface="方正兰亭黑_GBK"/>
              </a:rPr>
              <a:t>THE SUMMARY AND ACKNOWLEDGMENT</a:t>
            </a:r>
          </a:p>
        </p:txBody>
      </p:sp>
      <p:cxnSp>
        <p:nvCxnSpPr>
          <p:cNvPr id="32" name="直接连接符 31">
            <a:extLst>
              <a:ext uri="{FF2B5EF4-FFF2-40B4-BE49-F238E27FC236}">
                <a16:creationId xmlns:a16="http://schemas.microsoft.com/office/drawing/2014/main" id="{C1667AC8-7E0D-45DD-84DC-7CE6F6BB818A}"/>
              </a:ext>
            </a:extLst>
          </p:cNvPr>
          <p:cNvCxnSpPr/>
          <p:nvPr/>
        </p:nvCxnSpPr>
        <p:spPr>
          <a:xfrm>
            <a:off x="4170702" y="3323355"/>
            <a:ext cx="8025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矩形: 圆角 1">
            <a:extLst>
              <a:ext uri="{FF2B5EF4-FFF2-40B4-BE49-F238E27FC236}">
                <a16:creationId xmlns:a16="http://schemas.microsoft.com/office/drawing/2014/main" id="{82BD473B-86FC-4B4E-BC52-DAE387E67E57}"/>
              </a:ext>
            </a:extLst>
          </p:cNvPr>
          <p:cNvSpPr/>
          <p:nvPr/>
        </p:nvSpPr>
        <p:spPr>
          <a:xfrm>
            <a:off x="3823595" y="3477887"/>
            <a:ext cx="1496811" cy="320584"/>
          </a:xfrm>
          <a:prstGeom prst="roundRect">
            <a:avLst>
              <a:gd fmla="val 50000"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bg1"/>
                </a:solidFill>
                <a:latin typeface="+mj-lt"/>
              </a:rPr>
              <a:t>PART FOUR</a:t>
            </a:r>
          </a:p>
        </p:txBody>
      </p:sp>
    </p:spTree>
    <p:extLst>
      <p:ext uri="{BB962C8B-B14F-4D97-AF65-F5344CB8AC3E}">
        <p14:creationId val="4252820051"/>
      </p:ext>
    </p:extLst>
  </p:cSld>
  <p:clrMapOvr>
    <a:masterClrMapping/>
  </p:clrMapOvr>
  <mc:AlternateContent>
    <mc:Choice Requires="p14">
      <p:transition p14:dur="700" spd="med">
        <p:fade/>
      </p:transition>
    </mc:Choice>
    <mc:Fallback>
      <p:transition spd="med">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圆角 1">
            <a:extLst>
              <a:ext uri="{FF2B5EF4-FFF2-40B4-BE49-F238E27FC236}">
                <a16:creationId xmlns:a16="http://schemas.microsoft.com/office/drawing/2014/main" id="{5E623002-5A9A-47C8-A6D4-1CB5541CDD72}"/>
              </a:ext>
            </a:extLst>
          </p:cNvPr>
          <p:cNvSpPr/>
          <p:nvPr/>
        </p:nvSpPr>
        <p:spPr>
          <a:xfrm>
            <a:off x="215388" y="938301"/>
            <a:ext cx="4293894" cy="1741400"/>
          </a:xfrm>
          <a:prstGeom prst="roundRect">
            <a:avLst>
              <a:gd fmla="val 9331" name="adj"/>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a:extLst>
              <a:ext uri="{FF2B5EF4-FFF2-40B4-BE49-F238E27FC236}">
                <a16:creationId xmlns:a16="http://schemas.microsoft.com/office/drawing/2014/main" id="{C0DFC717-34BC-4254-85AA-86FFF21DFDBF}"/>
              </a:ext>
            </a:extLst>
          </p:cNvPr>
          <p:cNvSpPr/>
          <p:nvPr/>
        </p:nvSpPr>
        <p:spPr bwMode="auto">
          <a:xfrm>
            <a:off x="1103987" y="1322748"/>
            <a:ext cx="868680" cy="365760"/>
          </a:xfrm>
          <a:prstGeom prst="rect">
            <a:avLst/>
          </a:prstGeom>
          <a:noFill/>
        </p:spPr>
        <p:txBody>
          <a:bodyPr wrap="none">
            <a:spAutoFit/>
          </a:bodyPr>
          <a:lstStyle/>
          <a:p>
            <a:pPr>
              <a:defRPr/>
            </a:pPr>
            <a:r>
              <a:rPr altLang="en-US" b="1" kern="100" lang="zh-CN" sz="18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创新点</a:t>
            </a:r>
          </a:p>
        </p:txBody>
      </p:sp>
      <p:grpSp>
        <p:nvGrpSpPr>
          <p:cNvPr id="21" name="Group 17">
            <a:extLst>
              <a:ext uri="{FF2B5EF4-FFF2-40B4-BE49-F238E27FC236}">
                <a16:creationId xmlns:a16="http://schemas.microsoft.com/office/drawing/2014/main" id="{93B081AF-6AD8-4E7F-B341-6B5D599D4BB4}"/>
              </a:ext>
            </a:extLst>
          </p:cNvPr>
          <p:cNvGrpSpPr>
            <a:grpSpLocks noChangeAspect="1"/>
          </p:cNvGrpSpPr>
          <p:nvPr/>
        </p:nvGrpSpPr>
        <p:grpSpPr>
          <a:xfrm>
            <a:off x="395256" y="1118470"/>
            <a:ext cx="698776" cy="794385"/>
            <a:chOff x="1203" y="1066"/>
            <a:chExt cx="592" cy="673"/>
          </a:xfrm>
          <a:solidFill>
            <a:schemeClr val="bg1"/>
          </a:solidFill>
        </p:grpSpPr>
        <p:sp>
          <p:nvSpPr>
            <p:cNvPr id="22" name="Freeform 18">
              <a:extLst>
                <a:ext uri="{FF2B5EF4-FFF2-40B4-BE49-F238E27FC236}">
                  <a16:creationId xmlns:a16="http://schemas.microsoft.com/office/drawing/2014/main" id="{6F4BF964-4AF1-43D6-8DC0-E3016D1F2E60}"/>
                </a:ext>
              </a:extLst>
            </p:cNvPr>
            <p:cNvSpPr/>
            <p:nvPr/>
          </p:nvSpPr>
          <p:spPr bwMode="auto">
            <a:xfrm>
              <a:off x="1273" y="1145"/>
              <a:ext cx="453" cy="594"/>
            </a:xfrm>
            <a:custGeom>
              <a:gdLst>
                <a:gd fmla="*/ 180 w 300" name="T0"/>
                <a:gd fmla="*/ 394 h 394" name="T1"/>
                <a:gd fmla="*/ 121 w 300" name="T2"/>
                <a:gd fmla="*/ 394 h 394" name="T3"/>
                <a:gd fmla="*/ 61 w 300" name="T4"/>
                <a:gd fmla="*/ 335 h 394" name="T5"/>
                <a:gd fmla="*/ 61 w 300" name="T6"/>
                <a:gd fmla="*/ 308 h 394" name="T7"/>
                <a:gd fmla="*/ 34 w 300" name="T8"/>
                <a:gd fmla="*/ 241 h 394" name="T9"/>
                <a:gd fmla="*/ 1 w 300" name="T10"/>
                <a:gd fmla="*/ 152 h 394" name="T11"/>
                <a:gd fmla="*/ 149 w 300" name="T12"/>
                <a:gd fmla="*/ 1 h 394" name="T13"/>
                <a:gd fmla="*/ 300 w 300" name="T14"/>
                <a:gd fmla="*/ 149 h 394" name="T15"/>
                <a:gd fmla="*/ 300 w 300" name="T16"/>
                <a:gd fmla="*/ 152 h 394" name="T17"/>
                <a:gd fmla="*/ 267 w 300" name="T18"/>
                <a:gd fmla="*/ 241 h 394" name="T19"/>
                <a:gd fmla="*/ 240 w 300" name="T20"/>
                <a:gd fmla="*/ 308 h 394" name="T21"/>
                <a:gd fmla="*/ 240 w 300" name="T22"/>
                <a:gd fmla="*/ 335 h 394" name="T23"/>
                <a:gd fmla="*/ 180 w 300" name="T24"/>
                <a:gd fmla="*/ 394 h 39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94" w="300">
                  <a:moveTo>
                    <a:pt x="180" y="394"/>
                  </a:moveTo>
                  <a:cubicBezTo>
                    <a:pt x="121" y="394"/>
                    <a:pt x="121" y="394"/>
                    <a:pt x="121" y="394"/>
                  </a:cubicBezTo>
                  <a:cubicBezTo>
                    <a:pt x="88" y="394"/>
                    <a:pt x="61" y="368"/>
                    <a:pt x="61" y="335"/>
                  </a:cubicBezTo>
                  <a:cubicBezTo>
                    <a:pt x="61" y="308"/>
                    <a:pt x="61" y="308"/>
                    <a:pt x="61" y="308"/>
                  </a:cubicBezTo>
                  <a:cubicBezTo>
                    <a:pt x="59" y="284"/>
                    <a:pt x="50" y="260"/>
                    <a:pt x="34" y="241"/>
                  </a:cubicBezTo>
                  <a:cubicBezTo>
                    <a:pt x="13" y="216"/>
                    <a:pt x="1" y="184"/>
                    <a:pt x="1" y="152"/>
                  </a:cubicBezTo>
                  <a:cubicBezTo>
                    <a:pt x="0" y="69"/>
                    <a:pt x="67" y="2"/>
                    <a:pt x="149" y="1"/>
                  </a:cubicBezTo>
                  <a:cubicBezTo>
                    <a:pt x="232" y="0"/>
                    <a:pt x="299" y="67"/>
                    <a:pt x="300" y="149"/>
                  </a:cubicBezTo>
                  <a:cubicBezTo>
                    <a:pt x="300" y="150"/>
                    <a:pt x="300" y="151"/>
                    <a:pt x="300" y="152"/>
                  </a:cubicBezTo>
                  <a:cubicBezTo>
                    <a:pt x="299" y="184"/>
                    <a:pt x="288" y="216"/>
                    <a:pt x="267" y="241"/>
                  </a:cubicBezTo>
                  <a:cubicBezTo>
                    <a:pt x="251" y="260"/>
                    <a:pt x="242" y="284"/>
                    <a:pt x="240" y="308"/>
                  </a:cubicBezTo>
                  <a:cubicBezTo>
                    <a:pt x="240" y="335"/>
                    <a:pt x="240" y="335"/>
                    <a:pt x="240" y="335"/>
                  </a:cubicBezTo>
                  <a:cubicBezTo>
                    <a:pt x="240" y="368"/>
                    <a:pt x="213" y="394"/>
                    <a:pt x="180" y="3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23" name="Freeform 19">
              <a:extLst>
                <a:ext uri="{FF2B5EF4-FFF2-40B4-BE49-F238E27FC236}">
                  <a16:creationId xmlns:a16="http://schemas.microsoft.com/office/drawing/2014/main" id="{D1B7FF45-2708-4E47-AAB8-00C30F082844}"/>
                </a:ext>
              </a:extLst>
            </p:cNvPr>
            <p:cNvSpPr/>
            <p:nvPr/>
          </p:nvSpPr>
          <p:spPr bwMode="auto">
            <a:xfrm>
              <a:off x="1320" y="1194"/>
              <a:ext cx="360" cy="499"/>
            </a:xfrm>
            <a:custGeom>
              <a:gdLst>
                <a:gd fmla="*/ 119 w 239" name="T0"/>
                <a:gd fmla="*/ 0 h 332" name="T1"/>
                <a:gd fmla="*/ 0 w 239" name="T2"/>
                <a:gd fmla="*/ 120 h 332" name="T3"/>
                <a:gd fmla="*/ 25 w 239" name="T4"/>
                <a:gd fmla="*/ 188 h 332" name="T5"/>
                <a:gd fmla="*/ 60 w 239" name="T6"/>
                <a:gd fmla="*/ 276 h 332" name="T7"/>
                <a:gd fmla="*/ 60 w 239" name="T8"/>
                <a:gd fmla="*/ 303 h 332" name="T9"/>
                <a:gd fmla="*/ 90 w 239" name="T10"/>
                <a:gd fmla="*/ 332 h 332" name="T11"/>
                <a:gd fmla="*/ 149 w 239" name="T12"/>
                <a:gd fmla="*/ 332 h 332" name="T13"/>
                <a:gd fmla="*/ 179 w 239" name="T14"/>
                <a:gd fmla="*/ 303 h 332" name="T15"/>
                <a:gd fmla="*/ 179 w 239" name="T16"/>
                <a:gd fmla="*/ 277 h 332" name="T17"/>
                <a:gd fmla="*/ 214 w 239" name="T18"/>
                <a:gd fmla="*/ 188 h 332" name="T19"/>
                <a:gd fmla="*/ 239 w 239" name="T20"/>
                <a:gd fmla="*/ 120 h 332" name="T21"/>
                <a:gd fmla="*/ 119 w 239" name="T22"/>
                <a:gd fmla="*/ 0 h 33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32" w="239">
                  <a:moveTo>
                    <a:pt x="119" y="0"/>
                  </a:moveTo>
                  <a:cubicBezTo>
                    <a:pt x="53" y="0"/>
                    <a:pt x="0" y="54"/>
                    <a:pt x="0" y="120"/>
                  </a:cubicBezTo>
                  <a:cubicBezTo>
                    <a:pt x="0" y="145"/>
                    <a:pt x="9" y="169"/>
                    <a:pt x="25" y="188"/>
                  </a:cubicBezTo>
                  <a:cubicBezTo>
                    <a:pt x="46" y="213"/>
                    <a:pt x="58" y="244"/>
                    <a:pt x="60" y="276"/>
                  </a:cubicBezTo>
                  <a:cubicBezTo>
                    <a:pt x="60" y="303"/>
                    <a:pt x="60" y="303"/>
                    <a:pt x="60" y="303"/>
                  </a:cubicBezTo>
                  <a:cubicBezTo>
                    <a:pt x="60" y="319"/>
                    <a:pt x="73" y="332"/>
                    <a:pt x="90" y="332"/>
                  </a:cubicBezTo>
                  <a:cubicBezTo>
                    <a:pt x="149" y="332"/>
                    <a:pt x="149" y="332"/>
                    <a:pt x="149" y="332"/>
                  </a:cubicBezTo>
                  <a:cubicBezTo>
                    <a:pt x="166" y="332"/>
                    <a:pt x="179" y="319"/>
                    <a:pt x="179" y="303"/>
                  </a:cubicBezTo>
                  <a:cubicBezTo>
                    <a:pt x="179" y="277"/>
                    <a:pt x="179" y="277"/>
                    <a:pt x="179" y="277"/>
                  </a:cubicBezTo>
                  <a:cubicBezTo>
                    <a:pt x="181" y="244"/>
                    <a:pt x="193" y="213"/>
                    <a:pt x="214" y="188"/>
                  </a:cubicBezTo>
                  <a:cubicBezTo>
                    <a:pt x="230" y="169"/>
                    <a:pt x="239" y="145"/>
                    <a:pt x="239" y="120"/>
                  </a:cubicBezTo>
                  <a:cubicBezTo>
                    <a:pt x="239" y="54"/>
                    <a:pt x="186" y="0"/>
                    <a:pt x="119" y="0"/>
                  </a:cubicBezTo>
                  <a:close/>
                </a:path>
              </a:pathLst>
            </a:custGeom>
            <a:solidFill>
              <a:srgbClr val="2932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24" name="Freeform 20">
              <a:extLst>
                <a:ext uri="{FF2B5EF4-FFF2-40B4-BE49-F238E27FC236}">
                  <a16:creationId xmlns:a16="http://schemas.microsoft.com/office/drawing/2014/main" id="{1163AC09-591F-4751-9E17-FF5E5CF76645}"/>
                </a:ext>
              </a:extLst>
            </p:cNvPr>
            <p:cNvSpPr>
              <a:spLocks noEditPoints="1"/>
            </p:cNvSpPr>
            <p:nvPr/>
          </p:nvSpPr>
          <p:spPr bwMode="auto">
            <a:xfrm>
              <a:off x="1203" y="1066"/>
              <a:ext cx="592" cy="585"/>
            </a:xfrm>
            <a:custGeom>
              <a:gdLst>
                <a:gd fmla="*/ 257 w 393" name="T0"/>
                <a:gd fmla="*/ 254 h 389" name="T1"/>
                <a:gd fmla="*/ 243 w 393" name="T2"/>
                <a:gd fmla="*/ 244 h 389" name="T3"/>
                <a:gd fmla="*/ 236 w 393" name="T4"/>
                <a:gd fmla="*/ 222 h 389" name="T5"/>
                <a:gd fmla="*/ 208 w 393" name="T6"/>
                <a:gd fmla="*/ 250 h 389" name="T7"/>
                <a:gd fmla="*/ 187 w 393" name="T8"/>
                <a:gd fmla="*/ 250 h 389" name="T9"/>
                <a:gd fmla="*/ 187 w 393" name="T10"/>
                <a:gd fmla="*/ 250 h 389" name="T11"/>
                <a:gd fmla="*/ 159 w 393" name="T12"/>
                <a:gd fmla="*/ 222 h 389" name="T13"/>
                <a:gd fmla="*/ 152 w 393" name="T14"/>
                <a:gd fmla="*/ 244 h 389" name="T15"/>
                <a:gd fmla="*/ 133 w 393" name="T16"/>
                <a:gd fmla="*/ 254 h 389" name="T17"/>
                <a:gd fmla="*/ 123 w 393" name="T18"/>
                <a:gd fmla="*/ 235 h 389" name="T19"/>
                <a:gd fmla="*/ 123 w 393" name="T20"/>
                <a:gd fmla="*/ 235 h 389" name="T21"/>
                <a:gd fmla="*/ 138 w 393" name="T22"/>
                <a:gd fmla="*/ 190 h 389" name="T23"/>
                <a:gd fmla="*/ 157 w 393" name="T24"/>
                <a:gd fmla="*/ 180 h 389" name="T25"/>
                <a:gd fmla="*/ 163 w 393" name="T26"/>
                <a:gd fmla="*/ 184 h 389" name="T27"/>
                <a:gd fmla="*/ 197 w 393" name="T28"/>
                <a:gd fmla="*/ 218 h 389" name="T29"/>
                <a:gd fmla="*/ 232 w 393" name="T30"/>
                <a:gd fmla="*/ 184 h 389" name="T31"/>
                <a:gd fmla="*/ 253 w 393" name="T32"/>
                <a:gd fmla="*/ 184 h 389" name="T33"/>
                <a:gd fmla="*/ 257 w 393" name="T34"/>
                <a:gd fmla="*/ 190 h 389" name="T35"/>
                <a:gd fmla="*/ 271 w 393" name="T36"/>
                <a:gd fmla="*/ 235 h 389" name="T37"/>
                <a:gd fmla="*/ 262 w 393" name="T38"/>
                <a:gd fmla="*/ 254 h 389" name="T39"/>
                <a:gd fmla="*/ 262 w 393" name="T40"/>
                <a:gd fmla="*/ 254 h 389" name="T41"/>
                <a:gd fmla="*/ 257 w 393" name="T42"/>
                <a:gd fmla="*/ 254 h 389" name="T43"/>
                <a:gd fmla="*/ 362 w 393" name="T44"/>
                <a:gd fmla="*/ 105 h 389" name="T45"/>
                <a:gd fmla="*/ 347 w 393" name="T46"/>
                <a:gd fmla="*/ 90 h 389" name="T47"/>
                <a:gd fmla="*/ 352 w 393" name="T48"/>
                <a:gd fmla="*/ 79 h 389" name="T49"/>
                <a:gd fmla="*/ 367 w 393" name="T50"/>
                <a:gd fmla="*/ 65 h 389" name="T51"/>
                <a:gd fmla="*/ 388 w 393" name="T52"/>
                <a:gd fmla="*/ 67 h 389" name="T53"/>
                <a:gd fmla="*/ 387 w 393" name="T54"/>
                <a:gd fmla="*/ 87 h 389" name="T55"/>
                <a:gd fmla="*/ 372 w 393" name="T56"/>
                <a:gd fmla="*/ 101 h 389" name="T57"/>
                <a:gd fmla="*/ 362 w 393" name="T58"/>
                <a:gd fmla="*/ 105 h 389" name="T59"/>
                <a:gd fmla="*/ 33 w 393" name="T60"/>
                <a:gd fmla="*/ 105 h 389" name="T61"/>
                <a:gd fmla="*/ 23 w 393" name="T62"/>
                <a:gd fmla="*/ 101 h 389" name="T63"/>
                <a:gd fmla="*/ 8 w 393" name="T64"/>
                <a:gd fmla="*/ 87 h 389" name="T65"/>
                <a:gd fmla="*/ 6 w 393" name="T66"/>
                <a:gd fmla="*/ 66 h 389" name="T67"/>
                <a:gd fmla="*/ 27 w 393" name="T68"/>
                <a:gd fmla="*/ 64 h 389" name="T69"/>
                <a:gd fmla="*/ 28 w 393" name="T70"/>
                <a:gd fmla="*/ 65 h 389" name="T71"/>
                <a:gd fmla="*/ 43 w 393" name="T72"/>
                <a:gd fmla="*/ 79 h 389" name="T73"/>
                <a:gd fmla="*/ 44 w 393" name="T74"/>
                <a:gd fmla="*/ 100 h 389" name="T75"/>
                <a:gd fmla="*/ 33 w 393" name="T76"/>
                <a:gd fmla="*/ 105 h 389" name="T77"/>
                <a:gd fmla="*/ 197 w 393" name="T78"/>
                <a:gd fmla="*/ 45 h 389" name="T79"/>
                <a:gd fmla="*/ 183 w 393" name="T80"/>
                <a:gd fmla="*/ 30 h 389" name="T81"/>
                <a:gd fmla="*/ 183 w 393" name="T82"/>
                <a:gd fmla="*/ 15 h 389" name="T83"/>
                <a:gd fmla="*/ 197 w 393" name="T84"/>
                <a:gd fmla="*/ 0 h 389" name="T85"/>
                <a:gd fmla="*/ 212 w 393" name="T86"/>
                <a:gd fmla="*/ 15 h 389" name="T87"/>
                <a:gd fmla="*/ 212 w 393" name="T88"/>
                <a:gd fmla="*/ 15 h 389" name="T89"/>
                <a:gd fmla="*/ 212 w 393" name="T90"/>
                <a:gd fmla="*/ 30 h 389" name="T91"/>
                <a:gd fmla="*/ 197 w 393" name="T92"/>
                <a:gd fmla="*/ 45 h 389" name="T93"/>
                <a:gd fmla="*/ 197 w 393" name="T94"/>
                <a:gd fmla="*/ 45 h 389" name="T95"/>
                <a:gd fmla="*/ 227 w 393" name="T96"/>
                <a:gd fmla="*/ 389 h 389" name="T97"/>
                <a:gd fmla="*/ 168 w 393" name="T98"/>
                <a:gd fmla="*/ 389 h 389" name="T99"/>
                <a:gd fmla="*/ 153 w 393" name="T100"/>
                <a:gd fmla="*/ 374 h 389" name="T101"/>
                <a:gd fmla="*/ 168 w 393" name="T102"/>
                <a:gd fmla="*/ 359 h 389" name="T103"/>
                <a:gd fmla="*/ 227 w 393" name="T104"/>
                <a:gd fmla="*/ 359 h 389" name="T105"/>
                <a:gd fmla="*/ 242 w 393" name="T106"/>
                <a:gd fmla="*/ 374 h 389" name="T107"/>
                <a:gd fmla="*/ 227 w 393" name="T108"/>
                <a:gd fmla="*/ 389 h 38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9" w="393">
                  <a:moveTo>
                    <a:pt x="257" y="254"/>
                  </a:moveTo>
                  <a:cubicBezTo>
                    <a:pt x="251" y="254"/>
                    <a:pt x="245" y="250"/>
                    <a:pt x="243" y="244"/>
                  </a:cubicBezTo>
                  <a:cubicBezTo>
                    <a:pt x="236" y="222"/>
                    <a:pt x="236" y="222"/>
                    <a:pt x="236" y="222"/>
                  </a:cubicBezTo>
                  <a:cubicBezTo>
                    <a:pt x="208" y="250"/>
                    <a:pt x="208" y="250"/>
                    <a:pt x="208" y="250"/>
                  </a:cubicBezTo>
                  <a:cubicBezTo>
                    <a:pt x="202" y="256"/>
                    <a:pt x="193" y="256"/>
                    <a:pt x="187" y="250"/>
                  </a:cubicBezTo>
                  <a:cubicBezTo>
                    <a:pt x="187" y="250"/>
                    <a:pt x="187" y="250"/>
                    <a:pt x="187" y="250"/>
                  </a:cubicBezTo>
                  <a:cubicBezTo>
                    <a:pt x="159" y="222"/>
                    <a:pt x="159" y="222"/>
                    <a:pt x="159" y="222"/>
                  </a:cubicBezTo>
                  <a:cubicBezTo>
                    <a:pt x="152" y="244"/>
                    <a:pt x="152" y="244"/>
                    <a:pt x="152" y="244"/>
                  </a:cubicBezTo>
                  <a:cubicBezTo>
                    <a:pt x="149" y="252"/>
                    <a:pt x="141" y="256"/>
                    <a:pt x="133" y="254"/>
                  </a:cubicBezTo>
                  <a:cubicBezTo>
                    <a:pt x="125" y="252"/>
                    <a:pt x="121" y="243"/>
                    <a:pt x="123" y="235"/>
                  </a:cubicBezTo>
                  <a:cubicBezTo>
                    <a:pt x="123" y="235"/>
                    <a:pt x="123" y="235"/>
                    <a:pt x="123" y="235"/>
                  </a:cubicBezTo>
                  <a:cubicBezTo>
                    <a:pt x="138" y="190"/>
                    <a:pt x="138" y="190"/>
                    <a:pt x="138" y="190"/>
                  </a:cubicBezTo>
                  <a:cubicBezTo>
                    <a:pt x="141" y="182"/>
                    <a:pt x="150" y="178"/>
                    <a:pt x="157" y="180"/>
                  </a:cubicBezTo>
                  <a:cubicBezTo>
                    <a:pt x="160" y="181"/>
                    <a:pt x="162" y="182"/>
                    <a:pt x="163" y="184"/>
                  </a:cubicBezTo>
                  <a:cubicBezTo>
                    <a:pt x="197" y="218"/>
                    <a:pt x="197" y="218"/>
                    <a:pt x="197" y="218"/>
                  </a:cubicBezTo>
                  <a:cubicBezTo>
                    <a:pt x="232" y="184"/>
                    <a:pt x="232" y="184"/>
                    <a:pt x="232" y="184"/>
                  </a:cubicBezTo>
                  <a:cubicBezTo>
                    <a:pt x="238" y="178"/>
                    <a:pt x="247" y="178"/>
                    <a:pt x="253" y="184"/>
                  </a:cubicBezTo>
                  <a:cubicBezTo>
                    <a:pt x="255" y="186"/>
                    <a:pt x="256" y="188"/>
                    <a:pt x="257" y="190"/>
                  </a:cubicBezTo>
                  <a:cubicBezTo>
                    <a:pt x="271" y="235"/>
                    <a:pt x="271" y="235"/>
                    <a:pt x="271" y="235"/>
                  </a:cubicBezTo>
                  <a:cubicBezTo>
                    <a:pt x="274" y="243"/>
                    <a:pt x="270" y="251"/>
                    <a:pt x="262" y="254"/>
                  </a:cubicBezTo>
                  <a:cubicBezTo>
                    <a:pt x="262" y="254"/>
                    <a:pt x="262" y="254"/>
                    <a:pt x="262" y="254"/>
                  </a:cubicBezTo>
                  <a:cubicBezTo>
                    <a:pt x="260" y="254"/>
                    <a:pt x="259" y="254"/>
                    <a:pt x="257" y="254"/>
                  </a:cubicBezTo>
                  <a:moveTo>
                    <a:pt x="362" y="105"/>
                  </a:moveTo>
                  <a:cubicBezTo>
                    <a:pt x="354" y="105"/>
                    <a:pt x="347" y="98"/>
                    <a:pt x="347" y="90"/>
                  </a:cubicBezTo>
                  <a:cubicBezTo>
                    <a:pt x="347" y="86"/>
                    <a:pt x="349" y="82"/>
                    <a:pt x="352" y="79"/>
                  </a:cubicBezTo>
                  <a:cubicBezTo>
                    <a:pt x="367" y="65"/>
                    <a:pt x="367" y="65"/>
                    <a:pt x="367" y="65"/>
                  </a:cubicBezTo>
                  <a:cubicBezTo>
                    <a:pt x="373" y="60"/>
                    <a:pt x="383" y="61"/>
                    <a:pt x="388" y="67"/>
                  </a:cubicBezTo>
                  <a:cubicBezTo>
                    <a:pt x="393" y="73"/>
                    <a:pt x="393" y="82"/>
                    <a:pt x="387" y="87"/>
                  </a:cubicBezTo>
                  <a:cubicBezTo>
                    <a:pt x="372" y="101"/>
                    <a:pt x="372" y="101"/>
                    <a:pt x="372" y="101"/>
                  </a:cubicBezTo>
                  <a:cubicBezTo>
                    <a:pt x="369" y="104"/>
                    <a:pt x="366" y="105"/>
                    <a:pt x="362" y="105"/>
                  </a:cubicBezTo>
                  <a:moveTo>
                    <a:pt x="33" y="105"/>
                  </a:moveTo>
                  <a:cubicBezTo>
                    <a:pt x="29" y="105"/>
                    <a:pt x="26" y="104"/>
                    <a:pt x="23" y="101"/>
                  </a:cubicBezTo>
                  <a:cubicBezTo>
                    <a:pt x="8" y="87"/>
                    <a:pt x="8" y="87"/>
                    <a:pt x="8" y="87"/>
                  </a:cubicBezTo>
                  <a:cubicBezTo>
                    <a:pt x="1" y="82"/>
                    <a:pt x="0" y="73"/>
                    <a:pt x="6" y="66"/>
                  </a:cubicBezTo>
                  <a:cubicBezTo>
                    <a:pt x="11" y="60"/>
                    <a:pt x="20" y="59"/>
                    <a:pt x="27" y="64"/>
                  </a:cubicBezTo>
                  <a:cubicBezTo>
                    <a:pt x="27" y="64"/>
                    <a:pt x="27" y="65"/>
                    <a:pt x="28" y="65"/>
                  </a:cubicBezTo>
                  <a:cubicBezTo>
                    <a:pt x="43" y="79"/>
                    <a:pt x="43" y="79"/>
                    <a:pt x="43" y="79"/>
                  </a:cubicBezTo>
                  <a:cubicBezTo>
                    <a:pt x="49" y="84"/>
                    <a:pt x="50" y="94"/>
                    <a:pt x="44" y="100"/>
                  </a:cubicBezTo>
                  <a:cubicBezTo>
                    <a:pt x="41" y="103"/>
                    <a:pt x="37" y="105"/>
                    <a:pt x="33" y="105"/>
                  </a:cubicBezTo>
                  <a:moveTo>
                    <a:pt x="197" y="45"/>
                  </a:moveTo>
                  <a:cubicBezTo>
                    <a:pt x="189" y="45"/>
                    <a:pt x="183" y="38"/>
                    <a:pt x="183" y="30"/>
                  </a:cubicBezTo>
                  <a:cubicBezTo>
                    <a:pt x="183" y="15"/>
                    <a:pt x="183" y="15"/>
                    <a:pt x="183" y="15"/>
                  </a:cubicBezTo>
                  <a:cubicBezTo>
                    <a:pt x="183" y="7"/>
                    <a:pt x="189" y="0"/>
                    <a:pt x="197" y="0"/>
                  </a:cubicBezTo>
                  <a:cubicBezTo>
                    <a:pt x="206" y="0"/>
                    <a:pt x="212" y="7"/>
                    <a:pt x="212" y="15"/>
                  </a:cubicBezTo>
                  <a:cubicBezTo>
                    <a:pt x="212" y="15"/>
                    <a:pt x="212" y="15"/>
                    <a:pt x="212" y="15"/>
                  </a:cubicBezTo>
                  <a:cubicBezTo>
                    <a:pt x="212" y="30"/>
                    <a:pt x="212" y="30"/>
                    <a:pt x="212" y="30"/>
                  </a:cubicBezTo>
                  <a:cubicBezTo>
                    <a:pt x="212" y="38"/>
                    <a:pt x="206" y="45"/>
                    <a:pt x="197" y="45"/>
                  </a:cubicBezTo>
                  <a:cubicBezTo>
                    <a:pt x="197" y="45"/>
                    <a:pt x="197" y="45"/>
                    <a:pt x="197" y="45"/>
                  </a:cubicBezTo>
                  <a:moveTo>
                    <a:pt x="227" y="389"/>
                  </a:moveTo>
                  <a:cubicBezTo>
                    <a:pt x="168" y="389"/>
                    <a:pt x="168" y="389"/>
                    <a:pt x="168" y="389"/>
                  </a:cubicBezTo>
                  <a:cubicBezTo>
                    <a:pt x="159" y="389"/>
                    <a:pt x="153" y="382"/>
                    <a:pt x="153" y="374"/>
                  </a:cubicBezTo>
                  <a:cubicBezTo>
                    <a:pt x="153" y="366"/>
                    <a:pt x="159" y="359"/>
                    <a:pt x="168" y="359"/>
                  </a:cubicBezTo>
                  <a:cubicBezTo>
                    <a:pt x="227" y="359"/>
                    <a:pt x="227" y="359"/>
                    <a:pt x="227" y="359"/>
                  </a:cubicBezTo>
                  <a:cubicBezTo>
                    <a:pt x="236" y="359"/>
                    <a:pt x="242" y="366"/>
                    <a:pt x="242" y="374"/>
                  </a:cubicBezTo>
                  <a:cubicBezTo>
                    <a:pt x="242" y="382"/>
                    <a:pt x="236" y="389"/>
                    <a:pt x="227" y="389"/>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sp>
        <p:nvSpPr>
          <p:cNvPr id="16" name="矩形 15">
            <a:extLst>
              <a:ext uri="{FF2B5EF4-FFF2-40B4-BE49-F238E27FC236}">
                <a16:creationId xmlns:a16="http://schemas.microsoft.com/office/drawing/2014/main" id="{AD54D770-7021-44B6-9267-BB06DF0CC5DE}"/>
              </a:ext>
            </a:extLst>
          </p:cNvPr>
          <p:cNvSpPr/>
          <p:nvPr/>
        </p:nvSpPr>
        <p:spPr bwMode="auto">
          <a:xfrm>
            <a:off x="113001" y="128565"/>
            <a:ext cx="2926080" cy="365760"/>
          </a:xfrm>
          <a:prstGeom prst="rect">
            <a:avLst/>
          </a:prstGeom>
          <a:noFill/>
        </p:spPr>
        <p:txBody>
          <a:bodyPr wrap="none">
            <a:spAutoFit/>
          </a:bodyPr>
          <a:lstStyle/>
          <a:p>
            <a:pP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第四部分：论文总结与致谢</a:t>
            </a:r>
          </a:p>
        </p:txBody>
      </p:sp>
      <p:sp>
        <p:nvSpPr>
          <p:cNvPr id="17" name="矩形 16">
            <a:extLst>
              <a:ext uri="{FF2B5EF4-FFF2-40B4-BE49-F238E27FC236}">
                <a16:creationId xmlns:a16="http://schemas.microsoft.com/office/drawing/2014/main" id="{EFC0F2FA-DF88-4C77-A402-4EF2B2680315}"/>
              </a:ext>
            </a:extLst>
          </p:cNvPr>
          <p:cNvSpPr/>
          <p:nvPr/>
        </p:nvSpPr>
        <p:spPr>
          <a:xfrm>
            <a:off x="113001" y="480139"/>
            <a:ext cx="2227580" cy="213360"/>
          </a:xfrm>
          <a:prstGeom prst="rect">
            <a:avLst/>
          </a:prstGeom>
        </p:spPr>
        <p:txBody>
          <a:bodyPr wrap="none">
            <a:spAutoFit/>
          </a:bodyPr>
          <a:lstStyle/>
          <a:p>
            <a:pPr fontAlgn="base" lvl="0">
              <a:spcBef>
                <a:spcPct val="0"/>
              </a:spcBef>
              <a:spcAft>
                <a:spcPct val="0"/>
              </a:spcAft>
              <a:defRPr/>
            </a:pPr>
            <a:r>
              <a:rPr altLang="zh-CN" lang="en-US" sz="800">
                <a:solidFill>
                  <a:schemeClr val="accent1"/>
                </a:solidFill>
                <a:latin typeface="+mj-lt"/>
                <a:ea typeface="方正兰亭黑_GBK"/>
              </a:rPr>
              <a:t>THE SUMMARY AND ACKNOWLEDGMENT</a:t>
            </a:r>
          </a:p>
        </p:txBody>
      </p:sp>
      <p:sp>
        <p:nvSpPr>
          <p:cNvPr id="26" name="矩形 25">
            <a:extLst>
              <a:ext uri="{FF2B5EF4-FFF2-40B4-BE49-F238E27FC236}">
                <a16:creationId xmlns:a16="http://schemas.microsoft.com/office/drawing/2014/main" id="{35154823-4628-46F4-B6B0-3DFF5033B831}"/>
              </a:ext>
            </a:extLst>
          </p:cNvPr>
          <p:cNvSpPr/>
          <p:nvPr/>
        </p:nvSpPr>
        <p:spPr>
          <a:xfrm>
            <a:off x="1103987" y="1661632"/>
            <a:ext cx="3468013" cy="811530"/>
          </a:xfrm>
          <a:prstGeom prst="rect">
            <a:avLst/>
          </a:prstGeom>
        </p:spPr>
        <p:txBody>
          <a:bodyPr wrap="square">
            <a:spAutoFit/>
          </a:bodyPr>
          <a:lstStyle/>
          <a:p>
            <a:pPr>
              <a:lnSpc>
                <a:spcPct val="150000"/>
              </a:lnSpc>
            </a:pPr>
            <a:r>
              <a:rPr altLang="zh-CN" lang="en-US" sz="1050">
                <a:solidFill>
                  <a:schemeClr val="bg1"/>
                </a:solidFill>
              </a:rPr>
              <a:t>Lorem ipsum dolor sit amet, consectetur adipiscing elit. Donec luctus nibh sit amet sem vulputate venenatis bibendum orci pulvinar. </a:t>
            </a:r>
          </a:p>
        </p:txBody>
      </p:sp>
      <p:sp>
        <p:nvSpPr>
          <p:cNvPr id="18" name="矩形: 圆角 17">
            <a:extLst>
              <a:ext uri="{FF2B5EF4-FFF2-40B4-BE49-F238E27FC236}">
                <a16:creationId xmlns:a16="http://schemas.microsoft.com/office/drawing/2014/main" id="{B2E5ED3D-D76C-4ED5-8C64-1895523B0CB8}"/>
              </a:ext>
            </a:extLst>
          </p:cNvPr>
          <p:cNvSpPr/>
          <p:nvPr/>
        </p:nvSpPr>
        <p:spPr>
          <a:xfrm>
            <a:off x="4683452" y="938301"/>
            <a:ext cx="4293894" cy="1741400"/>
          </a:xfrm>
          <a:prstGeom prst="roundRect">
            <a:avLst>
              <a:gd fmla="val 9331" name="adj"/>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a:extLst>
              <a:ext uri="{FF2B5EF4-FFF2-40B4-BE49-F238E27FC236}">
                <a16:creationId xmlns:a16="http://schemas.microsoft.com/office/drawing/2014/main" id="{80EB7060-71C3-439D-A6B8-5E2F5008E3EF}"/>
              </a:ext>
            </a:extLst>
          </p:cNvPr>
          <p:cNvSpPr/>
          <p:nvPr/>
        </p:nvSpPr>
        <p:spPr bwMode="auto">
          <a:xfrm>
            <a:off x="5572051" y="1322748"/>
            <a:ext cx="868680" cy="365760"/>
          </a:xfrm>
          <a:prstGeom prst="rect">
            <a:avLst/>
          </a:prstGeom>
          <a:noFill/>
        </p:spPr>
        <p:txBody>
          <a:bodyPr wrap="none">
            <a:spAutoFit/>
          </a:bodyPr>
          <a:lstStyle/>
          <a:p>
            <a:pPr>
              <a:defRPr/>
            </a:pPr>
            <a:r>
              <a:rPr altLang="en-US" b="1" kern="100" lang="zh-CN" sz="18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不足点</a:t>
            </a:r>
          </a:p>
        </p:txBody>
      </p:sp>
      <p:sp>
        <p:nvSpPr>
          <p:cNvPr id="33" name="矩形 32">
            <a:extLst>
              <a:ext uri="{FF2B5EF4-FFF2-40B4-BE49-F238E27FC236}">
                <a16:creationId xmlns:a16="http://schemas.microsoft.com/office/drawing/2014/main" id="{AC29C567-758E-4737-9CD6-82C2A48A16A5}"/>
              </a:ext>
            </a:extLst>
          </p:cNvPr>
          <p:cNvSpPr/>
          <p:nvPr/>
        </p:nvSpPr>
        <p:spPr>
          <a:xfrm>
            <a:off x="5572051" y="1661632"/>
            <a:ext cx="3468013" cy="811530"/>
          </a:xfrm>
          <a:prstGeom prst="rect">
            <a:avLst/>
          </a:prstGeom>
        </p:spPr>
        <p:txBody>
          <a:bodyPr wrap="square">
            <a:spAutoFit/>
          </a:bodyPr>
          <a:lstStyle/>
          <a:p>
            <a:pPr>
              <a:lnSpc>
                <a:spcPct val="150000"/>
              </a:lnSpc>
            </a:pPr>
            <a:r>
              <a:rPr altLang="zh-CN" lang="en-US" sz="1050">
                <a:solidFill>
                  <a:schemeClr val="bg1"/>
                </a:solidFill>
              </a:rPr>
              <a:t>Lorem ipsum dolor sit amet, consectetur adipiscing elit. Donec luctus nibh sit amet sem vulputate venenatis bibendum orci pulvinar. </a:t>
            </a:r>
          </a:p>
        </p:txBody>
      </p:sp>
      <p:sp>
        <p:nvSpPr>
          <p:cNvPr id="37" name="Freeform 8">
            <a:extLst>
              <a:ext uri="{FF2B5EF4-FFF2-40B4-BE49-F238E27FC236}">
                <a16:creationId xmlns:a16="http://schemas.microsoft.com/office/drawing/2014/main" id="{8D1F225C-40F4-4A7C-8DE3-6A989A627FB6}"/>
              </a:ext>
            </a:extLst>
          </p:cNvPr>
          <p:cNvSpPr>
            <a:spLocks noEditPoints="1"/>
          </p:cNvSpPr>
          <p:nvPr/>
        </p:nvSpPr>
        <p:spPr bwMode="auto">
          <a:xfrm>
            <a:off x="4931034" y="1135327"/>
            <a:ext cx="641017" cy="656798"/>
          </a:xfrm>
          <a:custGeom>
            <a:gdLst>
              <a:gd fmla="*/ 483 w 497" name="T0"/>
              <a:gd fmla="*/ 105 h 509" name="T1"/>
              <a:gd fmla="*/ 403 w 497" name="T2"/>
              <a:gd fmla="*/ 22 h 509" name="T3"/>
              <a:gd fmla="*/ 321 w 497" name="T4"/>
              <a:gd fmla="*/ 22 h 509" name="T5"/>
              <a:gd fmla="*/ 45 w 497" name="T6"/>
              <a:gd fmla="*/ 306 h 509" name="T7"/>
              <a:gd fmla="*/ 0 w 497" name="T8"/>
              <a:gd fmla="*/ 509 h 509" name="T9"/>
              <a:gd fmla="*/ 201 w 497" name="T10"/>
              <a:gd fmla="*/ 459 h 509" name="T11"/>
              <a:gd fmla="*/ 471 w 497" name="T12"/>
              <a:gd fmla="*/ 180 h 509" name="T13"/>
              <a:gd fmla="*/ 483 w 497" name="T14"/>
              <a:gd fmla="*/ 105 h 509" name="T15"/>
              <a:gd fmla="*/ 276 w 497" name="T16"/>
              <a:gd fmla="*/ 109 h 509" name="T17"/>
              <a:gd fmla="*/ 356 w 497" name="T18"/>
              <a:gd fmla="*/ 129 h 509" name="T19"/>
              <a:gd fmla="*/ 200 w 497" name="T20"/>
              <a:gd fmla="*/ 290 h 509" name="T21"/>
              <a:gd fmla="*/ 116 w 497" name="T22"/>
              <a:gd fmla="*/ 272 h 509" name="T23"/>
              <a:gd fmla="*/ 276 w 497" name="T24"/>
              <a:gd fmla="*/ 109 h 509" name="T25"/>
              <a:gd fmla="*/ 188 w 497" name="T26"/>
              <a:gd fmla="*/ 435 h 509" name="T27"/>
              <a:gd fmla="*/ 116 w 497" name="T28"/>
              <a:gd fmla="*/ 447 h 509" name="T29"/>
              <a:gd fmla="*/ 57 w 497" name="T30"/>
              <a:gd fmla="*/ 390 h 509" name="T31"/>
              <a:gd fmla="*/ 77 w 497" name="T32"/>
              <a:gd fmla="*/ 316 h 509" name="T33"/>
              <a:gd fmla="*/ 100 w 497" name="T34"/>
              <a:gd fmla="*/ 290 h 509" name="T35"/>
              <a:gd fmla="*/ 182 w 497" name="T36"/>
              <a:gd fmla="*/ 321 h 509" name="T37"/>
              <a:gd fmla="*/ 213 w 497" name="T38"/>
              <a:gd fmla="*/ 407 h 509" name="T39"/>
              <a:gd fmla="*/ 188 w 497" name="T40"/>
              <a:gd fmla="*/ 435 h 509" name="T41"/>
              <a:gd fmla="*/ 393 w 497" name="T42"/>
              <a:gd fmla="*/ 225 h 509" name="T43"/>
              <a:gd fmla="*/ 231 w 497" name="T44"/>
              <a:gd fmla="*/ 388 h 509" name="T45"/>
              <a:gd fmla="*/ 214 w 497" name="T46"/>
              <a:gd fmla="*/ 308 h 509" name="T47"/>
              <a:gd fmla="*/ 372 w 497" name="T48"/>
              <a:gd fmla="*/ 146 h 509" name="T49"/>
              <a:gd fmla="*/ 393 w 497" name="T50"/>
              <a:gd fmla="*/ 225 h 509" name="T51"/>
              <a:gd fmla="*/ 450 w 497" name="T52"/>
              <a:gd fmla="*/ 166 h 509" name="T53"/>
              <a:gd fmla="*/ 428 w 497" name="T54"/>
              <a:gd fmla="*/ 188 h 509" name="T55"/>
              <a:gd fmla="*/ 414 w 497" name="T56"/>
              <a:gd fmla="*/ 149 h 509" name="T57"/>
              <a:gd fmla="*/ 383 w 497" name="T58"/>
              <a:gd fmla="*/ 109 h 509" name="T59"/>
              <a:gd fmla="*/ 311 w 497" name="T60"/>
              <a:gd fmla="*/ 74 h 509" name="T61"/>
              <a:gd fmla="*/ 343 w 497" name="T62"/>
              <a:gd fmla="*/ 43 h 509" name="T63"/>
              <a:gd fmla="*/ 407 w 497" name="T64"/>
              <a:gd fmla="*/ 53 h 509" name="T65"/>
              <a:gd fmla="*/ 450 w 497" name="T66"/>
              <a:gd fmla="*/ 98 h 509" name="T67"/>
              <a:gd fmla="*/ 450 w 497" name="T68"/>
              <a:gd fmla="*/ 166 h 50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09" w="497">
                <a:moveTo>
                  <a:pt x="483" y="105"/>
                </a:moveTo>
                <a:cubicBezTo>
                  <a:pt x="460" y="61"/>
                  <a:pt x="403" y="22"/>
                  <a:pt x="403" y="22"/>
                </a:cubicBezTo>
                <a:cubicBezTo>
                  <a:pt x="359" y="0"/>
                  <a:pt x="321" y="22"/>
                  <a:pt x="321" y="22"/>
                </a:cubicBezTo>
                <a:cubicBezTo>
                  <a:pt x="45" y="306"/>
                  <a:pt x="45" y="306"/>
                  <a:pt x="45" y="306"/>
                </a:cubicBezTo>
                <a:cubicBezTo>
                  <a:pt x="0" y="509"/>
                  <a:pt x="0" y="509"/>
                  <a:pt x="0" y="509"/>
                </a:cubicBezTo>
                <a:cubicBezTo>
                  <a:pt x="201" y="459"/>
                  <a:pt x="201" y="459"/>
                  <a:pt x="201" y="459"/>
                </a:cubicBezTo>
                <a:cubicBezTo>
                  <a:pt x="471" y="180"/>
                  <a:pt x="471" y="180"/>
                  <a:pt x="471" y="180"/>
                </a:cubicBezTo>
                <a:cubicBezTo>
                  <a:pt x="497" y="158"/>
                  <a:pt x="483" y="105"/>
                  <a:pt x="483" y="105"/>
                </a:cubicBezTo>
                <a:close/>
                <a:moveTo>
                  <a:pt x="276" y="109"/>
                </a:moveTo>
                <a:cubicBezTo>
                  <a:pt x="276" y="109"/>
                  <a:pt x="317" y="89"/>
                  <a:pt x="356" y="129"/>
                </a:cubicBezTo>
                <a:cubicBezTo>
                  <a:pt x="200" y="290"/>
                  <a:pt x="200" y="290"/>
                  <a:pt x="200" y="290"/>
                </a:cubicBezTo>
                <a:cubicBezTo>
                  <a:pt x="200" y="290"/>
                  <a:pt x="138" y="299"/>
                  <a:pt x="116" y="272"/>
                </a:cubicBezTo>
                <a:lnTo>
                  <a:pt x="276" y="109"/>
                </a:lnTo>
                <a:close/>
                <a:moveTo>
                  <a:pt x="188" y="435"/>
                </a:moveTo>
                <a:cubicBezTo>
                  <a:pt x="116" y="447"/>
                  <a:pt x="116" y="447"/>
                  <a:pt x="116" y="447"/>
                </a:cubicBezTo>
                <a:cubicBezTo>
                  <a:pt x="101" y="403"/>
                  <a:pt x="57" y="390"/>
                  <a:pt x="57" y="390"/>
                </a:cubicBezTo>
                <a:cubicBezTo>
                  <a:pt x="77" y="316"/>
                  <a:pt x="77" y="316"/>
                  <a:pt x="77" y="316"/>
                </a:cubicBezTo>
                <a:cubicBezTo>
                  <a:pt x="100" y="290"/>
                  <a:pt x="100" y="290"/>
                  <a:pt x="100" y="290"/>
                </a:cubicBezTo>
                <a:cubicBezTo>
                  <a:pt x="123" y="317"/>
                  <a:pt x="182" y="321"/>
                  <a:pt x="182" y="321"/>
                </a:cubicBezTo>
                <a:cubicBezTo>
                  <a:pt x="181" y="361"/>
                  <a:pt x="213" y="407"/>
                  <a:pt x="213" y="407"/>
                </a:cubicBezTo>
                <a:lnTo>
                  <a:pt x="188" y="435"/>
                </a:lnTo>
                <a:close/>
                <a:moveTo>
                  <a:pt x="393" y="225"/>
                </a:moveTo>
                <a:cubicBezTo>
                  <a:pt x="231" y="388"/>
                  <a:pt x="231" y="388"/>
                  <a:pt x="231" y="388"/>
                </a:cubicBezTo>
                <a:cubicBezTo>
                  <a:pt x="206" y="355"/>
                  <a:pt x="214" y="308"/>
                  <a:pt x="214" y="308"/>
                </a:cubicBezTo>
                <a:cubicBezTo>
                  <a:pt x="372" y="146"/>
                  <a:pt x="372" y="146"/>
                  <a:pt x="372" y="146"/>
                </a:cubicBezTo>
                <a:cubicBezTo>
                  <a:pt x="408" y="178"/>
                  <a:pt x="393" y="225"/>
                  <a:pt x="393" y="225"/>
                </a:cubicBezTo>
                <a:close/>
                <a:moveTo>
                  <a:pt x="450" y="166"/>
                </a:moveTo>
                <a:cubicBezTo>
                  <a:pt x="428" y="188"/>
                  <a:pt x="428" y="188"/>
                  <a:pt x="428" y="188"/>
                </a:cubicBezTo>
                <a:cubicBezTo>
                  <a:pt x="428" y="178"/>
                  <a:pt x="414" y="149"/>
                  <a:pt x="414" y="149"/>
                </a:cubicBezTo>
                <a:cubicBezTo>
                  <a:pt x="383" y="109"/>
                  <a:pt x="383" y="109"/>
                  <a:pt x="383" y="109"/>
                </a:cubicBezTo>
                <a:cubicBezTo>
                  <a:pt x="352" y="75"/>
                  <a:pt x="311" y="74"/>
                  <a:pt x="311" y="74"/>
                </a:cubicBezTo>
                <a:cubicBezTo>
                  <a:pt x="343" y="43"/>
                  <a:pt x="343" y="43"/>
                  <a:pt x="343" y="43"/>
                </a:cubicBezTo>
                <a:cubicBezTo>
                  <a:pt x="368" y="35"/>
                  <a:pt x="407" y="53"/>
                  <a:pt x="407" y="53"/>
                </a:cubicBezTo>
                <a:cubicBezTo>
                  <a:pt x="450" y="98"/>
                  <a:pt x="450" y="98"/>
                  <a:pt x="450" y="98"/>
                </a:cubicBezTo>
                <a:cubicBezTo>
                  <a:pt x="470" y="150"/>
                  <a:pt x="450" y="166"/>
                  <a:pt x="450" y="166"/>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 name="矩形: 圆角 45">
            <a:extLst>
              <a:ext uri="{FF2B5EF4-FFF2-40B4-BE49-F238E27FC236}">
                <a16:creationId xmlns:a16="http://schemas.microsoft.com/office/drawing/2014/main" id="{06D8D847-3F66-427B-BBB6-C55E7DB93AE7}"/>
              </a:ext>
            </a:extLst>
          </p:cNvPr>
          <p:cNvSpPr/>
          <p:nvPr/>
        </p:nvSpPr>
        <p:spPr>
          <a:xfrm>
            <a:off x="215388" y="2838450"/>
            <a:ext cx="4293894" cy="1741400"/>
          </a:xfrm>
          <a:prstGeom prst="roundRect">
            <a:avLst>
              <a:gd fmla="val 9331" name="adj"/>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a:extLst>
              <a:ext uri="{FF2B5EF4-FFF2-40B4-BE49-F238E27FC236}">
                <a16:creationId xmlns:a16="http://schemas.microsoft.com/office/drawing/2014/main" id="{E586999B-8DC3-456F-9066-D9DDF6C7151D}"/>
              </a:ext>
            </a:extLst>
          </p:cNvPr>
          <p:cNvSpPr/>
          <p:nvPr/>
        </p:nvSpPr>
        <p:spPr bwMode="auto">
          <a:xfrm>
            <a:off x="1103987" y="3222897"/>
            <a:ext cx="868680" cy="365760"/>
          </a:xfrm>
          <a:prstGeom prst="rect">
            <a:avLst/>
          </a:prstGeom>
          <a:noFill/>
        </p:spPr>
        <p:txBody>
          <a:bodyPr wrap="none">
            <a:spAutoFit/>
          </a:bodyPr>
          <a:lstStyle/>
          <a:p>
            <a:pPr>
              <a:defRPr/>
            </a:pPr>
            <a:r>
              <a:rPr altLang="en-US" b="1" kern="100" lang="zh-CN" sz="18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创新点</a:t>
            </a:r>
          </a:p>
        </p:txBody>
      </p:sp>
      <p:grpSp>
        <p:nvGrpSpPr>
          <p:cNvPr id="48" name="Group 17">
            <a:extLst>
              <a:ext uri="{FF2B5EF4-FFF2-40B4-BE49-F238E27FC236}">
                <a16:creationId xmlns:a16="http://schemas.microsoft.com/office/drawing/2014/main" id="{C22C56E5-42F0-4347-888B-DABAE699982F}"/>
              </a:ext>
            </a:extLst>
          </p:cNvPr>
          <p:cNvGrpSpPr>
            <a:grpSpLocks noChangeAspect="1"/>
          </p:cNvGrpSpPr>
          <p:nvPr/>
        </p:nvGrpSpPr>
        <p:grpSpPr>
          <a:xfrm>
            <a:off x="395256" y="3018619"/>
            <a:ext cx="698776" cy="794385"/>
            <a:chOff x="1203" y="1066"/>
            <a:chExt cx="592" cy="673"/>
          </a:xfrm>
          <a:solidFill>
            <a:schemeClr val="bg1"/>
          </a:solidFill>
        </p:grpSpPr>
        <p:sp>
          <p:nvSpPr>
            <p:cNvPr id="49" name="Freeform 18">
              <a:extLst>
                <a:ext uri="{FF2B5EF4-FFF2-40B4-BE49-F238E27FC236}">
                  <a16:creationId xmlns:a16="http://schemas.microsoft.com/office/drawing/2014/main" id="{D3F5559E-2CA0-45D4-B115-6DD83540018C}"/>
                </a:ext>
              </a:extLst>
            </p:cNvPr>
            <p:cNvSpPr/>
            <p:nvPr/>
          </p:nvSpPr>
          <p:spPr bwMode="auto">
            <a:xfrm>
              <a:off x="1273" y="1145"/>
              <a:ext cx="453" cy="594"/>
            </a:xfrm>
            <a:custGeom>
              <a:gdLst>
                <a:gd fmla="*/ 180 w 300" name="T0"/>
                <a:gd fmla="*/ 394 h 394" name="T1"/>
                <a:gd fmla="*/ 121 w 300" name="T2"/>
                <a:gd fmla="*/ 394 h 394" name="T3"/>
                <a:gd fmla="*/ 61 w 300" name="T4"/>
                <a:gd fmla="*/ 335 h 394" name="T5"/>
                <a:gd fmla="*/ 61 w 300" name="T6"/>
                <a:gd fmla="*/ 308 h 394" name="T7"/>
                <a:gd fmla="*/ 34 w 300" name="T8"/>
                <a:gd fmla="*/ 241 h 394" name="T9"/>
                <a:gd fmla="*/ 1 w 300" name="T10"/>
                <a:gd fmla="*/ 152 h 394" name="T11"/>
                <a:gd fmla="*/ 149 w 300" name="T12"/>
                <a:gd fmla="*/ 1 h 394" name="T13"/>
                <a:gd fmla="*/ 300 w 300" name="T14"/>
                <a:gd fmla="*/ 149 h 394" name="T15"/>
                <a:gd fmla="*/ 300 w 300" name="T16"/>
                <a:gd fmla="*/ 152 h 394" name="T17"/>
                <a:gd fmla="*/ 267 w 300" name="T18"/>
                <a:gd fmla="*/ 241 h 394" name="T19"/>
                <a:gd fmla="*/ 240 w 300" name="T20"/>
                <a:gd fmla="*/ 308 h 394" name="T21"/>
                <a:gd fmla="*/ 240 w 300" name="T22"/>
                <a:gd fmla="*/ 335 h 394" name="T23"/>
                <a:gd fmla="*/ 180 w 300" name="T24"/>
                <a:gd fmla="*/ 394 h 39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94" w="300">
                  <a:moveTo>
                    <a:pt x="180" y="394"/>
                  </a:moveTo>
                  <a:cubicBezTo>
                    <a:pt x="121" y="394"/>
                    <a:pt x="121" y="394"/>
                    <a:pt x="121" y="394"/>
                  </a:cubicBezTo>
                  <a:cubicBezTo>
                    <a:pt x="88" y="394"/>
                    <a:pt x="61" y="368"/>
                    <a:pt x="61" y="335"/>
                  </a:cubicBezTo>
                  <a:cubicBezTo>
                    <a:pt x="61" y="308"/>
                    <a:pt x="61" y="308"/>
                    <a:pt x="61" y="308"/>
                  </a:cubicBezTo>
                  <a:cubicBezTo>
                    <a:pt x="59" y="284"/>
                    <a:pt x="50" y="260"/>
                    <a:pt x="34" y="241"/>
                  </a:cubicBezTo>
                  <a:cubicBezTo>
                    <a:pt x="13" y="216"/>
                    <a:pt x="1" y="184"/>
                    <a:pt x="1" y="152"/>
                  </a:cubicBezTo>
                  <a:cubicBezTo>
                    <a:pt x="0" y="69"/>
                    <a:pt x="67" y="2"/>
                    <a:pt x="149" y="1"/>
                  </a:cubicBezTo>
                  <a:cubicBezTo>
                    <a:pt x="232" y="0"/>
                    <a:pt x="299" y="67"/>
                    <a:pt x="300" y="149"/>
                  </a:cubicBezTo>
                  <a:cubicBezTo>
                    <a:pt x="300" y="150"/>
                    <a:pt x="300" y="151"/>
                    <a:pt x="300" y="152"/>
                  </a:cubicBezTo>
                  <a:cubicBezTo>
                    <a:pt x="299" y="184"/>
                    <a:pt x="288" y="216"/>
                    <a:pt x="267" y="241"/>
                  </a:cubicBezTo>
                  <a:cubicBezTo>
                    <a:pt x="251" y="260"/>
                    <a:pt x="242" y="284"/>
                    <a:pt x="240" y="308"/>
                  </a:cubicBezTo>
                  <a:cubicBezTo>
                    <a:pt x="240" y="335"/>
                    <a:pt x="240" y="335"/>
                    <a:pt x="240" y="335"/>
                  </a:cubicBezTo>
                  <a:cubicBezTo>
                    <a:pt x="240" y="368"/>
                    <a:pt x="213" y="394"/>
                    <a:pt x="180" y="3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50" name="Freeform 19">
              <a:extLst>
                <a:ext uri="{FF2B5EF4-FFF2-40B4-BE49-F238E27FC236}">
                  <a16:creationId xmlns:a16="http://schemas.microsoft.com/office/drawing/2014/main" id="{5E60EAD5-7EC5-49EE-A8DF-212CE1E9E6DD}"/>
                </a:ext>
              </a:extLst>
            </p:cNvPr>
            <p:cNvSpPr/>
            <p:nvPr/>
          </p:nvSpPr>
          <p:spPr bwMode="auto">
            <a:xfrm>
              <a:off x="1320" y="1194"/>
              <a:ext cx="360" cy="499"/>
            </a:xfrm>
            <a:custGeom>
              <a:gdLst>
                <a:gd fmla="*/ 119 w 239" name="T0"/>
                <a:gd fmla="*/ 0 h 332" name="T1"/>
                <a:gd fmla="*/ 0 w 239" name="T2"/>
                <a:gd fmla="*/ 120 h 332" name="T3"/>
                <a:gd fmla="*/ 25 w 239" name="T4"/>
                <a:gd fmla="*/ 188 h 332" name="T5"/>
                <a:gd fmla="*/ 60 w 239" name="T6"/>
                <a:gd fmla="*/ 276 h 332" name="T7"/>
                <a:gd fmla="*/ 60 w 239" name="T8"/>
                <a:gd fmla="*/ 303 h 332" name="T9"/>
                <a:gd fmla="*/ 90 w 239" name="T10"/>
                <a:gd fmla="*/ 332 h 332" name="T11"/>
                <a:gd fmla="*/ 149 w 239" name="T12"/>
                <a:gd fmla="*/ 332 h 332" name="T13"/>
                <a:gd fmla="*/ 179 w 239" name="T14"/>
                <a:gd fmla="*/ 303 h 332" name="T15"/>
                <a:gd fmla="*/ 179 w 239" name="T16"/>
                <a:gd fmla="*/ 277 h 332" name="T17"/>
                <a:gd fmla="*/ 214 w 239" name="T18"/>
                <a:gd fmla="*/ 188 h 332" name="T19"/>
                <a:gd fmla="*/ 239 w 239" name="T20"/>
                <a:gd fmla="*/ 120 h 332" name="T21"/>
                <a:gd fmla="*/ 119 w 239" name="T22"/>
                <a:gd fmla="*/ 0 h 33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32" w="239">
                  <a:moveTo>
                    <a:pt x="119" y="0"/>
                  </a:moveTo>
                  <a:cubicBezTo>
                    <a:pt x="53" y="0"/>
                    <a:pt x="0" y="54"/>
                    <a:pt x="0" y="120"/>
                  </a:cubicBezTo>
                  <a:cubicBezTo>
                    <a:pt x="0" y="145"/>
                    <a:pt x="9" y="169"/>
                    <a:pt x="25" y="188"/>
                  </a:cubicBezTo>
                  <a:cubicBezTo>
                    <a:pt x="46" y="213"/>
                    <a:pt x="58" y="244"/>
                    <a:pt x="60" y="276"/>
                  </a:cubicBezTo>
                  <a:cubicBezTo>
                    <a:pt x="60" y="303"/>
                    <a:pt x="60" y="303"/>
                    <a:pt x="60" y="303"/>
                  </a:cubicBezTo>
                  <a:cubicBezTo>
                    <a:pt x="60" y="319"/>
                    <a:pt x="73" y="332"/>
                    <a:pt x="90" y="332"/>
                  </a:cubicBezTo>
                  <a:cubicBezTo>
                    <a:pt x="149" y="332"/>
                    <a:pt x="149" y="332"/>
                    <a:pt x="149" y="332"/>
                  </a:cubicBezTo>
                  <a:cubicBezTo>
                    <a:pt x="166" y="332"/>
                    <a:pt x="179" y="319"/>
                    <a:pt x="179" y="303"/>
                  </a:cubicBezTo>
                  <a:cubicBezTo>
                    <a:pt x="179" y="277"/>
                    <a:pt x="179" y="277"/>
                    <a:pt x="179" y="277"/>
                  </a:cubicBezTo>
                  <a:cubicBezTo>
                    <a:pt x="181" y="244"/>
                    <a:pt x="193" y="213"/>
                    <a:pt x="214" y="188"/>
                  </a:cubicBezTo>
                  <a:cubicBezTo>
                    <a:pt x="230" y="169"/>
                    <a:pt x="239" y="145"/>
                    <a:pt x="239" y="120"/>
                  </a:cubicBezTo>
                  <a:cubicBezTo>
                    <a:pt x="239" y="54"/>
                    <a:pt x="186" y="0"/>
                    <a:pt x="119" y="0"/>
                  </a:cubicBezTo>
                  <a:close/>
                </a:path>
              </a:pathLst>
            </a:custGeom>
            <a:solidFill>
              <a:srgbClr val="2932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51" name="Freeform 20">
              <a:extLst>
                <a:ext uri="{FF2B5EF4-FFF2-40B4-BE49-F238E27FC236}">
                  <a16:creationId xmlns:a16="http://schemas.microsoft.com/office/drawing/2014/main" id="{B814F814-CBE5-4BA5-988C-966C73336E39}"/>
                </a:ext>
              </a:extLst>
            </p:cNvPr>
            <p:cNvSpPr>
              <a:spLocks noEditPoints="1"/>
            </p:cNvSpPr>
            <p:nvPr/>
          </p:nvSpPr>
          <p:spPr bwMode="auto">
            <a:xfrm>
              <a:off x="1203" y="1066"/>
              <a:ext cx="592" cy="585"/>
            </a:xfrm>
            <a:custGeom>
              <a:gdLst>
                <a:gd fmla="*/ 257 w 393" name="T0"/>
                <a:gd fmla="*/ 254 h 389" name="T1"/>
                <a:gd fmla="*/ 243 w 393" name="T2"/>
                <a:gd fmla="*/ 244 h 389" name="T3"/>
                <a:gd fmla="*/ 236 w 393" name="T4"/>
                <a:gd fmla="*/ 222 h 389" name="T5"/>
                <a:gd fmla="*/ 208 w 393" name="T6"/>
                <a:gd fmla="*/ 250 h 389" name="T7"/>
                <a:gd fmla="*/ 187 w 393" name="T8"/>
                <a:gd fmla="*/ 250 h 389" name="T9"/>
                <a:gd fmla="*/ 187 w 393" name="T10"/>
                <a:gd fmla="*/ 250 h 389" name="T11"/>
                <a:gd fmla="*/ 159 w 393" name="T12"/>
                <a:gd fmla="*/ 222 h 389" name="T13"/>
                <a:gd fmla="*/ 152 w 393" name="T14"/>
                <a:gd fmla="*/ 244 h 389" name="T15"/>
                <a:gd fmla="*/ 133 w 393" name="T16"/>
                <a:gd fmla="*/ 254 h 389" name="T17"/>
                <a:gd fmla="*/ 123 w 393" name="T18"/>
                <a:gd fmla="*/ 235 h 389" name="T19"/>
                <a:gd fmla="*/ 123 w 393" name="T20"/>
                <a:gd fmla="*/ 235 h 389" name="T21"/>
                <a:gd fmla="*/ 138 w 393" name="T22"/>
                <a:gd fmla="*/ 190 h 389" name="T23"/>
                <a:gd fmla="*/ 157 w 393" name="T24"/>
                <a:gd fmla="*/ 180 h 389" name="T25"/>
                <a:gd fmla="*/ 163 w 393" name="T26"/>
                <a:gd fmla="*/ 184 h 389" name="T27"/>
                <a:gd fmla="*/ 197 w 393" name="T28"/>
                <a:gd fmla="*/ 218 h 389" name="T29"/>
                <a:gd fmla="*/ 232 w 393" name="T30"/>
                <a:gd fmla="*/ 184 h 389" name="T31"/>
                <a:gd fmla="*/ 253 w 393" name="T32"/>
                <a:gd fmla="*/ 184 h 389" name="T33"/>
                <a:gd fmla="*/ 257 w 393" name="T34"/>
                <a:gd fmla="*/ 190 h 389" name="T35"/>
                <a:gd fmla="*/ 271 w 393" name="T36"/>
                <a:gd fmla="*/ 235 h 389" name="T37"/>
                <a:gd fmla="*/ 262 w 393" name="T38"/>
                <a:gd fmla="*/ 254 h 389" name="T39"/>
                <a:gd fmla="*/ 262 w 393" name="T40"/>
                <a:gd fmla="*/ 254 h 389" name="T41"/>
                <a:gd fmla="*/ 257 w 393" name="T42"/>
                <a:gd fmla="*/ 254 h 389" name="T43"/>
                <a:gd fmla="*/ 362 w 393" name="T44"/>
                <a:gd fmla="*/ 105 h 389" name="T45"/>
                <a:gd fmla="*/ 347 w 393" name="T46"/>
                <a:gd fmla="*/ 90 h 389" name="T47"/>
                <a:gd fmla="*/ 352 w 393" name="T48"/>
                <a:gd fmla="*/ 79 h 389" name="T49"/>
                <a:gd fmla="*/ 367 w 393" name="T50"/>
                <a:gd fmla="*/ 65 h 389" name="T51"/>
                <a:gd fmla="*/ 388 w 393" name="T52"/>
                <a:gd fmla="*/ 67 h 389" name="T53"/>
                <a:gd fmla="*/ 387 w 393" name="T54"/>
                <a:gd fmla="*/ 87 h 389" name="T55"/>
                <a:gd fmla="*/ 372 w 393" name="T56"/>
                <a:gd fmla="*/ 101 h 389" name="T57"/>
                <a:gd fmla="*/ 362 w 393" name="T58"/>
                <a:gd fmla="*/ 105 h 389" name="T59"/>
                <a:gd fmla="*/ 33 w 393" name="T60"/>
                <a:gd fmla="*/ 105 h 389" name="T61"/>
                <a:gd fmla="*/ 23 w 393" name="T62"/>
                <a:gd fmla="*/ 101 h 389" name="T63"/>
                <a:gd fmla="*/ 8 w 393" name="T64"/>
                <a:gd fmla="*/ 87 h 389" name="T65"/>
                <a:gd fmla="*/ 6 w 393" name="T66"/>
                <a:gd fmla="*/ 66 h 389" name="T67"/>
                <a:gd fmla="*/ 27 w 393" name="T68"/>
                <a:gd fmla="*/ 64 h 389" name="T69"/>
                <a:gd fmla="*/ 28 w 393" name="T70"/>
                <a:gd fmla="*/ 65 h 389" name="T71"/>
                <a:gd fmla="*/ 43 w 393" name="T72"/>
                <a:gd fmla="*/ 79 h 389" name="T73"/>
                <a:gd fmla="*/ 44 w 393" name="T74"/>
                <a:gd fmla="*/ 100 h 389" name="T75"/>
                <a:gd fmla="*/ 33 w 393" name="T76"/>
                <a:gd fmla="*/ 105 h 389" name="T77"/>
                <a:gd fmla="*/ 197 w 393" name="T78"/>
                <a:gd fmla="*/ 45 h 389" name="T79"/>
                <a:gd fmla="*/ 183 w 393" name="T80"/>
                <a:gd fmla="*/ 30 h 389" name="T81"/>
                <a:gd fmla="*/ 183 w 393" name="T82"/>
                <a:gd fmla="*/ 15 h 389" name="T83"/>
                <a:gd fmla="*/ 197 w 393" name="T84"/>
                <a:gd fmla="*/ 0 h 389" name="T85"/>
                <a:gd fmla="*/ 212 w 393" name="T86"/>
                <a:gd fmla="*/ 15 h 389" name="T87"/>
                <a:gd fmla="*/ 212 w 393" name="T88"/>
                <a:gd fmla="*/ 15 h 389" name="T89"/>
                <a:gd fmla="*/ 212 w 393" name="T90"/>
                <a:gd fmla="*/ 30 h 389" name="T91"/>
                <a:gd fmla="*/ 197 w 393" name="T92"/>
                <a:gd fmla="*/ 45 h 389" name="T93"/>
                <a:gd fmla="*/ 197 w 393" name="T94"/>
                <a:gd fmla="*/ 45 h 389" name="T95"/>
                <a:gd fmla="*/ 227 w 393" name="T96"/>
                <a:gd fmla="*/ 389 h 389" name="T97"/>
                <a:gd fmla="*/ 168 w 393" name="T98"/>
                <a:gd fmla="*/ 389 h 389" name="T99"/>
                <a:gd fmla="*/ 153 w 393" name="T100"/>
                <a:gd fmla="*/ 374 h 389" name="T101"/>
                <a:gd fmla="*/ 168 w 393" name="T102"/>
                <a:gd fmla="*/ 359 h 389" name="T103"/>
                <a:gd fmla="*/ 227 w 393" name="T104"/>
                <a:gd fmla="*/ 359 h 389" name="T105"/>
                <a:gd fmla="*/ 242 w 393" name="T106"/>
                <a:gd fmla="*/ 374 h 389" name="T107"/>
                <a:gd fmla="*/ 227 w 393" name="T108"/>
                <a:gd fmla="*/ 389 h 38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9" w="393">
                  <a:moveTo>
                    <a:pt x="257" y="254"/>
                  </a:moveTo>
                  <a:cubicBezTo>
                    <a:pt x="251" y="254"/>
                    <a:pt x="245" y="250"/>
                    <a:pt x="243" y="244"/>
                  </a:cubicBezTo>
                  <a:cubicBezTo>
                    <a:pt x="236" y="222"/>
                    <a:pt x="236" y="222"/>
                    <a:pt x="236" y="222"/>
                  </a:cubicBezTo>
                  <a:cubicBezTo>
                    <a:pt x="208" y="250"/>
                    <a:pt x="208" y="250"/>
                    <a:pt x="208" y="250"/>
                  </a:cubicBezTo>
                  <a:cubicBezTo>
                    <a:pt x="202" y="256"/>
                    <a:pt x="193" y="256"/>
                    <a:pt x="187" y="250"/>
                  </a:cubicBezTo>
                  <a:cubicBezTo>
                    <a:pt x="187" y="250"/>
                    <a:pt x="187" y="250"/>
                    <a:pt x="187" y="250"/>
                  </a:cubicBezTo>
                  <a:cubicBezTo>
                    <a:pt x="159" y="222"/>
                    <a:pt x="159" y="222"/>
                    <a:pt x="159" y="222"/>
                  </a:cubicBezTo>
                  <a:cubicBezTo>
                    <a:pt x="152" y="244"/>
                    <a:pt x="152" y="244"/>
                    <a:pt x="152" y="244"/>
                  </a:cubicBezTo>
                  <a:cubicBezTo>
                    <a:pt x="149" y="252"/>
                    <a:pt x="141" y="256"/>
                    <a:pt x="133" y="254"/>
                  </a:cubicBezTo>
                  <a:cubicBezTo>
                    <a:pt x="125" y="252"/>
                    <a:pt x="121" y="243"/>
                    <a:pt x="123" y="235"/>
                  </a:cubicBezTo>
                  <a:cubicBezTo>
                    <a:pt x="123" y="235"/>
                    <a:pt x="123" y="235"/>
                    <a:pt x="123" y="235"/>
                  </a:cubicBezTo>
                  <a:cubicBezTo>
                    <a:pt x="138" y="190"/>
                    <a:pt x="138" y="190"/>
                    <a:pt x="138" y="190"/>
                  </a:cubicBezTo>
                  <a:cubicBezTo>
                    <a:pt x="141" y="182"/>
                    <a:pt x="150" y="178"/>
                    <a:pt x="157" y="180"/>
                  </a:cubicBezTo>
                  <a:cubicBezTo>
                    <a:pt x="160" y="181"/>
                    <a:pt x="162" y="182"/>
                    <a:pt x="163" y="184"/>
                  </a:cubicBezTo>
                  <a:cubicBezTo>
                    <a:pt x="197" y="218"/>
                    <a:pt x="197" y="218"/>
                    <a:pt x="197" y="218"/>
                  </a:cubicBezTo>
                  <a:cubicBezTo>
                    <a:pt x="232" y="184"/>
                    <a:pt x="232" y="184"/>
                    <a:pt x="232" y="184"/>
                  </a:cubicBezTo>
                  <a:cubicBezTo>
                    <a:pt x="238" y="178"/>
                    <a:pt x="247" y="178"/>
                    <a:pt x="253" y="184"/>
                  </a:cubicBezTo>
                  <a:cubicBezTo>
                    <a:pt x="255" y="186"/>
                    <a:pt x="256" y="188"/>
                    <a:pt x="257" y="190"/>
                  </a:cubicBezTo>
                  <a:cubicBezTo>
                    <a:pt x="271" y="235"/>
                    <a:pt x="271" y="235"/>
                    <a:pt x="271" y="235"/>
                  </a:cubicBezTo>
                  <a:cubicBezTo>
                    <a:pt x="274" y="243"/>
                    <a:pt x="270" y="251"/>
                    <a:pt x="262" y="254"/>
                  </a:cubicBezTo>
                  <a:cubicBezTo>
                    <a:pt x="262" y="254"/>
                    <a:pt x="262" y="254"/>
                    <a:pt x="262" y="254"/>
                  </a:cubicBezTo>
                  <a:cubicBezTo>
                    <a:pt x="260" y="254"/>
                    <a:pt x="259" y="254"/>
                    <a:pt x="257" y="254"/>
                  </a:cubicBezTo>
                  <a:moveTo>
                    <a:pt x="362" y="105"/>
                  </a:moveTo>
                  <a:cubicBezTo>
                    <a:pt x="354" y="105"/>
                    <a:pt x="347" y="98"/>
                    <a:pt x="347" y="90"/>
                  </a:cubicBezTo>
                  <a:cubicBezTo>
                    <a:pt x="347" y="86"/>
                    <a:pt x="349" y="82"/>
                    <a:pt x="352" y="79"/>
                  </a:cubicBezTo>
                  <a:cubicBezTo>
                    <a:pt x="367" y="65"/>
                    <a:pt x="367" y="65"/>
                    <a:pt x="367" y="65"/>
                  </a:cubicBezTo>
                  <a:cubicBezTo>
                    <a:pt x="373" y="60"/>
                    <a:pt x="383" y="61"/>
                    <a:pt x="388" y="67"/>
                  </a:cubicBezTo>
                  <a:cubicBezTo>
                    <a:pt x="393" y="73"/>
                    <a:pt x="393" y="82"/>
                    <a:pt x="387" y="87"/>
                  </a:cubicBezTo>
                  <a:cubicBezTo>
                    <a:pt x="372" y="101"/>
                    <a:pt x="372" y="101"/>
                    <a:pt x="372" y="101"/>
                  </a:cubicBezTo>
                  <a:cubicBezTo>
                    <a:pt x="369" y="104"/>
                    <a:pt x="366" y="105"/>
                    <a:pt x="362" y="105"/>
                  </a:cubicBezTo>
                  <a:moveTo>
                    <a:pt x="33" y="105"/>
                  </a:moveTo>
                  <a:cubicBezTo>
                    <a:pt x="29" y="105"/>
                    <a:pt x="26" y="104"/>
                    <a:pt x="23" y="101"/>
                  </a:cubicBezTo>
                  <a:cubicBezTo>
                    <a:pt x="8" y="87"/>
                    <a:pt x="8" y="87"/>
                    <a:pt x="8" y="87"/>
                  </a:cubicBezTo>
                  <a:cubicBezTo>
                    <a:pt x="1" y="82"/>
                    <a:pt x="0" y="73"/>
                    <a:pt x="6" y="66"/>
                  </a:cubicBezTo>
                  <a:cubicBezTo>
                    <a:pt x="11" y="60"/>
                    <a:pt x="20" y="59"/>
                    <a:pt x="27" y="64"/>
                  </a:cubicBezTo>
                  <a:cubicBezTo>
                    <a:pt x="27" y="64"/>
                    <a:pt x="27" y="65"/>
                    <a:pt x="28" y="65"/>
                  </a:cubicBezTo>
                  <a:cubicBezTo>
                    <a:pt x="43" y="79"/>
                    <a:pt x="43" y="79"/>
                    <a:pt x="43" y="79"/>
                  </a:cubicBezTo>
                  <a:cubicBezTo>
                    <a:pt x="49" y="84"/>
                    <a:pt x="50" y="94"/>
                    <a:pt x="44" y="100"/>
                  </a:cubicBezTo>
                  <a:cubicBezTo>
                    <a:pt x="41" y="103"/>
                    <a:pt x="37" y="105"/>
                    <a:pt x="33" y="105"/>
                  </a:cubicBezTo>
                  <a:moveTo>
                    <a:pt x="197" y="45"/>
                  </a:moveTo>
                  <a:cubicBezTo>
                    <a:pt x="189" y="45"/>
                    <a:pt x="183" y="38"/>
                    <a:pt x="183" y="30"/>
                  </a:cubicBezTo>
                  <a:cubicBezTo>
                    <a:pt x="183" y="15"/>
                    <a:pt x="183" y="15"/>
                    <a:pt x="183" y="15"/>
                  </a:cubicBezTo>
                  <a:cubicBezTo>
                    <a:pt x="183" y="7"/>
                    <a:pt x="189" y="0"/>
                    <a:pt x="197" y="0"/>
                  </a:cubicBezTo>
                  <a:cubicBezTo>
                    <a:pt x="206" y="0"/>
                    <a:pt x="212" y="7"/>
                    <a:pt x="212" y="15"/>
                  </a:cubicBezTo>
                  <a:cubicBezTo>
                    <a:pt x="212" y="15"/>
                    <a:pt x="212" y="15"/>
                    <a:pt x="212" y="15"/>
                  </a:cubicBezTo>
                  <a:cubicBezTo>
                    <a:pt x="212" y="30"/>
                    <a:pt x="212" y="30"/>
                    <a:pt x="212" y="30"/>
                  </a:cubicBezTo>
                  <a:cubicBezTo>
                    <a:pt x="212" y="38"/>
                    <a:pt x="206" y="45"/>
                    <a:pt x="197" y="45"/>
                  </a:cubicBezTo>
                  <a:cubicBezTo>
                    <a:pt x="197" y="45"/>
                    <a:pt x="197" y="45"/>
                    <a:pt x="197" y="45"/>
                  </a:cubicBezTo>
                  <a:moveTo>
                    <a:pt x="227" y="389"/>
                  </a:moveTo>
                  <a:cubicBezTo>
                    <a:pt x="168" y="389"/>
                    <a:pt x="168" y="389"/>
                    <a:pt x="168" y="389"/>
                  </a:cubicBezTo>
                  <a:cubicBezTo>
                    <a:pt x="159" y="389"/>
                    <a:pt x="153" y="382"/>
                    <a:pt x="153" y="374"/>
                  </a:cubicBezTo>
                  <a:cubicBezTo>
                    <a:pt x="153" y="366"/>
                    <a:pt x="159" y="359"/>
                    <a:pt x="168" y="359"/>
                  </a:cubicBezTo>
                  <a:cubicBezTo>
                    <a:pt x="227" y="359"/>
                    <a:pt x="227" y="359"/>
                    <a:pt x="227" y="359"/>
                  </a:cubicBezTo>
                  <a:cubicBezTo>
                    <a:pt x="236" y="359"/>
                    <a:pt x="242" y="366"/>
                    <a:pt x="242" y="374"/>
                  </a:cubicBezTo>
                  <a:cubicBezTo>
                    <a:pt x="242" y="382"/>
                    <a:pt x="236" y="389"/>
                    <a:pt x="227" y="389"/>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sp>
        <p:nvSpPr>
          <p:cNvPr id="52" name="矩形 51">
            <a:extLst>
              <a:ext uri="{FF2B5EF4-FFF2-40B4-BE49-F238E27FC236}">
                <a16:creationId xmlns:a16="http://schemas.microsoft.com/office/drawing/2014/main" id="{0CE26472-0E2D-4DA1-B65D-7D5898699226}"/>
              </a:ext>
            </a:extLst>
          </p:cNvPr>
          <p:cNvSpPr/>
          <p:nvPr/>
        </p:nvSpPr>
        <p:spPr>
          <a:xfrm>
            <a:off x="1103987" y="3579483"/>
            <a:ext cx="3468013" cy="811530"/>
          </a:xfrm>
          <a:prstGeom prst="rect">
            <a:avLst/>
          </a:prstGeom>
        </p:spPr>
        <p:txBody>
          <a:bodyPr wrap="square">
            <a:spAutoFit/>
          </a:bodyPr>
          <a:lstStyle/>
          <a:p>
            <a:pPr>
              <a:lnSpc>
                <a:spcPct val="150000"/>
              </a:lnSpc>
            </a:pPr>
            <a:r>
              <a:rPr altLang="zh-CN" lang="en-US" sz="1050">
                <a:solidFill>
                  <a:schemeClr val="bg1"/>
                </a:solidFill>
              </a:rPr>
              <a:t>Lorem ipsum dolor sit amet, consectetur adipiscing elit. Donec luctus nibh sit amet sem vulputate venenatis bibendum orci pulvinar. </a:t>
            </a:r>
          </a:p>
        </p:txBody>
      </p:sp>
      <p:sp>
        <p:nvSpPr>
          <p:cNvPr id="53" name="矩形: 圆角 52">
            <a:extLst>
              <a:ext uri="{FF2B5EF4-FFF2-40B4-BE49-F238E27FC236}">
                <a16:creationId xmlns:a16="http://schemas.microsoft.com/office/drawing/2014/main" id="{886FBEEC-058A-4A29-81D7-474C1F56DFE5}"/>
              </a:ext>
            </a:extLst>
          </p:cNvPr>
          <p:cNvSpPr/>
          <p:nvPr/>
        </p:nvSpPr>
        <p:spPr>
          <a:xfrm>
            <a:off x="4683452" y="2838450"/>
            <a:ext cx="4293894" cy="1741400"/>
          </a:xfrm>
          <a:prstGeom prst="roundRect">
            <a:avLst>
              <a:gd fmla="val 9331" name="adj"/>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53">
            <a:extLst>
              <a:ext uri="{FF2B5EF4-FFF2-40B4-BE49-F238E27FC236}">
                <a16:creationId xmlns:a16="http://schemas.microsoft.com/office/drawing/2014/main" id="{473335A6-EBAD-4EFD-8798-AFAA9A4C287E}"/>
              </a:ext>
            </a:extLst>
          </p:cNvPr>
          <p:cNvSpPr/>
          <p:nvPr/>
        </p:nvSpPr>
        <p:spPr bwMode="auto">
          <a:xfrm>
            <a:off x="5572051" y="3222897"/>
            <a:ext cx="868680" cy="365760"/>
          </a:xfrm>
          <a:prstGeom prst="rect">
            <a:avLst/>
          </a:prstGeom>
          <a:noFill/>
        </p:spPr>
        <p:txBody>
          <a:bodyPr wrap="none">
            <a:spAutoFit/>
          </a:bodyPr>
          <a:lstStyle/>
          <a:p>
            <a:pPr>
              <a:defRPr/>
            </a:pPr>
            <a:r>
              <a:rPr altLang="en-US" b="1" kern="100" lang="zh-CN" sz="18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不足点</a:t>
            </a:r>
          </a:p>
        </p:txBody>
      </p:sp>
      <p:sp>
        <p:nvSpPr>
          <p:cNvPr id="55" name="矩形 54">
            <a:extLst>
              <a:ext uri="{FF2B5EF4-FFF2-40B4-BE49-F238E27FC236}">
                <a16:creationId xmlns:a16="http://schemas.microsoft.com/office/drawing/2014/main" id="{35D5E043-06AB-4D12-821F-3704140F38C7}"/>
              </a:ext>
            </a:extLst>
          </p:cNvPr>
          <p:cNvSpPr/>
          <p:nvPr/>
        </p:nvSpPr>
        <p:spPr>
          <a:xfrm>
            <a:off x="5572051" y="3579483"/>
            <a:ext cx="3468013" cy="811530"/>
          </a:xfrm>
          <a:prstGeom prst="rect">
            <a:avLst/>
          </a:prstGeom>
        </p:spPr>
        <p:txBody>
          <a:bodyPr wrap="square">
            <a:spAutoFit/>
          </a:bodyPr>
          <a:lstStyle/>
          <a:p>
            <a:pPr>
              <a:lnSpc>
                <a:spcPct val="150000"/>
              </a:lnSpc>
            </a:pPr>
            <a:r>
              <a:rPr altLang="zh-CN" lang="en-US" sz="1050">
                <a:solidFill>
                  <a:schemeClr val="bg1"/>
                </a:solidFill>
              </a:rPr>
              <a:t>Lorem ipsum dolor sit amet, consectetur adipiscing elit. Donec luctus nibh sit amet sem vulputate venenatis bibendum orci pulvinar. </a:t>
            </a:r>
          </a:p>
        </p:txBody>
      </p:sp>
      <p:sp>
        <p:nvSpPr>
          <p:cNvPr id="56" name="Freeform 8">
            <a:extLst>
              <a:ext uri="{FF2B5EF4-FFF2-40B4-BE49-F238E27FC236}">
                <a16:creationId xmlns:a16="http://schemas.microsoft.com/office/drawing/2014/main" id="{645DD606-4D03-4173-BFDE-14DD968D3D4D}"/>
              </a:ext>
            </a:extLst>
          </p:cNvPr>
          <p:cNvSpPr>
            <a:spLocks noEditPoints="1"/>
          </p:cNvSpPr>
          <p:nvPr/>
        </p:nvSpPr>
        <p:spPr bwMode="auto">
          <a:xfrm>
            <a:off x="4931034" y="3035476"/>
            <a:ext cx="641017" cy="656798"/>
          </a:xfrm>
          <a:custGeom>
            <a:gdLst>
              <a:gd fmla="*/ 483 w 497" name="T0"/>
              <a:gd fmla="*/ 105 h 509" name="T1"/>
              <a:gd fmla="*/ 403 w 497" name="T2"/>
              <a:gd fmla="*/ 22 h 509" name="T3"/>
              <a:gd fmla="*/ 321 w 497" name="T4"/>
              <a:gd fmla="*/ 22 h 509" name="T5"/>
              <a:gd fmla="*/ 45 w 497" name="T6"/>
              <a:gd fmla="*/ 306 h 509" name="T7"/>
              <a:gd fmla="*/ 0 w 497" name="T8"/>
              <a:gd fmla="*/ 509 h 509" name="T9"/>
              <a:gd fmla="*/ 201 w 497" name="T10"/>
              <a:gd fmla="*/ 459 h 509" name="T11"/>
              <a:gd fmla="*/ 471 w 497" name="T12"/>
              <a:gd fmla="*/ 180 h 509" name="T13"/>
              <a:gd fmla="*/ 483 w 497" name="T14"/>
              <a:gd fmla="*/ 105 h 509" name="T15"/>
              <a:gd fmla="*/ 276 w 497" name="T16"/>
              <a:gd fmla="*/ 109 h 509" name="T17"/>
              <a:gd fmla="*/ 356 w 497" name="T18"/>
              <a:gd fmla="*/ 129 h 509" name="T19"/>
              <a:gd fmla="*/ 200 w 497" name="T20"/>
              <a:gd fmla="*/ 290 h 509" name="T21"/>
              <a:gd fmla="*/ 116 w 497" name="T22"/>
              <a:gd fmla="*/ 272 h 509" name="T23"/>
              <a:gd fmla="*/ 276 w 497" name="T24"/>
              <a:gd fmla="*/ 109 h 509" name="T25"/>
              <a:gd fmla="*/ 188 w 497" name="T26"/>
              <a:gd fmla="*/ 435 h 509" name="T27"/>
              <a:gd fmla="*/ 116 w 497" name="T28"/>
              <a:gd fmla="*/ 447 h 509" name="T29"/>
              <a:gd fmla="*/ 57 w 497" name="T30"/>
              <a:gd fmla="*/ 390 h 509" name="T31"/>
              <a:gd fmla="*/ 77 w 497" name="T32"/>
              <a:gd fmla="*/ 316 h 509" name="T33"/>
              <a:gd fmla="*/ 100 w 497" name="T34"/>
              <a:gd fmla="*/ 290 h 509" name="T35"/>
              <a:gd fmla="*/ 182 w 497" name="T36"/>
              <a:gd fmla="*/ 321 h 509" name="T37"/>
              <a:gd fmla="*/ 213 w 497" name="T38"/>
              <a:gd fmla="*/ 407 h 509" name="T39"/>
              <a:gd fmla="*/ 188 w 497" name="T40"/>
              <a:gd fmla="*/ 435 h 509" name="T41"/>
              <a:gd fmla="*/ 393 w 497" name="T42"/>
              <a:gd fmla="*/ 225 h 509" name="T43"/>
              <a:gd fmla="*/ 231 w 497" name="T44"/>
              <a:gd fmla="*/ 388 h 509" name="T45"/>
              <a:gd fmla="*/ 214 w 497" name="T46"/>
              <a:gd fmla="*/ 308 h 509" name="T47"/>
              <a:gd fmla="*/ 372 w 497" name="T48"/>
              <a:gd fmla="*/ 146 h 509" name="T49"/>
              <a:gd fmla="*/ 393 w 497" name="T50"/>
              <a:gd fmla="*/ 225 h 509" name="T51"/>
              <a:gd fmla="*/ 450 w 497" name="T52"/>
              <a:gd fmla="*/ 166 h 509" name="T53"/>
              <a:gd fmla="*/ 428 w 497" name="T54"/>
              <a:gd fmla="*/ 188 h 509" name="T55"/>
              <a:gd fmla="*/ 414 w 497" name="T56"/>
              <a:gd fmla="*/ 149 h 509" name="T57"/>
              <a:gd fmla="*/ 383 w 497" name="T58"/>
              <a:gd fmla="*/ 109 h 509" name="T59"/>
              <a:gd fmla="*/ 311 w 497" name="T60"/>
              <a:gd fmla="*/ 74 h 509" name="T61"/>
              <a:gd fmla="*/ 343 w 497" name="T62"/>
              <a:gd fmla="*/ 43 h 509" name="T63"/>
              <a:gd fmla="*/ 407 w 497" name="T64"/>
              <a:gd fmla="*/ 53 h 509" name="T65"/>
              <a:gd fmla="*/ 450 w 497" name="T66"/>
              <a:gd fmla="*/ 98 h 509" name="T67"/>
              <a:gd fmla="*/ 450 w 497" name="T68"/>
              <a:gd fmla="*/ 166 h 50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09" w="497">
                <a:moveTo>
                  <a:pt x="483" y="105"/>
                </a:moveTo>
                <a:cubicBezTo>
                  <a:pt x="460" y="61"/>
                  <a:pt x="403" y="22"/>
                  <a:pt x="403" y="22"/>
                </a:cubicBezTo>
                <a:cubicBezTo>
                  <a:pt x="359" y="0"/>
                  <a:pt x="321" y="22"/>
                  <a:pt x="321" y="22"/>
                </a:cubicBezTo>
                <a:cubicBezTo>
                  <a:pt x="45" y="306"/>
                  <a:pt x="45" y="306"/>
                  <a:pt x="45" y="306"/>
                </a:cubicBezTo>
                <a:cubicBezTo>
                  <a:pt x="0" y="509"/>
                  <a:pt x="0" y="509"/>
                  <a:pt x="0" y="509"/>
                </a:cubicBezTo>
                <a:cubicBezTo>
                  <a:pt x="201" y="459"/>
                  <a:pt x="201" y="459"/>
                  <a:pt x="201" y="459"/>
                </a:cubicBezTo>
                <a:cubicBezTo>
                  <a:pt x="471" y="180"/>
                  <a:pt x="471" y="180"/>
                  <a:pt x="471" y="180"/>
                </a:cubicBezTo>
                <a:cubicBezTo>
                  <a:pt x="497" y="158"/>
                  <a:pt x="483" y="105"/>
                  <a:pt x="483" y="105"/>
                </a:cubicBezTo>
                <a:close/>
                <a:moveTo>
                  <a:pt x="276" y="109"/>
                </a:moveTo>
                <a:cubicBezTo>
                  <a:pt x="276" y="109"/>
                  <a:pt x="317" y="89"/>
                  <a:pt x="356" y="129"/>
                </a:cubicBezTo>
                <a:cubicBezTo>
                  <a:pt x="200" y="290"/>
                  <a:pt x="200" y="290"/>
                  <a:pt x="200" y="290"/>
                </a:cubicBezTo>
                <a:cubicBezTo>
                  <a:pt x="200" y="290"/>
                  <a:pt x="138" y="299"/>
                  <a:pt x="116" y="272"/>
                </a:cubicBezTo>
                <a:lnTo>
                  <a:pt x="276" y="109"/>
                </a:lnTo>
                <a:close/>
                <a:moveTo>
                  <a:pt x="188" y="435"/>
                </a:moveTo>
                <a:cubicBezTo>
                  <a:pt x="116" y="447"/>
                  <a:pt x="116" y="447"/>
                  <a:pt x="116" y="447"/>
                </a:cubicBezTo>
                <a:cubicBezTo>
                  <a:pt x="101" y="403"/>
                  <a:pt x="57" y="390"/>
                  <a:pt x="57" y="390"/>
                </a:cubicBezTo>
                <a:cubicBezTo>
                  <a:pt x="77" y="316"/>
                  <a:pt x="77" y="316"/>
                  <a:pt x="77" y="316"/>
                </a:cubicBezTo>
                <a:cubicBezTo>
                  <a:pt x="100" y="290"/>
                  <a:pt x="100" y="290"/>
                  <a:pt x="100" y="290"/>
                </a:cubicBezTo>
                <a:cubicBezTo>
                  <a:pt x="123" y="317"/>
                  <a:pt x="182" y="321"/>
                  <a:pt x="182" y="321"/>
                </a:cubicBezTo>
                <a:cubicBezTo>
                  <a:pt x="181" y="361"/>
                  <a:pt x="213" y="407"/>
                  <a:pt x="213" y="407"/>
                </a:cubicBezTo>
                <a:lnTo>
                  <a:pt x="188" y="435"/>
                </a:lnTo>
                <a:close/>
                <a:moveTo>
                  <a:pt x="393" y="225"/>
                </a:moveTo>
                <a:cubicBezTo>
                  <a:pt x="231" y="388"/>
                  <a:pt x="231" y="388"/>
                  <a:pt x="231" y="388"/>
                </a:cubicBezTo>
                <a:cubicBezTo>
                  <a:pt x="206" y="355"/>
                  <a:pt x="214" y="308"/>
                  <a:pt x="214" y="308"/>
                </a:cubicBezTo>
                <a:cubicBezTo>
                  <a:pt x="372" y="146"/>
                  <a:pt x="372" y="146"/>
                  <a:pt x="372" y="146"/>
                </a:cubicBezTo>
                <a:cubicBezTo>
                  <a:pt x="408" y="178"/>
                  <a:pt x="393" y="225"/>
                  <a:pt x="393" y="225"/>
                </a:cubicBezTo>
                <a:close/>
                <a:moveTo>
                  <a:pt x="450" y="166"/>
                </a:moveTo>
                <a:cubicBezTo>
                  <a:pt x="428" y="188"/>
                  <a:pt x="428" y="188"/>
                  <a:pt x="428" y="188"/>
                </a:cubicBezTo>
                <a:cubicBezTo>
                  <a:pt x="428" y="178"/>
                  <a:pt x="414" y="149"/>
                  <a:pt x="414" y="149"/>
                </a:cubicBezTo>
                <a:cubicBezTo>
                  <a:pt x="383" y="109"/>
                  <a:pt x="383" y="109"/>
                  <a:pt x="383" y="109"/>
                </a:cubicBezTo>
                <a:cubicBezTo>
                  <a:pt x="352" y="75"/>
                  <a:pt x="311" y="74"/>
                  <a:pt x="311" y="74"/>
                </a:cubicBezTo>
                <a:cubicBezTo>
                  <a:pt x="343" y="43"/>
                  <a:pt x="343" y="43"/>
                  <a:pt x="343" y="43"/>
                </a:cubicBezTo>
                <a:cubicBezTo>
                  <a:pt x="368" y="35"/>
                  <a:pt x="407" y="53"/>
                  <a:pt x="407" y="53"/>
                </a:cubicBezTo>
                <a:cubicBezTo>
                  <a:pt x="450" y="98"/>
                  <a:pt x="450" y="98"/>
                  <a:pt x="450" y="98"/>
                </a:cubicBezTo>
                <a:cubicBezTo>
                  <a:pt x="470" y="150"/>
                  <a:pt x="450" y="166"/>
                  <a:pt x="450" y="166"/>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865269819"/>
      </p:ext>
    </p:extLst>
  </p:cSld>
  <p:clrMapOvr>
    <a:masterClrMapping/>
  </p:clrMapOvr>
  <mc:AlternateContent>
    <mc:Choice Requires="p14">
      <p:transition p14:dur="700" spd="med">
        <p:fade/>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a:extLst>
              <a:ext uri="{FF2B5EF4-FFF2-40B4-BE49-F238E27FC236}">
                <a16:creationId xmlns:a16="http://schemas.microsoft.com/office/drawing/2014/main" id="{AD54D770-7021-44B6-9267-BB06DF0CC5DE}"/>
              </a:ext>
            </a:extLst>
          </p:cNvPr>
          <p:cNvSpPr/>
          <p:nvPr/>
        </p:nvSpPr>
        <p:spPr bwMode="auto">
          <a:xfrm>
            <a:off x="113001" y="128565"/>
            <a:ext cx="2926080" cy="365760"/>
          </a:xfrm>
          <a:prstGeom prst="rect">
            <a:avLst/>
          </a:prstGeom>
          <a:noFill/>
        </p:spPr>
        <p:txBody>
          <a:bodyPr wrap="none">
            <a:spAutoFit/>
          </a:bodyPr>
          <a:lstStyle/>
          <a:p>
            <a:pP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第四部分：论文总结与致谢</a:t>
            </a:r>
          </a:p>
        </p:txBody>
      </p:sp>
      <p:sp>
        <p:nvSpPr>
          <p:cNvPr id="17" name="矩形 16">
            <a:extLst>
              <a:ext uri="{FF2B5EF4-FFF2-40B4-BE49-F238E27FC236}">
                <a16:creationId xmlns:a16="http://schemas.microsoft.com/office/drawing/2014/main" id="{EFC0F2FA-DF88-4C77-A402-4EF2B2680315}"/>
              </a:ext>
            </a:extLst>
          </p:cNvPr>
          <p:cNvSpPr/>
          <p:nvPr/>
        </p:nvSpPr>
        <p:spPr>
          <a:xfrm>
            <a:off x="113001" y="480139"/>
            <a:ext cx="2227580" cy="213360"/>
          </a:xfrm>
          <a:prstGeom prst="rect">
            <a:avLst/>
          </a:prstGeom>
        </p:spPr>
        <p:txBody>
          <a:bodyPr wrap="none">
            <a:spAutoFit/>
          </a:bodyPr>
          <a:lstStyle/>
          <a:p>
            <a:pPr fontAlgn="base" lvl="0">
              <a:spcBef>
                <a:spcPct val="0"/>
              </a:spcBef>
              <a:spcAft>
                <a:spcPct val="0"/>
              </a:spcAft>
              <a:defRPr/>
            </a:pPr>
            <a:r>
              <a:rPr altLang="zh-CN" lang="en-US" sz="800">
                <a:solidFill>
                  <a:schemeClr val="accent1"/>
                </a:solidFill>
                <a:latin typeface="+mj-lt"/>
                <a:ea typeface="方正兰亭黑_GBK"/>
              </a:rPr>
              <a:t>THE SUMMARY AND ACKNOWLEDGMENT</a:t>
            </a:r>
          </a:p>
        </p:txBody>
      </p:sp>
      <p:sp>
        <p:nvSpPr>
          <p:cNvPr id="25" name="矩形 24">
            <a:extLst>
              <a:ext uri="{FF2B5EF4-FFF2-40B4-BE49-F238E27FC236}">
                <a16:creationId xmlns:a16="http://schemas.microsoft.com/office/drawing/2014/main" id="{40642667-EE2E-4D97-8139-417F17AD1994}"/>
              </a:ext>
            </a:extLst>
          </p:cNvPr>
          <p:cNvSpPr/>
          <p:nvPr/>
        </p:nvSpPr>
        <p:spPr bwMode="auto">
          <a:xfrm>
            <a:off x="6227521" y="1436581"/>
            <a:ext cx="1097280" cy="365760"/>
          </a:xfrm>
          <a:prstGeom prst="rect">
            <a:avLst/>
          </a:prstGeom>
          <a:noFill/>
        </p:spPr>
        <p:txBody>
          <a:bodyPr wrap="none">
            <a:spAutoFit/>
          </a:bodyPr>
          <a:lstStyle/>
          <a:p>
            <a:pP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论文总结</a:t>
            </a:r>
          </a:p>
        </p:txBody>
      </p:sp>
      <p:sp>
        <p:nvSpPr>
          <p:cNvPr id="26" name="矩形 25">
            <a:extLst>
              <a:ext uri="{FF2B5EF4-FFF2-40B4-BE49-F238E27FC236}">
                <a16:creationId xmlns:a16="http://schemas.microsoft.com/office/drawing/2014/main" id="{257B233C-6C0F-4DAC-9242-F108A2B5D83F}"/>
              </a:ext>
            </a:extLst>
          </p:cNvPr>
          <p:cNvSpPr/>
          <p:nvPr/>
        </p:nvSpPr>
        <p:spPr>
          <a:xfrm>
            <a:off x="6227522" y="1758204"/>
            <a:ext cx="2753742" cy="81153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cxnSp>
        <p:nvCxnSpPr>
          <p:cNvPr id="27" name="直接连接符 26">
            <a:extLst>
              <a:ext uri="{FF2B5EF4-FFF2-40B4-BE49-F238E27FC236}">
                <a16:creationId xmlns:a16="http://schemas.microsoft.com/office/drawing/2014/main" id="{D57E6780-265B-4F31-B03A-944FAFE83C22}"/>
              </a:ext>
            </a:extLst>
          </p:cNvPr>
          <p:cNvCxnSpPr/>
          <p:nvPr/>
        </p:nvCxnSpPr>
        <p:spPr>
          <a:xfrm>
            <a:off x="6332750" y="1805913"/>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E10C9F8D-DF5E-4138-9C07-661874F3D093}"/>
              </a:ext>
            </a:extLst>
          </p:cNvPr>
          <p:cNvSpPr/>
          <p:nvPr/>
        </p:nvSpPr>
        <p:spPr bwMode="auto">
          <a:xfrm>
            <a:off x="6220113" y="3120034"/>
            <a:ext cx="1097280" cy="365760"/>
          </a:xfrm>
          <a:prstGeom prst="rect">
            <a:avLst/>
          </a:prstGeom>
          <a:noFill/>
        </p:spPr>
        <p:txBody>
          <a:bodyPr wrap="none">
            <a:spAutoFit/>
          </a:bodyPr>
          <a:lstStyle/>
          <a:p>
            <a:pP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论文总结</a:t>
            </a:r>
          </a:p>
        </p:txBody>
      </p:sp>
      <p:sp>
        <p:nvSpPr>
          <p:cNvPr id="32" name="矩形 31">
            <a:extLst>
              <a:ext uri="{FF2B5EF4-FFF2-40B4-BE49-F238E27FC236}">
                <a16:creationId xmlns:a16="http://schemas.microsoft.com/office/drawing/2014/main" id="{DD28AA36-611A-4B74-9F84-B547AE54DE1B}"/>
              </a:ext>
            </a:extLst>
          </p:cNvPr>
          <p:cNvSpPr/>
          <p:nvPr/>
        </p:nvSpPr>
        <p:spPr>
          <a:xfrm>
            <a:off x="6220113" y="3441656"/>
            <a:ext cx="2753742" cy="81153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cxnSp>
        <p:nvCxnSpPr>
          <p:cNvPr id="33" name="直接连接符 32">
            <a:extLst>
              <a:ext uri="{FF2B5EF4-FFF2-40B4-BE49-F238E27FC236}">
                <a16:creationId xmlns:a16="http://schemas.microsoft.com/office/drawing/2014/main" id="{7A03CF3F-DFEF-49EF-A4B7-DF9C125DF289}"/>
              </a:ext>
            </a:extLst>
          </p:cNvPr>
          <p:cNvCxnSpPr/>
          <p:nvPr/>
        </p:nvCxnSpPr>
        <p:spPr>
          <a:xfrm>
            <a:off x="6325341" y="3489366"/>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矩形 33">
            <a:extLst>
              <a:ext uri="{FF2B5EF4-FFF2-40B4-BE49-F238E27FC236}">
                <a16:creationId xmlns:a16="http://schemas.microsoft.com/office/drawing/2014/main" id="{5022D2D8-04D6-4CA5-B759-50F177AE6ABA}"/>
              </a:ext>
            </a:extLst>
          </p:cNvPr>
          <p:cNvSpPr/>
          <p:nvPr/>
        </p:nvSpPr>
        <p:spPr bwMode="auto">
          <a:xfrm>
            <a:off x="1694647" y="3120034"/>
            <a:ext cx="1097280" cy="365760"/>
          </a:xfrm>
          <a:prstGeom prst="rect">
            <a:avLst/>
          </a:prstGeom>
          <a:noFill/>
        </p:spPr>
        <p:txBody>
          <a:bodyPr wrap="none">
            <a:spAutoFit/>
          </a:bodyPr>
          <a:lstStyle/>
          <a:p>
            <a:pPr algn="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论文总结</a:t>
            </a:r>
          </a:p>
        </p:txBody>
      </p:sp>
      <p:sp>
        <p:nvSpPr>
          <p:cNvPr id="38" name="矩形 37">
            <a:extLst>
              <a:ext uri="{FF2B5EF4-FFF2-40B4-BE49-F238E27FC236}">
                <a16:creationId xmlns:a16="http://schemas.microsoft.com/office/drawing/2014/main" id="{19161174-8C9A-4D87-B638-F16D00190F74}"/>
              </a:ext>
            </a:extLst>
          </p:cNvPr>
          <p:cNvSpPr/>
          <p:nvPr/>
        </p:nvSpPr>
        <p:spPr>
          <a:xfrm>
            <a:off x="38185" y="3441656"/>
            <a:ext cx="2753742" cy="811530"/>
          </a:xfrm>
          <a:prstGeom prst="rect">
            <a:avLst/>
          </a:prstGeom>
        </p:spPr>
        <p:txBody>
          <a:bodyPr wrap="square">
            <a:spAutoFit/>
          </a:bodyPr>
          <a:lstStyle/>
          <a:p>
            <a:pPr algn="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cxnSp>
        <p:nvCxnSpPr>
          <p:cNvPr id="39" name="直接连接符 38">
            <a:extLst>
              <a:ext uri="{FF2B5EF4-FFF2-40B4-BE49-F238E27FC236}">
                <a16:creationId xmlns:a16="http://schemas.microsoft.com/office/drawing/2014/main" id="{22346E7E-B557-4984-BA5B-A6EBC6681B3E}"/>
              </a:ext>
            </a:extLst>
          </p:cNvPr>
          <p:cNvCxnSpPr/>
          <p:nvPr/>
        </p:nvCxnSpPr>
        <p:spPr>
          <a:xfrm>
            <a:off x="2471049" y="3489366"/>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矩形 39">
            <a:extLst>
              <a:ext uri="{FF2B5EF4-FFF2-40B4-BE49-F238E27FC236}">
                <a16:creationId xmlns:a16="http://schemas.microsoft.com/office/drawing/2014/main" id="{517E245F-A8BF-46B4-882E-7E0B7EE92664}"/>
              </a:ext>
            </a:extLst>
          </p:cNvPr>
          <p:cNvSpPr/>
          <p:nvPr/>
        </p:nvSpPr>
        <p:spPr bwMode="auto">
          <a:xfrm>
            <a:off x="1694647" y="1430672"/>
            <a:ext cx="1097280" cy="365760"/>
          </a:xfrm>
          <a:prstGeom prst="rect">
            <a:avLst/>
          </a:prstGeom>
          <a:noFill/>
        </p:spPr>
        <p:txBody>
          <a:bodyPr wrap="none">
            <a:spAutoFit/>
          </a:bodyPr>
          <a:lstStyle/>
          <a:p>
            <a:pPr algn="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论文总结</a:t>
            </a:r>
          </a:p>
        </p:txBody>
      </p:sp>
      <p:sp>
        <p:nvSpPr>
          <p:cNvPr id="41" name="矩形 40">
            <a:extLst>
              <a:ext uri="{FF2B5EF4-FFF2-40B4-BE49-F238E27FC236}">
                <a16:creationId xmlns:a16="http://schemas.microsoft.com/office/drawing/2014/main" id="{C3083904-166B-41E9-8D09-46FA10A5C9AB}"/>
              </a:ext>
            </a:extLst>
          </p:cNvPr>
          <p:cNvSpPr/>
          <p:nvPr/>
        </p:nvSpPr>
        <p:spPr>
          <a:xfrm>
            <a:off x="38185" y="1752295"/>
            <a:ext cx="2753742" cy="811530"/>
          </a:xfrm>
          <a:prstGeom prst="rect">
            <a:avLst/>
          </a:prstGeom>
        </p:spPr>
        <p:txBody>
          <a:bodyPr wrap="square">
            <a:spAutoFit/>
          </a:bodyPr>
          <a:lstStyle/>
          <a:p>
            <a:pPr algn="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cxnSp>
        <p:nvCxnSpPr>
          <p:cNvPr id="42" name="直接连接符 41">
            <a:extLst>
              <a:ext uri="{FF2B5EF4-FFF2-40B4-BE49-F238E27FC236}">
                <a16:creationId xmlns:a16="http://schemas.microsoft.com/office/drawing/2014/main" id="{D22EC145-BC15-44CE-AA73-3DC425EC0C8C}"/>
              </a:ext>
            </a:extLst>
          </p:cNvPr>
          <p:cNvCxnSpPr/>
          <p:nvPr/>
        </p:nvCxnSpPr>
        <p:spPr>
          <a:xfrm>
            <a:off x="2471049" y="1800004"/>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1">
            <a:extLst>
              <a:ext uri="{FF2B5EF4-FFF2-40B4-BE49-F238E27FC236}">
                <a16:creationId xmlns:a16="http://schemas.microsoft.com/office/drawing/2014/main" id="{2CBE997A-3C4C-43F4-B3C0-1DB04E3E8E6E}"/>
              </a:ext>
            </a:extLst>
          </p:cNvPr>
          <p:cNvSpPr/>
          <p:nvPr/>
        </p:nvSpPr>
        <p:spPr>
          <a:xfrm>
            <a:off x="3723436" y="936171"/>
            <a:ext cx="1578226" cy="3970482"/>
          </a:xfrm>
          <a:custGeom>
            <a:gdLst>
              <a:gd fmla="*/ 982449 w 1382890" name="connsiteX0"/>
              <a:gd fmla="*/ 3543487 h 3594532" name="connsiteY0"/>
              <a:gd fmla="*/ 572874 w 1382890" name="connsiteX1"/>
              <a:gd fmla="*/ 3553012 h 3594532" name="connsiteY1"/>
              <a:gd fmla="*/ 372849 w 1382890" name="connsiteX2"/>
              <a:gd fmla="*/ 3038662 h 3594532" name="connsiteY2"/>
              <a:gd fmla="*/ 725274 w 1382890" name="connsiteX3"/>
              <a:gd fmla="*/ 2343337 h 3594532" name="connsiteY3"/>
              <a:gd fmla="*/ 515724 w 1382890" name="connsiteX4"/>
              <a:gd fmla="*/ 1838512 h 3594532" name="connsiteY4"/>
              <a:gd fmla="*/ 1374 w 1382890" name="connsiteX5"/>
              <a:gd fmla="*/ 1809937 h 3594532" name="connsiteY5"/>
              <a:gd fmla="*/ 372849 w 1382890" name="connsiteX6"/>
              <a:gd fmla="*/ 1705162 h 3594532" name="connsiteY6"/>
              <a:gd fmla="*/ 620499 w 1382890" name="connsiteX7"/>
              <a:gd fmla="*/ 1838512 h 3594532" name="connsiteY7"/>
              <a:gd fmla="*/ 668124 w 1382890" name="connsiteX8"/>
              <a:gd fmla="*/ 1609912 h 3594532" name="connsiteY8"/>
              <a:gd fmla="*/ 801474 w 1382890" name="connsiteX9"/>
              <a:gd fmla="*/ 1295587 h 3594532" name="connsiteY9"/>
              <a:gd fmla="*/ 744324 w 1382890" name="connsiteX10"/>
              <a:gd fmla="*/ 771712 h 3594532" name="connsiteY10"/>
              <a:gd fmla="*/ 515724 w 1382890" name="connsiteX11"/>
              <a:gd fmla="*/ 628837 h 3594532" name="connsiteY11"/>
              <a:gd fmla="*/ 668124 w 1382890" name="connsiteX12"/>
              <a:gd fmla="*/ 628837 h 3594532" name="connsiteY12"/>
              <a:gd fmla="*/ 744324 w 1382890" name="connsiteX13"/>
              <a:gd fmla="*/ 714562 h 3594532" name="connsiteY13"/>
              <a:gd fmla="*/ 849099 w 1382890" name="connsiteX14"/>
              <a:gd fmla="*/ 187 h 3594532" name="connsiteY14"/>
              <a:gd fmla="*/ 810999 w 1382890" name="connsiteX15"/>
              <a:gd fmla="*/ 647887 h 3594532" name="connsiteY15"/>
              <a:gd fmla="*/ 887199 w 1382890" name="connsiteX16"/>
              <a:gd fmla="*/ 1038412 h 3594532" name="connsiteY16"/>
              <a:gd fmla="*/ 915774 w 1382890" name="connsiteX17"/>
              <a:gd fmla="*/ 1286062 h 3594532" name="connsiteY17"/>
              <a:gd fmla="*/ 1087224 w 1382890" name="connsiteX18"/>
              <a:gd fmla="*/ 1152712 h 3594532" name="connsiteY18"/>
              <a:gd fmla="*/ 1315824 w 1382890" name="connsiteX19"/>
              <a:gd fmla="*/ 1133662 h 3594532" name="connsiteY19"/>
              <a:gd fmla="*/ 1068174 w 1382890" name="connsiteX20"/>
              <a:gd fmla="*/ 1190812 h 3594532" name="connsiteY20"/>
              <a:gd fmla="*/ 858624 w 1382890" name="connsiteX21"/>
              <a:gd fmla="*/ 1495612 h 3594532" name="connsiteY21"/>
              <a:gd fmla="*/ 801474 w 1382890" name="connsiteX22"/>
              <a:gd fmla="*/ 1857562 h 3594532" name="connsiteY22"/>
              <a:gd fmla="*/ 953874 w 1382890" name="connsiteX23"/>
              <a:gd fmla="*/ 2314762 h 3594532" name="connsiteY23"/>
              <a:gd fmla="*/ 877674 w 1382890" name="connsiteX24"/>
              <a:gd fmla="*/ 2552887 h 3594532" name="connsiteY24"/>
              <a:gd fmla="*/ 1191999 w 1382890" name="connsiteX25"/>
              <a:gd fmla="*/ 2495737 h 3594532" name="connsiteY25"/>
              <a:gd fmla="*/ 1382499 w 1382890" name="connsiteX26"/>
              <a:gd fmla="*/ 2590987 h 3594532" name="connsiteY26"/>
              <a:gd fmla="*/ 1144374 w 1382890" name="connsiteX27"/>
              <a:gd fmla="*/ 2533837 h 3594532" name="connsiteY27"/>
              <a:gd fmla="*/ 810999 w 1382890" name="connsiteX28"/>
              <a:gd fmla="*/ 2695762 h 3594532" name="connsiteY28"/>
              <a:gd fmla="*/ 668124 w 1382890" name="connsiteX29"/>
              <a:gd fmla="*/ 3048187 h 3594532" name="connsiteY29"/>
              <a:gd fmla="*/ 896724 w 1382890" name="connsiteX30"/>
              <a:gd fmla="*/ 3381562 h 3594532" name="connsiteY30"/>
              <a:gd fmla="*/ 982449 w 1382890" name="connsiteX31"/>
              <a:gd fmla="*/ 3543487 h 3594532" name="connsiteY31"/>
              <a:gd fmla="*/ 982886 w 1383327" name="connsiteX0-1"/>
              <a:gd fmla="*/ 3543487 h 3594532" name="connsiteY0-2"/>
              <a:gd fmla="*/ 573311 w 1383327" name="connsiteX1-3"/>
              <a:gd fmla="*/ 3553012 h 3594532" name="connsiteY1-4"/>
              <a:gd fmla="*/ 373286 w 1383327" name="connsiteX2-5"/>
              <a:gd fmla="*/ 3038662 h 3594532" name="connsiteY2-6"/>
              <a:gd fmla="*/ 725711 w 1383327" name="connsiteX3-7"/>
              <a:gd fmla="*/ 2343337 h 3594532" name="connsiteY3-8"/>
              <a:gd fmla="*/ 539021 w 1383327" name="connsiteX4-9"/>
              <a:gd fmla="*/ 1884232 h 3594532" name="connsiteY4-10"/>
              <a:gd fmla="*/ 1811 w 1383327" name="connsiteX5-11"/>
              <a:gd fmla="*/ 1809937 h 3594532" name="connsiteY5-12"/>
              <a:gd fmla="*/ 373286 w 1383327" name="connsiteX6-13"/>
              <a:gd fmla="*/ 1705162 h 3594532" name="connsiteY6-14"/>
              <a:gd fmla="*/ 620936 w 1383327" name="connsiteX7-15"/>
              <a:gd fmla="*/ 1838512 h 3594532" name="connsiteY7-16"/>
              <a:gd fmla="*/ 668561 w 1383327" name="connsiteX8-17"/>
              <a:gd fmla="*/ 1609912 h 3594532" name="connsiteY8-18"/>
              <a:gd fmla="*/ 801911 w 1383327" name="connsiteX9-19"/>
              <a:gd fmla="*/ 1295587 h 3594532" name="connsiteY9-20"/>
              <a:gd fmla="*/ 744761 w 1383327" name="connsiteX10-21"/>
              <a:gd fmla="*/ 771712 h 3594532" name="connsiteY10-22"/>
              <a:gd fmla="*/ 516161 w 1383327" name="connsiteX11-23"/>
              <a:gd fmla="*/ 628837 h 3594532" name="connsiteY11-24"/>
              <a:gd fmla="*/ 668561 w 1383327" name="connsiteX12-25"/>
              <a:gd fmla="*/ 628837 h 3594532" name="connsiteY12-26"/>
              <a:gd fmla="*/ 744761 w 1383327" name="connsiteX13-27"/>
              <a:gd fmla="*/ 714562 h 3594532" name="connsiteY13-28"/>
              <a:gd fmla="*/ 849536 w 1383327" name="connsiteX14-29"/>
              <a:gd fmla="*/ 187 h 3594532" name="connsiteY14-30"/>
              <a:gd fmla="*/ 811436 w 1383327" name="connsiteX15-31"/>
              <a:gd fmla="*/ 647887 h 3594532" name="connsiteY15-32"/>
              <a:gd fmla="*/ 887636 w 1383327" name="connsiteX16-33"/>
              <a:gd fmla="*/ 1038412 h 3594532" name="connsiteY16-34"/>
              <a:gd fmla="*/ 916211 w 1383327" name="connsiteX17-35"/>
              <a:gd fmla="*/ 1286062 h 3594532" name="connsiteY17-36"/>
              <a:gd fmla="*/ 1087661 w 1383327" name="connsiteX18-37"/>
              <a:gd fmla="*/ 1152712 h 3594532" name="connsiteY18-38"/>
              <a:gd fmla="*/ 1316261 w 1383327" name="connsiteX19-39"/>
              <a:gd fmla="*/ 1133662 h 3594532" name="connsiteY19-40"/>
              <a:gd fmla="*/ 1068611 w 1383327" name="connsiteX20-41"/>
              <a:gd fmla="*/ 1190812 h 3594532" name="connsiteY20-42"/>
              <a:gd fmla="*/ 859061 w 1383327" name="connsiteX21-43"/>
              <a:gd fmla="*/ 1495612 h 3594532" name="connsiteY21-44"/>
              <a:gd fmla="*/ 801911 w 1383327" name="connsiteX22-45"/>
              <a:gd fmla="*/ 1857562 h 3594532" name="connsiteY22-46"/>
              <a:gd fmla="*/ 954311 w 1383327" name="connsiteX23-47"/>
              <a:gd fmla="*/ 2314762 h 3594532" name="connsiteY23-48"/>
              <a:gd fmla="*/ 878111 w 1383327" name="connsiteX24-49"/>
              <a:gd fmla="*/ 2552887 h 3594532" name="connsiteY24-50"/>
              <a:gd fmla="*/ 1192436 w 1383327" name="connsiteX25-51"/>
              <a:gd fmla="*/ 2495737 h 3594532" name="connsiteY25-52"/>
              <a:gd fmla="*/ 1382936 w 1383327" name="connsiteX26-53"/>
              <a:gd fmla="*/ 2590987 h 3594532" name="connsiteY26-54"/>
              <a:gd fmla="*/ 1144811 w 1383327" name="connsiteX27-55"/>
              <a:gd fmla="*/ 2533837 h 3594532" name="connsiteY27-56"/>
              <a:gd fmla="*/ 811436 w 1383327" name="connsiteX28-57"/>
              <a:gd fmla="*/ 2695762 h 3594532" name="connsiteY28-58"/>
              <a:gd fmla="*/ 668561 w 1383327" name="connsiteX29-59"/>
              <a:gd fmla="*/ 3048187 h 3594532" name="connsiteY29-60"/>
              <a:gd fmla="*/ 897161 w 1383327" name="connsiteX30-61"/>
              <a:gd fmla="*/ 3381562 h 3594532" name="connsiteY30-62"/>
              <a:gd fmla="*/ 982886 w 1383327" name="connsiteX31-63"/>
              <a:gd fmla="*/ 3543487 h 3594532" name="connsiteY31-64"/>
              <a:gd fmla="*/ 982886 w 1383327" name="connsiteX0-65"/>
              <a:gd fmla="*/ 3543487 h 3594532" name="connsiteY0-66"/>
              <a:gd fmla="*/ 573311 w 1383327" name="connsiteX1-67"/>
              <a:gd fmla="*/ 3553012 h 3594532" name="connsiteY1-68"/>
              <a:gd fmla="*/ 373286 w 1383327" name="connsiteX2-69"/>
              <a:gd fmla="*/ 3038662 h 3594532" name="connsiteY2-70"/>
              <a:gd fmla="*/ 725711 w 1383327" name="connsiteX3-71"/>
              <a:gd fmla="*/ 2343337 h 3594532" name="connsiteY3-72"/>
              <a:gd fmla="*/ 539021 w 1383327" name="connsiteX4-73"/>
              <a:gd fmla="*/ 1884232 h 3594532" name="connsiteY4-74"/>
              <a:gd fmla="*/ 1811 w 1383327" name="connsiteX5-75"/>
              <a:gd fmla="*/ 1809937 h 3594532" name="connsiteY5-76"/>
              <a:gd fmla="*/ 373286 w 1383327" name="connsiteX6-77"/>
              <a:gd fmla="*/ 1705162 h 3594532" name="connsiteY6-78"/>
              <a:gd fmla="*/ 620936 w 1383327" name="connsiteX7-79"/>
              <a:gd fmla="*/ 1838512 h 3594532" name="connsiteY7-80"/>
              <a:gd fmla="*/ 668561 w 1383327" name="connsiteX8-81"/>
              <a:gd fmla="*/ 1609912 h 3594532" name="connsiteY8-82"/>
              <a:gd fmla="*/ 801911 w 1383327" name="connsiteX9-83"/>
              <a:gd fmla="*/ 1295587 h 3594532" name="connsiteY9-84"/>
              <a:gd fmla="*/ 744761 w 1383327" name="connsiteX10-85"/>
              <a:gd fmla="*/ 771712 h 3594532" name="connsiteY10-86"/>
              <a:gd fmla="*/ 516161 w 1383327" name="connsiteX11-87"/>
              <a:gd fmla="*/ 628837 h 3594532" name="connsiteY11-88"/>
              <a:gd fmla="*/ 668561 w 1383327" name="connsiteX12-89"/>
              <a:gd fmla="*/ 628837 h 3594532" name="connsiteY12-90"/>
              <a:gd fmla="*/ 744761 w 1383327" name="connsiteX13-91"/>
              <a:gd fmla="*/ 714562 h 3594532" name="connsiteY13-92"/>
              <a:gd fmla="*/ 849536 w 1383327" name="connsiteX14-93"/>
              <a:gd fmla="*/ 187 h 3594532" name="connsiteY14-94"/>
              <a:gd fmla="*/ 811436 w 1383327" name="connsiteX15-95"/>
              <a:gd fmla="*/ 647887 h 3594532" name="connsiteY15-96"/>
              <a:gd fmla="*/ 887636 w 1383327" name="connsiteX16-97"/>
              <a:gd fmla="*/ 1038412 h 3594532" name="connsiteY16-98"/>
              <a:gd fmla="*/ 916211 w 1383327" name="connsiteX17-99"/>
              <a:gd fmla="*/ 1286062 h 3594532" name="connsiteY17-100"/>
              <a:gd fmla="*/ 1087661 w 1383327" name="connsiteX18-101"/>
              <a:gd fmla="*/ 1152712 h 3594532" name="connsiteY18-102"/>
              <a:gd fmla="*/ 1316261 w 1383327" name="connsiteX19-103"/>
              <a:gd fmla="*/ 1133662 h 3594532" name="connsiteY19-104"/>
              <a:gd fmla="*/ 1068611 w 1383327" name="connsiteX20-105"/>
              <a:gd fmla="*/ 1190812 h 3594532" name="connsiteY20-106"/>
              <a:gd fmla="*/ 859061 w 1383327" name="connsiteX21-107"/>
              <a:gd fmla="*/ 1495612 h 3594532" name="connsiteY21-108"/>
              <a:gd fmla="*/ 801911 w 1383327" name="connsiteX22-109"/>
              <a:gd fmla="*/ 1857562 h 3594532" name="connsiteY22-110"/>
              <a:gd fmla="*/ 954311 w 1383327" name="connsiteX23-111"/>
              <a:gd fmla="*/ 2314762 h 3594532" name="connsiteY23-112"/>
              <a:gd fmla="*/ 878111 w 1383327" name="connsiteX24-113"/>
              <a:gd fmla="*/ 2552887 h 3594532" name="connsiteY24-114"/>
              <a:gd fmla="*/ 1192436 w 1383327" name="connsiteX25-115"/>
              <a:gd fmla="*/ 2495737 h 3594532" name="connsiteY25-116"/>
              <a:gd fmla="*/ 1382936 w 1383327" name="connsiteX26-117"/>
              <a:gd fmla="*/ 2590987 h 3594532" name="connsiteY26-118"/>
              <a:gd fmla="*/ 1144811 w 1383327" name="connsiteX27-119"/>
              <a:gd fmla="*/ 2533837 h 3594532" name="connsiteY27-120"/>
              <a:gd fmla="*/ 811436 w 1383327" name="connsiteX28-121"/>
              <a:gd fmla="*/ 2695762 h 3594532" name="connsiteY28-122"/>
              <a:gd fmla="*/ 668561 w 1383327" name="connsiteX29-123"/>
              <a:gd fmla="*/ 3048187 h 3594532" name="connsiteY29-124"/>
              <a:gd fmla="*/ 897161 w 1383327" name="connsiteX30-125"/>
              <a:gd fmla="*/ 3381562 h 3594532" name="connsiteY30-126"/>
              <a:gd fmla="*/ 982886 w 1383327" name="connsiteX31-127"/>
              <a:gd fmla="*/ 3543487 h 3594532" name="connsiteY31-128"/>
              <a:gd fmla="*/ 1005643 w 1406084" name="connsiteX0-129"/>
              <a:gd fmla="*/ 3543487 h 3594532" name="connsiteY0-130"/>
              <a:gd fmla="*/ 596068 w 1406084" name="connsiteX1-131"/>
              <a:gd fmla="*/ 3553012 h 3594532" name="connsiteY1-132"/>
              <a:gd fmla="*/ 396043 w 1406084" name="connsiteX2-133"/>
              <a:gd fmla="*/ 3038662 h 3594532" name="connsiteY2-134"/>
              <a:gd fmla="*/ 748468 w 1406084" name="connsiteX3-135"/>
              <a:gd fmla="*/ 2343337 h 3594532" name="connsiteY3-136"/>
              <a:gd fmla="*/ 561778 w 1406084" name="connsiteX4-137"/>
              <a:gd fmla="*/ 1884232 h 3594532" name="connsiteY4-138"/>
              <a:gd fmla="*/ 1708 w 1406084" name="connsiteX5-139"/>
              <a:gd fmla="*/ 1832797 h 3594532" name="connsiteY5-140"/>
              <a:gd fmla="*/ 396043 w 1406084" name="connsiteX6-141"/>
              <a:gd fmla="*/ 1705162 h 3594532" name="connsiteY6-142"/>
              <a:gd fmla="*/ 643693 w 1406084" name="connsiteX7-143"/>
              <a:gd fmla="*/ 1838512 h 3594532" name="connsiteY7-144"/>
              <a:gd fmla="*/ 691318 w 1406084" name="connsiteX8-145"/>
              <a:gd fmla="*/ 1609912 h 3594532" name="connsiteY8-146"/>
              <a:gd fmla="*/ 824668 w 1406084" name="connsiteX9-147"/>
              <a:gd fmla="*/ 1295587 h 3594532" name="connsiteY9-148"/>
              <a:gd fmla="*/ 767518 w 1406084" name="connsiteX10-149"/>
              <a:gd fmla="*/ 771712 h 3594532" name="connsiteY10-150"/>
              <a:gd fmla="*/ 538918 w 1406084" name="connsiteX11-151"/>
              <a:gd fmla="*/ 628837 h 3594532" name="connsiteY11-152"/>
              <a:gd fmla="*/ 691318 w 1406084" name="connsiteX12-153"/>
              <a:gd fmla="*/ 628837 h 3594532" name="connsiteY12-154"/>
              <a:gd fmla="*/ 767518 w 1406084" name="connsiteX13-155"/>
              <a:gd fmla="*/ 714562 h 3594532" name="connsiteY13-156"/>
              <a:gd fmla="*/ 872293 w 1406084" name="connsiteX14-157"/>
              <a:gd fmla="*/ 187 h 3594532" name="connsiteY14-158"/>
              <a:gd fmla="*/ 834193 w 1406084" name="connsiteX15-159"/>
              <a:gd fmla="*/ 647887 h 3594532" name="connsiteY15-160"/>
              <a:gd fmla="*/ 910393 w 1406084" name="connsiteX16-161"/>
              <a:gd fmla="*/ 1038412 h 3594532" name="connsiteY16-162"/>
              <a:gd fmla="*/ 938968 w 1406084" name="connsiteX17-163"/>
              <a:gd fmla="*/ 1286062 h 3594532" name="connsiteY17-164"/>
              <a:gd fmla="*/ 1110418 w 1406084" name="connsiteX18-165"/>
              <a:gd fmla="*/ 1152712 h 3594532" name="connsiteY18-166"/>
              <a:gd fmla="*/ 1339018 w 1406084" name="connsiteX19-167"/>
              <a:gd fmla="*/ 1133662 h 3594532" name="connsiteY19-168"/>
              <a:gd fmla="*/ 1091368 w 1406084" name="connsiteX20-169"/>
              <a:gd fmla="*/ 1190812 h 3594532" name="connsiteY20-170"/>
              <a:gd fmla="*/ 881818 w 1406084" name="connsiteX21-171"/>
              <a:gd fmla="*/ 1495612 h 3594532" name="connsiteY21-172"/>
              <a:gd fmla="*/ 824668 w 1406084" name="connsiteX22-173"/>
              <a:gd fmla="*/ 1857562 h 3594532" name="connsiteY22-174"/>
              <a:gd fmla="*/ 977068 w 1406084" name="connsiteX23-175"/>
              <a:gd fmla="*/ 2314762 h 3594532" name="connsiteY23-176"/>
              <a:gd fmla="*/ 900868 w 1406084" name="connsiteX24-177"/>
              <a:gd fmla="*/ 2552887 h 3594532" name="connsiteY24-178"/>
              <a:gd fmla="*/ 1215193 w 1406084" name="connsiteX25-179"/>
              <a:gd fmla="*/ 2495737 h 3594532" name="connsiteY25-180"/>
              <a:gd fmla="*/ 1405693 w 1406084" name="connsiteX26-181"/>
              <a:gd fmla="*/ 2590987 h 3594532" name="connsiteY26-182"/>
              <a:gd fmla="*/ 1167568 w 1406084" name="connsiteX27-183"/>
              <a:gd fmla="*/ 2533837 h 3594532" name="connsiteY27-184"/>
              <a:gd fmla="*/ 834193 w 1406084" name="connsiteX28-185"/>
              <a:gd fmla="*/ 2695762 h 3594532" name="connsiteY28-186"/>
              <a:gd fmla="*/ 691318 w 1406084" name="connsiteX29-187"/>
              <a:gd fmla="*/ 3048187 h 3594532" name="connsiteY29-188"/>
              <a:gd fmla="*/ 919918 w 1406084" name="connsiteX30-189"/>
              <a:gd fmla="*/ 3381562 h 3594532" name="connsiteY30-190"/>
              <a:gd fmla="*/ 1005643 w 1406084" name="connsiteX31-191"/>
              <a:gd fmla="*/ 3543487 h 3594532" name="connsiteY31-192"/>
              <a:gd fmla="*/ 1003993 w 1404434" name="connsiteX0-193"/>
              <a:gd fmla="*/ 3543487 h 3594532" name="connsiteY0-194"/>
              <a:gd fmla="*/ 594418 w 1404434" name="connsiteX1-195"/>
              <a:gd fmla="*/ 3553012 h 3594532" name="connsiteY1-196"/>
              <a:gd fmla="*/ 394393 w 1404434" name="connsiteX2-197"/>
              <a:gd fmla="*/ 3038662 h 3594532" name="connsiteY2-198"/>
              <a:gd fmla="*/ 746818 w 1404434" name="connsiteX3-199"/>
              <a:gd fmla="*/ 2343337 h 3594532" name="connsiteY3-200"/>
              <a:gd fmla="*/ 560128 w 1404434" name="connsiteX4-201"/>
              <a:gd fmla="*/ 1884232 h 3594532" name="connsiteY4-202"/>
              <a:gd fmla="*/ 58 w 1404434" name="connsiteX5-203"/>
              <a:gd fmla="*/ 1832797 h 3594532" name="connsiteY5-204"/>
              <a:gd fmla="*/ 394393 w 1404434" name="connsiteX6-205"/>
              <a:gd fmla="*/ 1705162 h 3594532" name="connsiteY6-206"/>
              <a:gd fmla="*/ 642043 w 1404434" name="connsiteX7-207"/>
              <a:gd fmla="*/ 1838512 h 3594532" name="connsiteY7-208"/>
              <a:gd fmla="*/ 689668 w 1404434" name="connsiteX8-209"/>
              <a:gd fmla="*/ 1609912 h 3594532" name="connsiteY8-210"/>
              <a:gd fmla="*/ 823018 w 1404434" name="connsiteX9-211"/>
              <a:gd fmla="*/ 1295587 h 3594532" name="connsiteY9-212"/>
              <a:gd fmla="*/ 765868 w 1404434" name="connsiteX10-213"/>
              <a:gd fmla="*/ 771712 h 3594532" name="connsiteY10-214"/>
              <a:gd fmla="*/ 537268 w 1404434" name="connsiteX11-215"/>
              <a:gd fmla="*/ 628837 h 3594532" name="connsiteY11-216"/>
              <a:gd fmla="*/ 689668 w 1404434" name="connsiteX12-217"/>
              <a:gd fmla="*/ 628837 h 3594532" name="connsiteY12-218"/>
              <a:gd fmla="*/ 765868 w 1404434" name="connsiteX13-219"/>
              <a:gd fmla="*/ 714562 h 3594532" name="connsiteY13-220"/>
              <a:gd fmla="*/ 870643 w 1404434" name="connsiteX14-221"/>
              <a:gd fmla="*/ 187 h 3594532" name="connsiteY14-222"/>
              <a:gd fmla="*/ 832543 w 1404434" name="connsiteX15-223"/>
              <a:gd fmla="*/ 647887 h 3594532" name="connsiteY15-224"/>
              <a:gd fmla="*/ 908743 w 1404434" name="connsiteX16-225"/>
              <a:gd fmla="*/ 1038412 h 3594532" name="connsiteY16-226"/>
              <a:gd fmla="*/ 937318 w 1404434" name="connsiteX17-227"/>
              <a:gd fmla="*/ 1286062 h 3594532" name="connsiteY17-228"/>
              <a:gd fmla="*/ 1108768 w 1404434" name="connsiteX18-229"/>
              <a:gd fmla="*/ 1152712 h 3594532" name="connsiteY18-230"/>
              <a:gd fmla="*/ 1337368 w 1404434" name="connsiteX19-231"/>
              <a:gd fmla="*/ 1133662 h 3594532" name="connsiteY19-232"/>
              <a:gd fmla="*/ 1089718 w 1404434" name="connsiteX20-233"/>
              <a:gd fmla="*/ 1190812 h 3594532" name="connsiteY20-234"/>
              <a:gd fmla="*/ 880168 w 1404434" name="connsiteX21-235"/>
              <a:gd fmla="*/ 1495612 h 3594532" name="connsiteY21-236"/>
              <a:gd fmla="*/ 823018 w 1404434" name="connsiteX22-237"/>
              <a:gd fmla="*/ 1857562 h 3594532" name="connsiteY22-238"/>
              <a:gd fmla="*/ 975418 w 1404434" name="connsiteX23-239"/>
              <a:gd fmla="*/ 2314762 h 3594532" name="connsiteY23-240"/>
              <a:gd fmla="*/ 899218 w 1404434" name="connsiteX24-241"/>
              <a:gd fmla="*/ 2552887 h 3594532" name="connsiteY24-242"/>
              <a:gd fmla="*/ 1213543 w 1404434" name="connsiteX25-243"/>
              <a:gd fmla="*/ 2495737 h 3594532" name="connsiteY25-244"/>
              <a:gd fmla="*/ 1404043 w 1404434" name="connsiteX26-245"/>
              <a:gd fmla="*/ 2590987 h 3594532" name="connsiteY26-246"/>
              <a:gd fmla="*/ 1165918 w 1404434" name="connsiteX27-247"/>
              <a:gd fmla="*/ 2533837 h 3594532" name="connsiteY27-248"/>
              <a:gd fmla="*/ 832543 w 1404434" name="connsiteX28-249"/>
              <a:gd fmla="*/ 2695762 h 3594532" name="connsiteY28-250"/>
              <a:gd fmla="*/ 689668 w 1404434" name="connsiteX29-251"/>
              <a:gd fmla="*/ 3048187 h 3594532" name="connsiteY29-252"/>
              <a:gd fmla="*/ 918268 w 1404434" name="connsiteX30-253"/>
              <a:gd fmla="*/ 3381562 h 3594532" name="connsiteY30-254"/>
              <a:gd fmla="*/ 1003993 w 1404434" name="connsiteX31-255"/>
              <a:gd fmla="*/ 3543487 h 3594532" name="connsiteY31-256"/>
              <a:gd fmla="*/ 1003993 w 1404434" name="connsiteX0-257"/>
              <a:gd fmla="*/ 3543487 h 3559332" name="connsiteY0-258"/>
              <a:gd fmla="*/ 594418 w 1404434" name="connsiteX1-259"/>
              <a:gd fmla="*/ 3553012 h 3559332" name="connsiteY1-260"/>
              <a:gd fmla="*/ 394393 w 1404434" name="connsiteX2-261"/>
              <a:gd fmla="*/ 3038662 h 3559332" name="connsiteY2-262"/>
              <a:gd fmla="*/ 746818 w 1404434" name="connsiteX3-263"/>
              <a:gd fmla="*/ 2343337 h 3559332" name="connsiteY3-264"/>
              <a:gd fmla="*/ 560128 w 1404434" name="connsiteX4-265"/>
              <a:gd fmla="*/ 1884232 h 3559332" name="connsiteY4-266"/>
              <a:gd fmla="*/ 58 w 1404434" name="connsiteX5-267"/>
              <a:gd fmla="*/ 1832797 h 3559332" name="connsiteY5-268"/>
              <a:gd fmla="*/ 394393 w 1404434" name="connsiteX6-269"/>
              <a:gd fmla="*/ 1705162 h 3559332" name="connsiteY6-270"/>
              <a:gd fmla="*/ 642043 w 1404434" name="connsiteX7-271"/>
              <a:gd fmla="*/ 1838512 h 3559332" name="connsiteY7-272"/>
              <a:gd fmla="*/ 689668 w 1404434" name="connsiteX8-273"/>
              <a:gd fmla="*/ 1609912 h 3559332" name="connsiteY8-274"/>
              <a:gd fmla="*/ 823018 w 1404434" name="connsiteX9-275"/>
              <a:gd fmla="*/ 1295587 h 3559332" name="connsiteY9-276"/>
              <a:gd fmla="*/ 765868 w 1404434" name="connsiteX10-277"/>
              <a:gd fmla="*/ 771712 h 3559332" name="connsiteY10-278"/>
              <a:gd fmla="*/ 537268 w 1404434" name="connsiteX11-279"/>
              <a:gd fmla="*/ 628837 h 3559332" name="connsiteY11-280"/>
              <a:gd fmla="*/ 689668 w 1404434" name="connsiteX12-281"/>
              <a:gd fmla="*/ 628837 h 3559332" name="connsiteY12-282"/>
              <a:gd fmla="*/ 765868 w 1404434" name="connsiteX13-283"/>
              <a:gd fmla="*/ 714562 h 3559332" name="connsiteY13-284"/>
              <a:gd fmla="*/ 870643 w 1404434" name="connsiteX14-285"/>
              <a:gd fmla="*/ 187 h 3559332" name="connsiteY14-286"/>
              <a:gd fmla="*/ 832543 w 1404434" name="connsiteX15-287"/>
              <a:gd fmla="*/ 647887 h 3559332" name="connsiteY15-288"/>
              <a:gd fmla="*/ 908743 w 1404434" name="connsiteX16-289"/>
              <a:gd fmla="*/ 1038412 h 3559332" name="connsiteY16-290"/>
              <a:gd fmla="*/ 937318 w 1404434" name="connsiteX17-291"/>
              <a:gd fmla="*/ 1286062 h 3559332" name="connsiteY17-292"/>
              <a:gd fmla="*/ 1108768 w 1404434" name="connsiteX18-293"/>
              <a:gd fmla="*/ 1152712 h 3559332" name="connsiteY18-294"/>
              <a:gd fmla="*/ 1337368 w 1404434" name="connsiteX19-295"/>
              <a:gd fmla="*/ 1133662 h 3559332" name="connsiteY19-296"/>
              <a:gd fmla="*/ 1089718 w 1404434" name="connsiteX20-297"/>
              <a:gd fmla="*/ 1190812 h 3559332" name="connsiteY20-298"/>
              <a:gd fmla="*/ 880168 w 1404434" name="connsiteX21-299"/>
              <a:gd fmla="*/ 1495612 h 3559332" name="connsiteY21-300"/>
              <a:gd fmla="*/ 823018 w 1404434" name="connsiteX22-301"/>
              <a:gd fmla="*/ 1857562 h 3559332" name="connsiteY22-302"/>
              <a:gd fmla="*/ 975418 w 1404434" name="connsiteX23-303"/>
              <a:gd fmla="*/ 2314762 h 3559332" name="connsiteY23-304"/>
              <a:gd fmla="*/ 899218 w 1404434" name="connsiteX24-305"/>
              <a:gd fmla="*/ 2552887 h 3559332" name="connsiteY24-306"/>
              <a:gd fmla="*/ 1213543 w 1404434" name="connsiteX25-307"/>
              <a:gd fmla="*/ 2495737 h 3559332" name="connsiteY25-308"/>
              <a:gd fmla="*/ 1404043 w 1404434" name="connsiteX26-309"/>
              <a:gd fmla="*/ 2590987 h 3559332" name="connsiteY26-310"/>
              <a:gd fmla="*/ 1165918 w 1404434" name="connsiteX27-311"/>
              <a:gd fmla="*/ 2533837 h 3559332" name="connsiteY27-312"/>
              <a:gd fmla="*/ 832543 w 1404434" name="connsiteX28-313"/>
              <a:gd fmla="*/ 2695762 h 3559332" name="connsiteY28-314"/>
              <a:gd fmla="*/ 689668 w 1404434" name="connsiteX29-315"/>
              <a:gd fmla="*/ 3048187 h 3559332" name="connsiteY29-316"/>
              <a:gd fmla="*/ 918268 w 1404434" name="connsiteX30-317"/>
              <a:gd fmla="*/ 3381562 h 3559332" name="connsiteY30-318"/>
              <a:gd fmla="*/ 1003993 w 1404434" name="connsiteX31-319"/>
              <a:gd fmla="*/ 3543487 h 3559332" name="connsiteY31-320"/>
              <a:gd fmla="*/ 1003993 w 1404434" name="connsiteX0-321"/>
              <a:gd fmla="*/ 3543487 h 3553018" name="connsiteY0-322"/>
              <a:gd fmla="*/ 594418 w 1404434" name="connsiteX1-323"/>
              <a:gd fmla="*/ 3553012 h 3553018" name="connsiteY1-324"/>
              <a:gd fmla="*/ 394393 w 1404434" name="connsiteX2-325"/>
              <a:gd fmla="*/ 3038662 h 3553018" name="connsiteY2-326"/>
              <a:gd fmla="*/ 746818 w 1404434" name="connsiteX3-327"/>
              <a:gd fmla="*/ 2343337 h 3553018" name="connsiteY3-328"/>
              <a:gd fmla="*/ 560128 w 1404434" name="connsiteX4-329"/>
              <a:gd fmla="*/ 1884232 h 3553018" name="connsiteY4-330"/>
              <a:gd fmla="*/ 58 w 1404434" name="connsiteX5-331"/>
              <a:gd fmla="*/ 1832797 h 3553018" name="connsiteY5-332"/>
              <a:gd fmla="*/ 394393 w 1404434" name="connsiteX6-333"/>
              <a:gd fmla="*/ 1705162 h 3553018" name="connsiteY6-334"/>
              <a:gd fmla="*/ 642043 w 1404434" name="connsiteX7-335"/>
              <a:gd fmla="*/ 1838512 h 3553018" name="connsiteY7-336"/>
              <a:gd fmla="*/ 689668 w 1404434" name="connsiteX8-337"/>
              <a:gd fmla="*/ 1609912 h 3553018" name="connsiteY8-338"/>
              <a:gd fmla="*/ 823018 w 1404434" name="connsiteX9-339"/>
              <a:gd fmla="*/ 1295587 h 3553018" name="connsiteY9-340"/>
              <a:gd fmla="*/ 765868 w 1404434" name="connsiteX10-341"/>
              <a:gd fmla="*/ 771712 h 3553018" name="connsiteY10-342"/>
              <a:gd fmla="*/ 537268 w 1404434" name="connsiteX11-343"/>
              <a:gd fmla="*/ 628837 h 3553018" name="connsiteY11-344"/>
              <a:gd fmla="*/ 689668 w 1404434" name="connsiteX12-345"/>
              <a:gd fmla="*/ 628837 h 3553018" name="connsiteY12-346"/>
              <a:gd fmla="*/ 765868 w 1404434" name="connsiteX13-347"/>
              <a:gd fmla="*/ 714562 h 3553018" name="connsiteY13-348"/>
              <a:gd fmla="*/ 870643 w 1404434" name="connsiteX14-349"/>
              <a:gd fmla="*/ 187 h 3553018" name="connsiteY14-350"/>
              <a:gd fmla="*/ 832543 w 1404434" name="connsiteX15-351"/>
              <a:gd fmla="*/ 647887 h 3553018" name="connsiteY15-352"/>
              <a:gd fmla="*/ 908743 w 1404434" name="connsiteX16-353"/>
              <a:gd fmla="*/ 1038412 h 3553018" name="connsiteY16-354"/>
              <a:gd fmla="*/ 937318 w 1404434" name="connsiteX17-355"/>
              <a:gd fmla="*/ 1286062 h 3553018" name="connsiteY17-356"/>
              <a:gd fmla="*/ 1108768 w 1404434" name="connsiteX18-357"/>
              <a:gd fmla="*/ 1152712 h 3553018" name="connsiteY18-358"/>
              <a:gd fmla="*/ 1337368 w 1404434" name="connsiteX19-359"/>
              <a:gd fmla="*/ 1133662 h 3553018" name="connsiteY19-360"/>
              <a:gd fmla="*/ 1089718 w 1404434" name="connsiteX20-361"/>
              <a:gd fmla="*/ 1190812 h 3553018" name="connsiteY20-362"/>
              <a:gd fmla="*/ 880168 w 1404434" name="connsiteX21-363"/>
              <a:gd fmla="*/ 1495612 h 3553018" name="connsiteY21-364"/>
              <a:gd fmla="*/ 823018 w 1404434" name="connsiteX22-365"/>
              <a:gd fmla="*/ 1857562 h 3553018" name="connsiteY22-366"/>
              <a:gd fmla="*/ 975418 w 1404434" name="connsiteX23-367"/>
              <a:gd fmla="*/ 2314762 h 3553018" name="connsiteY23-368"/>
              <a:gd fmla="*/ 899218 w 1404434" name="connsiteX24-369"/>
              <a:gd fmla="*/ 2552887 h 3553018" name="connsiteY24-370"/>
              <a:gd fmla="*/ 1213543 w 1404434" name="connsiteX25-371"/>
              <a:gd fmla="*/ 2495737 h 3553018" name="connsiteY25-372"/>
              <a:gd fmla="*/ 1404043 w 1404434" name="connsiteX26-373"/>
              <a:gd fmla="*/ 2590987 h 3553018" name="connsiteY26-374"/>
              <a:gd fmla="*/ 1165918 w 1404434" name="connsiteX27-375"/>
              <a:gd fmla="*/ 2533837 h 3553018" name="connsiteY27-376"/>
              <a:gd fmla="*/ 832543 w 1404434" name="connsiteX28-377"/>
              <a:gd fmla="*/ 2695762 h 3553018" name="connsiteY28-378"/>
              <a:gd fmla="*/ 689668 w 1404434" name="connsiteX29-379"/>
              <a:gd fmla="*/ 3048187 h 3553018" name="connsiteY29-380"/>
              <a:gd fmla="*/ 918268 w 1404434" name="connsiteX30-381"/>
              <a:gd fmla="*/ 3381562 h 3553018" name="connsiteY30-382"/>
              <a:gd fmla="*/ 1003993 w 1404434" name="connsiteX31-383"/>
              <a:gd fmla="*/ 3543487 h 3553018" name="connsiteY31-384"/>
              <a:gd fmla="*/ 1003993 w 1404434" name="connsiteX0-385"/>
              <a:gd fmla="*/ 3543487 h 3553025" name="connsiteY0-386"/>
              <a:gd fmla="*/ 594418 w 1404434" name="connsiteX1-387"/>
              <a:gd fmla="*/ 3553012 h 3553025" name="connsiteY1-388"/>
              <a:gd fmla="*/ 394393 w 1404434" name="connsiteX2-389"/>
              <a:gd fmla="*/ 3038662 h 3553025" name="connsiteY2-390"/>
              <a:gd fmla="*/ 746818 w 1404434" name="connsiteX3-391"/>
              <a:gd fmla="*/ 2343337 h 3553025" name="connsiteY3-392"/>
              <a:gd fmla="*/ 560128 w 1404434" name="connsiteX4-393"/>
              <a:gd fmla="*/ 1884232 h 3553025" name="connsiteY4-394"/>
              <a:gd fmla="*/ 58 w 1404434" name="connsiteX5-395"/>
              <a:gd fmla="*/ 1832797 h 3553025" name="connsiteY5-396"/>
              <a:gd fmla="*/ 394393 w 1404434" name="connsiteX6-397"/>
              <a:gd fmla="*/ 1705162 h 3553025" name="connsiteY6-398"/>
              <a:gd fmla="*/ 642043 w 1404434" name="connsiteX7-399"/>
              <a:gd fmla="*/ 1838512 h 3553025" name="connsiteY7-400"/>
              <a:gd fmla="*/ 689668 w 1404434" name="connsiteX8-401"/>
              <a:gd fmla="*/ 1609912 h 3553025" name="connsiteY8-402"/>
              <a:gd fmla="*/ 823018 w 1404434" name="connsiteX9-403"/>
              <a:gd fmla="*/ 1295587 h 3553025" name="connsiteY9-404"/>
              <a:gd fmla="*/ 765868 w 1404434" name="connsiteX10-405"/>
              <a:gd fmla="*/ 771712 h 3553025" name="connsiteY10-406"/>
              <a:gd fmla="*/ 537268 w 1404434" name="connsiteX11-407"/>
              <a:gd fmla="*/ 628837 h 3553025" name="connsiteY11-408"/>
              <a:gd fmla="*/ 689668 w 1404434" name="connsiteX12-409"/>
              <a:gd fmla="*/ 628837 h 3553025" name="connsiteY12-410"/>
              <a:gd fmla="*/ 765868 w 1404434" name="connsiteX13-411"/>
              <a:gd fmla="*/ 714562 h 3553025" name="connsiteY13-412"/>
              <a:gd fmla="*/ 870643 w 1404434" name="connsiteX14-413"/>
              <a:gd fmla="*/ 187 h 3553025" name="connsiteY14-414"/>
              <a:gd fmla="*/ 832543 w 1404434" name="connsiteX15-415"/>
              <a:gd fmla="*/ 647887 h 3553025" name="connsiteY15-416"/>
              <a:gd fmla="*/ 908743 w 1404434" name="connsiteX16-417"/>
              <a:gd fmla="*/ 1038412 h 3553025" name="connsiteY16-418"/>
              <a:gd fmla="*/ 937318 w 1404434" name="connsiteX17-419"/>
              <a:gd fmla="*/ 1286062 h 3553025" name="connsiteY17-420"/>
              <a:gd fmla="*/ 1108768 w 1404434" name="connsiteX18-421"/>
              <a:gd fmla="*/ 1152712 h 3553025" name="connsiteY18-422"/>
              <a:gd fmla="*/ 1337368 w 1404434" name="connsiteX19-423"/>
              <a:gd fmla="*/ 1133662 h 3553025" name="connsiteY19-424"/>
              <a:gd fmla="*/ 1089718 w 1404434" name="connsiteX20-425"/>
              <a:gd fmla="*/ 1190812 h 3553025" name="connsiteY20-426"/>
              <a:gd fmla="*/ 880168 w 1404434" name="connsiteX21-427"/>
              <a:gd fmla="*/ 1495612 h 3553025" name="connsiteY21-428"/>
              <a:gd fmla="*/ 823018 w 1404434" name="connsiteX22-429"/>
              <a:gd fmla="*/ 1857562 h 3553025" name="connsiteY22-430"/>
              <a:gd fmla="*/ 975418 w 1404434" name="connsiteX23-431"/>
              <a:gd fmla="*/ 2314762 h 3553025" name="connsiteY23-432"/>
              <a:gd fmla="*/ 899218 w 1404434" name="connsiteX24-433"/>
              <a:gd fmla="*/ 2552887 h 3553025" name="connsiteY24-434"/>
              <a:gd fmla="*/ 1213543 w 1404434" name="connsiteX25-435"/>
              <a:gd fmla="*/ 2495737 h 3553025" name="connsiteY25-436"/>
              <a:gd fmla="*/ 1404043 w 1404434" name="connsiteX26-437"/>
              <a:gd fmla="*/ 2590987 h 3553025" name="connsiteY26-438"/>
              <a:gd fmla="*/ 1165918 w 1404434" name="connsiteX27-439"/>
              <a:gd fmla="*/ 2533837 h 3553025" name="connsiteY27-440"/>
              <a:gd fmla="*/ 832543 w 1404434" name="connsiteX28-441"/>
              <a:gd fmla="*/ 2695762 h 3553025" name="connsiteY28-442"/>
              <a:gd fmla="*/ 689668 w 1404434" name="connsiteX29-443"/>
              <a:gd fmla="*/ 3048187 h 3553025" name="connsiteY29-444"/>
              <a:gd fmla="*/ 918268 w 1404434" name="connsiteX30-445"/>
              <a:gd fmla="*/ 3381562 h 3553025" name="connsiteY30-446"/>
              <a:gd fmla="*/ 1003993 w 1404434" name="connsiteX31-447"/>
              <a:gd fmla="*/ 3543487 h 3553025" name="connsiteY31-448"/>
              <a:gd fmla="*/ 1016693 w 1404434" name="connsiteX0-449"/>
              <a:gd fmla="*/ 3543487 h 3588988" name="connsiteY0-450"/>
              <a:gd fmla="*/ 594418 w 1404434" name="connsiteX1-451"/>
              <a:gd fmla="*/ 3553012 h 3588988" name="connsiteY1-452"/>
              <a:gd fmla="*/ 394393 w 1404434" name="connsiteX2-453"/>
              <a:gd fmla="*/ 3038662 h 3588988" name="connsiteY2-454"/>
              <a:gd fmla="*/ 746818 w 1404434" name="connsiteX3-455"/>
              <a:gd fmla="*/ 2343337 h 3588988" name="connsiteY3-456"/>
              <a:gd fmla="*/ 560128 w 1404434" name="connsiteX4-457"/>
              <a:gd fmla="*/ 1884232 h 3588988" name="connsiteY4-458"/>
              <a:gd fmla="*/ 58 w 1404434" name="connsiteX5-459"/>
              <a:gd fmla="*/ 1832797 h 3588988" name="connsiteY5-460"/>
              <a:gd fmla="*/ 394393 w 1404434" name="connsiteX6-461"/>
              <a:gd fmla="*/ 1705162 h 3588988" name="connsiteY6-462"/>
              <a:gd fmla="*/ 642043 w 1404434" name="connsiteX7-463"/>
              <a:gd fmla="*/ 1838512 h 3588988" name="connsiteY7-464"/>
              <a:gd fmla="*/ 689668 w 1404434" name="connsiteX8-465"/>
              <a:gd fmla="*/ 1609912 h 3588988" name="connsiteY8-466"/>
              <a:gd fmla="*/ 823018 w 1404434" name="connsiteX9-467"/>
              <a:gd fmla="*/ 1295587 h 3588988" name="connsiteY9-468"/>
              <a:gd fmla="*/ 765868 w 1404434" name="connsiteX10-469"/>
              <a:gd fmla="*/ 771712 h 3588988" name="connsiteY10-470"/>
              <a:gd fmla="*/ 537268 w 1404434" name="connsiteX11-471"/>
              <a:gd fmla="*/ 628837 h 3588988" name="connsiteY11-472"/>
              <a:gd fmla="*/ 689668 w 1404434" name="connsiteX12-473"/>
              <a:gd fmla="*/ 628837 h 3588988" name="connsiteY12-474"/>
              <a:gd fmla="*/ 765868 w 1404434" name="connsiteX13-475"/>
              <a:gd fmla="*/ 714562 h 3588988" name="connsiteY13-476"/>
              <a:gd fmla="*/ 870643 w 1404434" name="connsiteX14-477"/>
              <a:gd fmla="*/ 187 h 3588988" name="connsiteY14-478"/>
              <a:gd fmla="*/ 832543 w 1404434" name="connsiteX15-479"/>
              <a:gd fmla="*/ 647887 h 3588988" name="connsiteY15-480"/>
              <a:gd fmla="*/ 908743 w 1404434" name="connsiteX16-481"/>
              <a:gd fmla="*/ 1038412 h 3588988" name="connsiteY16-482"/>
              <a:gd fmla="*/ 937318 w 1404434" name="connsiteX17-483"/>
              <a:gd fmla="*/ 1286062 h 3588988" name="connsiteY17-484"/>
              <a:gd fmla="*/ 1108768 w 1404434" name="connsiteX18-485"/>
              <a:gd fmla="*/ 1152712 h 3588988" name="connsiteY18-486"/>
              <a:gd fmla="*/ 1337368 w 1404434" name="connsiteX19-487"/>
              <a:gd fmla="*/ 1133662 h 3588988" name="connsiteY19-488"/>
              <a:gd fmla="*/ 1089718 w 1404434" name="connsiteX20-489"/>
              <a:gd fmla="*/ 1190812 h 3588988" name="connsiteY20-490"/>
              <a:gd fmla="*/ 880168 w 1404434" name="connsiteX21-491"/>
              <a:gd fmla="*/ 1495612 h 3588988" name="connsiteY21-492"/>
              <a:gd fmla="*/ 823018 w 1404434" name="connsiteX22-493"/>
              <a:gd fmla="*/ 1857562 h 3588988" name="connsiteY22-494"/>
              <a:gd fmla="*/ 975418 w 1404434" name="connsiteX23-495"/>
              <a:gd fmla="*/ 2314762 h 3588988" name="connsiteY23-496"/>
              <a:gd fmla="*/ 899218 w 1404434" name="connsiteX24-497"/>
              <a:gd fmla="*/ 2552887 h 3588988" name="connsiteY24-498"/>
              <a:gd fmla="*/ 1213543 w 1404434" name="connsiteX25-499"/>
              <a:gd fmla="*/ 2495737 h 3588988" name="connsiteY25-500"/>
              <a:gd fmla="*/ 1404043 w 1404434" name="connsiteX26-501"/>
              <a:gd fmla="*/ 2590987 h 3588988" name="connsiteY26-502"/>
              <a:gd fmla="*/ 1165918 w 1404434" name="connsiteX27-503"/>
              <a:gd fmla="*/ 2533837 h 3588988" name="connsiteY27-504"/>
              <a:gd fmla="*/ 832543 w 1404434" name="connsiteX28-505"/>
              <a:gd fmla="*/ 2695762 h 3588988" name="connsiteY28-506"/>
              <a:gd fmla="*/ 689668 w 1404434" name="connsiteX29-507"/>
              <a:gd fmla="*/ 3048187 h 3588988" name="connsiteY29-508"/>
              <a:gd fmla="*/ 918268 w 1404434" name="connsiteX30-509"/>
              <a:gd fmla="*/ 3381562 h 3588988" name="connsiteY30-510"/>
              <a:gd fmla="*/ 1016693 w 1404434" name="connsiteX31-511"/>
              <a:gd fmla="*/ 3543487 h 3588988" name="connsiteY31-512"/>
              <a:gd fmla="*/ 1016693 w 1404434" name="connsiteX0-513"/>
              <a:gd fmla="*/ 3543487 h 3592198" name="connsiteY0-514"/>
              <a:gd fmla="*/ 591243 w 1404434" name="connsiteX1-515"/>
              <a:gd fmla="*/ 3549837 h 3592198" name="connsiteY1-516"/>
              <a:gd fmla="*/ 394393 w 1404434" name="connsiteX2-517"/>
              <a:gd fmla="*/ 3038662 h 3592198" name="connsiteY2-518"/>
              <a:gd fmla="*/ 746818 w 1404434" name="connsiteX3-519"/>
              <a:gd fmla="*/ 2343337 h 3592198" name="connsiteY3-520"/>
              <a:gd fmla="*/ 560128 w 1404434" name="connsiteX4-521"/>
              <a:gd fmla="*/ 1884232 h 3592198" name="connsiteY4-522"/>
              <a:gd fmla="*/ 58 w 1404434" name="connsiteX5-523"/>
              <a:gd fmla="*/ 1832797 h 3592198" name="connsiteY5-524"/>
              <a:gd fmla="*/ 394393 w 1404434" name="connsiteX6-525"/>
              <a:gd fmla="*/ 1705162 h 3592198" name="connsiteY6-526"/>
              <a:gd fmla="*/ 642043 w 1404434" name="connsiteX7-527"/>
              <a:gd fmla="*/ 1838512 h 3592198" name="connsiteY7-528"/>
              <a:gd fmla="*/ 689668 w 1404434" name="connsiteX8-529"/>
              <a:gd fmla="*/ 1609912 h 3592198" name="connsiteY8-530"/>
              <a:gd fmla="*/ 823018 w 1404434" name="connsiteX9-531"/>
              <a:gd fmla="*/ 1295587 h 3592198" name="connsiteY9-532"/>
              <a:gd fmla="*/ 765868 w 1404434" name="connsiteX10-533"/>
              <a:gd fmla="*/ 771712 h 3592198" name="connsiteY10-534"/>
              <a:gd fmla="*/ 537268 w 1404434" name="connsiteX11-535"/>
              <a:gd fmla="*/ 628837 h 3592198" name="connsiteY11-536"/>
              <a:gd fmla="*/ 689668 w 1404434" name="connsiteX12-537"/>
              <a:gd fmla="*/ 628837 h 3592198" name="connsiteY12-538"/>
              <a:gd fmla="*/ 765868 w 1404434" name="connsiteX13-539"/>
              <a:gd fmla="*/ 714562 h 3592198" name="connsiteY13-540"/>
              <a:gd fmla="*/ 870643 w 1404434" name="connsiteX14-541"/>
              <a:gd fmla="*/ 187 h 3592198" name="connsiteY14-542"/>
              <a:gd fmla="*/ 832543 w 1404434" name="connsiteX15-543"/>
              <a:gd fmla="*/ 647887 h 3592198" name="connsiteY15-544"/>
              <a:gd fmla="*/ 908743 w 1404434" name="connsiteX16-545"/>
              <a:gd fmla="*/ 1038412 h 3592198" name="connsiteY16-546"/>
              <a:gd fmla="*/ 937318 w 1404434" name="connsiteX17-547"/>
              <a:gd fmla="*/ 1286062 h 3592198" name="connsiteY17-548"/>
              <a:gd fmla="*/ 1108768 w 1404434" name="connsiteX18-549"/>
              <a:gd fmla="*/ 1152712 h 3592198" name="connsiteY18-550"/>
              <a:gd fmla="*/ 1337368 w 1404434" name="connsiteX19-551"/>
              <a:gd fmla="*/ 1133662 h 3592198" name="connsiteY19-552"/>
              <a:gd fmla="*/ 1089718 w 1404434" name="connsiteX20-553"/>
              <a:gd fmla="*/ 1190812 h 3592198" name="connsiteY20-554"/>
              <a:gd fmla="*/ 880168 w 1404434" name="connsiteX21-555"/>
              <a:gd fmla="*/ 1495612 h 3592198" name="connsiteY21-556"/>
              <a:gd fmla="*/ 823018 w 1404434" name="connsiteX22-557"/>
              <a:gd fmla="*/ 1857562 h 3592198" name="connsiteY22-558"/>
              <a:gd fmla="*/ 975418 w 1404434" name="connsiteX23-559"/>
              <a:gd fmla="*/ 2314762 h 3592198" name="connsiteY23-560"/>
              <a:gd fmla="*/ 899218 w 1404434" name="connsiteX24-561"/>
              <a:gd fmla="*/ 2552887 h 3592198" name="connsiteY24-562"/>
              <a:gd fmla="*/ 1213543 w 1404434" name="connsiteX25-563"/>
              <a:gd fmla="*/ 2495737 h 3592198" name="connsiteY25-564"/>
              <a:gd fmla="*/ 1404043 w 1404434" name="connsiteX26-565"/>
              <a:gd fmla="*/ 2590987 h 3592198" name="connsiteY26-566"/>
              <a:gd fmla="*/ 1165918 w 1404434" name="connsiteX27-567"/>
              <a:gd fmla="*/ 2533837 h 3592198" name="connsiteY27-568"/>
              <a:gd fmla="*/ 832543 w 1404434" name="connsiteX28-569"/>
              <a:gd fmla="*/ 2695762 h 3592198" name="connsiteY28-570"/>
              <a:gd fmla="*/ 689668 w 1404434" name="connsiteX29-571"/>
              <a:gd fmla="*/ 3048187 h 3592198" name="connsiteY29-572"/>
              <a:gd fmla="*/ 918268 w 1404434" name="connsiteX30-573"/>
              <a:gd fmla="*/ 3381562 h 3592198" name="connsiteY30-574"/>
              <a:gd fmla="*/ 1016693 w 1404434" name="connsiteX31-575"/>
              <a:gd fmla="*/ 3543487 h 3592198" name="connsiteY31-576"/>
              <a:gd fmla="*/ 1016693 w 1404434" name="connsiteX0-577"/>
              <a:gd fmla="*/ 3543487 h 3558296" name="connsiteY0-578"/>
              <a:gd fmla="*/ 591243 w 1404434" name="connsiteX1-579"/>
              <a:gd fmla="*/ 3549837 h 3558296" name="connsiteY1-580"/>
              <a:gd fmla="*/ 394393 w 1404434" name="connsiteX2-581"/>
              <a:gd fmla="*/ 3038662 h 3558296" name="connsiteY2-582"/>
              <a:gd fmla="*/ 746818 w 1404434" name="connsiteX3-583"/>
              <a:gd fmla="*/ 2343337 h 3558296" name="connsiteY3-584"/>
              <a:gd fmla="*/ 560128 w 1404434" name="connsiteX4-585"/>
              <a:gd fmla="*/ 1884232 h 3558296" name="connsiteY4-586"/>
              <a:gd fmla="*/ 58 w 1404434" name="connsiteX5-587"/>
              <a:gd fmla="*/ 1832797 h 3558296" name="connsiteY5-588"/>
              <a:gd fmla="*/ 394393 w 1404434" name="connsiteX6-589"/>
              <a:gd fmla="*/ 1705162 h 3558296" name="connsiteY6-590"/>
              <a:gd fmla="*/ 642043 w 1404434" name="connsiteX7-591"/>
              <a:gd fmla="*/ 1838512 h 3558296" name="connsiteY7-592"/>
              <a:gd fmla="*/ 689668 w 1404434" name="connsiteX8-593"/>
              <a:gd fmla="*/ 1609912 h 3558296" name="connsiteY8-594"/>
              <a:gd fmla="*/ 823018 w 1404434" name="connsiteX9-595"/>
              <a:gd fmla="*/ 1295587 h 3558296" name="connsiteY9-596"/>
              <a:gd fmla="*/ 765868 w 1404434" name="connsiteX10-597"/>
              <a:gd fmla="*/ 771712 h 3558296" name="connsiteY10-598"/>
              <a:gd fmla="*/ 537268 w 1404434" name="connsiteX11-599"/>
              <a:gd fmla="*/ 628837 h 3558296" name="connsiteY11-600"/>
              <a:gd fmla="*/ 689668 w 1404434" name="connsiteX12-601"/>
              <a:gd fmla="*/ 628837 h 3558296" name="connsiteY12-602"/>
              <a:gd fmla="*/ 765868 w 1404434" name="connsiteX13-603"/>
              <a:gd fmla="*/ 714562 h 3558296" name="connsiteY13-604"/>
              <a:gd fmla="*/ 870643 w 1404434" name="connsiteX14-605"/>
              <a:gd fmla="*/ 187 h 3558296" name="connsiteY14-606"/>
              <a:gd fmla="*/ 832543 w 1404434" name="connsiteX15-607"/>
              <a:gd fmla="*/ 647887 h 3558296" name="connsiteY15-608"/>
              <a:gd fmla="*/ 908743 w 1404434" name="connsiteX16-609"/>
              <a:gd fmla="*/ 1038412 h 3558296" name="connsiteY16-610"/>
              <a:gd fmla="*/ 937318 w 1404434" name="connsiteX17-611"/>
              <a:gd fmla="*/ 1286062 h 3558296" name="connsiteY17-612"/>
              <a:gd fmla="*/ 1108768 w 1404434" name="connsiteX18-613"/>
              <a:gd fmla="*/ 1152712 h 3558296" name="connsiteY18-614"/>
              <a:gd fmla="*/ 1337368 w 1404434" name="connsiteX19-615"/>
              <a:gd fmla="*/ 1133662 h 3558296" name="connsiteY19-616"/>
              <a:gd fmla="*/ 1089718 w 1404434" name="connsiteX20-617"/>
              <a:gd fmla="*/ 1190812 h 3558296" name="connsiteY20-618"/>
              <a:gd fmla="*/ 880168 w 1404434" name="connsiteX21-619"/>
              <a:gd fmla="*/ 1495612 h 3558296" name="connsiteY21-620"/>
              <a:gd fmla="*/ 823018 w 1404434" name="connsiteX22-621"/>
              <a:gd fmla="*/ 1857562 h 3558296" name="connsiteY22-622"/>
              <a:gd fmla="*/ 975418 w 1404434" name="connsiteX23-623"/>
              <a:gd fmla="*/ 2314762 h 3558296" name="connsiteY23-624"/>
              <a:gd fmla="*/ 899218 w 1404434" name="connsiteX24-625"/>
              <a:gd fmla="*/ 2552887 h 3558296" name="connsiteY24-626"/>
              <a:gd fmla="*/ 1213543 w 1404434" name="connsiteX25-627"/>
              <a:gd fmla="*/ 2495737 h 3558296" name="connsiteY25-628"/>
              <a:gd fmla="*/ 1404043 w 1404434" name="connsiteX26-629"/>
              <a:gd fmla="*/ 2590987 h 3558296" name="connsiteY26-630"/>
              <a:gd fmla="*/ 1165918 w 1404434" name="connsiteX27-631"/>
              <a:gd fmla="*/ 2533837 h 3558296" name="connsiteY27-632"/>
              <a:gd fmla="*/ 832543 w 1404434" name="connsiteX28-633"/>
              <a:gd fmla="*/ 2695762 h 3558296" name="connsiteY28-634"/>
              <a:gd fmla="*/ 689668 w 1404434" name="connsiteX29-635"/>
              <a:gd fmla="*/ 3048187 h 3558296" name="connsiteY29-636"/>
              <a:gd fmla="*/ 918268 w 1404434" name="connsiteX30-637"/>
              <a:gd fmla="*/ 3381562 h 3558296" name="connsiteY30-638"/>
              <a:gd fmla="*/ 1016693 w 1404434" name="connsiteX31-639"/>
              <a:gd fmla="*/ 3543487 h 3558296" name="connsiteY31-640"/>
              <a:gd fmla="*/ 1016693 w 1404434" name="connsiteX0-641"/>
              <a:gd fmla="*/ 3543487 h 3550128" name="connsiteY0-642"/>
              <a:gd fmla="*/ 591243 w 1404434" name="connsiteX1-643"/>
              <a:gd fmla="*/ 3549837 h 3550128" name="connsiteY1-644"/>
              <a:gd fmla="*/ 394393 w 1404434" name="connsiteX2-645"/>
              <a:gd fmla="*/ 3038662 h 3550128" name="connsiteY2-646"/>
              <a:gd fmla="*/ 746818 w 1404434" name="connsiteX3-647"/>
              <a:gd fmla="*/ 2343337 h 3550128" name="connsiteY3-648"/>
              <a:gd fmla="*/ 560128 w 1404434" name="connsiteX4-649"/>
              <a:gd fmla="*/ 1884232 h 3550128" name="connsiteY4-650"/>
              <a:gd fmla="*/ 58 w 1404434" name="connsiteX5-651"/>
              <a:gd fmla="*/ 1832797 h 3550128" name="connsiteY5-652"/>
              <a:gd fmla="*/ 394393 w 1404434" name="connsiteX6-653"/>
              <a:gd fmla="*/ 1705162 h 3550128" name="connsiteY6-654"/>
              <a:gd fmla="*/ 642043 w 1404434" name="connsiteX7-655"/>
              <a:gd fmla="*/ 1838512 h 3550128" name="connsiteY7-656"/>
              <a:gd fmla="*/ 689668 w 1404434" name="connsiteX8-657"/>
              <a:gd fmla="*/ 1609912 h 3550128" name="connsiteY8-658"/>
              <a:gd fmla="*/ 823018 w 1404434" name="connsiteX9-659"/>
              <a:gd fmla="*/ 1295587 h 3550128" name="connsiteY9-660"/>
              <a:gd fmla="*/ 765868 w 1404434" name="connsiteX10-661"/>
              <a:gd fmla="*/ 771712 h 3550128" name="connsiteY10-662"/>
              <a:gd fmla="*/ 537268 w 1404434" name="connsiteX11-663"/>
              <a:gd fmla="*/ 628837 h 3550128" name="connsiteY11-664"/>
              <a:gd fmla="*/ 689668 w 1404434" name="connsiteX12-665"/>
              <a:gd fmla="*/ 628837 h 3550128" name="connsiteY12-666"/>
              <a:gd fmla="*/ 765868 w 1404434" name="connsiteX13-667"/>
              <a:gd fmla="*/ 714562 h 3550128" name="connsiteY13-668"/>
              <a:gd fmla="*/ 870643 w 1404434" name="connsiteX14-669"/>
              <a:gd fmla="*/ 187 h 3550128" name="connsiteY14-670"/>
              <a:gd fmla="*/ 832543 w 1404434" name="connsiteX15-671"/>
              <a:gd fmla="*/ 647887 h 3550128" name="connsiteY15-672"/>
              <a:gd fmla="*/ 908743 w 1404434" name="connsiteX16-673"/>
              <a:gd fmla="*/ 1038412 h 3550128" name="connsiteY16-674"/>
              <a:gd fmla="*/ 937318 w 1404434" name="connsiteX17-675"/>
              <a:gd fmla="*/ 1286062 h 3550128" name="connsiteY17-676"/>
              <a:gd fmla="*/ 1108768 w 1404434" name="connsiteX18-677"/>
              <a:gd fmla="*/ 1152712 h 3550128" name="connsiteY18-678"/>
              <a:gd fmla="*/ 1337368 w 1404434" name="connsiteX19-679"/>
              <a:gd fmla="*/ 1133662 h 3550128" name="connsiteY19-680"/>
              <a:gd fmla="*/ 1089718 w 1404434" name="connsiteX20-681"/>
              <a:gd fmla="*/ 1190812 h 3550128" name="connsiteY20-682"/>
              <a:gd fmla="*/ 880168 w 1404434" name="connsiteX21-683"/>
              <a:gd fmla="*/ 1495612 h 3550128" name="connsiteY21-684"/>
              <a:gd fmla="*/ 823018 w 1404434" name="connsiteX22-685"/>
              <a:gd fmla="*/ 1857562 h 3550128" name="connsiteY22-686"/>
              <a:gd fmla="*/ 975418 w 1404434" name="connsiteX23-687"/>
              <a:gd fmla="*/ 2314762 h 3550128" name="connsiteY23-688"/>
              <a:gd fmla="*/ 899218 w 1404434" name="connsiteX24-689"/>
              <a:gd fmla="*/ 2552887 h 3550128" name="connsiteY24-690"/>
              <a:gd fmla="*/ 1213543 w 1404434" name="connsiteX25-691"/>
              <a:gd fmla="*/ 2495737 h 3550128" name="connsiteY25-692"/>
              <a:gd fmla="*/ 1404043 w 1404434" name="connsiteX26-693"/>
              <a:gd fmla="*/ 2590987 h 3550128" name="connsiteY26-694"/>
              <a:gd fmla="*/ 1165918 w 1404434" name="connsiteX27-695"/>
              <a:gd fmla="*/ 2533837 h 3550128" name="connsiteY27-696"/>
              <a:gd fmla="*/ 832543 w 1404434" name="connsiteX28-697"/>
              <a:gd fmla="*/ 2695762 h 3550128" name="connsiteY28-698"/>
              <a:gd fmla="*/ 689668 w 1404434" name="connsiteX29-699"/>
              <a:gd fmla="*/ 3048187 h 3550128" name="connsiteY29-700"/>
              <a:gd fmla="*/ 918268 w 1404434" name="connsiteX30-701"/>
              <a:gd fmla="*/ 3381562 h 3550128" name="connsiteY30-702"/>
              <a:gd fmla="*/ 1016693 w 1404434" name="connsiteX31-703"/>
              <a:gd fmla="*/ 3543487 h 3550128" name="connsiteY31-704"/>
              <a:gd fmla="*/ 1016693 w 1404434" name="connsiteX0-705"/>
              <a:gd fmla="*/ 3543487 h 3550128" name="connsiteY0-706"/>
              <a:gd fmla="*/ 591243 w 1404434" name="connsiteX1-707"/>
              <a:gd fmla="*/ 3549837 h 3550128" name="connsiteY1-708"/>
              <a:gd fmla="*/ 394393 w 1404434" name="connsiteX2-709"/>
              <a:gd fmla="*/ 3038662 h 3550128" name="connsiteY2-710"/>
              <a:gd fmla="*/ 746818 w 1404434" name="connsiteX3-711"/>
              <a:gd fmla="*/ 2343337 h 3550128" name="connsiteY3-712"/>
              <a:gd fmla="*/ 560128 w 1404434" name="connsiteX4-713"/>
              <a:gd fmla="*/ 1884232 h 3550128" name="connsiteY4-714"/>
              <a:gd fmla="*/ 58 w 1404434" name="connsiteX5-715"/>
              <a:gd fmla="*/ 1832797 h 3550128" name="connsiteY5-716"/>
              <a:gd fmla="*/ 394393 w 1404434" name="connsiteX6-717"/>
              <a:gd fmla="*/ 1705162 h 3550128" name="connsiteY6-718"/>
              <a:gd fmla="*/ 642043 w 1404434" name="connsiteX7-719"/>
              <a:gd fmla="*/ 1838512 h 3550128" name="connsiteY7-720"/>
              <a:gd fmla="*/ 689668 w 1404434" name="connsiteX8-721"/>
              <a:gd fmla="*/ 1609912 h 3550128" name="connsiteY8-722"/>
              <a:gd fmla="*/ 823018 w 1404434" name="connsiteX9-723"/>
              <a:gd fmla="*/ 1295587 h 3550128" name="connsiteY9-724"/>
              <a:gd fmla="*/ 765868 w 1404434" name="connsiteX10-725"/>
              <a:gd fmla="*/ 771712 h 3550128" name="connsiteY10-726"/>
              <a:gd fmla="*/ 537268 w 1404434" name="connsiteX11-727"/>
              <a:gd fmla="*/ 628837 h 3550128" name="connsiteY11-728"/>
              <a:gd fmla="*/ 689668 w 1404434" name="connsiteX12-729"/>
              <a:gd fmla="*/ 628837 h 3550128" name="connsiteY12-730"/>
              <a:gd fmla="*/ 765868 w 1404434" name="connsiteX13-731"/>
              <a:gd fmla="*/ 714562 h 3550128" name="connsiteY13-732"/>
              <a:gd fmla="*/ 870643 w 1404434" name="connsiteX14-733"/>
              <a:gd fmla="*/ 187 h 3550128" name="connsiteY14-734"/>
              <a:gd fmla="*/ 832543 w 1404434" name="connsiteX15-735"/>
              <a:gd fmla="*/ 647887 h 3550128" name="connsiteY15-736"/>
              <a:gd fmla="*/ 908743 w 1404434" name="connsiteX16-737"/>
              <a:gd fmla="*/ 1038412 h 3550128" name="connsiteY16-738"/>
              <a:gd fmla="*/ 937318 w 1404434" name="connsiteX17-739"/>
              <a:gd fmla="*/ 1286062 h 3550128" name="connsiteY17-740"/>
              <a:gd fmla="*/ 1108768 w 1404434" name="connsiteX18-741"/>
              <a:gd fmla="*/ 1152712 h 3550128" name="connsiteY18-742"/>
              <a:gd fmla="*/ 1337368 w 1404434" name="connsiteX19-743"/>
              <a:gd fmla="*/ 1133662 h 3550128" name="connsiteY19-744"/>
              <a:gd fmla="*/ 1089718 w 1404434" name="connsiteX20-745"/>
              <a:gd fmla="*/ 1190812 h 3550128" name="connsiteY20-746"/>
              <a:gd fmla="*/ 880168 w 1404434" name="connsiteX21-747"/>
              <a:gd fmla="*/ 1495612 h 3550128" name="connsiteY21-748"/>
              <a:gd fmla="*/ 823018 w 1404434" name="connsiteX22-749"/>
              <a:gd fmla="*/ 1857562 h 3550128" name="connsiteY22-750"/>
              <a:gd fmla="*/ 975418 w 1404434" name="connsiteX23-751"/>
              <a:gd fmla="*/ 2314762 h 3550128" name="connsiteY23-752"/>
              <a:gd fmla="*/ 899218 w 1404434" name="connsiteX24-753"/>
              <a:gd fmla="*/ 2552887 h 3550128" name="connsiteY24-754"/>
              <a:gd fmla="*/ 1213543 w 1404434" name="connsiteX25-755"/>
              <a:gd fmla="*/ 2495737 h 3550128" name="connsiteY25-756"/>
              <a:gd fmla="*/ 1404043 w 1404434" name="connsiteX26-757"/>
              <a:gd fmla="*/ 2590987 h 3550128" name="connsiteY26-758"/>
              <a:gd fmla="*/ 1165918 w 1404434" name="connsiteX27-759"/>
              <a:gd fmla="*/ 2533837 h 3550128" name="connsiteY27-760"/>
              <a:gd fmla="*/ 832543 w 1404434" name="connsiteX28-761"/>
              <a:gd fmla="*/ 2695762 h 3550128" name="connsiteY28-762"/>
              <a:gd fmla="*/ 689668 w 1404434" name="connsiteX29-763"/>
              <a:gd fmla="*/ 3048187 h 3550128" name="connsiteY29-764"/>
              <a:gd fmla="*/ 918268 w 1404434" name="connsiteX30-765"/>
              <a:gd fmla="*/ 3381562 h 3550128" name="connsiteY30-766"/>
              <a:gd fmla="*/ 1016693 w 1404434" name="connsiteX31-767"/>
              <a:gd fmla="*/ 3543487 h 3550128" name="connsiteY31-768"/>
              <a:gd fmla="*/ 1016693 w 1404434" name="connsiteX0-769"/>
              <a:gd fmla="*/ 3543487 h 3550128" name="connsiteY0-770"/>
              <a:gd fmla="*/ 591243 w 1404434" name="connsiteX1-771"/>
              <a:gd fmla="*/ 3549837 h 3550128" name="connsiteY1-772"/>
              <a:gd fmla="*/ 394393 w 1404434" name="connsiteX2-773"/>
              <a:gd fmla="*/ 3038662 h 3550128" name="connsiteY2-774"/>
              <a:gd fmla="*/ 746818 w 1404434" name="connsiteX3-775"/>
              <a:gd fmla="*/ 2343337 h 3550128" name="connsiteY3-776"/>
              <a:gd fmla="*/ 560128 w 1404434" name="connsiteX4-777"/>
              <a:gd fmla="*/ 1884232 h 3550128" name="connsiteY4-778"/>
              <a:gd fmla="*/ 58 w 1404434" name="connsiteX5-779"/>
              <a:gd fmla="*/ 1832797 h 3550128" name="connsiteY5-780"/>
              <a:gd fmla="*/ 394393 w 1404434" name="connsiteX6-781"/>
              <a:gd fmla="*/ 1705162 h 3550128" name="connsiteY6-782"/>
              <a:gd fmla="*/ 642043 w 1404434" name="connsiteX7-783"/>
              <a:gd fmla="*/ 1838512 h 3550128" name="connsiteY7-784"/>
              <a:gd fmla="*/ 689668 w 1404434" name="connsiteX8-785"/>
              <a:gd fmla="*/ 1609912 h 3550128" name="connsiteY8-786"/>
              <a:gd fmla="*/ 823018 w 1404434" name="connsiteX9-787"/>
              <a:gd fmla="*/ 1295587 h 3550128" name="connsiteY9-788"/>
              <a:gd fmla="*/ 765868 w 1404434" name="connsiteX10-789"/>
              <a:gd fmla="*/ 771712 h 3550128" name="connsiteY10-790"/>
              <a:gd fmla="*/ 537268 w 1404434" name="connsiteX11-791"/>
              <a:gd fmla="*/ 628837 h 3550128" name="connsiteY11-792"/>
              <a:gd fmla="*/ 689668 w 1404434" name="connsiteX12-793"/>
              <a:gd fmla="*/ 628837 h 3550128" name="connsiteY12-794"/>
              <a:gd fmla="*/ 765868 w 1404434" name="connsiteX13-795"/>
              <a:gd fmla="*/ 714562 h 3550128" name="connsiteY13-796"/>
              <a:gd fmla="*/ 870643 w 1404434" name="connsiteX14-797"/>
              <a:gd fmla="*/ 187 h 3550128" name="connsiteY14-798"/>
              <a:gd fmla="*/ 832543 w 1404434" name="connsiteX15-799"/>
              <a:gd fmla="*/ 647887 h 3550128" name="connsiteY15-800"/>
              <a:gd fmla="*/ 908743 w 1404434" name="connsiteX16-801"/>
              <a:gd fmla="*/ 1038412 h 3550128" name="connsiteY16-802"/>
              <a:gd fmla="*/ 937318 w 1404434" name="connsiteX17-803"/>
              <a:gd fmla="*/ 1286062 h 3550128" name="connsiteY17-804"/>
              <a:gd fmla="*/ 1108768 w 1404434" name="connsiteX18-805"/>
              <a:gd fmla="*/ 1152712 h 3550128" name="connsiteY18-806"/>
              <a:gd fmla="*/ 1337368 w 1404434" name="connsiteX19-807"/>
              <a:gd fmla="*/ 1133662 h 3550128" name="connsiteY19-808"/>
              <a:gd fmla="*/ 1089718 w 1404434" name="connsiteX20-809"/>
              <a:gd fmla="*/ 1190812 h 3550128" name="connsiteY20-810"/>
              <a:gd fmla="*/ 880168 w 1404434" name="connsiteX21-811"/>
              <a:gd fmla="*/ 1495612 h 3550128" name="connsiteY21-812"/>
              <a:gd fmla="*/ 823018 w 1404434" name="connsiteX22-813"/>
              <a:gd fmla="*/ 1857562 h 3550128" name="connsiteY22-814"/>
              <a:gd fmla="*/ 975418 w 1404434" name="connsiteX23-815"/>
              <a:gd fmla="*/ 2314762 h 3550128" name="connsiteY23-816"/>
              <a:gd fmla="*/ 899218 w 1404434" name="connsiteX24-817"/>
              <a:gd fmla="*/ 2552887 h 3550128" name="connsiteY24-818"/>
              <a:gd fmla="*/ 1213543 w 1404434" name="connsiteX25-819"/>
              <a:gd fmla="*/ 2495737 h 3550128" name="connsiteY25-820"/>
              <a:gd fmla="*/ 1404043 w 1404434" name="connsiteX26-821"/>
              <a:gd fmla="*/ 2590987 h 3550128" name="connsiteY26-822"/>
              <a:gd fmla="*/ 1165918 w 1404434" name="connsiteX27-823"/>
              <a:gd fmla="*/ 2533837 h 3550128" name="connsiteY27-824"/>
              <a:gd fmla="*/ 832543 w 1404434" name="connsiteX28-825"/>
              <a:gd fmla="*/ 2695762 h 3550128" name="connsiteY28-826"/>
              <a:gd fmla="*/ 689668 w 1404434" name="connsiteX29-827"/>
              <a:gd fmla="*/ 3048187 h 3550128" name="connsiteY29-828"/>
              <a:gd fmla="*/ 918268 w 1404434" name="connsiteX30-829"/>
              <a:gd fmla="*/ 3381562 h 3550128" name="connsiteY30-830"/>
              <a:gd fmla="*/ 1016693 w 1404434" name="connsiteX31-831"/>
              <a:gd fmla="*/ 3543487 h 3550128" name="connsiteY31-832"/>
              <a:gd fmla="*/ 1016693 w 1404434" name="connsiteX0-833"/>
              <a:gd fmla="*/ 3543487 h 3550128" name="connsiteY0-834"/>
              <a:gd fmla="*/ 591243 w 1404434" name="connsiteX1-835"/>
              <a:gd fmla="*/ 3549837 h 3550128" name="connsiteY1-836"/>
              <a:gd fmla="*/ 394393 w 1404434" name="connsiteX2-837"/>
              <a:gd fmla="*/ 3038662 h 3550128" name="connsiteY2-838"/>
              <a:gd fmla="*/ 746818 w 1404434" name="connsiteX3-839"/>
              <a:gd fmla="*/ 2343337 h 3550128" name="connsiteY3-840"/>
              <a:gd fmla="*/ 560128 w 1404434" name="connsiteX4-841"/>
              <a:gd fmla="*/ 1884232 h 3550128" name="connsiteY4-842"/>
              <a:gd fmla="*/ 58 w 1404434" name="connsiteX5-843"/>
              <a:gd fmla="*/ 1832797 h 3550128" name="connsiteY5-844"/>
              <a:gd fmla="*/ 394393 w 1404434" name="connsiteX6-845"/>
              <a:gd fmla="*/ 1705162 h 3550128" name="connsiteY6-846"/>
              <a:gd fmla="*/ 642043 w 1404434" name="connsiteX7-847"/>
              <a:gd fmla="*/ 1838512 h 3550128" name="connsiteY7-848"/>
              <a:gd fmla="*/ 689668 w 1404434" name="connsiteX8-849"/>
              <a:gd fmla="*/ 1609912 h 3550128" name="connsiteY8-850"/>
              <a:gd fmla="*/ 823018 w 1404434" name="connsiteX9-851"/>
              <a:gd fmla="*/ 1295587 h 3550128" name="connsiteY9-852"/>
              <a:gd fmla="*/ 765868 w 1404434" name="connsiteX10-853"/>
              <a:gd fmla="*/ 771712 h 3550128" name="connsiteY10-854"/>
              <a:gd fmla="*/ 537268 w 1404434" name="connsiteX11-855"/>
              <a:gd fmla="*/ 628837 h 3550128" name="connsiteY11-856"/>
              <a:gd fmla="*/ 689668 w 1404434" name="connsiteX12-857"/>
              <a:gd fmla="*/ 628837 h 3550128" name="connsiteY12-858"/>
              <a:gd fmla="*/ 765868 w 1404434" name="connsiteX13-859"/>
              <a:gd fmla="*/ 714562 h 3550128" name="connsiteY13-860"/>
              <a:gd fmla="*/ 870643 w 1404434" name="connsiteX14-861"/>
              <a:gd fmla="*/ 187 h 3550128" name="connsiteY14-862"/>
              <a:gd fmla="*/ 832543 w 1404434" name="connsiteX15-863"/>
              <a:gd fmla="*/ 647887 h 3550128" name="connsiteY15-864"/>
              <a:gd fmla="*/ 908743 w 1404434" name="connsiteX16-865"/>
              <a:gd fmla="*/ 1038412 h 3550128" name="connsiteY16-866"/>
              <a:gd fmla="*/ 937318 w 1404434" name="connsiteX17-867"/>
              <a:gd fmla="*/ 1286062 h 3550128" name="connsiteY17-868"/>
              <a:gd fmla="*/ 1108768 w 1404434" name="connsiteX18-869"/>
              <a:gd fmla="*/ 1152712 h 3550128" name="connsiteY18-870"/>
              <a:gd fmla="*/ 1337368 w 1404434" name="connsiteX19-871"/>
              <a:gd fmla="*/ 1133662 h 3550128" name="connsiteY19-872"/>
              <a:gd fmla="*/ 1089718 w 1404434" name="connsiteX20-873"/>
              <a:gd fmla="*/ 1190812 h 3550128" name="connsiteY20-874"/>
              <a:gd fmla="*/ 880168 w 1404434" name="connsiteX21-875"/>
              <a:gd fmla="*/ 1495612 h 3550128" name="connsiteY21-876"/>
              <a:gd fmla="*/ 823018 w 1404434" name="connsiteX22-877"/>
              <a:gd fmla="*/ 1857562 h 3550128" name="connsiteY22-878"/>
              <a:gd fmla="*/ 975418 w 1404434" name="connsiteX23-879"/>
              <a:gd fmla="*/ 2314762 h 3550128" name="connsiteY23-880"/>
              <a:gd fmla="*/ 899218 w 1404434" name="connsiteX24-881"/>
              <a:gd fmla="*/ 2552887 h 3550128" name="connsiteY24-882"/>
              <a:gd fmla="*/ 1213543 w 1404434" name="connsiteX25-883"/>
              <a:gd fmla="*/ 2495737 h 3550128" name="connsiteY25-884"/>
              <a:gd fmla="*/ 1404043 w 1404434" name="connsiteX26-885"/>
              <a:gd fmla="*/ 2590987 h 3550128" name="connsiteY26-886"/>
              <a:gd fmla="*/ 1165918 w 1404434" name="connsiteX27-887"/>
              <a:gd fmla="*/ 2533837 h 3550128" name="connsiteY27-888"/>
              <a:gd fmla="*/ 832543 w 1404434" name="connsiteX28-889"/>
              <a:gd fmla="*/ 2695762 h 3550128" name="connsiteY28-890"/>
              <a:gd fmla="*/ 689668 w 1404434" name="connsiteX29-891"/>
              <a:gd fmla="*/ 3048187 h 3550128" name="connsiteY29-892"/>
              <a:gd fmla="*/ 918268 w 1404434" name="connsiteX30-893"/>
              <a:gd fmla="*/ 3381562 h 3550128" name="connsiteY30-894"/>
              <a:gd fmla="*/ 1016693 w 1404434" name="connsiteX31-895"/>
              <a:gd fmla="*/ 3543487 h 3550128" name="connsiteY31-896"/>
              <a:gd fmla="*/ 1016693 w 1404434" name="connsiteX0-897"/>
              <a:gd fmla="*/ 3543487 h 3550128" name="connsiteY0-898"/>
              <a:gd fmla="*/ 591243 w 1404434" name="connsiteX1-899"/>
              <a:gd fmla="*/ 3549837 h 3550128" name="connsiteY1-900"/>
              <a:gd fmla="*/ 394393 w 1404434" name="connsiteX2-901"/>
              <a:gd fmla="*/ 3038662 h 3550128" name="connsiteY2-902"/>
              <a:gd fmla="*/ 746818 w 1404434" name="connsiteX3-903"/>
              <a:gd fmla="*/ 2343337 h 3550128" name="connsiteY3-904"/>
              <a:gd fmla="*/ 560128 w 1404434" name="connsiteX4-905"/>
              <a:gd fmla="*/ 1884232 h 3550128" name="connsiteY4-906"/>
              <a:gd fmla="*/ 58 w 1404434" name="connsiteX5-907"/>
              <a:gd fmla="*/ 1832797 h 3550128" name="connsiteY5-908"/>
              <a:gd fmla="*/ 394393 w 1404434" name="connsiteX6-909"/>
              <a:gd fmla="*/ 1705162 h 3550128" name="connsiteY6-910"/>
              <a:gd fmla="*/ 642043 w 1404434" name="connsiteX7-911"/>
              <a:gd fmla="*/ 1838512 h 3550128" name="connsiteY7-912"/>
              <a:gd fmla="*/ 689668 w 1404434" name="connsiteX8-913"/>
              <a:gd fmla="*/ 1609912 h 3550128" name="connsiteY8-914"/>
              <a:gd fmla="*/ 823018 w 1404434" name="connsiteX9-915"/>
              <a:gd fmla="*/ 1295587 h 3550128" name="connsiteY9-916"/>
              <a:gd fmla="*/ 765868 w 1404434" name="connsiteX10-917"/>
              <a:gd fmla="*/ 771712 h 3550128" name="connsiteY10-918"/>
              <a:gd fmla="*/ 537268 w 1404434" name="connsiteX11-919"/>
              <a:gd fmla="*/ 628837 h 3550128" name="connsiteY11-920"/>
              <a:gd fmla="*/ 689668 w 1404434" name="connsiteX12-921"/>
              <a:gd fmla="*/ 628837 h 3550128" name="connsiteY12-922"/>
              <a:gd fmla="*/ 765868 w 1404434" name="connsiteX13-923"/>
              <a:gd fmla="*/ 714562 h 3550128" name="connsiteY13-924"/>
              <a:gd fmla="*/ 870643 w 1404434" name="connsiteX14-925"/>
              <a:gd fmla="*/ 187 h 3550128" name="connsiteY14-926"/>
              <a:gd fmla="*/ 832543 w 1404434" name="connsiteX15-927"/>
              <a:gd fmla="*/ 647887 h 3550128" name="connsiteY15-928"/>
              <a:gd fmla="*/ 908743 w 1404434" name="connsiteX16-929"/>
              <a:gd fmla="*/ 1038412 h 3550128" name="connsiteY16-930"/>
              <a:gd fmla="*/ 937318 w 1404434" name="connsiteX17-931"/>
              <a:gd fmla="*/ 1286062 h 3550128" name="connsiteY17-932"/>
              <a:gd fmla="*/ 1108768 w 1404434" name="connsiteX18-933"/>
              <a:gd fmla="*/ 1152712 h 3550128" name="connsiteY18-934"/>
              <a:gd fmla="*/ 1337368 w 1404434" name="connsiteX19-935"/>
              <a:gd fmla="*/ 1133662 h 3550128" name="connsiteY19-936"/>
              <a:gd fmla="*/ 1089718 w 1404434" name="connsiteX20-937"/>
              <a:gd fmla="*/ 1190812 h 3550128" name="connsiteY20-938"/>
              <a:gd fmla="*/ 880168 w 1404434" name="connsiteX21-939"/>
              <a:gd fmla="*/ 1495612 h 3550128" name="connsiteY21-940"/>
              <a:gd fmla="*/ 823018 w 1404434" name="connsiteX22-941"/>
              <a:gd fmla="*/ 1857562 h 3550128" name="connsiteY22-942"/>
              <a:gd fmla="*/ 975418 w 1404434" name="connsiteX23-943"/>
              <a:gd fmla="*/ 2314762 h 3550128" name="connsiteY23-944"/>
              <a:gd fmla="*/ 899218 w 1404434" name="connsiteX24-945"/>
              <a:gd fmla="*/ 2552887 h 3550128" name="connsiteY24-946"/>
              <a:gd fmla="*/ 1213543 w 1404434" name="connsiteX25-947"/>
              <a:gd fmla="*/ 2495737 h 3550128" name="connsiteY25-948"/>
              <a:gd fmla="*/ 1404043 w 1404434" name="connsiteX26-949"/>
              <a:gd fmla="*/ 2590987 h 3550128" name="connsiteY26-950"/>
              <a:gd fmla="*/ 1165918 w 1404434" name="connsiteX27-951"/>
              <a:gd fmla="*/ 2533837 h 3550128" name="connsiteY27-952"/>
              <a:gd fmla="*/ 832543 w 1404434" name="connsiteX28-953"/>
              <a:gd fmla="*/ 2695762 h 3550128" name="connsiteY28-954"/>
              <a:gd fmla="*/ 689668 w 1404434" name="connsiteX29-955"/>
              <a:gd fmla="*/ 3048187 h 3550128" name="connsiteY29-956"/>
              <a:gd fmla="*/ 918268 w 1404434" name="connsiteX30-957"/>
              <a:gd fmla="*/ 3381562 h 3550128" name="connsiteY30-958"/>
              <a:gd fmla="*/ 1016693 w 1404434" name="connsiteX31-959"/>
              <a:gd fmla="*/ 3543487 h 3550128" name="connsiteY31-960"/>
              <a:gd fmla="*/ 1016693 w 1404434" name="connsiteX0-961"/>
              <a:gd fmla="*/ 3543487 h 3550128" name="connsiteY0-962"/>
              <a:gd fmla="*/ 591243 w 1404434" name="connsiteX1-963"/>
              <a:gd fmla="*/ 3549837 h 3550128" name="connsiteY1-964"/>
              <a:gd fmla="*/ 394393 w 1404434" name="connsiteX2-965"/>
              <a:gd fmla="*/ 3038662 h 3550128" name="connsiteY2-966"/>
              <a:gd fmla="*/ 746818 w 1404434" name="connsiteX3-967"/>
              <a:gd fmla="*/ 2343337 h 3550128" name="connsiteY3-968"/>
              <a:gd fmla="*/ 560128 w 1404434" name="connsiteX4-969"/>
              <a:gd fmla="*/ 1884232 h 3550128" name="connsiteY4-970"/>
              <a:gd fmla="*/ 58 w 1404434" name="connsiteX5-971"/>
              <a:gd fmla="*/ 1832797 h 3550128" name="connsiteY5-972"/>
              <a:gd fmla="*/ 394393 w 1404434" name="connsiteX6-973"/>
              <a:gd fmla="*/ 1705162 h 3550128" name="connsiteY6-974"/>
              <a:gd fmla="*/ 642043 w 1404434" name="connsiteX7-975"/>
              <a:gd fmla="*/ 1838512 h 3550128" name="connsiteY7-976"/>
              <a:gd fmla="*/ 689668 w 1404434" name="connsiteX8-977"/>
              <a:gd fmla="*/ 1609912 h 3550128" name="connsiteY8-978"/>
              <a:gd fmla="*/ 823018 w 1404434" name="connsiteX9-979"/>
              <a:gd fmla="*/ 1295587 h 3550128" name="connsiteY9-980"/>
              <a:gd fmla="*/ 765868 w 1404434" name="connsiteX10-981"/>
              <a:gd fmla="*/ 771712 h 3550128" name="connsiteY10-982"/>
              <a:gd fmla="*/ 537268 w 1404434" name="connsiteX11-983"/>
              <a:gd fmla="*/ 628837 h 3550128" name="connsiteY11-984"/>
              <a:gd fmla="*/ 689668 w 1404434" name="connsiteX12-985"/>
              <a:gd fmla="*/ 628837 h 3550128" name="connsiteY12-986"/>
              <a:gd fmla="*/ 765868 w 1404434" name="connsiteX13-987"/>
              <a:gd fmla="*/ 714562 h 3550128" name="connsiteY13-988"/>
              <a:gd fmla="*/ 870643 w 1404434" name="connsiteX14-989"/>
              <a:gd fmla="*/ 187 h 3550128" name="connsiteY14-990"/>
              <a:gd fmla="*/ 832543 w 1404434" name="connsiteX15-991"/>
              <a:gd fmla="*/ 647887 h 3550128" name="connsiteY15-992"/>
              <a:gd fmla="*/ 908743 w 1404434" name="connsiteX16-993"/>
              <a:gd fmla="*/ 1038412 h 3550128" name="connsiteY16-994"/>
              <a:gd fmla="*/ 937318 w 1404434" name="connsiteX17-995"/>
              <a:gd fmla="*/ 1286062 h 3550128" name="connsiteY17-996"/>
              <a:gd fmla="*/ 1108768 w 1404434" name="connsiteX18-997"/>
              <a:gd fmla="*/ 1152712 h 3550128" name="connsiteY18-998"/>
              <a:gd fmla="*/ 1337368 w 1404434" name="connsiteX19-999"/>
              <a:gd fmla="*/ 1133662 h 3550128" name="connsiteY19-1000"/>
              <a:gd fmla="*/ 1089718 w 1404434" name="connsiteX20-1001"/>
              <a:gd fmla="*/ 1190812 h 3550128" name="connsiteY20-1002"/>
              <a:gd fmla="*/ 880168 w 1404434" name="connsiteX21-1003"/>
              <a:gd fmla="*/ 1495612 h 3550128" name="connsiteY21-1004"/>
              <a:gd fmla="*/ 823018 w 1404434" name="connsiteX22-1005"/>
              <a:gd fmla="*/ 1857562 h 3550128" name="connsiteY22-1006"/>
              <a:gd fmla="*/ 975418 w 1404434" name="connsiteX23-1007"/>
              <a:gd fmla="*/ 2314762 h 3550128" name="connsiteY23-1008"/>
              <a:gd fmla="*/ 899218 w 1404434" name="connsiteX24-1009"/>
              <a:gd fmla="*/ 2552887 h 3550128" name="connsiteY24-1010"/>
              <a:gd fmla="*/ 1213543 w 1404434" name="connsiteX25-1011"/>
              <a:gd fmla="*/ 2495737 h 3550128" name="connsiteY25-1012"/>
              <a:gd fmla="*/ 1404043 w 1404434" name="connsiteX26-1013"/>
              <a:gd fmla="*/ 2590987 h 3550128" name="connsiteY26-1014"/>
              <a:gd fmla="*/ 1165918 w 1404434" name="connsiteX27-1015"/>
              <a:gd fmla="*/ 2533837 h 3550128" name="connsiteY27-1016"/>
              <a:gd fmla="*/ 832543 w 1404434" name="connsiteX28-1017"/>
              <a:gd fmla="*/ 2695762 h 3550128" name="connsiteY28-1018"/>
              <a:gd fmla="*/ 689668 w 1404434" name="connsiteX29-1019"/>
              <a:gd fmla="*/ 3048187 h 3550128" name="connsiteY29-1020"/>
              <a:gd fmla="*/ 918268 w 1404434" name="connsiteX30-1021"/>
              <a:gd fmla="*/ 3381562 h 3550128" name="connsiteY30-1022"/>
              <a:gd fmla="*/ 1016693 w 1404434" name="connsiteX31-1023"/>
              <a:gd fmla="*/ 3543487 h 3550128" name="connsiteY31-1024"/>
              <a:gd fmla="*/ 1016693 w 1404434" name="connsiteX0-1025"/>
              <a:gd fmla="*/ 3543487 h 3550128" name="connsiteY0-1026"/>
              <a:gd fmla="*/ 591243 w 1404434" name="connsiteX1-1027"/>
              <a:gd fmla="*/ 3549837 h 3550128" name="connsiteY1-1028"/>
              <a:gd fmla="*/ 394393 w 1404434" name="connsiteX2-1029"/>
              <a:gd fmla="*/ 3038662 h 3550128" name="connsiteY2-1030"/>
              <a:gd fmla="*/ 746818 w 1404434" name="connsiteX3-1031"/>
              <a:gd fmla="*/ 2343337 h 3550128" name="connsiteY3-1032"/>
              <a:gd fmla="*/ 560128 w 1404434" name="connsiteX4-1033"/>
              <a:gd fmla="*/ 1884232 h 3550128" name="connsiteY4-1034"/>
              <a:gd fmla="*/ 58 w 1404434" name="connsiteX5-1035"/>
              <a:gd fmla="*/ 1832797 h 3550128" name="connsiteY5-1036"/>
              <a:gd fmla="*/ 394393 w 1404434" name="connsiteX6-1037"/>
              <a:gd fmla="*/ 1705162 h 3550128" name="connsiteY6-1038"/>
              <a:gd fmla="*/ 642043 w 1404434" name="connsiteX7-1039"/>
              <a:gd fmla="*/ 1838512 h 3550128" name="connsiteY7-1040"/>
              <a:gd fmla="*/ 689668 w 1404434" name="connsiteX8-1041"/>
              <a:gd fmla="*/ 1609912 h 3550128" name="connsiteY8-1042"/>
              <a:gd fmla="*/ 823018 w 1404434" name="connsiteX9-1043"/>
              <a:gd fmla="*/ 1295587 h 3550128" name="connsiteY9-1044"/>
              <a:gd fmla="*/ 765868 w 1404434" name="connsiteX10-1045"/>
              <a:gd fmla="*/ 771712 h 3550128" name="connsiteY10-1046"/>
              <a:gd fmla="*/ 537268 w 1404434" name="connsiteX11-1047"/>
              <a:gd fmla="*/ 628837 h 3550128" name="connsiteY11-1048"/>
              <a:gd fmla="*/ 689668 w 1404434" name="connsiteX12-1049"/>
              <a:gd fmla="*/ 628837 h 3550128" name="connsiteY12-1050"/>
              <a:gd fmla="*/ 765868 w 1404434" name="connsiteX13-1051"/>
              <a:gd fmla="*/ 714562 h 3550128" name="connsiteY13-1052"/>
              <a:gd fmla="*/ 870643 w 1404434" name="connsiteX14-1053"/>
              <a:gd fmla="*/ 187 h 3550128" name="connsiteY14-1054"/>
              <a:gd fmla="*/ 832543 w 1404434" name="connsiteX15-1055"/>
              <a:gd fmla="*/ 647887 h 3550128" name="connsiteY15-1056"/>
              <a:gd fmla="*/ 908743 w 1404434" name="connsiteX16-1057"/>
              <a:gd fmla="*/ 1038412 h 3550128" name="connsiteY16-1058"/>
              <a:gd fmla="*/ 937318 w 1404434" name="connsiteX17-1059"/>
              <a:gd fmla="*/ 1286062 h 3550128" name="connsiteY17-1060"/>
              <a:gd fmla="*/ 1108768 w 1404434" name="connsiteX18-1061"/>
              <a:gd fmla="*/ 1152712 h 3550128" name="connsiteY18-1062"/>
              <a:gd fmla="*/ 1337368 w 1404434" name="connsiteX19-1063"/>
              <a:gd fmla="*/ 1133662 h 3550128" name="connsiteY19-1064"/>
              <a:gd fmla="*/ 1089718 w 1404434" name="connsiteX20-1065"/>
              <a:gd fmla="*/ 1190812 h 3550128" name="connsiteY20-1066"/>
              <a:gd fmla="*/ 880168 w 1404434" name="connsiteX21-1067"/>
              <a:gd fmla="*/ 1495612 h 3550128" name="connsiteY21-1068"/>
              <a:gd fmla="*/ 823018 w 1404434" name="connsiteX22-1069"/>
              <a:gd fmla="*/ 1857562 h 3550128" name="connsiteY22-1070"/>
              <a:gd fmla="*/ 975418 w 1404434" name="connsiteX23-1071"/>
              <a:gd fmla="*/ 2314762 h 3550128" name="connsiteY23-1072"/>
              <a:gd fmla="*/ 899218 w 1404434" name="connsiteX24-1073"/>
              <a:gd fmla="*/ 2552887 h 3550128" name="connsiteY24-1074"/>
              <a:gd fmla="*/ 1213543 w 1404434" name="connsiteX25-1075"/>
              <a:gd fmla="*/ 2495737 h 3550128" name="connsiteY25-1076"/>
              <a:gd fmla="*/ 1404043 w 1404434" name="connsiteX26-1077"/>
              <a:gd fmla="*/ 2590987 h 3550128" name="connsiteY26-1078"/>
              <a:gd fmla="*/ 1165918 w 1404434" name="connsiteX27-1079"/>
              <a:gd fmla="*/ 2533837 h 3550128" name="connsiteY27-1080"/>
              <a:gd fmla="*/ 832543 w 1404434" name="connsiteX28-1081"/>
              <a:gd fmla="*/ 2695762 h 3550128" name="connsiteY28-1082"/>
              <a:gd fmla="*/ 689668 w 1404434" name="connsiteX29-1083"/>
              <a:gd fmla="*/ 3048187 h 3550128" name="connsiteY29-1084"/>
              <a:gd fmla="*/ 918268 w 1404434" name="connsiteX30-1085"/>
              <a:gd fmla="*/ 3381562 h 3550128" name="connsiteY30-1086"/>
              <a:gd fmla="*/ 1016693 w 1404434" name="connsiteX31-1087"/>
              <a:gd fmla="*/ 3543487 h 3550128" name="connsiteY31-1088"/>
              <a:gd fmla="*/ 1016693 w 1404434" name="connsiteX0-1089"/>
              <a:gd fmla="*/ 3543487 h 3550128" name="connsiteY0-1090"/>
              <a:gd fmla="*/ 591243 w 1404434" name="connsiteX1-1091"/>
              <a:gd fmla="*/ 3549837 h 3550128" name="connsiteY1-1092"/>
              <a:gd fmla="*/ 394393 w 1404434" name="connsiteX2-1093"/>
              <a:gd fmla="*/ 3038662 h 3550128" name="connsiteY2-1094"/>
              <a:gd fmla="*/ 746818 w 1404434" name="connsiteX3-1095"/>
              <a:gd fmla="*/ 2343337 h 3550128" name="connsiteY3-1096"/>
              <a:gd fmla="*/ 560128 w 1404434" name="connsiteX4-1097"/>
              <a:gd fmla="*/ 1884232 h 3550128" name="connsiteY4-1098"/>
              <a:gd fmla="*/ 58 w 1404434" name="connsiteX5-1099"/>
              <a:gd fmla="*/ 1832797 h 3550128" name="connsiteY5-1100"/>
              <a:gd fmla="*/ 394393 w 1404434" name="connsiteX6-1101"/>
              <a:gd fmla="*/ 1705162 h 3550128" name="connsiteY6-1102"/>
              <a:gd fmla="*/ 642043 w 1404434" name="connsiteX7-1103"/>
              <a:gd fmla="*/ 1838512 h 3550128" name="connsiteY7-1104"/>
              <a:gd fmla="*/ 689668 w 1404434" name="connsiteX8-1105"/>
              <a:gd fmla="*/ 1609912 h 3550128" name="connsiteY8-1106"/>
              <a:gd fmla="*/ 823018 w 1404434" name="connsiteX9-1107"/>
              <a:gd fmla="*/ 1295587 h 3550128" name="connsiteY9-1108"/>
              <a:gd fmla="*/ 765868 w 1404434" name="connsiteX10-1109"/>
              <a:gd fmla="*/ 771712 h 3550128" name="connsiteY10-1110"/>
              <a:gd fmla="*/ 537268 w 1404434" name="connsiteX11-1111"/>
              <a:gd fmla="*/ 628837 h 3550128" name="connsiteY11-1112"/>
              <a:gd fmla="*/ 689668 w 1404434" name="connsiteX12-1113"/>
              <a:gd fmla="*/ 628837 h 3550128" name="connsiteY12-1114"/>
              <a:gd fmla="*/ 765868 w 1404434" name="connsiteX13-1115"/>
              <a:gd fmla="*/ 714562 h 3550128" name="connsiteY13-1116"/>
              <a:gd fmla="*/ 870643 w 1404434" name="connsiteX14-1117"/>
              <a:gd fmla="*/ 187 h 3550128" name="connsiteY14-1118"/>
              <a:gd fmla="*/ 832543 w 1404434" name="connsiteX15-1119"/>
              <a:gd fmla="*/ 647887 h 3550128" name="connsiteY15-1120"/>
              <a:gd fmla="*/ 908743 w 1404434" name="connsiteX16-1121"/>
              <a:gd fmla="*/ 1038412 h 3550128" name="connsiteY16-1122"/>
              <a:gd fmla="*/ 937318 w 1404434" name="connsiteX17-1123"/>
              <a:gd fmla="*/ 1286062 h 3550128" name="connsiteY17-1124"/>
              <a:gd fmla="*/ 1108768 w 1404434" name="connsiteX18-1125"/>
              <a:gd fmla="*/ 1152712 h 3550128" name="connsiteY18-1126"/>
              <a:gd fmla="*/ 1337368 w 1404434" name="connsiteX19-1127"/>
              <a:gd fmla="*/ 1133662 h 3550128" name="connsiteY19-1128"/>
              <a:gd fmla="*/ 1089718 w 1404434" name="connsiteX20-1129"/>
              <a:gd fmla="*/ 1190812 h 3550128" name="connsiteY20-1130"/>
              <a:gd fmla="*/ 880168 w 1404434" name="connsiteX21-1131"/>
              <a:gd fmla="*/ 1495612 h 3550128" name="connsiteY21-1132"/>
              <a:gd fmla="*/ 823018 w 1404434" name="connsiteX22-1133"/>
              <a:gd fmla="*/ 1857562 h 3550128" name="connsiteY22-1134"/>
              <a:gd fmla="*/ 975418 w 1404434" name="connsiteX23-1135"/>
              <a:gd fmla="*/ 2314762 h 3550128" name="connsiteY23-1136"/>
              <a:gd fmla="*/ 899218 w 1404434" name="connsiteX24-1137"/>
              <a:gd fmla="*/ 2552887 h 3550128" name="connsiteY24-1138"/>
              <a:gd fmla="*/ 1213543 w 1404434" name="connsiteX25-1139"/>
              <a:gd fmla="*/ 2495737 h 3550128" name="connsiteY25-1140"/>
              <a:gd fmla="*/ 1404043 w 1404434" name="connsiteX26-1141"/>
              <a:gd fmla="*/ 2590987 h 3550128" name="connsiteY26-1142"/>
              <a:gd fmla="*/ 1165918 w 1404434" name="connsiteX27-1143"/>
              <a:gd fmla="*/ 2533837 h 3550128" name="connsiteY27-1144"/>
              <a:gd fmla="*/ 832543 w 1404434" name="connsiteX28-1145"/>
              <a:gd fmla="*/ 2695762 h 3550128" name="connsiteY28-1146"/>
              <a:gd fmla="*/ 689668 w 1404434" name="connsiteX29-1147"/>
              <a:gd fmla="*/ 3048187 h 3550128" name="connsiteY29-1148"/>
              <a:gd fmla="*/ 918268 w 1404434" name="connsiteX30-1149"/>
              <a:gd fmla="*/ 3381562 h 3550128" name="connsiteY30-1150"/>
              <a:gd fmla="*/ 1016693 w 1404434" name="connsiteX31-1151"/>
              <a:gd fmla="*/ 3543487 h 3550128" name="connsiteY31-1152"/>
              <a:gd fmla="*/ 1016693 w 1404434" name="connsiteX0-1153"/>
              <a:gd fmla="*/ 3543487 h 3550128" name="connsiteY0-1154"/>
              <a:gd fmla="*/ 591243 w 1404434" name="connsiteX1-1155"/>
              <a:gd fmla="*/ 3549837 h 3550128" name="connsiteY1-1156"/>
              <a:gd fmla="*/ 394393 w 1404434" name="connsiteX2-1157"/>
              <a:gd fmla="*/ 3038662 h 3550128" name="connsiteY2-1158"/>
              <a:gd fmla="*/ 746818 w 1404434" name="connsiteX3-1159"/>
              <a:gd fmla="*/ 2343337 h 3550128" name="connsiteY3-1160"/>
              <a:gd fmla="*/ 560128 w 1404434" name="connsiteX4-1161"/>
              <a:gd fmla="*/ 1884232 h 3550128" name="connsiteY4-1162"/>
              <a:gd fmla="*/ 58 w 1404434" name="connsiteX5-1163"/>
              <a:gd fmla="*/ 1832797 h 3550128" name="connsiteY5-1164"/>
              <a:gd fmla="*/ 394393 w 1404434" name="connsiteX6-1165"/>
              <a:gd fmla="*/ 1705162 h 3550128" name="connsiteY6-1166"/>
              <a:gd fmla="*/ 642043 w 1404434" name="connsiteX7-1167"/>
              <a:gd fmla="*/ 1838512 h 3550128" name="connsiteY7-1168"/>
              <a:gd fmla="*/ 689668 w 1404434" name="connsiteX8-1169"/>
              <a:gd fmla="*/ 1609912 h 3550128" name="connsiteY8-1170"/>
              <a:gd fmla="*/ 823018 w 1404434" name="connsiteX9-1171"/>
              <a:gd fmla="*/ 1295587 h 3550128" name="connsiteY9-1172"/>
              <a:gd fmla="*/ 765868 w 1404434" name="connsiteX10-1173"/>
              <a:gd fmla="*/ 771712 h 3550128" name="connsiteY10-1174"/>
              <a:gd fmla="*/ 537268 w 1404434" name="connsiteX11-1175"/>
              <a:gd fmla="*/ 628837 h 3550128" name="connsiteY11-1176"/>
              <a:gd fmla="*/ 689668 w 1404434" name="connsiteX12-1177"/>
              <a:gd fmla="*/ 628837 h 3550128" name="connsiteY12-1178"/>
              <a:gd fmla="*/ 765868 w 1404434" name="connsiteX13-1179"/>
              <a:gd fmla="*/ 714562 h 3550128" name="connsiteY13-1180"/>
              <a:gd fmla="*/ 870643 w 1404434" name="connsiteX14-1181"/>
              <a:gd fmla="*/ 187 h 3550128" name="connsiteY14-1182"/>
              <a:gd fmla="*/ 832543 w 1404434" name="connsiteX15-1183"/>
              <a:gd fmla="*/ 647887 h 3550128" name="connsiteY15-1184"/>
              <a:gd fmla="*/ 908743 w 1404434" name="connsiteX16-1185"/>
              <a:gd fmla="*/ 1038412 h 3550128" name="connsiteY16-1186"/>
              <a:gd fmla="*/ 937318 w 1404434" name="connsiteX17-1187"/>
              <a:gd fmla="*/ 1286062 h 3550128" name="connsiteY17-1188"/>
              <a:gd fmla="*/ 1108768 w 1404434" name="connsiteX18-1189"/>
              <a:gd fmla="*/ 1152712 h 3550128" name="connsiteY18-1190"/>
              <a:gd fmla="*/ 1337368 w 1404434" name="connsiteX19-1191"/>
              <a:gd fmla="*/ 1133662 h 3550128" name="connsiteY19-1192"/>
              <a:gd fmla="*/ 1089718 w 1404434" name="connsiteX20-1193"/>
              <a:gd fmla="*/ 1190812 h 3550128" name="connsiteY20-1194"/>
              <a:gd fmla="*/ 880168 w 1404434" name="connsiteX21-1195"/>
              <a:gd fmla="*/ 1495612 h 3550128" name="connsiteY21-1196"/>
              <a:gd fmla="*/ 823018 w 1404434" name="connsiteX22-1197"/>
              <a:gd fmla="*/ 1857562 h 3550128" name="connsiteY22-1198"/>
              <a:gd fmla="*/ 975418 w 1404434" name="connsiteX23-1199"/>
              <a:gd fmla="*/ 2314762 h 3550128" name="connsiteY23-1200"/>
              <a:gd fmla="*/ 899218 w 1404434" name="connsiteX24-1201"/>
              <a:gd fmla="*/ 2552887 h 3550128" name="connsiteY24-1202"/>
              <a:gd fmla="*/ 1213543 w 1404434" name="connsiteX25-1203"/>
              <a:gd fmla="*/ 2495737 h 3550128" name="connsiteY25-1204"/>
              <a:gd fmla="*/ 1404043 w 1404434" name="connsiteX26-1205"/>
              <a:gd fmla="*/ 2590987 h 3550128" name="connsiteY26-1206"/>
              <a:gd fmla="*/ 1165918 w 1404434" name="connsiteX27-1207"/>
              <a:gd fmla="*/ 2533837 h 3550128" name="connsiteY27-1208"/>
              <a:gd fmla="*/ 832543 w 1404434" name="connsiteX28-1209"/>
              <a:gd fmla="*/ 2695762 h 3550128" name="connsiteY28-1210"/>
              <a:gd fmla="*/ 689668 w 1404434" name="connsiteX29-1211"/>
              <a:gd fmla="*/ 3048187 h 3550128" name="connsiteY29-1212"/>
              <a:gd fmla="*/ 918268 w 1404434" name="connsiteX30-1213"/>
              <a:gd fmla="*/ 3381562 h 3550128" name="connsiteY30-1214"/>
              <a:gd fmla="*/ 1016693 w 1404434" name="connsiteX31-1215"/>
              <a:gd fmla="*/ 3543487 h 3550128" name="connsiteY31-1216"/>
              <a:gd fmla="*/ 1016693 w 1404434" name="connsiteX0-1217"/>
              <a:gd fmla="*/ 3543487 h 3550128" name="connsiteY0-1218"/>
              <a:gd fmla="*/ 591243 w 1404434" name="connsiteX1-1219"/>
              <a:gd fmla="*/ 3549837 h 3550128" name="connsiteY1-1220"/>
              <a:gd fmla="*/ 394393 w 1404434" name="connsiteX2-1221"/>
              <a:gd fmla="*/ 3038662 h 3550128" name="connsiteY2-1222"/>
              <a:gd fmla="*/ 746818 w 1404434" name="connsiteX3-1223"/>
              <a:gd fmla="*/ 2343337 h 3550128" name="connsiteY3-1224"/>
              <a:gd fmla="*/ 560128 w 1404434" name="connsiteX4-1225"/>
              <a:gd fmla="*/ 1884232 h 3550128" name="connsiteY4-1226"/>
              <a:gd fmla="*/ 58 w 1404434" name="connsiteX5-1227"/>
              <a:gd fmla="*/ 1832797 h 3550128" name="connsiteY5-1228"/>
              <a:gd fmla="*/ 394393 w 1404434" name="connsiteX6-1229"/>
              <a:gd fmla="*/ 1705162 h 3550128" name="connsiteY6-1230"/>
              <a:gd fmla="*/ 642043 w 1404434" name="connsiteX7-1231"/>
              <a:gd fmla="*/ 1838512 h 3550128" name="connsiteY7-1232"/>
              <a:gd fmla="*/ 689668 w 1404434" name="connsiteX8-1233"/>
              <a:gd fmla="*/ 1609912 h 3550128" name="connsiteY8-1234"/>
              <a:gd fmla="*/ 823018 w 1404434" name="connsiteX9-1235"/>
              <a:gd fmla="*/ 1295587 h 3550128" name="connsiteY9-1236"/>
              <a:gd fmla="*/ 765868 w 1404434" name="connsiteX10-1237"/>
              <a:gd fmla="*/ 771712 h 3550128" name="connsiteY10-1238"/>
              <a:gd fmla="*/ 537268 w 1404434" name="connsiteX11-1239"/>
              <a:gd fmla="*/ 628837 h 3550128" name="connsiteY11-1240"/>
              <a:gd fmla="*/ 689668 w 1404434" name="connsiteX12-1241"/>
              <a:gd fmla="*/ 628837 h 3550128" name="connsiteY12-1242"/>
              <a:gd fmla="*/ 765868 w 1404434" name="connsiteX13-1243"/>
              <a:gd fmla="*/ 714562 h 3550128" name="connsiteY13-1244"/>
              <a:gd fmla="*/ 870643 w 1404434" name="connsiteX14-1245"/>
              <a:gd fmla="*/ 187 h 3550128" name="connsiteY14-1246"/>
              <a:gd fmla="*/ 832543 w 1404434" name="connsiteX15-1247"/>
              <a:gd fmla="*/ 647887 h 3550128" name="connsiteY15-1248"/>
              <a:gd fmla="*/ 908743 w 1404434" name="connsiteX16-1249"/>
              <a:gd fmla="*/ 1038412 h 3550128" name="connsiteY16-1250"/>
              <a:gd fmla="*/ 937318 w 1404434" name="connsiteX17-1251"/>
              <a:gd fmla="*/ 1286062 h 3550128" name="connsiteY17-1252"/>
              <a:gd fmla="*/ 1108768 w 1404434" name="connsiteX18-1253"/>
              <a:gd fmla="*/ 1152712 h 3550128" name="connsiteY18-1254"/>
              <a:gd fmla="*/ 1337368 w 1404434" name="connsiteX19-1255"/>
              <a:gd fmla="*/ 1133662 h 3550128" name="connsiteY19-1256"/>
              <a:gd fmla="*/ 1089718 w 1404434" name="connsiteX20-1257"/>
              <a:gd fmla="*/ 1190812 h 3550128" name="connsiteY20-1258"/>
              <a:gd fmla="*/ 880168 w 1404434" name="connsiteX21-1259"/>
              <a:gd fmla="*/ 1495612 h 3550128" name="connsiteY21-1260"/>
              <a:gd fmla="*/ 823018 w 1404434" name="connsiteX22-1261"/>
              <a:gd fmla="*/ 1857562 h 3550128" name="connsiteY22-1262"/>
              <a:gd fmla="*/ 975418 w 1404434" name="connsiteX23-1263"/>
              <a:gd fmla="*/ 2314762 h 3550128" name="connsiteY23-1264"/>
              <a:gd fmla="*/ 899218 w 1404434" name="connsiteX24-1265"/>
              <a:gd fmla="*/ 2552887 h 3550128" name="connsiteY24-1266"/>
              <a:gd fmla="*/ 1213543 w 1404434" name="connsiteX25-1267"/>
              <a:gd fmla="*/ 2495737 h 3550128" name="connsiteY25-1268"/>
              <a:gd fmla="*/ 1404043 w 1404434" name="connsiteX26-1269"/>
              <a:gd fmla="*/ 2590987 h 3550128" name="connsiteY26-1270"/>
              <a:gd fmla="*/ 1165918 w 1404434" name="connsiteX27-1271"/>
              <a:gd fmla="*/ 2533837 h 3550128" name="connsiteY27-1272"/>
              <a:gd fmla="*/ 832543 w 1404434" name="connsiteX28-1273"/>
              <a:gd fmla="*/ 2695762 h 3550128" name="connsiteY28-1274"/>
              <a:gd fmla="*/ 689668 w 1404434" name="connsiteX29-1275"/>
              <a:gd fmla="*/ 3048187 h 3550128" name="connsiteY29-1276"/>
              <a:gd fmla="*/ 918268 w 1404434" name="connsiteX30-1277"/>
              <a:gd fmla="*/ 3381562 h 3550128" name="connsiteY30-1278"/>
              <a:gd fmla="*/ 1016693 w 1404434" name="connsiteX31-1279"/>
              <a:gd fmla="*/ 3543487 h 3550128" name="connsiteY31-1280"/>
              <a:gd fmla="*/ 1016693 w 1404434" name="connsiteX0-1281"/>
              <a:gd fmla="*/ 3543487 h 3550128" name="connsiteY0-1282"/>
              <a:gd fmla="*/ 591243 w 1404434" name="connsiteX1-1283"/>
              <a:gd fmla="*/ 3549837 h 3550128" name="connsiteY1-1284"/>
              <a:gd fmla="*/ 394393 w 1404434" name="connsiteX2-1285"/>
              <a:gd fmla="*/ 3038662 h 3550128" name="connsiteY2-1286"/>
              <a:gd fmla="*/ 746818 w 1404434" name="connsiteX3-1287"/>
              <a:gd fmla="*/ 2343337 h 3550128" name="connsiteY3-1288"/>
              <a:gd fmla="*/ 560128 w 1404434" name="connsiteX4-1289"/>
              <a:gd fmla="*/ 1884232 h 3550128" name="connsiteY4-1290"/>
              <a:gd fmla="*/ 58 w 1404434" name="connsiteX5-1291"/>
              <a:gd fmla="*/ 1832797 h 3550128" name="connsiteY5-1292"/>
              <a:gd fmla="*/ 394393 w 1404434" name="connsiteX6-1293"/>
              <a:gd fmla="*/ 1705162 h 3550128" name="connsiteY6-1294"/>
              <a:gd fmla="*/ 642043 w 1404434" name="connsiteX7-1295"/>
              <a:gd fmla="*/ 1838512 h 3550128" name="connsiteY7-1296"/>
              <a:gd fmla="*/ 689668 w 1404434" name="connsiteX8-1297"/>
              <a:gd fmla="*/ 1609912 h 3550128" name="connsiteY8-1298"/>
              <a:gd fmla="*/ 823018 w 1404434" name="connsiteX9-1299"/>
              <a:gd fmla="*/ 1295587 h 3550128" name="connsiteY9-1300"/>
              <a:gd fmla="*/ 765868 w 1404434" name="connsiteX10-1301"/>
              <a:gd fmla="*/ 771712 h 3550128" name="connsiteY10-1302"/>
              <a:gd fmla="*/ 537268 w 1404434" name="connsiteX11-1303"/>
              <a:gd fmla="*/ 628837 h 3550128" name="connsiteY11-1304"/>
              <a:gd fmla="*/ 689668 w 1404434" name="connsiteX12-1305"/>
              <a:gd fmla="*/ 628837 h 3550128" name="connsiteY12-1306"/>
              <a:gd fmla="*/ 765868 w 1404434" name="connsiteX13-1307"/>
              <a:gd fmla="*/ 714562 h 3550128" name="connsiteY13-1308"/>
              <a:gd fmla="*/ 870643 w 1404434" name="connsiteX14-1309"/>
              <a:gd fmla="*/ 187 h 3550128" name="connsiteY14-1310"/>
              <a:gd fmla="*/ 832543 w 1404434" name="connsiteX15-1311"/>
              <a:gd fmla="*/ 647887 h 3550128" name="connsiteY15-1312"/>
              <a:gd fmla="*/ 908743 w 1404434" name="connsiteX16-1313"/>
              <a:gd fmla="*/ 1038412 h 3550128" name="connsiteY16-1314"/>
              <a:gd fmla="*/ 937318 w 1404434" name="connsiteX17-1315"/>
              <a:gd fmla="*/ 1286062 h 3550128" name="connsiteY17-1316"/>
              <a:gd fmla="*/ 1108768 w 1404434" name="connsiteX18-1317"/>
              <a:gd fmla="*/ 1152712 h 3550128" name="connsiteY18-1318"/>
              <a:gd fmla="*/ 1337368 w 1404434" name="connsiteX19-1319"/>
              <a:gd fmla="*/ 1133662 h 3550128" name="connsiteY19-1320"/>
              <a:gd fmla="*/ 1089718 w 1404434" name="connsiteX20-1321"/>
              <a:gd fmla="*/ 1190812 h 3550128" name="connsiteY20-1322"/>
              <a:gd fmla="*/ 880168 w 1404434" name="connsiteX21-1323"/>
              <a:gd fmla="*/ 1495612 h 3550128" name="connsiteY21-1324"/>
              <a:gd fmla="*/ 823018 w 1404434" name="connsiteX22-1325"/>
              <a:gd fmla="*/ 1857562 h 3550128" name="connsiteY22-1326"/>
              <a:gd fmla="*/ 975418 w 1404434" name="connsiteX23-1327"/>
              <a:gd fmla="*/ 2314762 h 3550128" name="connsiteY23-1328"/>
              <a:gd fmla="*/ 899218 w 1404434" name="connsiteX24-1329"/>
              <a:gd fmla="*/ 2552887 h 3550128" name="connsiteY24-1330"/>
              <a:gd fmla="*/ 1213543 w 1404434" name="connsiteX25-1331"/>
              <a:gd fmla="*/ 2495737 h 3550128" name="connsiteY25-1332"/>
              <a:gd fmla="*/ 1404043 w 1404434" name="connsiteX26-1333"/>
              <a:gd fmla="*/ 2590987 h 3550128" name="connsiteY26-1334"/>
              <a:gd fmla="*/ 1165918 w 1404434" name="connsiteX27-1335"/>
              <a:gd fmla="*/ 2533837 h 3550128" name="connsiteY27-1336"/>
              <a:gd fmla="*/ 832543 w 1404434" name="connsiteX28-1337"/>
              <a:gd fmla="*/ 2695762 h 3550128" name="connsiteY28-1338"/>
              <a:gd fmla="*/ 689668 w 1404434" name="connsiteX29-1339"/>
              <a:gd fmla="*/ 3048187 h 3550128" name="connsiteY29-1340"/>
              <a:gd fmla="*/ 918268 w 1404434" name="connsiteX30-1341"/>
              <a:gd fmla="*/ 3381562 h 3550128" name="connsiteY30-1342"/>
              <a:gd fmla="*/ 1016693 w 1404434" name="connsiteX31-1343"/>
              <a:gd fmla="*/ 3543487 h 3550128" name="connsiteY31-1344"/>
              <a:gd fmla="*/ 1016693 w 1404387" name="connsiteX0-1345"/>
              <a:gd fmla="*/ 3543487 h 3550128" name="connsiteY0-1346"/>
              <a:gd fmla="*/ 591243 w 1404387" name="connsiteX1-1347"/>
              <a:gd fmla="*/ 3549837 h 3550128" name="connsiteY1-1348"/>
              <a:gd fmla="*/ 394393 w 1404387" name="connsiteX2-1349"/>
              <a:gd fmla="*/ 3038662 h 3550128" name="connsiteY2-1350"/>
              <a:gd fmla="*/ 746818 w 1404387" name="connsiteX3-1351"/>
              <a:gd fmla="*/ 2343337 h 3550128" name="connsiteY3-1352"/>
              <a:gd fmla="*/ 560128 w 1404387" name="connsiteX4-1353"/>
              <a:gd fmla="*/ 1884232 h 3550128" name="connsiteY4-1354"/>
              <a:gd fmla="*/ 58 w 1404387" name="connsiteX5-1355"/>
              <a:gd fmla="*/ 1832797 h 3550128" name="connsiteY5-1356"/>
              <a:gd fmla="*/ 394393 w 1404387" name="connsiteX6-1357"/>
              <a:gd fmla="*/ 1705162 h 3550128" name="connsiteY6-1358"/>
              <a:gd fmla="*/ 642043 w 1404387" name="connsiteX7-1359"/>
              <a:gd fmla="*/ 1838512 h 3550128" name="connsiteY7-1360"/>
              <a:gd fmla="*/ 689668 w 1404387" name="connsiteX8-1361"/>
              <a:gd fmla="*/ 1609912 h 3550128" name="connsiteY8-1362"/>
              <a:gd fmla="*/ 823018 w 1404387" name="connsiteX9-1363"/>
              <a:gd fmla="*/ 1295587 h 3550128" name="connsiteY9-1364"/>
              <a:gd fmla="*/ 765868 w 1404387" name="connsiteX10-1365"/>
              <a:gd fmla="*/ 771712 h 3550128" name="connsiteY10-1366"/>
              <a:gd fmla="*/ 537268 w 1404387" name="connsiteX11-1367"/>
              <a:gd fmla="*/ 628837 h 3550128" name="connsiteY11-1368"/>
              <a:gd fmla="*/ 689668 w 1404387" name="connsiteX12-1369"/>
              <a:gd fmla="*/ 628837 h 3550128" name="connsiteY12-1370"/>
              <a:gd fmla="*/ 765868 w 1404387" name="connsiteX13-1371"/>
              <a:gd fmla="*/ 714562 h 3550128" name="connsiteY13-1372"/>
              <a:gd fmla="*/ 870643 w 1404387" name="connsiteX14-1373"/>
              <a:gd fmla="*/ 187 h 3550128" name="connsiteY14-1374"/>
              <a:gd fmla="*/ 832543 w 1404387" name="connsiteX15-1375"/>
              <a:gd fmla="*/ 647887 h 3550128" name="connsiteY15-1376"/>
              <a:gd fmla="*/ 908743 w 1404387" name="connsiteX16-1377"/>
              <a:gd fmla="*/ 1038412 h 3550128" name="connsiteY16-1378"/>
              <a:gd fmla="*/ 937318 w 1404387" name="connsiteX17-1379"/>
              <a:gd fmla="*/ 1286062 h 3550128" name="connsiteY17-1380"/>
              <a:gd fmla="*/ 1108768 w 1404387" name="connsiteX18-1381"/>
              <a:gd fmla="*/ 1152712 h 3550128" name="connsiteY18-1382"/>
              <a:gd fmla="*/ 1337368 w 1404387" name="connsiteX19-1383"/>
              <a:gd fmla="*/ 1133662 h 3550128" name="connsiteY19-1384"/>
              <a:gd fmla="*/ 1089718 w 1404387" name="connsiteX20-1385"/>
              <a:gd fmla="*/ 1190812 h 3550128" name="connsiteY20-1386"/>
              <a:gd fmla="*/ 880168 w 1404387" name="connsiteX21-1387"/>
              <a:gd fmla="*/ 1495612 h 3550128" name="connsiteY21-1388"/>
              <a:gd fmla="*/ 823018 w 1404387" name="connsiteX22-1389"/>
              <a:gd fmla="*/ 1857562 h 3550128" name="connsiteY22-1390"/>
              <a:gd fmla="*/ 975418 w 1404387" name="connsiteX23-1391"/>
              <a:gd fmla="*/ 2314762 h 3550128" name="connsiteY23-1392"/>
              <a:gd fmla="*/ 899218 w 1404387" name="connsiteX24-1393"/>
              <a:gd fmla="*/ 2552887 h 3550128" name="connsiteY24-1394"/>
              <a:gd fmla="*/ 1213543 w 1404387" name="connsiteX25-1395"/>
              <a:gd fmla="*/ 2495737 h 3550128" name="connsiteY25-1396"/>
              <a:gd fmla="*/ 1404043 w 1404387" name="connsiteX26-1397"/>
              <a:gd fmla="*/ 2590987 h 3550128" name="connsiteY26-1398"/>
              <a:gd fmla="*/ 1169093 w 1404387" name="connsiteX27-1399"/>
              <a:gd fmla="*/ 2543362 h 3550128" name="connsiteY27-1400"/>
              <a:gd fmla="*/ 832543 w 1404387" name="connsiteX28-1401"/>
              <a:gd fmla="*/ 2695762 h 3550128" name="connsiteY28-1402"/>
              <a:gd fmla="*/ 689668 w 1404387" name="connsiteX29-1403"/>
              <a:gd fmla="*/ 3048187 h 3550128" name="connsiteY29-1404"/>
              <a:gd fmla="*/ 918268 w 1404387" name="connsiteX30-1405"/>
              <a:gd fmla="*/ 3381562 h 3550128" name="connsiteY30-1406"/>
              <a:gd fmla="*/ 1016693 w 1404387" name="connsiteX31-1407"/>
              <a:gd fmla="*/ 3543487 h 3550128" name="connsiteY31-1408"/>
              <a:gd fmla="*/ 1016693 w 1404387" name="connsiteX0-1409"/>
              <a:gd fmla="*/ 3543487 h 3550128" name="connsiteY0-1410"/>
              <a:gd fmla="*/ 591243 w 1404387" name="connsiteX1-1411"/>
              <a:gd fmla="*/ 3549837 h 3550128" name="connsiteY1-1412"/>
              <a:gd fmla="*/ 394393 w 1404387" name="connsiteX2-1413"/>
              <a:gd fmla="*/ 3038662 h 3550128" name="connsiteY2-1414"/>
              <a:gd fmla="*/ 746818 w 1404387" name="connsiteX3-1415"/>
              <a:gd fmla="*/ 2343337 h 3550128" name="connsiteY3-1416"/>
              <a:gd fmla="*/ 560128 w 1404387" name="connsiteX4-1417"/>
              <a:gd fmla="*/ 1884232 h 3550128" name="connsiteY4-1418"/>
              <a:gd fmla="*/ 58 w 1404387" name="connsiteX5-1419"/>
              <a:gd fmla="*/ 1832797 h 3550128" name="connsiteY5-1420"/>
              <a:gd fmla="*/ 394393 w 1404387" name="connsiteX6-1421"/>
              <a:gd fmla="*/ 1705162 h 3550128" name="connsiteY6-1422"/>
              <a:gd fmla="*/ 642043 w 1404387" name="connsiteX7-1423"/>
              <a:gd fmla="*/ 1838512 h 3550128" name="connsiteY7-1424"/>
              <a:gd fmla="*/ 689668 w 1404387" name="connsiteX8-1425"/>
              <a:gd fmla="*/ 1609912 h 3550128" name="connsiteY8-1426"/>
              <a:gd fmla="*/ 823018 w 1404387" name="connsiteX9-1427"/>
              <a:gd fmla="*/ 1295587 h 3550128" name="connsiteY9-1428"/>
              <a:gd fmla="*/ 765868 w 1404387" name="connsiteX10-1429"/>
              <a:gd fmla="*/ 771712 h 3550128" name="connsiteY10-1430"/>
              <a:gd fmla="*/ 537268 w 1404387" name="connsiteX11-1431"/>
              <a:gd fmla="*/ 628837 h 3550128" name="connsiteY11-1432"/>
              <a:gd fmla="*/ 689668 w 1404387" name="connsiteX12-1433"/>
              <a:gd fmla="*/ 628837 h 3550128" name="connsiteY12-1434"/>
              <a:gd fmla="*/ 765868 w 1404387" name="connsiteX13-1435"/>
              <a:gd fmla="*/ 714562 h 3550128" name="connsiteY13-1436"/>
              <a:gd fmla="*/ 870643 w 1404387" name="connsiteX14-1437"/>
              <a:gd fmla="*/ 187 h 3550128" name="connsiteY14-1438"/>
              <a:gd fmla="*/ 832543 w 1404387" name="connsiteX15-1439"/>
              <a:gd fmla="*/ 647887 h 3550128" name="connsiteY15-1440"/>
              <a:gd fmla="*/ 908743 w 1404387" name="connsiteX16-1441"/>
              <a:gd fmla="*/ 1038412 h 3550128" name="connsiteY16-1442"/>
              <a:gd fmla="*/ 937318 w 1404387" name="connsiteX17-1443"/>
              <a:gd fmla="*/ 1286062 h 3550128" name="connsiteY17-1444"/>
              <a:gd fmla="*/ 1108768 w 1404387" name="connsiteX18-1445"/>
              <a:gd fmla="*/ 1152712 h 3550128" name="connsiteY18-1446"/>
              <a:gd fmla="*/ 1337368 w 1404387" name="connsiteX19-1447"/>
              <a:gd fmla="*/ 1133662 h 3550128" name="connsiteY19-1448"/>
              <a:gd fmla="*/ 1089718 w 1404387" name="connsiteX20-1449"/>
              <a:gd fmla="*/ 1190812 h 3550128" name="connsiteY20-1450"/>
              <a:gd fmla="*/ 880168 w 1404387" name="connsiteX21-1451"/>
              <a:gd fmla="*/ 1495612 h 3550128" name="connsiteY21-1452"/>
              <a:gd fmla="*/ 823018 w 1404387" name="connsiteX22-1453"/>
              <a:gd fmla="*/ 1857562 h 3550128" name="connsiteY22-1454"/>
              <a:gd fmla="*/ 975418 w 1404387" name="connsiteX23-1455"/>
              <a:gd fmla="*/ 2314762 h 3550128" name="connsiteY23-1456"/>
              <a:gd fmla="*/ 899218 w 1404387" name="connsiteX24-1457"/>
              <a:gd fmla="*/ 2552887 h 3550128" name="connsiteY24-1458"/>
              <a:gd fmla="*/ 1213543 w 1404387" name="connsiteX25-1459"/>
              <a:gd fmla="*/ 2495737 h 3550128" name="connsiteY25-1460"/>
              <a:gd fmla="*/ 1404043 w 1404387" name="connsiteX26-1461"/>
              <a:gd fmla="*/ 2590987 h 3550128" name="connsiteY26-1462"/>
              <a:gd fmla="*/ 1169093 w 1404387" name="connsiteX27-1463"/>
              <a:gd fmla="*/ 2543362 h 3550128" name="connsiteY27-1464"/>
              <a:gd fmla="*/ 832543 w 1404387" name="connsiteX28-1465"/>
              <a:gd fmla="*/ 2695762 h 3550128" name="connsiteY28-1466"/>
              <a:gd fmla="*/ 689668 w 1404387" name="connsiteX29-1467"/>
              <a:gd fmla="*/ 3048187 h 3550128" name="connsiteY29-1468"/>
              <a:gd fmla="*/ 918268 w 1404387" name="connsiteX30-1469"/>
              <a:gd fmla="*/ 3381562 h 3550128" name="connsiteY30-1470"/>
              <a:gd fmla="*/ 1016693 w 1404387" name="connsiteX31-1471"/>
              <a:gd fmla="*/ 3543487 h 3550128" name="connsiteY31-1472"/>
              <a:gd fmla="*/ 1016693 w 1404160" name="connsiteX0-1473"/>
              <a:gd fmla="*/ 3543487 h 3550128" name="connsiteY0-1474"/>
              <a:gd fmla="*/ 591243 w 1404160" name="connsiteX1-1475"/>
              <a:gd fmla="*/ 3549837 h 3550128" name="connsiteY1-1476"/>
              <a:gd fmla="*/ 394393 w 1404160" name="connsiteX2-1477"/>
              <a:gd fmla="*/ 3038662 h 3550128" name="connsiteY2-1478"/>
              <a:gd fmla="*/ 746818 w 1404160" name="connsiteX3-1479"/>
              <a:gd fmla="*/ 2343337 h 3550128" name="connsiteY3-1480"/>
              <a:gd fmla="*/ 560128 w 1404160" name="connsiteX4-1481"/>
              <a:gd fmla="*/ 1884232 h 3550128" name="connsiteY4-1482"/>
              <a:gd fmla="*/ 58 w 1404160" name="connsiteX5-1483"/>
              <a:gd fmla="*/ 1832797 h 3550128" name="connsiteY5-1484"/>
              <a:gd fmla="*/ 394393 w 1404160" name="connsiteX6-1485"/>
              <a:gd fmla="*/ 1705162 h 3550128" name="connsiteY6-1486"/>
              <a:gd fmla="*/ 642043 w 1404160" name="connsiteX7-1487"/>
              <a:gd fmla="*/ 1838512 h 3550128" name="connsiteY7-1488"/>
              <a:gd fmla="*/ 689668 w 1404160" name="connsiteX8-1489"/>
              <a:gd fmla="*/ 1609912 h 3550128" name="connsiteY8-1490"/>
              <a:gd fmla="*/ 823018 w 1404160" name="connsiteX9-1491"/>
              <a:gd fmla="*/ 1295587 h 3550128" name="connsiteY9-1492"/>
              <a:gd fmla="*/ 765868 w 1404160" name="connsiteX10-1493"/>
              <a:gd fmla="*/ 771712 h 3550128" name="connsiteY10-1494"/>
              <a:gd fmla="*/ 537268 w 1404160" name="connsiteX11-1495"/>
              <a:gd fmla="*/ 628837 h 3550128" name="connsiteY11-1496"/>
              <a:gd fmla="*/ 689668 w 1404160" name="connsiteX12-1497"/>
              <a:gd fmla="*/ 628837 h 3550128" name="connsiteY12-1498"/>
              <a:gd fmla="*/ 765868 w 1404160" name="connsiteX13-1499"/>
              <a:gd fmla="*/ 714562 h 3550128" name="connsiteY13-1500"/>
              <a:gd fmla="*/ 870643 w 1404160" name="connsiteX14-1501"/>
              <a:gd fmla="*/ 187 h 3550128" name="connsiteY14-1502"/>
              <a:gd fmla="*/ 832543 w 1404160" name="connsiteX15-1503"/>
              <a:gd fmla="*/ 647887 h 3550128" name="connsiteY15-1504"/>
              <a:gd fmla="*/ 908743 w 1404160" name="connsiteX16-1505"/>
              <a:gd fmla="*/ 1038412 h 3550128" name="connsiteY16-1506"/>
              <a:gd fmla="*/ 937318 w 1404160" name="connsiteX17-1507"/>
              <a:gd fmla="*/ 1286062 h 3550128" name="connsiteY17-1508"/>
              <a:gd fmla="*/ 1108768 w 1404160" name="connsiteX18-1509"/>
              <a:gd fmla="*/ 1152712 h 3550128" name="connsiteY18-1510"/>
              <a:gd fmla="*/ 1337368 w 1404160" name="connsiteX19-1511"/>
              <a:gd fmla="*/ 1133662 h 3550128" name="connsiteY19-1512"/>
              <a:gd fmla="*/ 1089718 w 1404160" name="connsiteX20-1513"/>
              <a:gd fmla="*/ 1190812 h 3550128" name="connsiteY20-1514"/>
              <a:gd fmla="*/ 880168 w 1404160" name="connsiteX21-1515"/>
              <a:gd fmla="*/ 1495612 h 3550128" name="connsiteY21-1516"/>
              <a:gd fmla="*/ 823018 w 1404160" name="connsiteX22-1517"/>
              <a:gd fmla="*/ 1857562 h 3550128" name="connsiteY22-1518"/>
              <a:gd fmla="*/ 975418 w 1404160" name="connsiteX23-1519"/>
              <a:gd fmla="*/ 2314762 h 3550128" name="connsiteY23-1520"/>
              <a:gd fmla="*/ 899218 w 1404160" name="connsiteX24-1521"/>
              <a:gd fmla="*/ 2552887 h 3550128" name="connsiteY24-1522"/>
              <a:gd fmla="*/ 1213543 w 1404160" name="connsiteX25-1523"/>
              <a:gd fmla="*/ 2495737 h 3550128" name="connsiteY25-1524"/>
              <a:gd fmla="*/ 1404043 w 1404160" name="connsiteX26-1525"/>
              <a:gd fmla="*/ 2590987 h 3550128" name="connsiteY26-1526"/>
              <a:gd fmla="*/ 1188143 w 1404160" name="connsiteX27-1527"/>
              <a:gd fmla="*/ 2552887 h 3550128" name="connsiteY27-1528"/>
              <a:gd fmla="*/ 832543 w 1404160" name="connsiteX28-1529"/>
              <a:gd fmla="*/ 2695762 h 3550128" name="connsiteY28-1530"/>
              <a:gd fmla="*/ 689668 w 1404160" name="connsiteX29-1531"/>
              <a:gd fmla="*/ 3048187 h 3550128" name="connsiteY29-1532"/>
              <a:gd fmla="*/ 918268 w 1404160" name="connsiteX30-1533"/>
              <a:gd fmla="*/ 3381562 h 3550128" name="connsiteY30-1534"/>
              <a:gd fmla="*/ 1016693 w 1404160" name="connsiteX31-1535"/>
              <a:gd fmla="*/ 3543487 h 3550128" name="connsiteY31-1536"/>
              <a:gd fmla="*/ 1016693 w 1404160" name="connsiteX0-1537"/>
              <a:gd fmla="*/ 3543487 h 3550128" name="connsiteY0-1538"/>
              <a:gd fmla="*/ 591243 w 1404160" name="connsiteX1-1539"/>
              <a:gd fmla="*/ 3549837 h 3550128" name="connsiteY1-1540"/>
              <a:gd fmla="*/ 394393 w 1404160" name="connsiteX2-1541"/>
              <a:gd fmla="*/ 3038662 h 3550128" name="connsiteY2-1542"/>
              <a:gd fmla="*/ 746818 w 1404160" name="connsiteX3-1543"/>
              <a:gd fmla="*/ 2343337 h 3550128" name="connsiteY3-1544"/>
              <a:gd fmla="*/ 560128 w 1404160" name="connsiteX4-1545"/>
              <a:gd fmla="*/ 1884232 h 3550128" name="connsiteY4-1546"/>
              <a:gd fmla="*/ 58 w 1404160" name="connsiteX5-1547"/>
              <a:gd fmla="*/ 1832797 h 3550128" name="connsiteY5-1548"/>
              <a:gd fmla="*/ 394393 w 1404160" name="connsiteX6-1549"/>
              <a:gd fmla="*/ 1705162 h 3550128" name="connsiteY6-1550"/>
              <a:gd fmla="*/ 642043 w 1404160" name="connsiteX7-1551"/>
              <a:gd fmla="*/ 1838512 h 3550128" name="connsiteY7-1552"/>
              <a:gd fmla="*/ 689668 w 1404160" name="connsiteX8-1553"/>
              <a:gd fmla="*/ 1609912 h 3550128" name="connsiteY8-1554"/>
              <a:gd fmla="*/ 823018 w 1404160" name="connsiteX9-1555"/>
              <a:gd fmla="*/ 1295587 h 3550128" name="connsiteY9-1556"/>
              <a:gd fmla="*/ 765868 w 1404160" name="connsiteX10-1557"/>
              <a:gd fmla="*/ 771712 h 3550128" name="connsiteY10-1558"/>
              <a:gd fmla="*/ 537268 w 1404160" name="connsiteX11-1559"/>
              <a:gd fmla="*/ 628837 h 3550128" name="connsiteY11-1560"/>
              <a:gd fmla="*/ 689668 w 1404160" name="connsiteX12-1561"/>
              <a:gd fmla="*/ 628837 h 3550128" name="connsiteY12-1562"/>
              <a:gd fmla="*/ 765868 w 1404160" name="connsiteX13-1563"/>
              <a:gd fmla="*/ 714562 h 3550128" name="connsiteY13-1564"/>
              <a:gd fmla="*/ 870643 w 1404160" name="connsiteX14-1565"/>
              <a:gd fmla="*/ 187 h 3550128" name="connsiteY14-1566"/>
              <a:gd fmla="*/ 832543 w 1404160" name="connsiteX15-1567"/>
              <a:gd fmla="*/ 647887 h 3550128" name="connsiteY15-1568"/>
              <a:gd fmla="*/ 908743 w 1404160" name="connsiteX16-1569"/>
              <a:gd fmla="*/ 1038412 h 3550128" name="connsiteY16-1570"/>
              <a:gd fmla="*/ 937318 w 1404160" name="connsiteX17-1571"/>
              <a:gd fmla="*/ 1286062 h 3550128" name="connsiteY17-1572"/>
              <a:gd fmla="*/ 1108768 w 1404160" name="connsiteX18-1573"/>
              <a:gd fmla="*/ 1152712 h 3550128" name="connsiteY18-1574"/>
              <a:gd fmla="*/ 1337368 w 1404160" name="connsiteX19-1575"/>
              <a:gd fmla="*/ 1133662 h 3550128" name="connsiteY19-1576"/>
              <a:gd fmla="*/ 1089718 w 1404160" name="connsiteX20-1577"/>
              <a:gd fmla="*/ 1190812 h 3550128" name="connsiteY20-1578"/>
              <a:gd fmla="*/ 880168 w 1404160" name="connsiteX21-1579"/>
              <a:gd fmla="*/ 1495612 h 3550128" name="connsiteY21-1580"/>
              <a:gd fmla="*/ 823018 w 1404160" name="connsiteX22-1581"/>
              <a:gd fmla="*/ 1857562 h 3550128" name="connsiteY22-1582"/>
              <a:gd fmla="*/ 975418 w 1404160" name="connsiteX23-1583"/>
              <a:gd fmla="*/ 2314762 h 3550128" name="connsiteY23-1584"/>
              <a:gd fmla="*/ 899218 w 1404160" name="connsiteX24-1585"/>
              <a:gd fmla="*/ 2552887 h 3550128" name="connsiteY24-1586"/>
              <a:gd fmla="*/ 1213543 w 1404160" name="connsiteX25-1587"/>
              <a:gd fmla="*/ 2495737 h 3550128" name="connsiteY25-1588"/>
              <a:gd fmla="*/ 1404043 w 1404160" name="connsiteX26-1589"/>
              <a:gd fmla="*/ 2590987 h 3550128" name="connsiteY26-1590"/>
              <a:gd fmla="*/ 1188143 w 1404160" name="connsiteX27-1591"/>
              <a:gd fmla="*/ 2552887 h 3550128" name="connsiteY27-1592"/>
              <a:gd fmla="*/ 832543 w 1404160" name="connsiteX28-1593"/>
              <a:gd fmla="*/ 2695762 h 3550128" name="connsiteY28-1594"/>
              <a:gd fmla="*/ 689668 w 1404160" name="connsiteX29-1595"/>
              <a:gd fmla="*/ 3048187 h 3550128" name="connsiteY29-1596"/>
              <a:gd fmla="*/ 918268 w 1404160" name="connsiteX30-1597"/>
              <a:gd fmla="*/ 3381562 h 3550128" name="connsiteY30-1598"/>
              <a:gd fmla="*/ 1016693 w 1404160" name="connsiteX31-1599"/>
              <a:gd fmla="*/ 3543487 h 3550128" name="connsiteY31-1600"/>
              <a:gd fmla="*/ 1016693 w 1423196" name="connsiteX0-1601"/>
              <a:gd fmla="*/ 3543487 h 3550128" name="connsiteY0-1602"/>
              <a:gd fmla="*/ 591243 w 1423196" name="connsiteX1-1603"/>
              <a:gd fmla="*/ 3549837 h 3550128" name="connsiteY1-1604"/>
              <a:gd fmla="*/ 394393 w 1423196" name="connsiteX2-1605"/>
              <a:gd fmla="*/ 3038662 h 3550128" name="connsiteY2-1606"/>
              <a:gd fmla="*/ 746818 w 1423196" name="connsiteX3-1607"/>
              <a:gd fmla="*/ 2343337 h 3550128" name="connsiteY3-1608"/>
              <a:gd fmla="*/ 560128 w 1423196" name="connsiteX4-1609"/>
              <a:gd fmla="*/ 1884232 h 3550128" name="connsiteY4-1610"/>
              <a:gd fmla="*/ 58 w 1423196" name="connsiteX5-1611"/>
              <a:gd fmla="*/ 1832797 h 3550128" name="connsiteY5-1612"/>
              <a:gd fmla="*/ 394393 w 1423196" name="connsiteX6-1613"/>
              <a:gd fmla="*/ 1705162 h 3550128" name="connsiteY6-1614"/>
              <a:gd fmla="*/ 642043 w 1423196" name="connsiteX7-1615"/>
              <a:gd fmla="*/ 1838512 h 3550128" name="connsiteY7-1616"/>
              <a:gd fmla="*/ 689668 w 1423196" name="connsiteX8-1617"/>
              <a:gd fmla="*/ 1609912 h 3550128" name="connsiteY8-1618"/>
              <a:gd fmla="*/ 823018 w 1423196" name="connsiteX9-1619"/>
              <a:gd fmla="*/ 1295587 h 3550128" name="connsiteY9-1620"/>
              <a:gd fmla="*/ 765868 w 1423196" name="connsiteX10-1621"/>
              <a:gd fmla="*/ 771712 h 3550128" name="connsiteY10-1622"/>
              <a:gd fmla="*/ 537268 w 1423196" name="connsiteX11-1623"/>
              <a:gd fmla="*/ 628837 h 3550128" name="connsiteY11-1624"/>
              <a:gd fmla="*/ 689668 w 1423196" name="connsiteX12-1625"/>
              <a:gd fmla="*/ 628837 h 3550128" name="connsiteY12-1626"/>
              <a:gd fmla="*/ 765868 w 1423196" name="connsiteX13-1627"/>
              <a:gd fmla="*/ 714562 h 3550128" name="connsiteY13-1628"/>
              <a:gd fmla="*/ 870643 w 1423196" name="connsiteX14-1629"/>
              <a:gd fmla="*/ 187 h 3550128" name="connsiteY14-1630"/>
              <a:gd fmla="*/ 832543 w 1423196" name="connsiteX15-1631"/>
              <a:gd fmla="*/ 647887 h 3550128" name="connsiteY15-1632"/>
              <a:gd fmla="*/ 908743 w 1423196" name="connsiteX16-1633"/>
              <a:gd fmla="*/ 1038412 h 3550128" name="connsiteY16-1634"/>
              <a:gd fmla="*/ 937318 w 1423196" name="connsiteX17-1635"/>
              <a:gd fmla="*/ 1286062 h 3550128" name="connsiteY17-1636"/>
              <a:gd fmla="*/ 1108768 w 1423196" name="connsiteX18-1637"/>
              <a:gd fmla="*/ 1152712 h 3550128" name="connsiteY18-1638"/>
              <a:gd fmla="*/ 1337368 w 1423196" name="connsiteX19-1639"/>
              <a:gd fmla="*/ 1133662 h 3550128" name="connsiteY19-1640"/>
              <a:gd fmla="*/ 1089718 w 1423196" name="connsiteX20-1641"/>
              <a:gd fmla="*/ 1190812 h 3550128" name="connsiteY20-1642"/>
              <a:gd fmla="*/ 880168 w 1423196" name="connsiteX21-1643"/>
              <a:gd fmla="*/ 1495612 h 3550128" name="connsiteY21-1644"/>
              <a:gd fmla="*/ 823018 w 1423196" name="connsiteX22-1645"/>
              <a:gd fmla="*/ 1857562 h 3550128" name="connsiteY22-1646"/>
              <a:gd fmla="*/ 975418 w 1423196" name="connsiteX23-1647"/>
              <a:gd fmla="*/ 2314762 h 3550128" name="connsiteY23-1648"/>
              <a:gd fmla="*/ 899218 w 1423196" name="connsiteX24-1649"/>
              <a:gd fmla="*/ 2552887 h 3550128" name="connsiteY24-1650"/>
              <a:gd fmla="*/ 1213543 w 1423196" name="connsiteX25-1651"/>
              <a:gd fmla="*/ 2495737 h 3550128" name="connsiteY25-1652"/>
              <a:gd fmla="*/ 1423093 w 1423196" name="connsiteX26-1653"/>
              <a:gd fmla="*/ 2612418 h 3550128" name="connsiteY26-1654"/>
              <a:gd fmla="*/ 1188143 w 1423196" name="connsiteX27-1655"/>
              <a:gd fmla="*/ 2552887 h 3550128" name="connsiteY27-1656"/>
              <a:gd fmla="*/ 832543 w 1423196" name="connsiteX28-1657"/>
              <a:gd fmla="*/ 2695762 h 3550128" name="connsiteY28-1658"/>
              <a:gd fmla="*/ 689668 w 1423196" name="connsiteX29-1659"/>
              <a:gd fmla="*/ 3048187 h 3550128" name="connsiteY29-1660"/>
              <a:gd fmla="*/ 918268 w 1423196" name="connsiteX30-1661"/>
              <a:gd fmla="*/ 3381562 h 3550128" name="connsiteY30-1662"/>
              <a:gd fmla="*/ 1016693 w 1423196" name="connsiteX31-1663"/>
              <a:gd fmla="*/ 3543487 h 3550128" name="connsiteY31-1664"/>
              <a:gd fmla="*/ 1016693 w 1420817" name="connsiteX0-1665"/>
              <a:gd fmla="*/ 3543487 h 3550128" name="connsiteY0-1666"/>
              <a:gd fmla="*/ 591243 w 1420817" name="connsiteX1-1667"/>
              <a:gd fmla="*/ 3549837 h 3550128" name="connsiteY1-1668"/>
              <a:gd fmla="*/ 394393 w 1420817" name="connsiteX2-1669"/>
              <a:gd fmla="*/ 3038662 h 3550128" name="connsiteY2-1670"/>
              <a:gd fmla="*/ 746818 w 1420817" name="connsiteX3-1671"/>
              <a:gd fmla="*/ 2343337 h 3550128" name="connsiteY3-1672"/>
              <a:gd fmla="*/ 560128 w 1420817" name="connsiteX4-1673"/>
              <a:gd fmla="*/ 1884232 h 3550128" name="connsiteY4-1674"/>
              <a:gd fmla="*/ 58 w 1420817" name="connsiteX5-1675"/>
              <a:gd fmla="*/ 1832797 h 3550128" name="connsiteY5-1676"/>
              <a:gd fmla="*/ 394393 w 1420817" name="connsiteX6-1677"/>
              <a:gd fmla="*/ 1705162 h 3550128" name="connsiteY6-1678"/>
              <a:gd fmla="*/ 642043 w 1420817" name="connsiteX7-1679"/>
              <a:gd fmla="*/ 1838512 h 3550128" name="connsiteY7-1680"/>
              <a:gd fmla="*/ 689668 w 1420817" name="connsiteX8-1681"/>
              <a:gd fmla="*/ 1609912 h 3550128" name="connsiteY8-1682"/>
              <a:gd fmla="*/ 823018 w 1420817" name="connsiteX9-1683"/>
              <a:gd fmla="*/ 1295587 h 3550128" name="connsiteY9-1684"/>
              <a:gd fmla="*/ 765868 w 1420817" name="connsiteX10-1685"/>
              <a:gd fmla="*/ 771712 h 3550128" name="connsiteY10-1686"/>
              <a:gd fmla="*/ 537268 w 1420817" name="connsiteX11-1687"/>
              <a:gd fmla="*/ 628837 h 3550128" name="connsiteY11-1688"/>
              <a:gd fmla="*/ 689668 w 1420817" name="connsiteX12-1689"/>
              <a:gd fmla="*/ 628837 h 3550128" name="connsiteY12-1690"/>
              <a:gd fmla="*/ 765868 w 1420817" name="connsiteX13-1691"/>
              <a:gd fmla="*/ 714562 h 3550128" name="connsiteY13-1692"/>
              <a:gd fmla="*/ 870643 w 1420817" name="connsiteX14-1693"/>
              <a:gd fmla="*/ 187 h 3550128" name="connsiteY14-1694"/>
              <a:gd fmla="*/ 832543 w 1420817" name="connsiteX15-1695"/>
              <a:gd fmla="*/ 647887 h 3550128" name="connsiteY15-1696"/>
              <a:gd fmla="*/ 908743 w 1420817" name="connsiteX16-1697"/>
              <a:gd fmla="*/ 1038412 h 3550128" name="connsiteY16-1698"/>
              <a:gd fmla="*/ 937318 w 1420817" name="connsiteX17-1699"/>
              <a:gd fmla="*/ 1286062 h 3550128" name="connsiteY17-1700"/>
              <a:gd fmla="*/ 1108768 w 1420817" name="connsiteX18-1701"/>
              <a:gd fmla="*/ 1152712 h 3550128" name="connsiteY18-1702"/>
              <a:gd fmla="*/ 1337368 w 1420817" name="connsiteX19-1703"/>
              <a:gd fmla="*/ 1133662 h 3550128" name="connsiteY19-1704"/>
              <a:gd fmla="*/ 1089718 w 1420817" name="connsiteX20-1705"/>
              <a:gd fmla="*/ 1190812 h 3550128" name="connsiteY20-1706"/>
              <a:gd fmla="*/ 880168 w 1420817" name="connsiteX21-1707"/>
              <a:gd fmla="*/ 1495612 h 3550128" name="connsiteY21-1708"/>
              <a:gd fmla="*/ 823018 w 1420817" name="connsiteX22-1709"/>
              <a:gd fmla="*/ 1857562 h 3550128" name="connsiteY22-1710"/>
              <a:gd fmla="*/ 975418 w 1420817" name="connsiteX23-1711"/>
              <a:gd fmla="*/ 2314762 h 3550128" name="connsiteY23-1712"/>
              <a:gd fmla="*/ 899218 w 1420817" name="connsiteX24-1713"/>
              <a:gd fmla="*/ 2552887 h 3550128" name="connsiteY24-1714"/>
              <a:gd fmla="*/ 1213543 w 1420817" name="connsiteX25-1715"/>
              <a:gd fmla="*/ 2495737 h 3550128" name="connsiteY25-1716"/>
              <a:gd fmla="*/ 1420712 w 1420817" name="connsiteX26-1717"/>
              <a:gd fmla="*/ 2583843 h 3550128" name="connsiteY26-1718"/>
              <a:gd fmla="*/ 1188143 w 1420817" name="connsiteX27-1719"/>
              <a:gd fmla="*/ 2552887 h 3550128" name="connsiteY27-1720"/>
              <a:gd fmla="*/ 832543 w 1420817" name="connsiteX28-1721"/>
              <a:gd fmla="*/ 2695762 h 3550128" name="connsiteY28-1722"/>
              <a:gd fmla="*/ 689668 w 1420817" name="connsiteX29-1723"/>
              <a:gd fmla="*/ 3048187 h 3550128" name="connsiteY29-1724"/>
              <a:gd fmla="*/ 918268 w 1420817" name="connsiteX30-1725"/>
              <a:gd fmla="*/ 3381562 h 3550128" name="connsiteY30-1726"/>
              <a:gd fmla="*/ 1016693 w 1420817" name="connsiteX31-1727"/>
              <a:gd fmla="*/ 3543487 h 3550128" name="connsiteY31-1728"/>
              <a:gd fmla="*/ 1016693 w 1420960" name="connsiteX0-1729"/>
              <a:gd fmla="*/ 3543487 h 3550128" name="connsiteY0-1730"/>
              <a:gd fmla="*/ 591243 w 1420960" name="connsiteX1-1731"/>
              <a:gd fmla="*/ 3549837 h 3550128" name="connsiteY1-1732"/>
              <a:gd fmla="*/ 394393 w 1420960" name="connsiteX2-1733"/>
              <a:gd fmla="*/ 3038662 h 3550128" name="connsiteY2-1734"/>
              <a:gd fmla="*/ 746818 w 1420960" name="connsiteX3-1735"/>
              <a:gd fmla="*/ 2343337 h 3550128" name="connsiteY3-1736"/>
              <a:gd fmla="*/ 560128 w 1420960" name="connsiteX4-1737"/>
              <a:gd fmla="*/ 1884232 h 3550128" name="connsiteY4-1738"/>
              <a:gd fmla="*/ 58 w 1420960" name="connsiteX5-1739"/>
              <a:gd fmla="*/ 1832797 h 3550128" name="connsiteY5-1740"/>
              <a:gd fmla="*/ 394393 w 1420960" name="connsiteX6-1741"/>
              <a:gd fmla="*/ 1705162 h 3550128" name="connsiteY6-1742"/>
              <a:gd fmla="*/ 642043 w 1420960" name="connsiteX7-1743"/>
              <a:gd fmla="*/ 1838512 h 3550128" name="connsiteY7-1744"/>
              <a:gd fmla="*/ 689668 w 1420960" name="connsiteX8-1745"/>
              <a:gd fmla="*/ 1609912 h 3550128" name="connsiteY8-1746"/>
              <a:gd fmla="*/ 823018 w 1420960" name="connsiteX9-1747"/>
              <a:gd fmla="*/ 1295587 h 3550128" name="connsiteY9-1748"/>
              <a:gd fmla="*/ 765868 w 1420960" name="connsiteX10-1749"/>
              <a:gd fmla="*/ 771712 h 3550128" name="connsiteY10-1750"/>
              <a:gd fmla="*/ 537268 w 1420960" name="connsiteX11-1751"/>
              <a:gd fmla="*/ 628837 h 3550128" name="connsiteY11-1752"/>
              <a:gd fmla="*/ 689668 w 1420960" name="connsiteX12-1753"/>
              <a:gd fmla="*/ 628837 h 3550128" name="connsiteY12-1754"/>
              <a:gd fmla="*/ 765868 w 1420960" name="connsiteX13-1755"/>
              <a:gd fmla="*/ 714562 h 3550128" name="connsiteY13-1756"/>
              <a:gd fmla="*/ 870643 w 1420960" name="connsiteX14-1757"/>
              <a:gd fmla="*/ 187 h 3550128" name="connsiteY14-1758"/>
              <a:gd fmla="*/ 832543 w 1420960" name="connsiteX15-1759"/>
              <a:gd fmla="*/ 647887 h 3550128" name="connsiteY15-1760"/>
              <a:gd fmla="*/ 908743 w 1420960" name="connsiteX16-1761"/>
              <a:gd fmla="*/ 1038412 h 3550128" name="connsiteY16-1762"/>
              <a:gd fmla="*/ 937318 w 1420960" name="connsiteX17-1763"/>
              <a:gd fmla="*/ 1286062 h 3550128" name="connsiteY17-1764"/>
              <a:gd fmla="*/ 1108768 w 1420960" name="connsiteX18-1765"/>
              <a:gd fmla="*/ 1152712 h 3550128" name="connsiteY18-1766"/>
              <a:gd fmla="*/ 1337368 w 1420960" name="connsiteX19-1767"/>
              <a:gd fmla="*/ 1133662 h 3550128" name="connsiteY19-1768"/>
              <a:gd fmla="*/ 1089718 w 1420960" name="connsiteX20-1769"/>
              <a:gd fmla="*/ 1190812 h 3550128" name="connsiteY20-1770"/>
              <a:gd fmla="*/ 880168 w 1420960" name="connsiteX21-1771"/>
              <a:gd fmla="*/ 1495612 h 3550128" name="connsiteY21-1772"/>
              <a:gd fmla="*/ 823018 w 1420960" name="connsiteX22-1773"/>
              <a:gd fmla="*/ 1857562 h 3550128" name="connsiteY22-1774"/>
              <a:gd fmla="*/ 975418 w 1420960" name="connsiteX23-1775"/>
              <a:gd fmla="*/ 2314762 h 3550128" name="connsiteY23-1776"/>
              <a:gd fmla="*/ 899218 w 1420960" name="connsiteX24-1777"/>
              <a:gd fmla="*/ 2552887 h 3550128" name="connsiteY24-1778"/>
              <a:gd fmla="*/ 1213543 w 1420960" name="connsiteX25-1779"/>
              <a:gd fmla="*/ 2495737 h 3550128" name="connsiteY25-1780"/>
              <a:gd fmla="*/ 1420712 w 1420960" name="connsiteX26-1781"/>
              <a:gd fmla="*/ 2583843 h 3550128" name="connsiteY26-1782"/>
              <a:gd fmla="*/ 1188143 w 1420960" name="connsiteX27-1783"/>
              <a:gd fmla="*/ 2552887 h 3550128" name="connsiteY27-1784"/>
              <a:gd fmla="*/ 832543 w 1420960" name="connsiteX28-1785"/>
              <a:gd fmla="*/ 2695762 h 3550128" name="connsiteY28-1786"/>
              <a:gd fmla="*/ 689668 w 1420960" name="connsiteX29-1787"/>
              <a:gd fmla="*/ 3048187 h 3550128" name="connsiteY29-1788"/>
              <a:gd fmla="*/ 918268 w 1420960" name="connsiteX30-1789"/>
              <a:gd fmla="*/ 3381562 h 3550128" name="connsiteY30-1790"/>
              <a:gd fmla="*/ 1016693 w 1420960" name="connsiteX31-1791"/>
              <a:gd fmla="*/ 3543487 h 3550128" name="connsiteY31-1792"/>
              <a:gd fmla="*/ 1016693 w 1432703" name="connsiteX0-1793"/>
              <a:gd fmla="*/ 3543487 h 3550128" name="connsiteY0-1794"/>
              <a:gd fmla="*/ 591243 w 1432703" name="connsiteX1-1795"/>
              <a:gd fmla="*/ 3549837 h 3550128" name="connsiteY1-1796"/>
              <a:gd fmla="*/ 394393 w 1432703" name="connsiteX2-1797"/>
              <a:gd fmla="*/ 3038662 h 3550128" name="connsiteY2-1798"/>
              <a:gd fmla="*/ 746818 w 1432703" name="connsiteX3-1799"/>
              <a:gd fmla="*/ 2343337 h 3550128" name="connsiteY3-1800"/>
              <a:gd fmla="*/ 560128 w 1432703" name="connsiteX4-1801"/>
              <a:gd fmla="*/ 1884232 h 3550128" name="connsiteY4-1802"/>
              <a:gd fmla="*/ 58 w 1432703" name="connsiteX5-1803"/>
              <a:gd fmla="*/ 1832797 h 3550128" name="connsiteY5-1804"/>
              <a:gd fmla="*/ 394393 w 1432703" name="connsiteX6-1805"/>
              <a:gd fmla="*/ 1705162 h 3550128" name="connsiteY6-1806"/>
              <a:gd fmla="*/ 642043 w 1432703" name="connsiteX7-1807"/>
              <a:gd fmla="*/ 1838512 h 3550128" name="connsiteY7-1808"/>
              <a:gd fmla="*/ 689668 w 1432703" name="connsiteX8-1809"/>
              <a:gd fmla="*/ 1609912 h 3550128" name="connsiteY8-1810"/>
              <a:gd fmla="*/ 823018 w 1432703" name="connsiteX9-1811"/>
              <a:gd fmla="*/ 1295587 h 3550128" name="connsiteY9-1812"/>
              <a:gd fmla="*/ 765868 w 1432703" name="connsiteX10-1813"/>
              <a:gd fmla="*/ 771712 h 3550128" name="connsiteY10-1814"/>
              <a:gd fmla="*/ 537268 w 1432703" name="connsiteX11-1815"/>
              <a:gd fmla="*/ 628837 h 3550128" name="connsiteY11-1816"/>
              <a:gd fmla="*/ 689668 w 1432703" name="connsiteX12-1817"/>
              <a:gd fmla="*/ 628837 h 3550128" name="connsiteY12-1818"/>
              <a:gd fmla="*/ 765868 w 1432703" name="connsiteX13-1819"/>
              <a:gd fmla="*/ 714562 h 3550128" name="connsiteY13-1820"/>
              <a:gd fmla="*/ 870643 w 1432703" name="connsiteX14-1821"/>
              <a:gd fmla="*/ 187 h 3550128" name="connsiteY14-1822"/>
              <a:gd fmla="*/ 832543 w 1432703" name="connsiteX15-1823"/>
              <a:gd fmla="*/ 647887 h 3550128" name="connsiteY15-1824"/>
              <a:gd fmla="*/ 908743 w 1432703" name="connsiteX16-1825"/>
              <a:gd fmla="*/ 1038412 h 3550128" name="connsiteY16-1826"/>
              <a:gd fmla="*/ 937318 w 1432703" name="connsiteX17-1827"/>
              <a:gd fmla="*/ 1286062 h 3550128" name="connsiteY17-1828"/>
              <a:gd fmla="*/ 1108768 w 1432703" name="connsiteX18-1829"/>
              <a:gd fmla="*/ 1152712 h 3550128" name="connsiteY18-1830"/>
              <a:gd fmla="*/ 1337368 w 1432703" name="connsiteX19-1831"/>
              <a:gd fmla="*/ 1133662 h 3550128" name="connsiteY19-1832"/>
              <a:gd fmla="*/ 1089718 w 1432703" name="connsiteX20-1833"/>
              <a:gd fmla="*/ 1190812 h 3550128" name="connsiteY20-1834"/>
              <a:gd fmla="*/ 880168 w 1432703" name="connsiteX21-1835"/>
              <a:gd fmla="*/ 1495612 h 3550128" name="connsiteY21-1836"/>
              <a:gd fmla="*/ 823018 w 1432703" name="connsiteX22-1837"/>
              <a:gd fmla="*/ 1857562 h 3550128" name="connsiteY22-1838"/>
              <a:gd fmla="*/ 975418 w 1432703" name="connsiteX23-1839"/>
              <a:gd fmla="*/ 2314762 h 3550128" name="connsiteY23-1840"/>
              <a:gd fmla="*/ 899218 w 1432703" name="connsiteX24-1841"/>
              <a:gd fmla="*/ 2552887 h 3550128" name="connsiteY24-1842"/>
              <a:gd fmla="*/ 1213543 w 1432703" name="connsiteX25-1843"/>
              <a:gd fmla="*/ 2495737 h 3550128" name="connsiteY25-1844"/>
              <a:gd fmla="*/ 1420712 w 1432703" name="connsiteX26-1845"/>
              <a:gd fmla="*/ 2583843 h 3550128" name="connsiteY26-1846"/>
              <a:gd fmla="*/ 1188143 w 1432703" name="connsiteX27-1847"/>
              <a:gd fmla="*/ 2552887 h 3550128" name="connsiteY27-1848"/>
              <a:gd fmla="*/ 832543 w 1432703" name="connsiteX28-1849"/>
              <a:gd fmla="*/ 2695762 h 3550128" name="connsiteY28-1850"/>
              <a:gd fmla="*/ 689668 w 1432703" name="connsiteX29-1851"/>
              <a:gd fmla="*/ 3048187 h 3550128" name="connsiteY29-1852"/>
              <a:gd fmla="*/ 918268 w 1432703" name="connsiteX30-1853"/>
              <a:gd fmla="*/ 3381562 h 3550128" name="connsiteY30-1854"/>
              <a:gd fmla="*/ 1016693 w 1432703" name="connsiteX31-1855"/>
              <a:gd fmla="*/ 3543487 h 3550128" name="connsiteY31-1856"/>
              <a:gd fmla="*/ 1016693 w 1420712" name="connsiteX0-1857"/>
              <a:gd fmla="*/ 3543487 h 3550128" name="connsiteY0-1858"/>
              <a:gd fmla="*/ 591243 w 1420712" name="connsiteX1-1859"/>
              <a:gd fmla="*/ 3549837 h 3550128" name="connsiteY1-1860"/>
              <a:gd fmla="*/ 394393 w 1420712" name="connsiteX2-1861"/>
              <a:gd fmla="*/ 3038662 h 3550128" name="connsiteY2-1862"/>
              <a:gd fmla="*/ 746818 w 1420712" name="connsiteX3-1863"/>
              <a:gd fmla="*/ 2343337 h 3550128" name="connsiteY3-1864"/>
              <a:gd fmla="*/ 560128 w 1420712" name="connsiteX4-1865"/>
              <a:gd fmla="*/ 1884232 h 3550128" name="connsiteY4-1866"/>
              <a:gd fmla="*/ 58 w 1420712" name="connsiteX5-1867"/>
              <a:gd fmla="*/ 1832797 h 3550128" name="connsiteY5-1868"/>
              <a:gd fmla="*/ 394393 w 1420712" name="connsiteX6-1869"/>
              <a:gd fmla="*/ 1705162 h 3550128" name="connsiteY6-1870"/>
              <a:gd fmla="*/ 642043 w 1420712" name="connsiteX7-1871"/>
              <a:gd fmla="*/ 1838512 h 3550128" name="connsiteY7-1872"/>
              <a:gd fmla="*/ 689668 w 1420712" name="connsiteX8-1873"/>
              <a:gd fmla="*/ 1609912 h 3550128" name="connsiteY8-1874"/>
              <a:gd fmla="*/ 823018 w 1420712" name="connsiteX9-1875"/>
              <a:gd fmla="*/ 1295587 h 3550128" name="connsiteY9-1876"/>
              <a:gd fmla="*/ 765868 w 1420712" name="connsiteX10-1877"/>
              <a:gd fmla="*/ 771712 h 3550128" name="connsiteY10-1878"/>
              <a:gd fmla="*/ 537268 w 1420712" name="connsiteX11-1879"/>
              <a:gd fmla="*/ 628837 h 3550128" name="connsiteY11-1880"/>
              <a:gd fmla="*/ 689668 w 1420712" name="connsiteX12-1881"/>
              <a:gd fmla="*/ 628837 h 3550128" name="connsiteY12-1882"/>
              <a:gd fmla="*/ 765868 w 1420712" name="connsiteX13-1883"/>
              <a:gd fmla="*/ 714562 h 3550128" name="connsiteY13-1884"/>
              <a:gd fmla="*/ 870643 w 1420712" name="connsiteX14-1885"/>
              <a:gd fmla="*/ 187 h 3550128" name="connsiteY14-1886"/>
              <a:gd fmla="*/ 832543 w 1420712" name="connsiteX15-1887"/>
              <a:gd fmla="*/ 647887 h 3550128" name="connsiteY15-1888"/>
              <a:gd fmla="*/ 908743 w 1420712" name="connsiteX16-1889"/>
              <a:gd fmla="*/ 1038412 h 3550128" name="connsiteY16-1890"/>
              <a:gd fmla="*/ 937318 w 1420712" name="connsiteX17-1891"/>
              <a:gd fmla="*/ 1286062 h 3550128" name="connsiteY17-1892"/>
              <a:gd fmla="*/ 1108768 w 1420712" name="connsiteX18-1893"/>
              <a:gd fmla="*/ 1152712 h 3550128" name="connsiteY18-1894"/>
              <a:gd fmla="*/ 1337368 w 1420712" name="connsiteX19-1895"/>
              <a:gd fmla="*/ 1133662 h 3550128" name="connsiteY19-1896"/>
              <a:gd fmla="*/ 1089718 w 1420712" name="connsiteX20-1897"/>
              <a:gd fmla="*/ 1190812 h 3550128" name="connsiteY20-1898"/>
              <a:gd fmla="*/ 880168 w 1420712" name="connsiteX21-1899"/>
              <a:gd fmla="*/ 1495612 h 3550128" name="connsiteY21-1900"/>
              <a:gd fmla="*/ 823018 w 1420712" name="connsiteX22-1901"/>
              <a:gd fmla="*/ 1857562 h 3550128" name="connsiteY22-1902"/>
              <a:gd fmla="*/ 975418 w 1420712" name="connsiteX23-1903"/>
              <a:gd fmla="*/ 2314762 h 3550128" name="connsiteY23-1904"/>
              <a:gd fmla="*/ 899218 w 1420712" name="connsiteX24-1905"/>
              <a:gd fmla="*/ 2552887 h 3550128" name="connsiteY24-1906"/>
              <a:gd fmla="*/ 1213543 w 1420712" name="connsiteX25-1907"/>
              <a:gd fmla="*/ 2495737 h 3550128" name="connsiteY25-1908"/>
              <a:gd fmla="*/ 1420712 w 1420712" name="connsiteX26-1909"/>
              <a:gd fmla="*/ 2583843 h 3550128" name="connsiteY26-1910"/>
              <a:gd fmla="*/ 1188143 w 1420712" name="connsiteX27-1911"/>
              <a:gd fmla="*/ 2552887 h 3550128" name="connsiteY27-1912"/>
              <a:gd fmla="*/ 832543 w 1420712" name="connsiteX28-1913"/>
              <a:gd fmla="*/ 2695762 h 3550128" name="connsiteY28-1914"/>
              <a:gd fmla="*/ 689668 w 1420712" name="connsiteX29-1915"/>
              <a:gd fmla="*/ 3048187 h 3550128" name="connsiteY29-1916"/>
              <a:gd fmla="*/ 918268 w 1420712" name="connsiteX30-1917"/>
              <a:gd fmla="*/ 3381562 h 3550128" name="connsiteY30-1918"/>
              <a:gd fmla="*/ 1016693 w 1420712" name="connsiteX31-1919"/>
              <a:gd fmla="*/ 3543487 h 3550128" name="connsiteY31-1920"/>
              <a:gd fmla="*/ 1016693 w 1432618" name="connsiteX0-1921"/>
              <a:gd fmla="*/ 3543487 h 3550128" name="connsiteY0-1922"/>
              <a:gd fmla="*/ 591243 w 1432618" name="connsiteX1-1923"/>
              <a:gd fmla="*/ 3549837 h 3550128" name="connsiteY1-1924"/>
              <a:gd fmla="*/ 394393 w 1432618" name="connsiteX2-1925"/>
              <a:gd fmla="*/ 3038662 h 3550128" name="connsiteY2-1926"/>
              <a:gd fmla="*/ 746818 w 1432618" name="connsiteX3-1927"/>
              <a:gd fmla="*/ 2343337 h 3550128" name="connsiteY3-1928"/>
              <a:gd fmla="*/ 560128 w 1432618" name="connsiteX4-1929"/>
              <a:gd fmla="*/ 1884232 h 3550128" name="connsiteY4-1930"/>
              <a:gd fmla="*/ 58 w 1432618" name="connsiteX5-1931"/>
              <a:gd fmla="*/ 1832797 h 3550128" name="connsiteY5-1932"/>
              <a:gd fmla="*/ 394393 w 1432618" name="connsiteX6-1933"/>
              <a:gd fmla="*/ 1705162 h 3550128" name="connsiteY6-1934"/>
              <a:gd fmla="*/ 642043 w 1432618" name="connsiteX7-1935"/>
              <a:gd fmla="*/ 1838512 h 3550128" name="connsiteY7-1936"/>
              <a:gd fmla="*/ 689668 w 1432618" name="connsiteX8-1937"/>
              <a:gd fmla="*/ 1609912 h 3550128" name="connsiteY8-1938"/>
              <a:gd fmla="*/ 823018 w 1432618" name="connsiteX9-1939"/>
              <a:gd fmla="*/ 1295587 h 3550128" name="connsiteY9-1940"/>
              <a:gd fmla="*/ 765868 w 1432618" name="connsiteX10-1941"/>
              <a:gd fmla="*/ 771712 h 3550128" name="connsiteY10-1942"/>
              <a:gd fmla="*/ 537268 w 1432618" name="connsiteX11-1943"/>
              <a:gd fmla="*/ 628837 h 3550128" name="connsiteY11-1944"/>
              <a:gd fmla="*/ 689668 w 1432618" name="connsiteX12-1945"/>
              <a:gd fmla="*/ 628837 h 3550128" name="connsiteY12-1946"/>
              <a:gd fmla="*/ 765868 w 1432618" name="connsiteX13-1947"/>
              <a:gd fmla="*/ 714562 h 3550128" name="connsiteY13-1948"/>
              <a:gd fmla="*/ 870643 w 1432618" name="connsiteX14-1949"/>
              <a:gd fmla="*/ 187 h 3550128" name="connsiteY14-1950"/>
              <a:gd fmla="*/ 832543 w 1432618" name="connsiteX15-1951"/>
              <a:gd fmla="*/ 647887 h 3550128" name="connsiteY15-1952"/>
              <a:gd fmla="*/ 908743 w 1432618" name="connsiteX16-1953"/>
              <a:gd fmla="*/ 1038412 h 3550128" name="connsiteY16-1954"/>
              <a:gd fmla="*/ 937318 w 1432618" name="connsiteX17-1955"/>
              <a:gd fmla="*/ 1286062 h 3550128" name="connsiteY17-1956"/>
              <a:gd fmla="*/ 1108768 w 1432618" name="connsiteX18-1957"/>
              <a:gd fmla="*/ 1152712 h 3550128" name="connsiteY18-1958"/>
              <a:gd fmla="*/ 1337368 w 1432618" name="connsiteX19-1959"/>
              <a:gd fmla="*/ 1133662 h 3550128" name="connsiteY19-1960"/>
              <a:gd fmla="*/ 1089718 w 1432618" name="connsiteX20-1961"/>
              <a:gd fmla="*/ 1190812 h 3550128" name="connsiteY20-1962"/>
              <a:gd fmla="*/ 880168 w 1432618" name="connsiteX21-1963"/>
              <a:gd fmla="*/ 1495612 h 3550128" name="connsiteY21-1964"/>
              <a:gd fmla="*/ 823018 w 1432618" name="connsiteX22-1965"/>
              <a:gd fmla="*/ 1857562 h 3550128" name="connsiteY22-1966"/>
              <a:gd fmla="*/ 975418 w 1432618" name="connsiteX23-1967"/>
              <a:gd fmla="*/ 2314762 h 3550128" name="connsiteY23-1968"/>
              <a:gd fmla="*/ 899218 w 1432618" name="connsiteX24-1969"/>
              <a:gd fmla="*/ 2552887 h 3550128" name="connsiteY24-1970"/>
              <a:gd fmla="*/ 1213543 w 1432618" name="connsiteX25-1971"/>
              <a:gd fmla="*/ 2495737 h 3550128" name="connsiteY25-1972"/>
              <a:gd fmla="*/ 1432618 w 1432618" name="connsiteX26-1973"/>
              <a:gd fmla="*/ 2588606 h 3550128" name="connsiteY26-1974"/>
              <a:gd fmla="*/ 1188143 w 1432618" name="connsiteX27-1975"/>
              <a:gd fmla="*/ 2552887 h 3550128" name="connsiteY27-1976"/>
              <a:gd fmla="*/ 832543 w 1432618" name="connsiteX28-1977"/>
              <a:gd fmla="*/ 2695762 h 3550128" name="connsiteY28-1978"/>
              <a:gd fmla="*/ 689668 w 1432618" name="connsiteX29-1979"/>
              <a:gd fmla="*/ 3048187 h 3550128" name="connsiteY29-1980"/>
              <a:gd fmla="*/ 918268 w 1432618" name="connsiteX30-1981"/>
              <a:gd fmla="*/ 3381562 h 3550128" name="connsiteY30-1982"/>
              <a:gd fmla="*/ 1016693 w 1432618" name="connsiteX31-1983"/>
              <a:gd fmla="*/ 3543487 h 3550128" name="connsiteY31-1984"/>
              <a:gd fmla="*/ 1016693 w 1432618" name="connsiteX0-1985"/>
              <a:gd fmla="*/ 3543487 h 3550128" name="connsiteY0-1986"/>
              <a:gd fmla="*/ 591243 w 1432618" name="connsiteX1-1987"/>
              <a:gd fmla="*/ 3549837 h 3550128" name="connsiteY1-1988"/>
              <a:gd fmla="*/ 394393 w 1432618" name="connsiteX2-1989"/>
              <a:gd fmla="*/ 3038662 h 3550128" name="connsiteY2-1990"/>
              <a:gd fmla="*/ 746818 w 1432618" name="connsiteX3-1991"/>
              <a:gd fmla="*/ 2343337 h 3550128" name="connsiteY3-1992"/>
              <a:gd fmla="*/ 560128 w 1432618" name="connsiteX4-1993"/>
              <a:gd fmla="*/ 1884232 h 3550128" name="connsiteY4-1994"/>
              <a:gd fmla="*/ 58 w 1432618" name="connsiteX5-1995"/>
              <a:gd fmla="*/ 1832797 h 3550128" name="connsiteY5-1996"/>
              <a:gd fmla="*/ 394393 w 1432618" name="connsiteX6-1997"/>
              <a:gd fmla="*/ 1705162 h 3550128" name="connsiteY6-1998"/>
              <a:gd fmla="*/ 642043 w 1432618" name="connsiteX7-1999"/>
              <a:gd fmla="*/ 1838512 h 3550128" name="connsiteY7-2000"/>
              <a:gd fmla="*/ 689668 w 1432618" name="connsiteX8-2001"/>
              <a:gd fmla="*/ 1609912 h 3550128" name="connsiteY8-2002"/>
              <a:gd fmla="*/ 823018 w 1432618" name="connsiteX9-2003"/>
              <a:gd fmla="*/ 1295587 h 3550128" name="connsiteY9-2004"/>
              <a:gd fmla="*/ 765868 w 1432618" name="connsiteX10-2005"/>
              <a:gd fmla="*/ 771712 h 3550128" name="connsiteY10-2006"/>
              <a:gd fmla="*/ 537268 w 1432618" name="connsiteX11-2007"/>
              <a:gd fmla="*/ 628837 h 3550128" name="connsiteY11-2008"/>
              <a:gd fmla="*/ 689668 w 1432618" name="connsiteX12-2009"/>
              <a:gd fmla="*/ 628837 h 3550128" name="connsiteY12-2010"/>
              <a:gd fmla="*/ 765868 w 1432618" name="connsiteX13-2011"/>
              <a:gd fmla="*/ 714562 h 3550128" name="connsiteY13-2012"/>
              <a:gd fmla="*/ 870643 w 1432618" name="connsiteX14-2013"/>
              <a:gd fmla="*/ 187 h 3550128" name="connsiteY14-2014"/>
              <a:gd fmla="*/ 832543 w 1432618" name="connsiteX15-2015"/>
              <a:gd fmla="*/ 647887 h 3550128" name="connsiteY15-2016"/>
              <a:gd fmla="*/ 908743 w 1432618" name="connsiteX16-2017"/>
              <a:gd fmla="*/ 1038412 h 3550128" name="connsiteY16-2018"/>
              <a:gd fmla="*/ 937318 w 1432618" name="connsiteX17-2019"/>
              <a:gd fmla="*/ 1286062 h 3550128" name="connsiteY17-2020"/>
              <a:gd fmla="*/ 1108768 w 1432618" name="connsiteX18-2021"/>
              <a:gd fmla="*/ 1152712 h 3550128" name="connsiteY18-2022"/>
              <a:gd fmla="*/ 1337368 w 1432618" name="connsiteX19-2023"/>
              <a:gd fmla="*/ 1133662 h 3550128" name="connsiteY19-2024"/>
              <a:gd fmla="*/ 1089718 w 1432618" name="connsiteX20-2025"/>
              <a:gd fmla="*/ 1190812 h 3550128" name="connsiteY20-2026"/>
              <a:gd fmla="*/ 880168 w 1432618" name="connsiteX21-2027"/>
              <a:gd fmla="*/ 1495612 h 3550128" name="connsiteY21-2028"/>
              <a:gd fmla="*/ 823018 w 1432618" name="connsiteX22-2029"/>
              <a:gd fmla="*/ 1857562 h 3550128" name="connsiteY22-2030"/>
              <a:gd fmla="*/ 975418 w 1432618" name="connsiteX23-2031"/>
              <a:gd fmla="*/ 2314762 h 3550128" name="connsiteY23-2032"/>
              <a:gd fmla="*/ 899218 w 1432618" name="connsiteX24-2033"/>
              <a:gd fmla="*/ 2552887 h 3550128" name="connsiteY24-2034"/>
              <a:gd fmla="*/ 1213543 w 1432618" name="connsiteX25-2035"/>
              <a:gd fmla="*/ 2495737 h 3550128" name="connsiteY25-2036"/>
              <a:gd fmla="*/ 1432618 w 1432618" name="connsiteX26-2037"/>
              <a:gd fmla="*/ 2588606 h 3550128" name="connsiteY26-2038"/>
              <a:gd fmla="*/ 1188143 w 1432618" name="connsiteX27-2039"/>
              <a:gd fmla="*/ 2552887 h 3550128" name="connsiteY27-2040"/>
              <a:gd fmla="*/ 832543 w 1432618" name="connsiteX28-2041"/>
              <a:gd fmla="*/ 2695762 h 3550128" name="connsiteY28-2042"/>
              <a:gd fmla="*/ 689668 w 1432618" name="connsiteX29-2043"/>
              <a:gd fmla="*/ 3048187 h 3550128" name="connsiteY29-2044"/>
              <a:gd fmla="*/ 918268 w 1432618" name="connsiteX30-2045"/>
              <a:gd fmla="*/ 3381562 h 3550128" name="connsiteY30-2046"/>
              <a:gd fmla="*/ 1016693 w 1432618" name="connsiteX31-2047"/>
              <a:gd fmla="*/ 3543487 h 3550128" name="connsiteY31-2048"/>
              <a:gd fmla="*/ 1016693 w 1432618" name="connsiteX0-2049"/>
              <a:gd fmla="*/ 3543487 h 3550128" name="connsiteY0-2050"/>
              <a:gd fmla="*/ 591243 w 1432618" name="connsiteX1-2051"/>
              <a:gd fmla="*/ 3549837 h 3550128" name="connsiteY1-2052"/>
              <a:gd fmla="*/ 394393 w 1432618" name="connsiteX2-2053"/>
              <a:gd fmla="*/ 3038662 h 3550128" name="connsiteY2-2054"/>
              <a:gd fmla="*/ 746818 w 1432618" name="connsiteX3-2055"/>
              <a:gd fmla="*/ 2343337 h 3550128" name="connsiteY3-2056"/>
              <a:gd fmla="*/ 560128 w 1432618" name="connsiteX4-2057"/>
              <a:gd fmla="*/ 1884232 h 3550128" name="connsiteY4-2058"/>
              <a:gd fmla="*/ 58 w 1432618" name="connsiteX5-2059"/>
              <a:gd fmla="*/ 1832797 h 3550128" name="connsiteY5-2060"/>
              <a:gd fmla="*/ 394393 w 1432618" name="connsiteX6-2061"/>
              <a:gd fmla="*/ 1705162 h 3550128" name="connsiteY6-2062"/>
              <a:gd fmla="*/ 642043 w 1432618" name="connsiteX7-2063"/>
              <a:gd fmla="*/ 1838512 h 3550128" name="connsiteY7-2064"/>
              <a:gd fmla="*/ 689668 w 1432618" name="connsiteX8-2065"/>
              <a:gd fmla="*/ 1609912 h 3550128" name="connsiteY8-2066"/>
              <a:gd fmla="*/ 823018 w 1432618" name="connsiteX9-2067"/>
              <a:gd fmla="*/ 1295587 h 3550128" name="connsiteY9-2068"/>
              <a:gd fmla="*/ 765868 w 1432618" name="connsiteX10-2069"/>
              <a:gd fmla="*/ 771712 h 3550128" name="connsiteY10-2070"/>
              <a:gd fmla="*/ 537268 w 1432618" name="connsiteX11-2071"/>
              <a:gd fmla="*/ 628837 h 3550128" name="connsiteY11-2072"/>
              <a:gd fmla="*/ 689668 w 1432618" name="connsiteX12-2073"/>
              <a:gd fmla="*/ 628837 h 3550128" name="connsiteY12-2074"/>
              <a:gd fmla="*/ 765868 w 1432618" name="connsiteX13-2075"/>
              <a:gd fmla="*/ 714562 h 3550128" name="connsiteY13-2076"/>
              <a:gd fmla="*/ 870643 w 1432618" name="connsiteX14-2077"/>
              <a:gd fmla="*/ 187 h 3550128" name="connsiteY14-2078"/>
              <a:gd fmla="*/ 832543 w 1432618" name="connsiteX15-2079"/>
              <a:gd fmla="*/ 647887 h 3550128" name="connsiteY15-2080"/>
              <a:gd fmla="*/ 908743 w 1432618" name="connsiteX16-2081"/>
              <a:gd fmla="*/ 1038412 h 3550128" name="connsiteY16-2082"/>
              <a:gd fmla="*/ 937318 w 1432618" name="connsiteX17-2083"/>
              <a:gd fmla="*/ 1286062 h 3550128" name="connsiteY17-2084"/>
              <a:gd fmla="*/ 1108768 w 1432618" name="connsiteX18-2085"/>
              <a:gd fmla="*/ 1152712 h 3550128" name="connsiteY18-2086"/>
              <a:gd fmla="*/ 1337368 w 1432618" name="connsiteX19-2087"/>
              <a:gd fmla="*/ 1133662 h 3550128" name="connsiteY19-2088"/>
              <a:gd fmla="*/ 1089718 w 1432618" name="connsiteX20-2089"/>
              <a:gd fmla="*/ 1190812 h 3550128" name="connsiteY20-2090"/>
              <a:gd fmla="*/ 880168 w 1432618" name="connsiteX21-2091"/>
              <a:gd fmla="*/ 1495612 h 3550128" name="connsiteY21-2092"/>
              <a:gd fmla="*/ 823018 w 1432618" name="connsiteX22-2093"/>
              <a:gd fmla="*/ 1857562 h 3550128" name="connsiteY22-2094"/>
              <a:gd fmla="*/ 975418 w 1432618" name="connsiteX23-2095"/>
              <a:gd fmla="*/ 2314762 h 3550128" name="connsiteY23-2096"/>
              <a:gd fmla="*/ 899218 w 1432618" name="connsiteX24-2097"/>
              <a:gd fmla="*/ 2552887 h 3550128" name="connsiteY24-2098"/>
              <a:gd fmla="*/ 1213543 w 1432618" name="connsiteX25-2099"/>
              <a:gd fmla="*/ 2495737 h 3550128" name="connsiteY25-2100"/>
              <a:gd fmla="*/ 1432618 w 1432618" name="connsiteX26-2101"/>
              <a:gd fmla="*/ 2588606 h 3550128" name="connsiteY26-2102"/>
              <a:gd fmla="*/ 1188143 w 1432618" name="connsiteX27-2103"/>
              <a:gd fmla="*/ 2552887 h 3550128" name="connsiteY27-2104"/>
              <a:gd fmla="*/ 832543 w 1432618" name="connsiteX28-2105"/>
              <a:gd fmla="*/ 2695762 h 3550128" name="connsiteY28-2106"/>
              <a:gd fmla="*/ 689668 w 1432618" name="connsiteX29-2107"/>
              <a:gd fmla="*/ 3048187 h 3550128" name="connsiteY29-2108"/>
              <a:gd fmla="*/ 918268 w 1432618" name="connsiteX30-2109"/>
              <a:gd fmla="*/ 3381562 h 3550128" name="connsiteY30-2110"/>
              <a:gd fmla="*/ 1016693 w 1432618" name="connsiteX31-2111"/>
              <a:gd fmla="*/ 3543487 h 3550128" name="connsiteY31-2112"/>
              <a:gd fmla="*/ 1016693 w 1432618" name="connsiteX0-2113"/>
              <a:gd fmla="*/ 3543487 h 3550128" name="connsiteY0-2114"/>
              <a:gd fmla="*/ 591243 w 1432618" name="connsiteX1-2115"/>
              <a:gd fmla="*/ 3549837 h 3550128" name="connsiteY1-2116"/>
              <a:gd fmla="*/ 394393 w 1432618" name="connsiteX2-2117"/>
              <a:gd fmla="*/ 3038662 h 3550128" name="connsiteY2-2118"/>
              <a:gd fmla="*/ 746818 w 1432618" name="connsiteX3-2119"/>
              <a:gd fmla="*/ 2343337 h 3550128" name="connsiteY3-2120"/>
              <a:gd fmla="*/ 560128 w 1432618" name="connsiteX4-2121"/>
              <a:gd fmla="*/ 1884232 h 3550128" name="connsiteY4-2122"/>
              <a:gd fmla="*/ 58 w 1432618" name="connsiteX5-2123"/>
              <a:gd fmla="*/ 1832797 h 3550128" name="connsiteY5-2124"/>
              <a:gd fmla="*/ 394393 w 1432618" name="connsiteX6-2125"/>
              <a:gd fmla="*/ 1705162 h 3550128" name="connsiteY6-2126"/>
              <a:gd fmla="*/ 642043 w 1432618" name="connsiteX7-2127"/>
              <a:gd fmla="*/ 1838512 h 3550128" name="connsiteY7-2128"/>
              <a:gd fmla="*/ 689668 w 1432618" name="connsiteX8-2129"/>
              <a:gd fmla="*/ 1609912 h 3550128" name="connsiteY8-2130"/>
              <a:gd fmla="*/ 823018 w 1432618" name="connsiteX9-2131"/>
              <a:gd fmla="*/ 1295587 h 3550128" name="connsiteY9-2132"/>
              <a:gd fmla="*/ 765868 w 1432618" name="connsiteX10-2133"/>
              <a:gd fmla="*/ 771712 h 3550128" name="connsiteY10-2134"/>
              <a:gd fmla="*/ 537268 w 1432618" name="connsiteX11-2135"/>
              <a:gd fmla="*/ 628837 h 3550128" name="connsiteY11-2136"/>
              <a:gd fmla="*/ 689668 w 1432618" name="connsiteX12-2137"/>
              <a:gd fmla="*/ 628837 h 3550128" name="connsiteY12-2138"/>
              <a:gd fmla="*/ 765868 w 1432618" name="connsiteX13-2139"/>
              <a:gd fmla="*/ 714562 h 3550128" name="connsiteY13-2140"/>
              <a:gd fmla="*/ 870643 w 1432618" name="connsiteX14-2141"/>
              <a:gd fmla="*/ 187 h 3550128" name="connsiteY14-2142"/>
              <a:gd fmla="*/ 832543 w 1432618" name="connsiteX15-2143"/>
              <a:gd fmla="*/ 647887 h 3550128" name="connsiteY15-2144"/>
              <a:gd fmla="*/ 908743 w 1432618" name="connsiteX16-2145"/>
              <a:gd fmla="*/ 1038412 h 3550128" name="connsiteY16-2146"/>
              <a:gd fmla="*/ 937318 w 1432618" name="connsiteX17-2147"/>
              <a:gd fmla="*/ 1286062 h 3550128" name="connsiteY17-2148"/>
              <a:gd fmla="*/ 1108768 w 1432618" name="connsiteX18-2149"/>
              <a:gd fmla="*/ 1152712 h 3550128" name="connsiteY18-2150"/>
              <a:gd fmla="*/ 1337368 w 1432618" name="connsiteX19-2151"/>
              <a:gd fmla="*/ 1133662 h 3550128" name="connsiteY19-2152"/>
              <a:gd fmla="*/ 1089718 w 1432618" name="connsiteX20-2153"/>
              <a:gd fmla="*/ 1190812 h 3550128" name="connsiteY20-2154"/>
              <a:gd fmla="*/ 880168 w 1432618" name="connsiteX21-2155"/>
              <a:gd fmla="*/ 1495612 h 3550128" name="connsiteY21-2156"/>
              <a:gd fmla="*/ 823018 w 1432618" name="connsiteX22-2157"/>
              <a:gd fmla="*/ 1857562 h 3550128" name="connsiteY22-2158"/>
              <a:gd fmla="*/ 975418 w 1432618" name="connsiteX23-2159"/>
              <a:gd fmla="*/ 2314762 h 3550128" name="connsiteY23-2160"/>
              <a:gd fmla="*/ 899218 w 1432618" name="connsiteX24-2161"/>
              <a:gd fmla="*/ 2552887 h 3550128" name="connsiteY24-2162"/>
              <a:gd fmla="*/ 1213543 w 1432618" name="connsiteX25-2163"/>
              <a:gd fmla="*/ 2495737 h 3550128" name="connsiteY25-2164"/>
              <a:gd fmla="*/ 1432618 w 1432618" name="connsiteX26-2165"/>
              <a:gd fmla="*/ 2588606 h 3550128" name="connsiteY26-2166"/>
              <a:gd fmla="*/ 1188143 w 1432618" name="connsiteX27-2167"/>
              <a:gd fmla="*/ 2552887 h 3550128" name="connsiteY27-2168"/>
              <a:gd fmla="*/ 832543 w 1432618" name="connsiteX28-2169"/>
              <a:gd fmla="*/ 2695762 h 3550128" name="connsiteY28-2170"/>
              <a:gd fmla="*/ 689668 w 1432618" name="connsiteX29-2171"/>
              <a:gd fmla="*/ 3048187 h 3550128" name="connsiteY29-2172"/>
              <a:gd fmla="*/ 918268 w 1432618" name="connsiteX30-2173"/>
              <a:gd fmla="*/ 3381562 h 3550128" name="connsiteY30-2174"/>
              <a:gd fmla="*/ 1016693 w 1432618" name="connsiteX31-2175"/>
              <a:gd fmla="*/ 3543487 h 3550128" name="connsiteY31-2176"/>
              <a:gd fmla="*/ 1016693 w 1432618" name="connsiteX0-2177"/>
              <a:gd fmla="*/ 3543487 h 3550128" name="connsiteY0-2178"/>
              <a:gd fmla="*/ 591243 w 1432618" name="connsiteX1-2179"/>
              <a:gd fmla="*/ 3549837 h 3550128" name="connsiteY1-2180"/>
              <a:gd fmla="*/ 394393 w 1432618" name="connsiteX2-2181"/>
              <a:gd fmla="*/ 3038662 h 3550128" name="connsiteY2-2182"/>
              <a:gd fmla="*/ 746818 w 1432618" name="connsiteX3-2183"/>
              <a:gd fmla="*/ 2343337 h 3550128" name="connsiteY3-2184"/>
              <a:gd fmla="*/ 560128 w 1432618" name="connsiteX4-2185"/>
              <a:gd fmla="*/ 1884232 h 3550128" name="connsiteY4-2186"/>
              <a:gd fmla="*/ 58 w 1432618" name="connsiteX5-2187"/>
              <a:gd fmla="*/ 1832797 h 3550128" name="connsiteY5-2188"/>
              <a:gd fmla="*/ 394393 w 1432618" name="connsiteX6-2189"/>
              <a:gd fmla="*/ 1705162 h 3550128" name="connsiteY6-2190"/>
              <a:gd fmla="*/ 642043 w 1432618" name="connsiteX7-2191"/>
              <a:gd fmla="*/ 1838512 h 3550128" name="connsiteY7-2192"/>
              <a:gd fmla="*/ 689668 w 1432618" name="connsiteX8-2193"/>
              <a:gd fmla="*/ 1609912 h 3550128" name="connsiteY8-2194"/>
              <a:gd fmla="*/ 823018 w 1432618" name="connsiteX9-2195"/>
              <a:gd fmla="*/ 1295587 h 3550128" name="connsiteY9-2196"/>
              <a:gd fmla="*/ 765868 w 1432618" name="connsiteX10-2197"/>
              <a:gd fmla="*/ 771712 h 3550128" name="connsiteY10-2198"/>
              <a:gd fmla="*/ 537268 w 1432618" name="connsiteX11-2199"/>
              <a:gd fmla="*/ 628837 h 3550128" name="connsiteY11-2200"/>
              <a:gd fmla="*/ 689668 w 1432618" name="connsiteX12-2201"/>
              <a:gd fmla="*/ 628837 h 3550128" name="connsiteY12-2202"/>
              <a:gd fmla="*/ 765868 w 1432618" name="connsiteX13-2203"/>
              <a:gd fmla="*/ 714562 h 3550128" name="connsiteY13-2204"/>
              <a:gd fmla="*/ 870643 w 1432618" name="connsiteX14-2205"/>
              <a:gd fmla="*/ 187 h 3550128" name="connsiteY14-2206"/>
              <a:gd fmla="*/ 832543 w 1432618" name="connsiteX15-2207"/>
              <a:gd fmla="*/ 647887 h 3550128" name="connsiteY15-2208"/>
              <a:gd fmla="*/ 908743 w 1432618" name="connsiteX16-2209"/>
              <a:gd fmla="*/ 1038412 h 3550128" name="connsiteY16-2210"/>
              <a:gd fmla="*/ 937318 w 1432618" name="connsiteX17-2211"/>
              <a:gd fmla="*/ 1286062 h 3550128" name="connsiteY17-2212"/>
              <a:gd fmla="*/ 1108768 w 1432618" name="connsiteX18-2213"/>
              <a:gd fmla="*/ 1152712 h 3550128" name="connsiteY18-2214"/>
              <a:gd fmla="*/ 1337368 w 1432618" name="connsiteX19-2215"/>
              <a:gd fmla="*/ 1133662 h 3550128" name="connsiteY19-2216"/>
              <a:gd fmla="*/ 1089718 w 1432618" name="connsiteX20-2217"/>
              <a:gd fmla="*/ 1190812 h 3550128" name="connsiteY20-2218"/>
              <a:gd fmla="*/ 880168 w 1432618" name="connsiteX21-2219"/>
              <a:gd fmla="*/ 1495612 h 3550128" name="connsiteY21-2220"/>
              <a:gd fmla="*/ 823018 w 1432618" name="connsiteX22-2221"/>
              <a:gd fmla="*/ 1857562 h 3550128" name="connsiteY22-2222"/>
              <a:gd fmla="*/ 975418 w 1432618" name="connsiteX23-2223"/>
              <a:gd fmla="*/ 2314762 h 3550128" name="connsiteY23-2224"/>
              <a:gd fmla="*/ 899218 w 1432618" name="connsiteX24-2225"/>
              <a:gd fmla="*/ 2552887 h 3550128" name="connsiteY24-2226"/>
              <a:gd fmla="*/ 1213543 w 1432618" name="connsiteX25-2227"/>
              <a:gd fmla="*/ 2495737 h 3550128" name="connsiteY25-2228"/>
              <a:gd fmla="*/ 1432618 w 1432618" name="connsiteX26-2229"/>
              <a:gd fmla="*/ 2588606 h 3550128" name="connsiteY26-2230"/>
              <a:gd fmla="*/ 1188143 w 1432618" name="connsiteX27-2231"/>
              <a:gd fmla="*/ 2552887 h 3550128" name="connsiteY27-2232"/>
              <a:gd fmla="*/ 832543 w 1432618" name="connsiteX28-2233"/>
              <a:gd fmla="*/ 2695762 h 3550128" name="connsiteY28-2234"/>
              <a:gd fmla="*/ 689668 w 1432618" name="connsiteX29-2235"/>
              <a:gd fmla="*/ 3048187 h 3550128" name="connsiteY29-2236"/>
              <a:gd fmla="*/ 918268 w 1432618" name="connsiteX30-2237"/>
              <a:gd fmla="*/ 3381562 h 3550128" name="connsiteY30-2238"/>
              <a:gd fmla="*/ 1016693 w 1432618" name="connsiteX31-2239"/>
              <a:gd fmla="*/ 3543487 h 3550128" name="connsiteY31-2240"/>
              <a:gd fmla="*/ 1016693 w 1432618" name="connsiteX0-2241"/>
              <a:gd fmla="*/ 3543487 h 3550128" name="connsiteY0-2242"/>
              <a:gd fmla="*/ 591243 w 1432618" name="connsiteX1-2243"/>
              <a:gd fmla="*/ 3549837 h 3550128" name="connsiteY1-2244"/>
              <a:gd fmla="*/ 394393 w 1432618" name="connsiteX2-2245"/>
              <a:gd fmla="*/ 3038662 h 3550128" name="connsiteY2-2246"/>
              <a:gd fmla="*/ 746818 w 1432618" name="connsiteX3-2247"/>
              <a:gd fmla="*/ 2343337 h 3550128" name="connsiteY3-2248"/>
              <a:gd fmla="*/ 560128 w 1432618" name="connsiteX4-2249"/>
              <a:gd fmla="*/ 1884232 h 3550128" name="connsiteY4-2250"/>
              <a:gd fmla="*/ 58 w 1432618" name="connsiteX5-2251"/>
              <a:gd fmla="*/ 1832797 h 3550128" name="connsiteY5-2252"/>
              <a:gd fmla="*/ 394393 w 1432618" name="connsiteX6-2253"/>
              <a:gd fmla="*/ 1705162 h 3550128" name="connsiteY6-2254"/>
              <a:gd fmla="*/ 642043 w 1432618" name="connsiteX7-2255"/>
              <a:gd fmla="*/ 1838512 h 3550128" name="connsiteY7-2256"/>
              <a:gd fmla="*/ 689668 w 1432618" name="connsiteX8-2257"/>
              <a:gd fmla="*/ 1609912 h 3550128" name="connsiteY8-2258"/>
              <a:gd fmla="*/ 823018 w 1432618" name="connsiteX9-2259"/>
              <a:gd fmla="*/ 1295587 h 3550128" name="connsiteY9-2260"/>
              <a:gd fmla="*/ 765868 w 1432618" name="connsiteX10-2261"/>
              <a:gd fmla="*/ 771712 h 3550128" name="connsiteY10-2262"/>
              <a:gd fmla="*/ 537268 w 1432618" name="connsiteX11-2263"/>
              <a:gd fmla="*/ 628837 h 3550128" name="connsiteY11-2264"/>
              <a:gd fmla="*/ 689668 w 1432618" name="connsiteX12-2265"/>
              <a:gd fmla="*/ 628837 h 3550128" name="connsiteY12-2266"/>
              <a:gd fmla="*/ 765868 w 1432618" name="connsiteX13-2267"/>
              <a:gd fmla="*/ 714562 h 3550128" name="connsiteY13-2268"/>
              <a:gd fmla="*/ 870643 w 1432618" name="connsiteX14-2269"/>
              <a:gd fmla="*/ 187 h 3550128" name="connsiteY14-2270"/>
              <a:gd fmla="*/ 832543 w 1432618" name="connsiteX15-2271"/>
              <a:gd fmla="*/ 647887 h 3550128" name="connsiteY15-2272"/>
              <a:gd fmla="*/ 908743 w 1432618" name="connsiteX16-2273"/>
              <a:gd fmla="*/ 1038412 h 3550128" name="connsiteY16-2274"/>
              <a:gd fmla="*/ 937318 w 1432618" name="connsiteX17-2275"/>
              <a:gd fmla="*/ 1286062 h 3550128" name="connsiteY17-2276"/>
              <a:gd fmla="*/ 1108768 w 1432618" name="connsiteX18-2277"/>
              <a:gd fmla="*/ 1152712 h 3550128" name="connsiteY18-2278"/>
              <a:gd fmla="*/ 1337368 w 1432618" name="connsiteX19-2279"/>
              <a:gd fmla="*/ 1133662 h 3550128" name="connsiteY19-2280"/>
              <a:gd fmla="*/ 1089718 w 1432618" name="connsiteX20-2281"/>
              <a:gd fmla="*/ 1190812 h 3550128" name="connsiteY20-2282"/>
              <a:gd fmla="*/ 880168 w 1432618" name="connsiteX21-2283"/>
              <a:gd fmla="*/ 1495612 h 3550128" name="connsiteY21-2284"/>
              <a:gd fmla="*/ 823018 w 1432618" name="connsiteX22-2285"/>
              <a:gd fmla="*/ 1857562 h 3550128" name="connsiteY22-2286"/>
              <a:gd fmla="*/ 975418 w 1432618" name="connsiteX23-2287"/>
              <a:gd fmla="*/ 2314762 h 3550128" name="connsiteY23-2288"/>
              <a:gd fmla="*/ 899218 w 1432618" name="connsiteX24-2289"/>
              <a:gd fmla="*/ 2552887 h 3550128" name="connsiteY24-2290"/>
              <a:gd fmla="*/ 1213543 w 1432618" name="connsiteX25-2291"/>
              <a:gd fmla="*/ 2495737 h 3550128" name="connsiteY25-2292"/>
              <a:gd fmla="*/ 1432618 w 1432618" name="connsiteX26-2293"/>
              <a:gd fmla="*/ 2588606 h 3550128" name="connsiteY26-2294"/>
              <a:gd fmla="*/ 1188143 w 1432618" name="connsiteX27-2295"/>
              <a:gd fmla="*/ 2552887 h 3550128" name="connsiteY27-2296"/>
              <a:gd fmla="*/ 832543 w 1432618" name="connsiteX28-2297"/>
              <a:gd fmla="*/ 2695762 h 3550128" name="connsiteY28-2298"/>
              <a:gd fmla="*/ 689668 w 1432618" name="connsiteX29-2299"/>
              <a:gd fmla="*/ 3048187 h 3550128" name="connsiteY29-2300"/>
              <a:gd fmla="*/ 918268 w 1432618" name="connsiteX30-2301"/>
              <a:gd fmla="*/ 3381562 h 3550128" name="connsiteY30-2302"/>
              <a:gd fmla="*/ 1016693 w 1432618" name="connsiteX31-2303"/>
              <a:gd fmla="*/ 3543487 h 3550128" name="connsiteY31-2304"/>
              <a:gd fmla="*/ 1016693 w 1432618" name="connsiteX0-2305"/>
              <a:gd fmla="*/ 3543487 h 3550128" name="connsiteY0-2306"/>
              <a:gd fmla="*/ 591243 w 1432618" name="connsiteX1-2307"/>
              <a:gd fmla="*/ 3549837 h 3550128" name="connsiteY1-2308"/>
              <a:gd fmla="*/ 394393 w 1432618" name="connsiteX2-2309"/>
              <a:gd fmla="*/ 3038662 h 3550128" name="connsiteY2-2310"/>
              <a:gd fmla="*/ 746818 w 1432618" name="connsiteX3-2311"/>
              <a:gd fmla="*/ 2343337 h 3550128" name="connsiteY3-2312"/>
              <a:gd fmla="*/ 560128 w 1432618" name="connsiteX4-2313"/>
              <a:gd fmla="*/ 1884232 h 3550128" name="connsiteY4-2314"/>
              <a:gd fmla="*/ 58 w 1432618" name="connsiteX5-2315"/>
              <a:gd fmla="*/ 1832797 h 3550128" name="connsiteY5-2316"/>
              <a:gd fmla="*/ 394393 w 1432618" name="connsiteX6-2317"/>
              <a:gd fmla="*/ 1705162 h 3550128" name="connsiteY6-2318"/>
              <a:gd fmla="*/ 642043 w 1432618" name="connsiteX7-2319"/>
              <a:gd fmla="*/ 1838512 h 3550128" name="connsiteY7-2320"/>
              <a:gd fmla="*/ 689668 w 1432618" name="connsiteX8-2321"/>
              <a:gd fmla="*/ 1609912 h 3550128" name="connsiteY8-2322"/>
              <a:gd fmla="*/ 823018 w 1432618" name="connsiteX9-2323"/>
              <a:gd fmla="*/ 1295587 h 3550128" name="connsiteY9-2324"/>
              <a:gd fmla="*/ 765868 w 1432618" name="connsiteX10-2325"/>
              <a:gd fmla="*/ 771712 h 3550128" name="connsiteY10-2326"/>
              <a:gd fmla="*/ 537268 w 1432618" name="connsiteX11-2327"/>
              <a:gd fmla="*/ 628837 h 3550128" name="connsiteY11-2328"/>
              <a:gd fmla="*/ 689668 w 1432618" name="connsiteX12-2329"/>
              <a:gd fmla="*/ 628837 h 3550128" name="connsiteY12-2330"/>
              <a:gd fmla="*/ 765868 w 1432618" name="connsiteX13-2331"/>
              <a:gd fmla="*/ 714562 h 3550128" name="connsiteY13-2332"/>
              <a:gd fmla="*/ 870643 w 1432618" name="connsiteX14-2333"/>
              <a:gd fmla="*/ 187 h 3550128" name="connsiteY14-2334"/>
              <a:gd fmla="*/ 832543 w 1432618" name="connsiteX15-2335"/>
              <a:gd fmla="*/ 647887 h 3550128" name="connsiteY15-2336"/>
              <a:gd fmla="*/ 908743 w 1432618" name="connsiteX16-2337"/>
              <a:gd fmla="*/ 1038412 h 3550128" name="connsiteY16-2338"/>
              <a:gd fmla="*/ 937318 w 1432618" name="connsiteX17-2339"/>
              <a:gd fmla="*/ 1286062 h 3550128" name="connsiteY17-2340"/>
              <a:gd fmla="*/ 1108768 w 1432618" name="connsiteX18-2341"/>
              <a:gd fmla="*/ 1152712 h 3550128" name="connsiteY18-2342"/>
              <a:gd fmla="*/ 1337368 w 1432618" name="connsiteX19-2343"/>
              <a:gd fmla="*/ 1133662 h 3550128" name="connsiteY19-2344"/>
              <a:gd fmla="*/ 1089718 w 1432618" name="connsiteX20-2345"/>
              <a:gd fmla="*/ 1190812 h 3550128" name="connsiteY20-2346"/>
              <a:gd fmla="*/ 880168 w 1432618" name="connsiteX21-2347"/>
              <a:gd fmla="*/ 1495612 h 3550128" name="connsiteY21-2348"/>
              <a:gd fmla="*/ 823018 w 1432618" name="connsiteX22-2349"/>
              <a:gd fmla="*/ 1857562 h 3550128" name="connsiteY22-2350"/>
              <a:gd fmla="*/ 975418 w 1432618" name="connsiteX23-2351"/>
              <a:gd fmla="*/ 2314762 h 3550128" name="connsiteY23-2352"/>
              <a:gd fmla="*/ 899218 w 1432618" name="connsiteX24-2353"/>
              <a:gd fmla="*/ 2552887 h 3550128" name="connsiteY24-2354"/>
              <a:gd fmla="*/ 1213543 w 1432618" name="connsiteX25-2355"/>
              <a:gd fmla="*/ 2495737 h 3550128" name="connsiteY25-2356"/>
              <a:gd fmla="*/ 1432618 w 1432618" name="connsiteX26-2357"/>
              <a:gd fmla="*/ 2588606 h 3550128" name="connsiteY26-2358"/>
              <a:gd fmla="*/ 1188143 w 1432618" name="connsiteX27-2359"/>
              <a:gd fmla="*/ 2552887 h 3550128" name="connsiteY27-2360"/>
              <a:gd fmla="*/ 832543 w 1432618" name="connsiteX28-2361"/>
              <a:gd fmla="*/ 2695762 h 3550128" name="connsiteY28-2362"/>
              <a:gd fmla="*/ 689668 w 1432618" name="connsiteX29-2363"/>
              <a:gd fmla="*/ 3048187 h 3550128" name="connsiteY29-2364"/>
              <a:gd fmla="*/ 918268 w 1432618" name="connsiteX30-2365"/>
              <a:gd fmla="*/ 3381562 h 3550128" name="connsiteY30-2366"/>
              <a:gd fmla="*/ 1016693 w 1432618" name="connsiteX31-2367"/>
              <a:gd fmla="*/ 3543487 h 3550128" name="connsiteY31-2368"/>
              <a:gd fmla="*/ 1016693 w 1432618" name="connsiteX0-2369"/>
              <a:gd fmla="*/ 3543487 h 3550128" name="connsiteY0-2370"/>
              <a:gd fmla="*/ 591243 w 1432618" name="connsiteX1-2371"/>
              <a:gd fmla="*/ 3549837 h 3550128" name="connsiteY1-2372"/>
              <a:gd fmla="*/ 394393 w 1432618" name="connsiteX2-2373"/>
              <a:gd fmla="*/ 3038662 h 3550128" name="connsiteY2-2374"/>
              <a:gd fmla="*/ 746818 w 1432618" name="connsiteX3-2375"/>
              <a:gd fmla="*/ 2343337 h 3550128" name="connsiteY3-2376"/>
              <a:gd fmla="*/ 560128 w 1432618" name="connsiteX4-2377"/>
              <a:gd fmla="*/ 1884232 h 3550128" name="connsiteY4-2378"/>
              <a:gd fmla="*/ 58 w 1432618" name="connsiteX5-2379"/>
              <a:gd fmla="*/ 1832797 h 3550128" name="connsiteY5-2380"/>
              <a:gd fmla="*/ 394393 w 1432618" name="connsiteX6-2381"/>
              <a:gd fmla="*/ 1705162 h 3550128" name="connsiteY6-2382"/>
              <a:gd fmla="*/ 642043 w 1432618" name="connsiteX7-2383"/>
              <a:gd fmla="*/ 1838512 h 3550128" name="connsiteY7-2384"/>
              <a:gd fmla="*/ 689668 w 1432618" name="connsiteX8-2385"/>
              <a:gd fmla="*/ 1609912 h 3550128" name="connsiteY8-2386"/>
              <a:gd fmla="*/ 823018 w 1432618" name="connsiteX9-2387"/>
              <a:gd fmla="*/ 1295587 h 3550128" name="connsiteY9-2388"/>
              <a:gd fmla="*/ 765868 w 1432618" name="connsiteX10-2389"/>
              <a:gd fmla="*/ 771712 h 3550128" name="connsiteY10-2390"/>
              <a:gd fmla="*/ 537268 w 1432618" name="connsiteX11-2391"/>
              <a:gd fmla="*/ 628837 h 3550128" name="connsiteY11-2392"/>
              <a:gd fmla="*/ 689668 w 1432618" name="connsiteX12-2393"/>
              <a:gd fmla="*/ 628837 h 3550128" name="connsiteY12-2394"/>
              <a:gd fmla="*/ 765868 w 1432618" name="connsiteX13-2395"/>
              <a:gd fmla="*/ 714562 h 3550128" name="connsiteY13-2396"/>
              <a:gd fmla="*/ 870643 w 1432618" name="connsiteX14-2397"/>
              <a:gd fmla="*/ 187 h 3550128" name="connsiteY14-2398"/>
              <a:gd fmla="*/ 832543 w 1432618" name="connsiteX15-2399"/>
              <a:gd fmla="*/ 647887 h 3550128" name="connsiteY15-2400"/>
              <a:gd fmla="*/ 908743 w 1432618" name="connsiteX16-2401"/>
              <a:gd fmla="*/ 1038412 h 3550128" name="connsiteY16-2402"/>
              <a:gd fmla="*/ 937318 w 1432618" name="connsiteX17-2403"/>
              <a:gd fmla="*/ 1286062 h 3550128" name="connsiteY17-2404"/>
              <a:gd fmla="*/ 1108768 w 1432618" name="connsiteX18-2405"/>
              <a:gd fmla="*/ 1152712 h 3550128" name="connsiteY18-2406"/>
              <a:gd fmla="*/ 1337368 w 1432618" name="connsiteX19-2407"/>
              <a:gd fmla="*/ 1133662 h 3550128" name="connsiteY19-2408"/>
              <a:gd fmla="*/ 1089718 w 1432618" name="connsiteX20-2409"/>
              <a:gd fmla="*/ 1190812 h 3550128" name="connsiteY20-2410"/>
              <a:gd fmla="*/ 880168 w 1432618" name="connsiteX21-2411"/>
              <a:gd fmla="*/ 1495612 h 3550128" name="connsiteY21-2412"/>
              <a:gd fmla="*/ 823018 w 1432618" name="connsiteX22-2413"/>
              <a:gd fmla="*/ 1857562 h 3550128" name="connsiteY22-2414"/>
              <a:gd fmla="*/ 975418 w 1432618" name="connsiteX23-2415"/>
              <a:gd fmla="*/ 2314762 h 3550128" name="connsiteY23-2416"/>
              <a:gd fmla="*/ 896043 w 1432618" name="connsiteX24-2417"/>
              <a:gd fmla="*/ 2540187 h 3550128" name="connsiteY24-2418"/>
              <a:gd fmla="*/ 1213543 w 1432618" name="connsiteX25-2419"/>
              <a:gd fmla="*/ 2495737 h 3550128" name="connsiteY25-2420"/>
              <a:gd fmla="*/ 1432618 w 1432618" name="connsiteX26-2421"/>
              <a:gd fmla="*/ 2588606 h 3550128" name="connsiteY26-2422"/>
              <a:gd fmla="*/ 1188143 w 1432618" name="connsiteX27-2423"/>
              <a:gd fmla="*/ 2552887 h 3550128" name="connsiteY27-2424"/>
              <a:gd fmla="*/ 832543 w 1432618" name="connsiteX28-2425"/>
              <a:gd fmla="*/ 2695762 h 3550128" name="connsiteY28-2426"/>
              <a:gd fmla="*/ 689668 w 1432618" name="connsiteX29-2427"/>
              <a:gd fmla="*/ 3048187 h 3550128" name="connsiteY29-2428"/>
              <a:gd fmla="*/ 918268 w 1432618" name="connsiteX30-2429"/>
              <a:gd fmla="*/ 3381562 h 3550128" name="connsiteY30-2430"/>
              <a:gd fmla="*/ 1016693 w 1432618" name="connsiteX31-2431"/>
              <a:gd fmla="*/ 3543487 h 3550128" name="connsiteY31-2432"/>
              <a:gd fmla="*/ 1016693 w 1432618" name="connsiteX0-2433"/>
              <a:gd fmla="*/ 3543487 h 3550128" name="connsiteY0-2434"/>
              <a:gd fmla="*/ 591243 w 1432618" name="connsiteX1-2435"/>
              <a:gd fmla="*/ 3549837 h 3550128" name="connsiteY1-2436"/>
              <a:gd fmla="*/ 394393 w 1432618" name="connsiteX2-2437"/>
              <a:gd fmla="*/ 3038662 h 3550128" name="connsiteY2-2438"/>
              <a:gd fmla="*/ 746818 w 1432618" name="connsiteX3-2439"/>
              <a:gd fmla="*/ 2343337 h 3550128" name="connsiteY3-2440"/>
              <a:gd fmla="*/ 560128 w 1432618" name="connsiteX4-2441"/>
              <a:gd fmla="*/ 1884232 h 3550128" name="connsiteY4-2442"/>
              <a:gd fmla="*/ 58 w 1432618" name="connsiteX5-2443"/>
              <a:gd fmla="*/ 1832797 h 3550128" name="connsiteY5-2444"/>
              <a:gd fmla="*/ 394393 w 1432618" name="connsiteX6-2445"/>
              <a:gd fmla="*/ 1705162 h 3550128" name="connsiteY6-2446"/>
              <a:gd fmla="*/ 642043 w 1432618" name="connsiteX7-2447"/>
              <a:gd fmla="*/ 1838512 h 3550128" name="connsiteY7-2448"/>
              <a:gd fmla="*/ 689668 w 1432618" name="connsiteX8-2449"/>
              <a:gd fmla="*/ 1609912 h 3550128" name="connsiteY8-2450"/>
              <a:gd fmla="*/ 823018 w 1432618" name="connsiteX9-2451"/>
              <a:gd fmla="*/ 1295587 h 3550128" name="connsiteY9-2452"/>
              <a:gd fmla="*/ 765868 w 1432618" name="connsiteX10-2453"/>
              <a:gd fmla="*/ 771712 h 3550128" name="connsiteY10-2454"/>
              <a:gd fmla="*/ 537268 w 1432618" name="connsiteX11-2455"/>
              <a:gd fmla="*/ 628837 h 3550128" name="connsiteY11-2456"/>
              <a:gd fmla="*/ 689668 w 1432618" name="connsiteX12-2457"/>
              <a:gd fmla="*/ 628837 h 3550128" name="connsiteY12-2458"/>
              <a:gd fmla="*/ 765868 w 1432618" name="connsiteX13-2459"/>
              <a:gd fmla="*/ 714562 h 3550128" name="connsiteY13-2460"/>
              <a:gd fmla="*/ 870643 w 1432618" name="connsiteX14-2461"/>
              <a:gd fmla="*/ 187 h 3550128" name="connsiteY14-2462"/>
              <a:gd fmla="*/ 832543 w 1432618" name="connsiteX15-2463"/>
              <a:gd fmla="*/ 647887 h 3550128" name="connsiteY15-2464"/>
              <a:gd fmla="*/ 908743 w 1432618" name="connsiteX16-2465"/>
              <a:gd fmla="*/ 1038412 h 3550128" name="connsiteY16-2466"/>
              <a:gd fmla="*/ 937318 w 1432618" name="connsiteX17-2467"/>
              <a:gd fmla="*/ 1286062 h 3550128" name="connsiteY17-2468"/>
              <a:gd fmla="*/ 1108768 w 1432618" name="connsiteX18-2469"/>
              <a:gd fmla="*/ 1152712 h 3550128" name="connsiteY18-2470"/>
              <a:gd fmla="*/ 1337368 w 1432618" name="connsiteX19-2471"/>
              <a:gd fmla="*/ 1133662 h 3550128" name="connsiteY19-2472"/>
              <a:gd fmla="*/ 1089718 w 1432618" name="connsiteX20-2473"/>
              <a:gd fmla="*/ 1190812 h 3550128" name="connsiteY20-2474"/>
              <a:gd fmla="*/ 880168 w 1432618" name="connsiteX21-2475"/>
              <a:gd fmla="*/ 1495612 h 3550128" name="connsiteY21-2476"/>
              <a:gd fmla="*/ 823018 w 1432618" name="connsiteX22-2477"/>
              <a:gd fmla="*/ 1857562 h 3550128" name="connsiteY22-2478"/>
              <a:gd fmla="*/ 975418 w 1432618" name="connsiteX23-2479"/>
              <a:gd fmla="*/ 2314762 h 3550128" name="connsiteY23-2480"/>
              <a:gd fmla="*/ 896043 w 1432618" name="connsiteX24-2481"/>
              <a:gd fmla="*/ 2540187 h 3550128" name="connsiteY24-2482"/>
              <a:gd fmla="*/ 1213543 w 1432618" name="connsiteX25-2483"/>
              <a:gd fmla="*/ 2495737 h 3550128" name="connsiteY25-2484"/>
              <a:gd fmla="*/ 1432618 w 1432618" name="connsiteX26-2485"/>
              <a:gd fmla="*/ 2588606 h 3550128" name="connsiteY26-2486"/>
              <a:gd fmla="*/ 1188143 w 1432618" name="connsiteX27-2487"/>
              <a:gd fmla="*/ 2552887 h 3550128" name="connsiteY27-2488"/>
              <a:gd fmla="*/ 832543 w 1432618" name="connsiteX28-2489"/>
              <a:gd fmla="*/ 2695762 h 3550128" name="connsiteY28-2490"/>
              <a:gd fmla="*/ 689668 w 1432618" name="connsiteX29-2491"/>
              <a:gd fmla="*/ 3048187 h 3550128" name="connsiteY29-2492"/>
              <a:gd fmla="*/ 918268 w 1432618" name="connsiteX30-2493"/>
              <a:gd fmla="*/ 3381562 h 3550128" name="connsiteY30-2494"/>
              <a:gd fmla="*/ 1016693 w 1432618" name="connsiteX31-2495"/>
              <a:gd fmla="*/ 3543487 h 3550128" name="connsiteY31-2496"/>
              <a:gd fmla="*/ 1016693 w 1432618" name="connsiteX0-2497"/>
              <a:gd fmla="*/ 3543487 h 3550128" name="connsiteY0-2498"/>
              <a:gd fmla="*/ 591243 w 1432618" name="connsiteX1-2499"/>
              <a:gd fmla="*/ 3549837 h 3550128" name="connsiteY1-2500"/>
              <a:gd fmla="*/ 394393 w 1432618" name="connsiteX2-2501"/>
              <a:gd fmla="*/ 3038662 h 3550128" name="connsiteY2-2502"/>
              <a:gd fmla="*/ 746818 w 1432618" name="connsiteX3-2503"/>
              <a:gd fmla="*/ 2343337 h 3550128" name="connsiteY3-2504"/>
              <a:gd fmla="*/ 560128 w 1432618" name="connsiteX4-2505"/>
              <a:gd fmla="*/ 1884232 h 3550128" name="connsiteY4-2506"/>
              <a:gd fmla="*/ 58 w 1432618" name="connsiteX5-2507"/>
              <a:gd fmla="*/ 1832797 h 3550128" name="connsiteY5-2508"/>
              <a:gd fmla="*/ 394393 w 1432618" name="connsiteX6-2509"/>
              <a:gd fmla="*/ 1705162 h 3550128" name="connsiteY6-2510"/>
              <a:gd fmla="*/ 642043 w 1432618" name="connsiteX7-2511"/>
              <a:gd fmla="*/ 1838512 h 3550128" name="connsiteY7-2512"/>
              <a:gd fmla="*/ 689668 w 1432618" name="connsiteX8-2513"/>
              <a:gd fmla="*/ 1609912 h 3550128" name="connsiteY8-2514"/>
              <a:gd fmla="*/ 823018 w 1432618" name="connsiteX9-2515"/>
              <a:gd fmla="*/ 1295587 h 3550128" name="connsiteY9-2516"/>
              <a:gd fmla="*/ 765868 w 1432618" name="connsiteX10-2517"/>
              <a:gd fmla="*/ 771712 h 3550128" name="connsiteY10-2518"/>
              <a:gd fmla="*/ 537268 w 1432618" name="connsiteX11-2519"/>
              <a:gd fmla="*/ 628837 h 3550128" name="connsiteY11-2520"/>
              <a:gd fmla="*/ 689668 w 1432618" name="connsiteX12-2521"/>
              <a:gd fmla="*/ 628837 h 3550128" name="connsiteY12-2522"/>
              <a:gd fmla="*/ 765868 w 1432618" name="connsiteX13-2523"/>
              <a:gd fmla="*/ 714562 h 3550128" name="connsiteY13-2524"/>
              <a:gd fmla="*/ 870643 w 1432618" name="connsiteX14-2525"/>
              <a:gd fmla="*/ 187 h 3550128" name="connsiteY14-2526"/>
              <a:gd fmla="*/ 832543 w 1432618" name="connsiteX15-2527"/>
              <a:gd fmla="*/ 647887 h 3550128" name="connsiteY15-2528"/>
              <a:gd fmla="*/ 908743 w 1432618" name="connsiteX16-2529"/>
              <a:gd fmla="*/ 1038412 h 3550128" name="connsiteY16-2530"/>
              <a:gd fmla="*/ 937318 w 1432618" name="connsiteX17-2531"/>
              <a:gd fmla="*/ 1286062 h 3550128" name="connsiteY17-2532"/>
              <a:gd fmla="*/ 1108768 w 1432618" name="connsiteX18-2533"/>
              <a:gd fmla="*/ 1152712 h 3550128" name="connsiteY18-2534"/>
              <a:gd fmla="*/ 1337368 w 1432618" name="connsiteX19-2535"/>
              <a:gd fmla="*/ 1133662 h 3550128" name="connsiteY19-2536"/>
              <a:gd fmla="*/ 1089718 w 1432618" name="connsiteX20-2537"/>
              <a:gd fmla="*/ 1190812 h 3550128" name="connsiteY20-2538"/>
              <a:gd fmla="*/ 880168 w 1432618" name="connsiteX21-2539"/>
              <a:gd fmla="*/ 1495612 h 3550128" name="connsiteY21-2540"/>
              <a:gd fmla="*/ 823018 w 1432618" name="connsiteX22-2541"/>
              <a:gd fmla="*/ 1857562 h 3550128" name="connsiteY22-2542"/>
              <a:gd fmla="*/ 975418 w 1432618" name="connsiteX23-2543"/>
              <a:gd fmla="*/ 2314762 h 3550128" name="connsiteY23-2544"/>
              <a:gd fmla="*/ 896043 w 1432618" name="connsiteX24-2545"/>
              <a:gd fmla="*/ 2540187 h 3550128" name="connsiteY24-2546"/>
              <a:gd fmla="*/ 1213543 w 1432618" name="connsiteX25-2547"/>
              <a:gd fmla="*/ 2495737 h 3550128" name="connsiteY25-2548"/>
              <a:gd fmla="*/ 1432618 w 1432618" name="connsiteX26-2549"/>
              <a:gd fmla="*/ 2588606 h 3550128" name="connsiteY26-2550"/>
              <a:gd fmla="*/ 1188143 w 1432618" name="connsiteX27-2551"/>
              <a:gd fmla="*/ 2552887 h 3550128" name="connsiteY27-2552"/>
              <a:gd fmla="*/ 832543 w 1432618" name="connsiteX28-2553"/>
              <a:gd fmla="*/ 2695762 h 3550128" name="connsiteY28-2554"/>
              <a:gd fmla="*/ 689668 w 1432618" name="connsiteX29-2555"/>
              <a:gd fmla="*/ 3048187 h 3550128" name="connsiteY29-2556"/>
              <a:gd fmla="*/ 918268 w 1432618" name="connsiteX30-2557"/>
              <a:gd fmla="*/ 3381562 h 3550128" name="connsiteY30-2558"/>
              <a:gd fmla="*/ 1016693 w 1432618" name="connsiteX31-2559"/>
              <a:gd fmla="*/ 3543487 h 3550128" name="connsiteY31-2560"/>
              <a:gd fmla="*/ 1016693 w 1432618" name="connsiteX0-2561"/>
              <a:gd fmla="*/ 3543487 h 3550128" name="connsiteY0-2562"/>
              <a:gd fmla="*/ 591243 w 1432618" name="connsiteX1-2563"/>
              <a:gd fmla="*/ 3549837 h 3550128" name="connsiteY1-2564"/>
              <a:gd fmla="*/ 394393 w 1432618" name="connsiteX2-2565"/>
              <a:gd fmla="*/ 3038662 h 3550128" name="connsiteY2-2566"/>
              <a:gd fmla="*/ 746818 w 1432618" name="connsiteX3-2567"/>
              <a:gd fmla="*/ 2343337 h 3550128" name="connsiteY3-2568"/>
              <a:gd fmla="*/ 560128 w 1432618" name="connsiteX4-2569"/>
              <a:gd fmla="*/ 1884232 h 3550128" name="connsiteY4-2570"/>
              <a:gd fmla="*/ 58 w 1432618" name="connsiteX5-2571"/>
              <a:gd fmla="*/ 1832797 h 3550128" name="connsiteY5-2572"/>
              <a:gd fmla="*/ 394393 w 1432618" name="connsiteX6-2573"/>
              <a:gd fmla="*/ 1705162 h 3550128" name="connsiteY6-2574"/>
              <a:gd fmla="*/ 642043 w 1432618" name="connsiteX7-2575"/>
              <a:gd fmla="*/ 1838512 h 3550128" name="connsiteY7-2576"/>
              <a:gd fmla="*/ 689668 w 1432618" name="connsiteX8-2577"/>
              <a:gd fmla="*/ 1609912 h 3550128" name="connsiteY8-2578"/>
              <a:gd fmla="*/ 823018 w 1432618" name="connsiteX9-2579"/>
              <a:gd fmla="*/ 1295587 h 3550128" name="connsiteY9-2580"/>
              <a:gd fmla="*/ 765868 w 1432618" name="connsiteX10-2581"/>
              <a:gd fmla="*/ 771712 h 3550128" name="connsiteY10-2582"/>
              <a:gd fmla="*/ 537268 w 1432618" name="connsiteX11-2583"/>
              <a:gd fmla="*/ 628837 h 3550128" name="connsiteY11-2584"/>
              <a:gd fmla="*/ 689668 w 1432618" name="connsiteX12-2585"/>
              <a:gd fmla="*/ 628837 h 3550128" name="connsiteY12-2586"/>
              <a:gd fmla="*/ 765868 w 1432618" name="connsiteX13-2587"/>
              <a:gd fmla="*/ 714562 h 3550128" name="connsiteY13-2588"/>
              <a:gd fmla="*/ 870643 w 1432618" name="connsiteX14-2589"/>
              <a:gd fmla="*/ 187 h 3550128" name="connsiteY14-2590"/>
              <a:gd fmla="*/ 832543 w 1432618" name="connsiteX15-2591"/>
              <a:gd fmla="*/ 647887 h 3550128" name="connsiteY15-2592"/>
              <a:gd fmla="*/ 908743 w 1432618" name="connsiteX16-2593"/>
              <a:gd fmla="*/ 1038412 h 3550128" name="connsiteY16-2594"/>
              <a:gd fmla="*/ 937318 w 1432618" name="connsiteX17-2595"/>
              <a:gd fmla="*/ 1286062 h 3550128" name="connsiteY17-2596"/>
              <a:gd fmla="*/ 1108768 w 1432618" name="connsiteX18-2597"/>
              <a:gd fmla="*/ 1152712 h 3550128" name="connsiteY18-2598"/>
              <a:gd fmla="*/ 1337368 w 1432618" name="connsiteX19-2599"/>
              <a:gd fmla="*/ 1133662 h 3550128" name="connsiteY19-2600"/>
              <a:gd fmla="*/ 1089718 w 1432618" name="connsiteX20-2601"/>
              <a:gd fmla="*/ 1190812 h 3550128" name="connsiteY20-2602"/>
              <a:gd fmla="*/ 880168 w 1432618" name="connsiteX21-2603"/>
              <a:gd fmla="*/ 1495612 h 3550128" name="connsiteY21-2604"/>
              <a:gd fmla="*/ 823018 w 1432618" name="connsiteX22-2605"/>
              <a:gd fmla="*/ 1857562 h 3550128" name="connsiteY22-2606"/>
              <a:gd fmla="*/ 975418 w 1432618" name="connsiteX23-2607"/>
              <a:gd fmla="*/ 2314762 h 3550128" name="connsiteY23-2608"/>
              <a:gd fmla="*/ 896043 w 1432618" name="connsiteX24-2609"/>
              <a:gd fmla="*/ 2540187 h 3550128" name="connsiteY24-2610"/>
              <a:gd fmla="*/ 1213543 w 1432618" name="connsiteX25-2611"/>
              <a:gd fmla="*/ 2495737 h 3550128" name="connsiteY25-2612"/>
              <a:gd fmla="*/ 1432618 w 1432618" name="connsiteX26-2613"/>
              <a:gd fmla="*/ 2588606 h 3550128" name="connsiteY26-2614"/>
              <a:gd fmla="*/ 1188143 w 1432618" name="connsiteX27-2615"/>
              <a:gd fmla="*/ 2552887 h 3550128" name="connsiteY27-2616"/>
              <a:gd fmla="*/ 832543 w 1432618" name="connsiteX28-2617"/>
              <a:gd fmla="*/ 2695762 h 3550128" name="connsiteY28-2618"/>
              <a:gd fmla="*/ 689668 w 1432618" name="connsiteX29-2619"/>
              <a:gd fmla="*/ 3048187 h 3550128" name="connsiteY29-2620"/>
              <a:gd fmla="*/ 918268 w 1432618" name="connsiteX30-2621"/>
              <a:gd fmla="*/ 3381562 h 3550128" name="connsiteY30-2622"/>
              <a:gd fmla="*/ 1016693 w 1432618" name="connsiteX31-2623"/>
              <a:gd fmla="*/ 3543487 h 3550128" name="connsiteY31-2624"/>
              <a:gd fmla="*/ 1016693 w 1432618" name="connsiteX0-2625"/>
              <a:gd fmla="*/ 3543487 h 3550128" name="connsiteY0-2626"/>
              <a:gd fmla="*/ 591243 w 1432618" name="connsiteX1-2627"/>
              <a:gd fmla="*/ 3549837 h 3550128" name="connsiteY1-2628"/>
              <a:gd fmla="*/ 394393 w 1432618" name="connsiteX2-2629"/>
              <a:gd fmla="*/ 3038662 h 3550128" name="connsiteY2-2630"/>
              <a:gd fmla="*/ 746818 w 1432618" name="connsiteX3-2631"/>
              <a:gd fmla="*/ 2343337 h 3550128" name="connsiteY3-2632"/>
              <a:gd fmla="*/ 560128 w 1432618" name="connsiteX4-2633"/>
              <a:gd fmla="*/ 1884232 h 3550128" name="connsiteY4-2634"/>
              <a:gd fmla="*/ 58 w 1432618" name="connsiteX5-2635"/>
              <a:gd fmla="*/ 1832797 h 3550128" name="connsiteY5-2636"/>
              <a:gd fmla="*/ 394393 w 1432618" name="connsiteX6-2637"/>
              <a:gd fmla="*/ 1705162 h 3550128" name="connsiteY6-2638"/>
              <a:gd fmla="*/ 642043 w 1432618" name="connsiteX7-2639"/>
              <a:gd fmla="*/ 1838512 h 3550128" name="connsiteY7-2640"/>
              <a:gd fmla="*/ 689668 w 1432618" name="connsiteX8-2641"/>
              <a:gd fmla="*/ 1609912 h 3550128" name="connsiteY8-2642"/>
              <a:gd fmla="*/ 823018 w 1432618" name="connsiteX9-2643"/>
              <a:gd fmla="*/ 1295587 h 3550128" name="connsiteY9-2644"/>
              <a:gd fmla="*/ 765868 w 1432618" name="connsiteX10-2645"/>
              <a:gd fmla="*/ 771712 h 3550128" name="connsiteY10-2646"/>
              <a:gd fmla="*/ 537268 w 1432618" name="connsiteX11-2647"/>
              <a:gd fmla="*/ 628837 h 3550128" name="connsiteY11-2648"/>
              <a:gd fmla="*/ 689668 w 1432618" name="connsiteX12-2649"/>
              <a:gd fmla="*/ 628837 h 3550128" name="connsiteY12-2650"/>
              <a:gd fmla="*/ 765868 w 1432618" name="connsiteX13-2651"/>
              <a:gd fmla="*/ 714562 h 3550128" name="connsiteY13-2652"/>
              <a:gd fmla="*/ 870643 w 1432618" name="connsiteX14-2653"/>
              <a:gd fmla="*/ 187 h 3550128" name="connsiteY14-2654"/>
              <a:gd fmla="*/ 832543 w 1432618" name="connsiteX15-2655"/>
              <a:gd fmla="*/ 647887 h 3550128" name="connsiteY15-2656"/>
              <a:gd fmla="*/ 908743 w 1432618" name="connsiteX16-2657"/>
              <a:gd fmla="*/ 1038412 h 3550128" name="connsiteY16-2658"/>
              <a:gd fmla="*/ 937318 w 1432618" name="connsiteX17-2659"/>
              <a:gd fmla="*/ 1286062 h 3550128" name="connsiteY17-2660"/>
              <a:gd fmla="*/ 1108768 w 1432618" name="connsiteX18-2661"/>
              <a:gd fmla="*/ 1152712 h 3550128" name="connsiteY18-2662"/>
              <a:gd fmla="*/ 1337368 w 1432618" name="connsiteX19-2663"/>
              <a:gd fmla="*/ 1133662 h 3550128" name="connsiteY19-2664"/>
              <a:gd fmla="*/ 1089718 w 1432618" name="connsiteX20-2665"/>
              <a:gd fmla="*/ 1190812 h 3550128" name="connsiteY20-2666"/>
              <a:gd fmla="*/ 880168 w 1432618" name="connsiteX21-2667"/>
              <a:gd fmla="*/ 1495612 h 3550128" name="connsiteY21-2668"/>
              <a:gd fmla="*/ 823018 w 1432618" name="connsiteX22-2669"/>
              <a:gd fmla="*/ 1857562 h 3550128" name="connsiteY22-2670"/>
              <a:gd fmla="*/ 1003993 w 1432618" name="connsiteX23-2671"/>
              <a:gd fmla="*/ 2270312 h 3550128" name="connsiteY23-2672"/>
              <a:gd fmla="*/ 896043 w 1432618" name="connsiteX24-2673"/>
              <a:gd fmla="*/ 2540187 h 3550128" name="connsiteY24-2674"/>
              <a:gd fmla="*/ 1213543 w 1432618" name="connsiteX25-2675"/>
              <a:gd fmla="*/ 2495737 h 3550128" name="connsiteY25-2676"/>
              <a:gd fmla="*/ 1432618 w 1432618" name="connsiteX26-2677"/>
              <a:gd fmla="*/ 2588606 h 3550128" name="connsiteY26-2678"/>
              <a:gd fmla="*/ 1188143 w 1432618" name="connsiteX27-2679"/>
              <a:gd fmla="*/ 2552887 h 3550128" name="connsiteY27-2680"/>
              <a:gd fmla="*/ 832543 w 1432618" name="connsiteX28-2681"/>
              <a:gd fmla="*/ 2695762 h 3550128" name="connsiteY28-2682"/>
              <a:gd fmla="*/ 689668 w 1432618" name="connsiteX29-2683"/>
              <a:gd fmla="*/ 3048187 h 3550128" name="connsiteY29-2684"/>
              <a:gd fmla="*/ 918268 w 1432618" name="connsiteX30-2685"/>
              <a:gd fmla="*/ 3381562 h 3550128" name="connsiteY30-2686"/>
              <a:gd fmla="*/ 1016693 w 1432618" name="connsiteX31-2687"/>
              <a:gd fmla="*/ 3543487 h 3550128" name="connsiteY31-2688"/>
              <a:gd fmla="*/ 1016693 w 1432618" name="connsiteX0-2689"/>
              <a:gd fmla="*/ 3543487 h 3550128" name="connsiteY0-2690"/>
              <a:gd fmla="*/ 591243 w 1432618" name="connsiteX1-2691"/>
              <a:gd fmla="*/ 3549837 h 3550128" name="connsiteY1-2692"/>
              <a:gd fmla="*/ 394393 w 1432618" name="connsiteX2-2693"/>
              <a:gd fmla="*/ 3038662 h 3550128" name="connsiteY2-2694"/>
              <a:gd fmla="*/ 746818 w 1432618" name="connsiteX3-2695"/>
              <a:gd fmla="*/ 2343337 h 3550128" name="connsiteY3-2696"/>
              <a:gd fmla="*/ 560128 w 1432618" name="connsiteX4-2697"/>
              <a:gd fmla="*/ 1884232 h 3550128" name="connsiteY4-2698"/>
              <a:gd fmla="*/ 58 w 1432618" name="connsiteX5-2699"/>
              <a:gd fmla="*/ 1832797 h 3550128" name="connsiteY5-2700"/>
              <a:gd fmla="*/ 394393 w 1432618" name="connsiteX6-2701"/>
              <a:gd fmla="*/ 1705162 h 3550128" name="connsiteY6-2702"/>
              <a:gd fmla="*/ 642043 w 1432618" name="connsiteX7-2703"/>
              <a:gd fmla="*/ 1838512 h 3550128" name="connsiteY7-2704"/>
              <a:gd fmla="*/ 689668 w 1432618" name="connsiteX8-2705"/>
              <a:gd fmla="*/ 1609912 h 3550128" name="connsiteY8-2706"/>
              <a:gd fmla="*/ 823018 w 1432618" name="connsiteX9-2707"/>
              <a:gd fmla="*/ 1295587 h 3550128" name="connsiteY9-2708"/>
              <a:gd fmla="*/ 765868 w 1432618" name="connsiteX10-2709"/>
              <a:gd fmla="*/ 771712 h 3550128" name="connsiteY10-2710"/>
              <a:gd fmla="*/ 537268 w 1432618" name="connsiteX11-2711"/>
              <a:gd fmla="*/ 628837 h 3550128" name="connsiteY11-2712"/>
              <a:gd fmla="*/ 689668 w 1432618" name="connsiteX12-2713"/>
              <a:gd fmla="*/ 628837 h 3550128" name="connsiteY12-2714"/>
              <a:gd fmla="*/ 765868 w 1432618" name="connsiteX13-2715"/>
              <a:gd fmla="*/ 714562 h 3550128" name="connsiteY13-2716"/>
              <a:gd fmla="*/ 870643 w 1432618" name="connsiteX14-2717"/>
              <a:gd fmla="*/ 187 h 3550128" name="connsiteY14-2718"/>
              <a:gd fmla="*/ 832543 w 1432618" name="connsiteX15-2719"/>
              <a:gd fmla="*/ 647887 h 3550128" name="connsiteY15-2720"/>
              <a:gd fmla="*/ 908743 w 1432618" name="connsiteX16-2721"/>
              <a:gd fmla="*/ 1038412 h 3550128" name="connsiteY16-2722"/>
              <a:gd fmla="*/ 937318 w 1432618" name="connsiteX17-2723"/>
              <a:gd fmla="*/ 1286062 h 3550128" name="connsiteY17-2724"/>
              <a:gd fmla="*/ 1108768 w 1432618" name="connsiteX18-2725"/>
              <a:gd fmla="*/ 1152712 h 3550128" name="connsiteY18-2726"/>
              <a:gd fmla="*/ 1337368 w 1432618" name="connsiteX19-2727"/>
              <a:gd fmla="*/ 1133662 h 3550128" name="connsiteY19-2728"/>
              <a:gd fmla="*/ 1089718 w 1432618" name="connsiteX20-2729"/>
              <a:gd fmla="*/ 1190812 h 3550128" name="connsiteY20-2730"/>
              <a:gd fmla="*/ 880168 w 1432618" name="connsiteX21-2731"/>
              <a:gd fmla="*/ 1495612 h 3550128" name="connsiteY21-2732"/>
              <a:gd fmla="*/ 835718 w 1432618" name="connsiteX22-2733"/>
              <a:gd fmla="*/ 1857562 h 3550128" name="connsiteY22-2734"/>
              <a:gd fmla="*/ 1003993 w 1432618" name="connsiteX23-2735"/>
              <a:gd fmla="*/ 2270312 h 3550128" name="connsiteY23-2736"/>
              <a:gd fmla="*/ 896043 w 1432618" name="connsiteX24-2737"/>
              <a:gd fmla="*/ 2540187 h 3550128" name="connsiteY24-2738"/>
              <a:gd fmla="*/ 1213543 w 1432618" name="connsiteX25-2739"/>
              <a:gd fmla="*/ 2495737 h 3550128" name="connsiteY25-2740"/>
              <a:gd fmla="*/ 1432618 w 1432618" name="connsiteX26-2741"/>
              <a:gd fmla="*/ 2588606 h 3550128" name="connsiteY26-2742"/>
              <a:gd fmla="*/ 1188143 w 1432618" name="connsiteX27-2743"/>
              <a:gd fmla="*/ 2552887 h 3550128" name="connsiteY27-2744"/>
              <a:gd fmla="*/ 832543 w 1432618" name="connsiteX28-2745"/>
              <a:gd fmla="*/ 2695762 h 3550128" name="connsiteY28-2746"/>
              <a:gd fmla="*/ 689668 w 1432618" name="connsiteX29-2747"/>
              <a:gd fmla="*/ 3048187 h 3550128" name="connsiteY29-2748"/>
              <a:gd fmla="*/ 918268 w 1432618" name="connsiteX30-2749"/>
              <a:gd fmla="*/ 3381562 h 3550128" name="connsiteY30-2750"/>
              <a:gd fmla="*/ 1016693 w 1432618" name="connsiteX31-2751"/>
              <a:gd fmla="*/ 3543487 h 3550128" name="connsiteY31-2752"/>
              <a:gd fmla="*/ 1016693 w 1432618" name="connsiteX0-2753"/>
              <a:gd fmla="*/ 3543487 h 3550128" name="connsiteY0-2754"/>
              <a:gd fmla="*/ 591243 w 1432618" name="connsiteX1-2755"/>
              <a:gd fmla="*/ 3549837 h 3550128" name="connsiteY1-2756"/>
              <a:gd fmla="*/ 394393 w 1432618" name="connsiteX2-2757"/>
              <a:gd fmla="*/ 3038662 h 3550128" name="connsiteY2-2758"/>
              <a:gd fmla="*/ 746818 w 1432618" name="connsiteX3-2759"/>
              <a:gd fmla="*/ 2343337 h 3550128" name="connsiteY3-2760"/>
              <a:gd fmla="*/ 560128 w 1432618" name="connsiteX4-2761"/>
              <a:gd fmla="*/ 1884232 h 3550128" name="connsiteY4-2762"/>
              <a:gd fmla="*/ 58 w 1432618" name="connsiteX5-2763"/>
              <a:gd fmla="*/ 1832797 h 3550128" name="connsiteY5-2764"/>
              <a:gd fmla="*/ 394393 w 1432618" name="connsiteX6-2765"/>
              <a:gd fmla="*/ 1705162 h 3550128" name="connsiteY6-2766"/>
              <a:gd fmla="*/ 642043 w 1432618" name="connsiteX7-2767"/>
              <a:gd fmla="*/ 1838512 h 3550128" name="connsiteY7-2768"/>
              <a:gd fmla="*/ 689668 w 1432618" name="connsiteX8-2769"/>
              <a:gd fmla="*/ 1609912 h 3550128" name="connsiteY8-2770"/>
              <a:gd fmla="*/ 823018 w 1432618" name="connsiteX9-2771"/>
              <a:gd fmla="*/ 1295587 h 3550128" name="connsiteY9-2772"/>
              <a:gd fmla="*/ 765868 w 1432618" name="connsiteX10-2773"/>
              <a:gd fmla="*/ 771712 h 3550128" name="connsiteY10-2774"/>
              <a:gd fmla="*/ 537268 w 1432618" name="connsiteX11-2775"/>
              <a:gd fmla="*/ 628837 h 3550128" name="connsiteY11-2776"/>
              <a:gd fmla="*/ 689668 w 1432618" name="connsiteX12-2777"/>
              <a:gd fmla="*/ 628837 h 3550128" name="connsiteY12-2778"/>
              <a:gd fmla="*/ 765868 w 1432618" name="connsiteX13-2779"/>
              <a:gd fmla="*/ 714562 h 3550128" name="connsiteY13-2780"/>
              <a:gd fmla="*/ 870643 w 1432618" name="connsiteX14-2781"/>
              <a:gd fmla="*/ 187 h 3550128" name="connsiteY14-2782"/>
              <a:gd fmla="*/ 832543 w 1432618" name="connsiteX15-2783"/>
              <a:gd fmla="*/ 647887 h 3550128" name="connsiteY15-2784"/>
              <a:gd fmla="*/ 908743 w 1432618" name="connsiteX16-2785"/>
              <a:gd fmla="*/ 1038412 h 3550128" name="connsiteY16-2786"/>
              <a:gd fmla="*/ 937318 w 1432618" name="connsiteX17-2787"/>
              <a:gd fmla="*/ 1286062 h 3550128" name="connsiteY17-2788"/>
              <a:gd fmla="*/ 1108768 w 1432618" name="connsiteX18-2789"/>
              <a:gd fmla="*/ 1152712 h 3550128" name="connsiteY18-2790"/>
              <a:gd fmla="*/ 1337368 w 1432618" name="connsiteX19-2791"/>
              <a:gd fmla="*/ 1133662 h 3550128" name="connsiteY19-2792"/>
              <a:gd fmla="*/ 1089718 w 1432618" name="connsiteX20-2793"/>
              <a:gd fmla="*/ 1190812 h 3550128" name="connsiteY20-2794"/>
              <a:gd fmla="*/ 889693 w 1432618" name="connsiteX21-2795"/>
              <a:gd fmla="*/ 1489262 h 3550128" name="connsiteY21-2796"/>
              <a:gd fmla="*/ 835718 w 1432618" name="connsiteX22-2797"/>
              <a:gd fmla="*/ 1857562 h 3550128" name="connsiteY22-2798"/>
              <a:gd fmla="*/ 1003993 w 1432618" name="connsiteX23-2799"/>
              <a:gd fmla="*/ 2270312 h 3550128" name="connsiteY23-2800"/>
              <a:gd fmla="*/ 896043 w 1432618" name="connsiteX24-2801"/>
              <a:gd fmla="*/ 2540187 h 3550128" name="connsiteY24-2802"/>
              <a:gd fmla="*/ 1213543 w 1432618" name="connsiteX25-2803"/>
              <a:gd fmla="*/ 2495737 h 3550128" name="connsiteY25-2804"/>
              <a:gd fmla="*/ 1432618 w 1432618" name="connsiteX26-2805"/>
              <a:gd fmla="*/ 2588606 h 3550128" name="connsiteY26-2806"/>
              <a:gd fmla="*/ 1188143 w 1432618" name="connsiteX27-2807"/>
              <a:gd fmla="*/ 2552887 h 3550128" name="connsiteY27-2808"/>
              <a:gd fmla="*/ 832543 w 1432618" name="connsiteX28-2809"/>
              <a:gd fmla="*/ 2695762 h 3550128" name="connsiteY28-2810"/>
              <a:gd fmla="*/ 689668 w 1432618" name="connsiteX29-2811"/>
              <a:gd fmla="*/ 3048187 h 3550128" name="connsiteY29-2812"/>
              <a:gd fmla="*/ 918268 w 1432618" name="connsiteX30-2813"/>
              <a:gd fmla="*/ 3381562 h 3550128" name="connsiteY30-2814"/>
              <a:gd fmla="*/ 1016693 w 1432618" name="connsiteX31-2815"/>
              <a:gd fmla="*/ 3543487 h 3550128" name="connsiteY31-2816"/>
              <a:gd fmla="*/ 1016693 w 1432618" name="connsiteX0-2817"/>
              <a:gd fmla="*/ 3543487 h 3550128" name="connsiteY0-2818"/>
              <a:gd fmla="*/ 591243 w 1432618" name="connsiteX1-2819"/>
              <a:gd fmla="*/ 3549837 h 3550128" name="connsiteY1-2820"/>
              <a:gd fmla="*/ 394393 w 1432618" name="connsiteX2-2821"/>
              <a:gd fmla="*/ 3038662 h 3550128" name="connsiteY2-2822"/>
              <a:gd fmla="*/ 746818 w 1432618" name="connsiteX3-2823"/>
              <a:gd fmla="*/ 2343337 h 3550128" name="connsiteY3-2824"/>
              <a:gd fmla="*/ 560128 w 1432618" name="connsiteX4-2825"/>
              <a:gd fmla="*/ 1884232 h 3550128" name="connsiteY4-2826"/>
              <a:gd fmla="*/ 58 w 1432618" name="connsiteX5-2827"/>
              <a:gd fmla="*/ 1832797 h 3550128" name="connsiteY5-2828"/>
              <a:gd fmla="*/ 394393 w 1432618" name="connsiteX6-2829"/>
              <a:gd fmla="*/ 1705162 h 3550128" name="connsiteY6-2830"/>
              <a:gd fmla="*/ 642043 w 1432618" name="connsiteX7-2831"/>
              <a:gd fmla="*/ 1838512 h 3550128" name="connsiteY7-2832"/>
              <a:gd fmla="*/ 689668 w 1432618" name="connsiteX8-2833"/>
              <a:gd fmla="*/ 1609912 h 3550128" name="connsiteY8-2834"/>
              <a:gd fmla="*/ 823018 w 1432618" name="connsiteX9-2835"/>
              <a:gd fmla="*/ 1295587 h 3550128" name="connsiteY9-2836"/>
              <a:gd fmla="*/ 765868 w 1432618" name="connsiteX10-2837"/>
              <a:gd fmla="*/ 771712 h 3550128" name="connsiteY10-2838"/>
              <a:gd fmla="*/ 537268 w 1432618" name="connsiteX11-2839"/>
              <a:gd fmla="*/ 628837 h 3550128" name="connsiteY11-2840"/>
              <a:gd fmla="*/ 689668 w 1432618" name="connsiteX12-2841"/>
              <a:gd fmla="*/ 628837 h 3550128" name="connsiteY12-2842"/>
              <a:gd fmla="*/ 765868 w 1432618" name="connsiteX13-2843"/>
              <a:gd fmla="*/ 714562 h 3550128" name="connsiteY13-2844"/>
              <a:gd fmla="*/ 870643 w 1432618" name="connsiteX14-2845"/>
              <a:gd fmla="*/ 187 h 3550128" name="connsiteY14-2846"/>
              <a:gd fmla="*/ 832543 w 1432618" name="connsiteX15-2847"/>
              <a:gd fmla="*/ 647887 h 3550128" name="connsiteY15-2848"/>
              <a:gd fmla="*/ 908743 w 1432618" name="connsiteX16-2849"/>
              <a:gd fmla="*/ 1038412 h 3550128" name="connsiteY16-2850"/>
              <a:gd fmla="*/ 937318 w 1432618" name="connsiteX17-2851"/>
              <a:gd fmla="*/ 1286062 h 3550128" name="connsiteY17-2852"/>
              <a:gd fmla="*/ 1108768 w 1432618" name="connsiteX18-2853"/>
              <a:gd fmla="*/ 1152712 h 3550128" name="connsiteY18-2854"/>
              <a:gd fmla="*/ 1337368 w 1432618" name="connsiteX19-2855"/>
              <a:gd fmla="*/ 1133662 h 3550128" name="connsiteY19-2856"/>
              <a:gd fmla="*/ 1105593 w 1432618" name="connsiteX20-2857"/>
              <a:gd fmla="*/ 1197162 h 3550128" name="connsiteY20-2858"/>
              <a:gd fmla="*/ 889693 w 1432618" name="connsiteX21-2859"/>
              <a:gd fmla="*/ 1489262 h 3550128" name="connsiteY21-2860"/>
              <a:gd fmla="*/ 835718 w 1432618" name="connsiteX22-2861"/>
              <a:gd fmla="*/ 1857562 h 3550128" name="connsiteY22-2862"/>
              <a:gd fmla="*/ 1003993 w 1432618" name="connsiteX23-2863"/>
              <a:gd fmla="*/ 2270312 h 3550128" name="connsiteY23-2864"/>
              <a:gd fmla="*/ 896043 w 1432618" name="connsiteX24-2865"/>
              <a:gd fmla="*/ 2540187 h 3550128" name="connsiteY24-2866"/>
              <a:gd fmla="*/ 1213543 w 1432618" name="connsiteX25-2867"/>
              <a:gd fmla="*/ 2495737 h 3550128" name="connsiteY25-2868"/>
              <a:gd fmla="*/ 1432618 w 1432618" name="connsiteX26-2869"/>
              <a:gd fmla="*/ 2588606 h 3550128" name="connsiteY26-2870"/>
              <a:gd fmla="*/ 1188143 w 1432618" name="connsiteX27-2871"/>
              <a:gd fmla="*/ 2552887 h 3550128" name="connsiteY27-2872"/>
              <a:gd fmla="*/ 832543 w 1432618" name="connsiteX28-2873"/>
              <a:gd fmla="*/ 2695762 h 3550128" name="connsiteY28-2874"/>
              <a:gd fmla="*/ 689668 w 1432618" name="connsiteX29-2875"/>
              <a:gd fmla="*/ 3048187 h 3550128" name="connsiteY29-2876"/>
              <a:gd fmla="*/ 918268 w 1432618" name="connsiteX30-2877"/>
              <a:gd fmla="*/ 3381562 h 3550128" name="connsiteY30-2878"/>
              <a:gd fmla="*/ 1016693 w 1432618" name="connsiteX31-2879"/>
              <a:gd fmla="*/ 3543487 h 3550128" name="connsiteY31-2880"/>
              <a:gd fmla="*/ 1016693 w 1432618" name="connsiteX0-2881"/>
              <a:gd fmla="*/ 3543487 h 3550128" name="connsiteY0-2882"/>
              <a:gd fmla="*/ 591243 w 1432618" name="connsiteX1-2883"/>
              <a:gd fmla="*/ 3549837 h 3550128" name="connsiteY1-2884"/>
              <a:gd fmla="*/ 394393 w 1432618" name="connsiteX2-2885"/>
              <a:gd fmla="*/ 3038662 h 3550128" name="connsiteY2-2886"/>
              <a:gd fmla="*/ 746818 w 1432618" name="connsiteX3-2887"/>
              <a:gd fmla="*/ 2343337 h 3550128" name="connsiteY3-2888"/>
              <a:gd fmla="*/ 560128 w 1432618" name="connsiteX4-2889"/>
              <a:gd fmla="*/ 1884232 h 3550128" name="connsiteY4-2890"/>
              <a:gd fmla="*/ 58 w 1432618" name="connsiteX5-2891"/>
              <a:gd fmla="*/ 1832797 h 3550128" name="connsiteY5-2892"/>
              <a:gd fmla="*/ 394393 w 1432618" name="connsiteX6-2893"/>
              <a:gd fmla="*/ 1705162 h 3550128" name="connsiteY6-2894"/>
              <a:gd fmla="*/ 642043 w 1432618" name="connsiteX7-2895"/>
              <a:gd fmla="*/ 1838512 h 3550128" name="connsiteY7-2896"/>
              <a:gd fmla="*/ 689668 w 1432618" name="connsiteX8-2897"/>
              <a:gd fmla="*/ 1609912 h 3550128" name="connsiteY8-2898"/>
              <a:gd fmla="*/ 823018 w 1432618" name="connsiteX9-2899"/>
              <a:gd fmla="*/ 1295587 h 3550128" name="connsiteY9-2900"/>
              <a:gd fmla="*/ 765868 w 1432618" name="connsiteX10-2901"/>
              <a:gd fmla="*/ 771712 h 3550128" name="connsiteY10-2902"/>
              <a:gd fmla="*/ 537268 w 1432618" name="connsiteX11-2903"/>
              <a:gd fmla="*/ 628837 h 3550128" name="connsiteY11-2904"/>
              <a:gd fmla="*/ 689668 w 1432618" name="connsiteX12-2905"/>
              <a:gd fmla="*/ 628837 h 3550128" name="connsiteY12-2906"/>
              <a:gd fmla="*/ 765868 w 1432618" name="connsiteX13-2907"/>
              <a:gd fmla="*/ 714562 h 3550128" name="connsiteY13-2908"/>
              <a:gd fmla="*/ 870643 w 1432618" name="connsiteX14-2909"/>
              <a:gd fmla="*/ 187 h 3550128" name="connsiteY14-2910"/>
              <a:gd fmla="*/ 832543 w 1432618" name="connsiteX15-2911"/>
              <a:gd fmla="*/ 647887 h 3550128" name="connsiteY15-2912"/>
              <a:gd fmla="*/ 908743 w 1432618" name="connsiteX16-2913"/>
              <a:gd fmla="*/ 1038412 h 3550128" name="connsiteY16-2914"/>
              <a:gd fmla="*/ 937318 w 1432618" name="connsiteX17-2915"/>
              <a:gd fmla="*/ 1286062 h 3550128" name="connsiteY17-2916"/>
              <a:gd fmla="*/ 1108768 w 1432618" name="connsiteX18-2917"/>
              <a:gd fmla="*/ 1152712 h 3550128" name="connsiteY18-2918"/>
              <a:gd fmla="*/ 1337368 w 1432618" name="connsiteX19-2919"/>
              <a:gd fmla="*/ 1133662 h 3550128" name="connsiteY19-2920"/>
              <a:gd fmla="*/ 1108768 w 1432618" name="connsiteX20-2921"/>
              <a:gd fmla="*/ 1216212 h 3550128" name="connsiteY20-2922"/>
              <a:gd fmla="*/ 889693 w 1432618" name="connsiteX21-2923"/>
              <a:gd fmla="*/ 1489262 h 3550128" name="connsiteY21-2924"/>
              <a:gd fmla="*/ 835718 w 1432618" name="connsiteX22-2925"/>
              <a:gd fmla="*/ 1857562 h 3550128" name="connsiteY22-2926"/>
              <a:gd fmla="*/ 1003993 w 1432618" name="connsiteX23-2927"/>
              <a:gd fmla="*/ 2270312 h 3550128" name="connsiteY23-2928"/>
              <a:gd fmla="*/ 896043 w 1432618" name="connsiteX24-2929"/>
              <a:gd fmla="*/ 2540187 h 3550128" name="connsiteY24-2930"/>
              <a:gd fmla="*/ 1213543 w 1432618" name="connsiteX25-2931"/>
              <a:gd fmla="*/ 2495737 h 3550128" name="connsiteY25-2932"/>
              <a:gd fmla="*/ 1432618 w 1432618" name="connsiteX26-2933"/>
              <a:gd fmla="*/ 2588606 h 3550128" name="connsiteY26-2934"/>
              <a:gd fmla="*/ 1188143 w 1432618" name="connsiteX27-2935"/>
              <a:gd fmla="*/ 2552887 h 3550128" name="connsiteY27-2936"/>
              <a:gd fmla="*/ 832543 w 1432618" name="connsiteX28-2937"/>
              <a:gd fmla="*/ 2695762 h 3550128" name="connsiteY28-2938"/>
              <a:gd fmla="*/ 689668 w 1432618" name="connsiteX29-2939"/>
              <a:gd fmla="*/ 3048187 h 3550128" name="connsiteY29-2940"/>
              <a:gd fmla="*/ 918268 w 1432618" name="connsiteX30-2941"/>
              <a:gd fmla="*/ 3381562 h 3550128" name="connsiteY30-2942"/>
              <a:gd fmla="*/ 1016693 w 1432618" name="connsiteX31-2943"/>
              <a:gd fmla="*/ 3543487 h 3550128" name="connsiteY31-2944"/>
              <a:gd fmla="*/ 1016693 w 1432618" name="connsiteX0-2945"/>
              <a:gd fmla="*/ 3543487 h 3550128" name="connsiteY0-2946"/>
              <a:gd fmla="*/ 591243 w 1432618" name="connsiteX1-2947"/>
              <a:gd fmla="*/ 3549837 h 3550128" name="connsiteY1-2948"/>
              <a:gd fmla="*/ 394393 w 1432618" name="connsiteX2-2949"/>
              <a:gd fmla="*/ 3038662 h 3550128" name="connsiteY2-2950"/>
              <a:gd fmla="*/ 746818 w 1432618" name="connsiteX3-2951"/>
              <a:gd fmla="*/ 2343337 h 3550128" name="connsiteY3-2952"/>
              <a:gd fmla="*/ 560128 w 1432618" name="connsiteX4-2953"/>
              <a:gd fmla="*/ 1884232 h 3550128" name="connsiteY4-2954"/>
              <a:gd fmla="*/ 58 w 1432618" name="connsiteX5-2955"/>
              <a:gd fmla="*/ 1832797 h 3550128" name="connsiteY5-2956"/>
              <a:gd fmla="*/ 394393 w 1432618" name="connsiteX6-2957"/>
              <a:gd fmla="*/ 1705162 h 3550128" name="connsiteY6-2958"/>
              <a:gd fmla="*/ 642043 w 1432618" name="connsiteX7-2959"/>
              <a:gd fmla="*/ 1838512 h 3550128" name="connsiteY7-2960"/>
              <a:gd fmla="*/ 689668 w 1432618" name="connsiteX8-2961"/>
              <a:gd fmla="*/ 1609912 h 3550128" name="connsiteY8-2962"/>
              <a:gd fmla="*/ 823018 w 1432618" name="connsiteX9-2963"/>
              <a:gd fmla="*/ 1295587 h 3550128" name="connsiteY9-2964"/>
              <a:gd fmla="*/ 765868 w 1432618" name="connsiteX10-2965"/>
              <a:gd fmla="*/ 771712 h 3550128" name="connsiteY10-2966"/>
              <a:gd fmla="*/ 537268 w 1432618" name="connsiteX11-2967"/>
              <a:gd fmla="*/ 628837 h 3550128" name="connsiteY11-2968"/>
              <a:gd fmla="*/ 689668 w 1432618" name="connsiteX12-2969"/>
              <a:gd fmla="*/ 628837 h 3550128" name="connsiteY12-2970"/>
              <a:gd fmla="*/ 765868 w 1432618" name="connsiteX13-2971"/>
              <a:gd fmla="*/ 714562 h 3550128" name="connsiteY13-2972"/>
              <a:gd fmla="*/ 870643 w 1432618" name="connsiteX14-2973"/>
              <a:gd fmla="*/ 187 h 3550128" name="connsiteY14-2974"/>
              <a:gd fmla="*/ 832543 w 1432618" name="connsiteX15-2975"/>
              <a:gd fmla="*/ 647887 h 3550128" name="connsiteY15-2976"/>
              <a:gd fmla="*/ 908743 w 1432618" name="connsiteX16-2977"/>
              <a:gd fmla="*/ 1038412 h 3550128" name="connsiteY16-2978"/>
              <a:gd fmla="*/ 937318 w 1432618" name="connsiteX17-2979"/>
              <a:gd fmla="*/ 1286062 h 3550128" name="connsiteY17-2980"/>
              <a:gd fmla="*/ 1108768 w 1432618" name="connsiteX18-2981"/>
              <a:gd fmla="*/ 1152712 h 3550128" name="connsiteY18-2982"/>
              <a:gd fmla="*/ 1375468 w 1432618" name="connsiteX19-2983"/>
              <a:gd fmla="*/ 1133662 h 3550128" name="connsiteY19-2984"/>
              <a:gd fmla="*/ 1108768 w 1432618" name="connsiteX20-2985"/>
              <a:gd fmla="*/ 1216212 h 3550128" name="connsiteY20-2986"/>
              <a:gd fmla="*/ 889693 w 1432618" name="connsiteX21-2987"/>
              <a:gd fmla="*/ 1489262 h 3550128" name="connsiteY21-2988"/>
              <a:gd fmla="*/ 835718 w 1432618" name="connsiteX22-2989"/>
              <a:gd fmla="*/ 1857562 h 3550128" name="connsiteY22-2990"/>
              <a:gd fmla="*/ 1003993 w 1432618" name="connsiteX23-2991"/>
              <a:gd fmla="*/ 2270312 h 3550128" name="connsiteY23-2992"/>
              <a:gd fmla="*/ 896043 w 1432618" name="connsiteX24-2993"/>
              <a:gd fmla="*/ 2540187 h 3550128" name="connsiteY24-2994"/>
              <a:gd fmla="*/ 1213543 w 1432618" name="connsiteX25-2995"/>
              <a:gd fmla="*/ 2495737 h 3550128" name="connsiteY25-2996"/>
              <a:gd fmla="*/ 1432618 w 1432618" name="connsiteX26-2997"/>
              <a:gd fmla="*/ 2588606 h 3550128" name="connsiteY26-2998"/>
              <a:gd fmla="*/ 1188143 w 1432618" name="connsiteX27-2999"/>
              <a:gd fmla="*/ 2552887 h 3550128" name="connsiteY27-3000"/>
              <a:gd fmla="*/ 832543 w 1432618" name="connsiteX28-3001"/>
              <a:gd fmla="*/ 2695762 h 3550128" name="connsiteY28-3002"/>
              <a:gd fmla="*/ 689668 w 1432618" name="connsiteX29-3003"/>
              <a:gd fmla="*/ 3048187 h 3550128" name="connsiteY29-3004"/>
              <a:gd fmla="*/ 918268 w 1432618" name="connsiteX30-3005"/>
              <a:gd fmla="*/ 3381562 h 3550128" name="connsiteY30-3006"/>
              <a:gd fmla="*/ 1016693 w 1432618" name="connsiteX31-3007"/>
              <a:gd fmla="*/ 3543487 h 3550128" name="connsiteY31-3008"/>
              <a:gd fmla="*/ 1016693 w 1432618" name="connsiteX0-3009"/>
              <a:gd fmla="*/ 3543487 h 3550128" name="connsiteY0-3010"/>
              <a:gd fmla="*/ 591243 w 1432618" name="connsiteX1-3011"/>
              <a:gd fmla="*/ 3549837 h 3550128" name="connsiteY1-3012"/>
              <a:gd fmla="*/ 394393 w 1432618" name="connsiteX2-3013"/>
              <a:gd fmla="*/ 3038662 h 3550128" name="connsiteY2-3014"/>
              <a:gd fmla="*/ 746818 w 1432618" name="connsiteX3-3015"/>
              <a:gd fmla="*/ 2343337 h 3550128" name="connsiteY3-3016"/>
              <a:gd fmla="*/ 560128 w 1432618" name="connsiteX4-3017"/>
              <a:gd fmla="*/ 1884232 h 3550128" name="connsiteY4-3018"/>
              <a:gd fmla="*/ 58 w 1432618" name="connsiteX5-3019"/>
              <a:gd fmla="*/ 1832797 h 3550128" name="connsiteY5-3020"/>
              <a:gd fmla="*/ 394393 w 1432618" name="connsiteX6-3021"/>
              <a:gd fmla="*/ 1705162 h 3550128" name="connsiteY6-3022"/>
              <a:gd fmla="*/ 642043 w 1432618" name="connsiteX7-3023"/>
              <a:gd fmla="*/ 1838512 h 3550128" name="connsiteY7-3024"/>
              <a:gd fmla="*/ 689668 w 1432618" name="connsiteX8-3025"/>
              <a:gd fmla="*/ 1609912 h 3550128" name="connsiteY8-3026"/>
              <a:gd fmla="*/ 823018 w 1432618" name="connsiteX9-3027"/>
              <a:gd fmla="*/ 1295587 h 3550128" name="connsiteY9-3028"/>
              <a:gd fmla="*/ 765868 w 1432618" name="connsiteX10-3029"/>
              <a:gd fmla="*/ 771712 h 3550128" name="connsiteY10-3030"/>
              <a:gd fmla="*/ 537268 w 1432618" name="connsiteX11-3031"/>
              <a:gd fmla="*/ 628837 h 3550128" name="connsiteY11-3032"/>
              <a:gd fmla="*/ 689668 w 1432618" name="connsiteX12-3033"/>
              <a:gd fmla="*/ 628837 h 3550128" name="connsiteY12-3034"/>
              <a:gd fmla="*/ 765868 w 1432618" name="connsiteX13-3035"/>
              <a:gd fmla="*/ 714562 h 3550128" name="connsiteY13-3036"/>
              <a:gd fmla="*/ 870643 w 1432618" name="connsiteX14-3037"/>
              <a:gd fmla="*/ 187 h 3550128" name="connsiteY14-3038"/>
              <a:gd fmla="*/ 832543 w 1432618" name="connsiteX15-3039"/>
              <a:gd fmla="*/ 647887 h 3550128" name="connsiteY15-3040"/>
              <a:gd fmla="*/ 908743 w 1432618" name="connsiteX16-3041"/>
              <a:gd fmla="*/ 1038412 h 3550128" name="connsiteY16-3042"/>
              <a:gd fmla="*/ 937318 w 1432618" name="connsiteX17-3043"/>
              <a:gd fmla="*/ 1286062 h 3550128" name="connsiteY17-3044"/>
              <a:gd fmla="*/ 1108768 w 1432618" name="connsiteX18-3045"/>
              <a:gd fmla="*/ 1152712 h 3550128" name="connsiteY18-3046"/>
              <a:gd fmla="*/ 1375468 w 1432618" name="connsiteX19-3047"/>
              <a:gd fmla="*/ 1133662 h 3550128" name="connsiteY19-3048"/>
              <a:gd fmla="*/ 1108768 w 1432618" name="connsiteX20-3049"/>
              <a:gd fmla="*/ 1216212 h 3550128" name="connsiteY20-3050"/>
              <a:gd fmla="*/ 889693 w 1432618" name="connsiteX21-3051"/>
              <a:gd fmla="*/ 1489262 h 3550128" name="connsiteY21-3052"/>
              <a:gd fmla="*/ 835718 w 1432618" name="connsiteX22-3053"/>
              <a:gd fmla="*/ 1857562 h 3550128" name="connsiteY22-3054"/>
              <a:gd fmla="*/ 1003993 w 1432618" name="connsiteX23-3055"/>
              <a:gd fmla="*/ 2270312 h 3550128" name="connsiteY23-3056"/>
              <a:gd fmla="*/ 896043 w 1432618" name="connsiteX24-3057"/>
              <a:gd fmla="*/ 2540187 h 3550128" name="connsiteY24-3058"/>
              <a:gd fmla="*/ 1213543 w 1432618" name="connsiteX25-3059"/>
              <a:gd fmla="*/ 2495737 h 3550128" name="connsiteY25-3060"/>
              <a:gd fmla="*/ 1432618 w 1432618" name="connsiteX26-3061"/>
              <a:gd fmla="*/ 2588606 h 3550128" name="connsiteY26-3062"/>
              <a:gd fmla="*/ 1188143 w 1432618" name="connsiteX27-3063"/>
              <a:gd fmla="*/ 2552887 h 3550128" name="connsiteY27-3064"/>
              <a:gd fmla="*/ 832543 w 1432618" name="connsiteX28-3065"/>
              <a:gd fmla="*/ 2695762 h 3550128" name="connsiteY28-3066"/>
              <a:gd fmla="*/ 689668 w 1432618" name="connsiteX29-3067"/>
              <a:gd fmla="*/ 3048187 h 3550128" name="connsiteY29-3068"/>
              <a:gd fmla="*/ 918268 w 1432618" name="connsiteX30-3069"/>
              <a:gd fmla="*/ 3381562 h 3550128" name="connsiteY30-3070"/>
              <a:gd fmla="*/ 1016693 w 1432618" name="connsiteX31-3071"/>
              <a:gd fmla="*/ 3543487 h 3550128" name="connsiteY31-3072"/>
              <a:gd fmla="*/ 1016693 w 1432618" name="connsiteX0-3073"/>
              <a:gd fmla="*/ 3543487 h 3550128" name="connsiteY0-3074"/>
              <a:gd fmla="*/ 591243 w 1432618" name="connsiteX1-3075"/>
              <a:gd fmla="*/ 3549837 h 3550128" name="connsiteY1-3076"/>
              <a:gd fmla="*/ 394393 w 1432618" name="connsiteX2-3077"/>
              <a:gd fmla="*/ 3038662 h 3550128" name="connsiteY2-3078"/>
              <a:gd fmla="*/ 746818 w 1432618" name="connsiteX3-3079"/>
              <a:gd fmla="*/ 2343337 h 3550128" name="connsiteY3-3080"/>
              <a:gd fmla="*/ 560128 w 1432618" name="connsiteX4-3081"/>
              <a:gd fmla="*/ 1884232 h 3550128" name="connsiteY4-3082"/>
              <a:gd fmla="*/ 58 w 1432618" name="connsiteX5-3083"/>
              <a:gd fmla="*/ 1832797 h 3550128" name="connsiteY5-3084"/>
              <a:gd fmla="*/ 394393 w 1432618" name="connsiteX6-3085"/>
              <a:gd fmla="*/ 1705162 h 3550128" name="connsiteY6-3086"/>
              <a:gd fmla="*/ 642043 w 1432618" name="connsiteX7-3087"/>
              <a:gd fmla="*/ 1838512 h 3550128" name="connsiteY7-3088"/>
              <a:gd fmla="*/ 689668 w 1432618" name="connsiteX8-3089"/>
              <a:gd fmla="*/ 1609912 h 3550128" name="connsiteY8-3090"/>
              <a:gd fmla="*/ 823018 w 1432618" name="connsiteX9-3091"/>
              <a:gd fmla="*/ 1295587 h 3550128" name="connsiteY9-3092"/>
              <a:gd fmla="*/ 765868 w 1432618" name="connsiteX10-3093"/>
              <a:gd fmla="*/ 771712 h 3550128" name="connsiteY10-3094"/>
              <a:gd fmla="*/ 537268 w 1432618" name="connsiteX11-3095"/>
              <a:gd fmla="*/ 628837 h 3550128" name="connsiteY11-3096"/>
              <a:gd fmla="*/ 689668 w 1432618" name="connsiteX12-3097"/>
              <a:gd fmla="*/ 628837 h 3550128" name="connsiteY12-3098"/>
              <a:gd fmla="*/ 765868 w 1432618" name="connsiteX13-3099"/>
              <a:gd fmla="*/ 714562 h 3550128" name="connsiteY13-3100"/>
              <a:gd fmla="*/ 870643 w 1432618" name="connsiteX14-3101"/>
              <a:gd fmla="*/ 187 h 3550128" name="connsiteY14-3102"/>
              <a:gd fmla="*/ 832543 w 1432618" name="connsiteX15-3103"/>
              <a:gd fmla="*/ 647887 h 3550128" name="connsiteY15-3104"/>
              <a:gd fmla="*/ 908743 w 1432618" name="connsiteX16-3105"/>
              <a:gd fmla="*/ 1038412 h 3550128" name="connsiteY16-3106"/>
              <a:gd fmla="*/ 937318 w 1432618" name="connsiteX17-3107"/>
              <a:gd fmla="*/ 1286062 h 3550128" name="connsiteY17-3108"/>
              <a:gd fmla="*/ 1108768 w 1432618" name="connsiteX18-3109"/>
              <a:gd fmla="*/ 1152712 h 3550128" name="connsiteY18-3110"/>
              <a:gd fmla="*/ 1375468 w 1432618" name="connsiteX19-3111"/>
              <a:gd fmla="*/ 1133662 h 3550128" name="connsiteY19-3112"/>
              <a:gd fmla="*/ 1108768 w 1432618" name="connsiteX20-3113"/>
              <a:gd fmla="*/ 1216212 h 3550128" name="connsiteY20-3114"/>
              <a:gd fmla="*/ 889693 w 1432618" name="connsiteX21-3115"/>
              <a:gd fmla="*/ 1489262 h 3550128" name="connsiteY21-3116"/>
              <a:gd fmla="*/ 835718 w 1432618" name="connsiteX22-3117"/>
              <a:gd fmla="*/ 1857562 h 3550128" name="connsiteY22-3118"/>
              <a:gd fmla="*/ 1003993 w 1432618" name="connsiteX23-3119"/>
              <a:gd fmla="*/ 2270312 h 3550128" name="connsiteY23-3120"/>
              <a:gd fmla="*/ 896043 w 1432618" name="connsiteX24-3121"/>
              <a:gd fmla="*/ 2540187 h 3550128" name="connsiteY24-3122"/>
              <a:gd fmla="*/ 1213543 w 1432618" name="connsiteX25-3123"/>
              <a:gd fmla="*/ 2495737 h 3550128" name="connsiteY25-3124"/>
              <a:gd fmla="*/ 1432618 w 1432618" name="connsiteX26-3125"/>
              <a:gd fmla="*/ 2588606 h 3550128" name="connsiteY26-3126"/>
              <a:gd fmla="*/ 1188143 w 1432618" name="connsiteX27-3127"/>
              <a:gd fmla="*/ 2552887 h 3550128" name="connsiteY27-3128"/>
              <a:gd fmla="*/ 832543 w 1432618" name="connsiteX28-3129"/>
              <a:gd fmla="*/ 2695762 h 3550128" name="connsiteY28-3130"/>
              <a:gd fmla="*/ 689668 w 1432618" name="connsiteX29-3131"/>
              <a:gd fmla="*/ 3048187 h 3550128" name="connsiteY29-3132"/>
              <a:gd fmla="*/ 918268 w 1432618" name="connsiteX30-3133"/>
              <a:gd fmla="*/ 3381562 h 3550128" name="connsiteY30-3134"/>
              <a:gd fmla="*/ 1016693 w 1432618" name="connsiteX31-3135"/>
              <a:gd fmla="*/ 3543487 h 3550128" name="connsiteY31-3136"/>
              <a:gd fmla="*/ 1016693 w 1432618" name="connsiteX0-3137"/>
              <a:gd fmla="*/ 3543487 h 3550128" name="connsiteY0-3138"/>
              <a:gd fmla="*/ 591243 w 1432618" name="connsiteX1-3139"/>
              <a:gd fmla="*/ 3549837 h 3550128" name="connsiteY1-3140"/>
              <a:gd fmla="*/ 394393 w 1432618" name="connsiteX2-3141"/>
              <a:gd fmla="*/ 3038662 h 3550128" name="connsiteY2-3142"/>
              <a:gd fmla="*/ 746818 w 1432618" name="connsiteX3-3143"/>
              <a:gd fmla="*/ 2343337 h 3550128" name="connsiteY3-3144"/>
              <a:gd fmla="*/ 560128 w 1432618" name="connsiteX4-3145"/>
              <a:gd fmla="*/ 1884232 h 3550128" name="connsiteY4-3146"/>
              <a:gd fmla="*/ 58 w 1432618" name="connsiteX5-3147"/>
              <a:gd fmla="*/ 1832797 h 3550128" name="connsiteY5-3148"/>
              <a:gd fmla="*/ 394393 w 1432618" name="connsiteX6-3149"/>
              <a:gd fmla="*/ 1705162 h 3550128" name="connsiteY6-3150"/>
              <a:gd fmla="*/ 642043 w 1432618" name="connsiteX7-3151"/>
              <a:gd fmla="*/ 1838512 h 3550128" name="connsiteY7-3152"/>
              <a:gd fmla="*/ 689668 w 1432618" name="connsiteX8-3153"/>
              <a:gd fmla="*/ 1609912 h 3550128" name="connsiteY8-3154"/>
              <a:gd fmla="*/ 823018 w 1432618" name="connsiteX9-3155"/>
              <a:gd fmla="*/ 1295587 h 3550128" name="connsiteY9-3156"/>
              <a:gd fmla="*/ 765868 w 1432618" name="connsiteX10-3157"/>
              <a:gd fmla="*/ 771712 h 3550128" name="connsiteY10-3158"/>
              <a:gd fmla="*/ 537268 w 1432618" name="connsiteX11-3159"/>
              <a:gd fmla="*/ 628837 h 3550128" name="connsiteY11-3160"/>
              <a:gd fmla="*/ 689668 w 1432618" name="connsiteX12-3161"/>
              <a:gd fmla="*/ 628837 h 3550128" name="connsiteY12-3162"/>
              <a:gd fmla="*/ 765868 w 1432618" name="connsiteX13-3163"/>
              <a:gd fmla="*/ 714562 h 3550128" name="connsiteY13-3164"/>
              <a:gd fmla="*/ 870643 w 1432618" name="connsiteX14-3165"/>
              <a:gd fmla="*/ 187 h 3550128" name="connsiteY14-3166"/>
              <a:gd fmla="*/ 832543 w 1432618" name="connsiteX15-3167"/>
              <a:gd fmla="*/ 647887 h 3550128" name="connsiteY15-3168"/>
              <a:gd fmla="*/ 908743 w 1432618" name="connsiteX16-3169"/>
              <a:gd fmla="*/ 1038412 h 3550128" name="connsiteY16-3170"/>
              <a:gd fmla="*/ 937318 w 1432618" name="connsiteX17-3171"/>
              <a:gd fmla="*/ 1286062 h 3550128" name="connsiteY17-3172"/>
              <a:gd fmla="*/ 1108768 w 1432618" name="connsiteX18-3173"/>
              <a:gd fmla="*/ 1152712 h 3550128" name="connsiteY18-3174"/>
              <a:gd fmla="*/ 1375468 w 1432618" name="connsiteX19-3175"/>
              <a:gd fmla="*/ 1133662 h 3550128" name="connsiteY19-3176"/>
              <a:gd fmla="*/ 1108768 w 1432618" name="connsiteX20-3177"/>
              <a:gd fmla="*/ 1216212 h 3550128" name="connsiteY20-3178"/>
              <a:gd fmla="*/ 889693 w 1432618" name="connsiteX21-3179"/>
              <a:gd fmla="*/ 1489262 h 3550128" name="connsiteY21-3180"/>
              <a:gd fmla="*/ 835718 w 1432618" name="connsiteX22-3181"/>
              <a:gd fmla="*/ 1857562 h 3550128" name="connsiteY22-3182"/>
              <a:gd fmla="*/ 1003993 w 1432618" name="connsiteX23-3183"/>
              <a:gd fmla="*/ 2270312 h 3550128" name="connsiteY23-3184"/>
              <a:gd fmla="*/ 896043 w 1432618" name="connsiteX24-3185"/>
              <a:gd fmla="*/ 2540187 h 3550128" name="connsiteY24-3186"/>
              <a:gd fmla="*/ 1213543 w 1432618" name="connsiteX25-3187"/>
              <a:gd fmla="*/ 2495737 h 3550128" name="connsiteY25-3188"/>
              <a:gd fmla="*/ 1432618 w 1432618" name="connsiteX26-3189"/>
              <a:gd fmla="*/ 2588606 h 3550128" name="connsiteY26-3190"/>
              <a:gd fmla="*/ 1188143 w 1432618" name="connsiteX27-3191"/>
              <a:gd fmla="*/ 2552887 h 3550128" name="connsiteY27-3192"/>
              <a:gd fmla="*/ 832543 w 1432618" name="connsiteX28-3193"/>
              <a:gd fmla="*/ 2695762 h 3550128" name="connsiteY28-3194"/>
              <a:gd fmla="*/ 689668 w 1432618" name="connsiteX29-3195"/>
              <a:gd fmla="*/ 3048187 h 3550128" name="connsiteY29-3196"/>
              <a:gd fmla="*/ 918268 w 1432618" name="connsiteX30-3197"/>
              <a:gd fmla="*/ 3381562 h 3550128" name="connsiteY30-3198"/>
              <a:gd fmla="*/ 1016693 w 1432618" name="connsiteX31-3199"/>
              <a:gd fmla="*/ 3543487 h 3550128" name="connsiteY31-3200"/>
              <a:gd fmla="*/ 1016693 w 1432618" name="connsiteX0-3201"/>
              <a:gd fmla="*/ 3543487 h 3550128" name="connsiteY0-3202"/>
              <a:gd fmla="*/ 591243 w 1432618" name="connsiteX1-3203"/>
              <a:gd fmla="*/ 3549837 h 3550128" name="connsiteY1-3204"/>
              <a:gd fmla="*/ 394393 w 1432618" name="connsiteX2-3205"/>
              <a:gd fmla="*/ 3038662 h 3550128" name="connsiteY2-3206"/>
              <a:gd fmla="*/ 746818 w 1432618" name="connsiteX3-3207"/>
              <a:gd fmla="*/ 2343337 h 3550128" name="connsiteY3-3208"/>
              <a:gd fmla="*/ 560128 w 1432618" name="connsiteX4-3209"/>
              <a:gd fmla="*/ 1884232 h 3550128" name="connsiteY4-3210"/>
              <a:gd fmla="*/ 58 w 1432618" name="connsiteX5-3211"/>
              <a:gd fmla="*/ 1832797 h 3550128" name="connsiteY5-3212"/>
              <a:gd fmla="*/ 394393 w 1432618" name="connsiteX6-3213"/>
              <a:gd fmla="*/ 1705162 h 3550128" name="connsiteY6-3214"/>
              <a:gd fmla="*/ 642043 w 1432618" name="connsiteX7-3215"/>
              <a:gd fmla="*/ 1838512 h 3550128" name="connsiteY7-3216"/>
              <a:gd fmla="*/ 689668 w 1432618" name="connsiteX8-3217"/>
              <a:gd fmla="*/ 1609912 h 3550128" name="connsiteY8-3218"/>
              <a:gd fmla="*/ 823018 w 1432618" name="connsiteX9-3219"/>
              <a:gd fmla="*/ 1295587 h 3550128" name="connsiteY9-3220"/>
              <a:gd fmla="*/ 765868 w 1432618" name="connsiteX10-3221"/>
              <a:gd fmla="*/ 771712 h 3550128" name="connsiteY10-3222"/>
              <a:gd fmla="*/ 537268 w 1432618" name="connsiteX11-3223"/>
              <a:gd fmla="*/ 628837 h 3550128" name="connsiteY11-3224"/>
              <a:gd fmla="*/ 689668 w 1432618" name="connsiteX12-3225"/>
              <a:gd fmla="*/ 628837 h 3550128" name="connsiteY12-3226"/>
              <a:gd fmla="*/ 765868 w 1432618" name="connsiteX13-3227"/>
              <a:gd fmla="*/ 714562 h 3550128" name="connsiteY13-3228"/>
              <a:gd fmla="*/ 870643 w 1432618" name="connsiteX14-3229"/>
              <a:gd fmla="*/ 187 h 3550128" name="connsiteY14-3230"/>
              <a:gd fmla="*/ 832543 w 1432618" name="connsiteX15-3231"/>
              <a:gd fmla="*/ 647887 h 3550128" name="connsiteY15-3232"/>
              <a:gd fmla="*/ 908743 w 1432618" name="connsiteX16-3233"/>
              <a:gd fmla="*/ 1038412 h 3550128" name="connsiteY16-3234"/>
              <a:gd fmla="*/ 937318 w 1432618" name="connsiteX17-3235"/>
              <a:gd fmla="*/ 1286062 h 3550128" name="connsiteY17-3236"/>
              <a:gd fmla="*/ 1108768 w 1432618" name="connsiteX18-3237"/>
              <a:gd fmla="*/ 1152712 h 3550128" name="connsiteY18-3238"/>
              <a:gd fmla="*/ 1375468 w 1432618" name="connsiteX19-3239"/>
              <a:gd fmla="*/ 1133662 h 3550128" name="connsiteY19-3240"/>
              <a:gd fmla="*/ 1108768 w 1432618" name="connsiteX20-3241"/>
              <a:gd fmla="*/ 1216212 h 3550128" name="connsiteY20-3242"/>
              <a:gd fmla="*/ 889693 w 1432618" name="connsiteX21-3243"/>
              <a:gd fmla="*/ 1489262 h 3550128" name="connsiteY21-3244"/>
              <a:gd fmla="*/ 835718 w 1432618" name="connsiteX22-3245"/>
              <a:gd fmla="*/ 1857562 h 3550128" name="connsiteY22-3246"/>
              <a:gd fmla="*/ 1003993 w 1432618" name="connsiteX23-3247"/>
              <a:gd fmla="*/ 2270312 h 3550128" name="connsiteY23-3248"/>
              <a:gd fmla="*/ 896043 w 1432618" name="connsiteX24-3249"/>
              <a:gd fmla="*/ 2540187 h 3550128" name="connsiteY24-3250"/>
              <a:gd fmla="*/ 1213543 w 1432618" name="connsiteX25-3251"/>
              <a:gd fmla="*/ 2495737 h 3550128" name="connsiteY25-3252"/>
              <a:gd fmla="*/ 1432618 w 1432618" name="connsiteX26-3253"/>
              <a:gd fmla="*/ 2588606 h 3550128" name="connsiteY26-3254"/>
              <a:gd fmla="*/ 1188143 w 1432618" name="connsiteX27-3255"/>
              <a:gd fmla="*/ 2552887 h 3550128" name="connsiteY27-3256"/>
              <a:gd fmla="*/ 832543 w 1432618" name="connsiteX28-3257"/>
              <a:gd fmla="*/ 2695762 h 3550128" name="connsiteY28-3258"/>
              <a:gd fmla="*/ 689668 w 1432618" name="connsiteX29-3259"/>
              <a:gd fmla="*/ 3048187 h 3550128" name="connsiteY29-3260"/>
              <a:gd fmla="*/ 918268 w 1432618" name="connsiteX30-3261"/>
              <a:gd fmla="*/ 3381562 h 3550128" name="connsiteY30-3262"/>
              <a:gd fmla="*/ 1016693 w 1432618" name="connsiteX31-3263"/>
              <a:gd fmla="*/ 3543487 h 3550128" name="connsiteY31-3264"/>
              <a:gd fmla="*/ 1016693 w 1432618" name="connsiteX0-3265"/>
              <a:gd fmla="*/ 3543487 h 3550128" name="connsiteY0-3266"/>
              <a:gd fmla="*/ 591243 w 1432618" name="connsiteX1-3267"/>
              <a:gd fmla="*/ 3549837 h 3550128" name="connsiteY1-3268"/>
              <a:gd fmla="*/ 394393 w 1432618" name="connsiteX2-3269"/>
              <a:gd fmla="*/ 3038662 h 3550128" name="connsiteY2-3270"/>
              <a:gd fmla="*/ 746818 w 1432618" name="connsiteX3-3271"/>
              <a:gd fmla="*/ 2343337 h 3550128" name="connsiteY3-3272"/>
              <a:gd fmla="*/ 560128 w 1432618" name="connsiteX4-3273"/>
              <a:gd fmla="*/ 1884232 h 3550128" name="connsiteY4-3274"/>
              <a:gd fmla="*/ 58 w 1432618" name="connsiteX5-3275"/>
              <a:gd fmla="*/ 1832797 h 3550128" name="connsiteY5-3276"/>
              <a:gd fmla="*/ 394393 w 1432618" name="connsiteX6-3277"/>
              <a:gd fmla="*/ 1705162 h 3550128" name="connsiteY6-3278"/>
              <a:gd fmla="*/ 642043 w 1432618" name="connsiteX7-3279"/>
              <a:gd fmla="*/ 1838512 h 3550128" name="connsiteY7-3280"/>
              <a:gd fmla="*/ 689668 w 1432618" name="connsiteX8-3281"/>
              <a:gd fmla="*/ 1609912 h 3550128" name="connsiteY8-3282"/>
              <a:gd fmla="*/ 823018 w 1432618" name="connsiteX9-3283"/>
              <a:gd fmla="*/ 1295587 h 3550128" name="connsiteY9-3284"/>
              <a:gd fmla="*/ 765868 w 1432618" name="connsiteX10-3285"/>
              <a:gd fmla="*/ 771712 h 3550128" name="connsiteY10-3286"/>
              <a:gd fmla="*/ 537268 w 1432618" name="connsiteX11-3287"/>
              <a:gd fmla="*/ 628837 h 3550128" name="connsiteY11-3288"/>
              <a:gd fmla="*/ 689668 w 1432618" name="connsiteX12-3289"/>
              <a:gd fmla="*/ 628837 h 3550128" name="connsiteY12-3290"/>
              <a:gd fmla="*/ 765868 w 1432618" name="connsiteX13-3291"/>
              <a:gd fmla="*/ 714562 h 3550128" name="connsiteY13-3292"/>
              <a:gd fmla="*/ 870643 w 1432618" name="connsiteX14-3293"/>
              <a:gd fmla="*/ 187 h 3550128" name="connsiteY14-3294"/>
              <a:gd fmla="*/ 832543 w 1432618" name="connsiteX15-3295"/>
              <a:gd fmla="*/ 647887 h 3550128" name="connsiteY15-3296"/>
              <a:gd fmla="*/ 908743 w 1432618" name="connsiteX16-3297"/>
              <a:gd fmla="*/ 1038412 h 3550128" name="connsiteY16-3298"/>
              <a:gd fmla="*/ 937318 w 1432618" name="connsiteX17-3299"/>
              <a:gd fmla="*/ 1286062 h 3550128" name="connsiteY17-3300"/>
              <a:gd fmla="*/ 1099243 w 1432618" name="connsiteX18-3301"/>
              <a:gd fmla="*/ 1162237 h 3550128" name="connsiteY18-3302"/>
              <a:gd fmla="*/ 1375468 w 1432618" name="connsiteX19-3303"/>
              <a:gd fmla="*/ 1133662 h 3550128" name="connsiteY19-3304"/>
              <a:gd fmla="*/ 1108768 w 1432618" name="connsiteX20-3305"/>
              <a:gd fmla="*/ 1216212 h 3550128" name="connsiteY20-3306"/>
              <a:gd fmla="*/ 889693 w 1432618" name="connsiteX21-3307"/>
              <a:gd fmla="*/ 1489262 h 3550128" name="connsiteY21-3308"/>
              <a:gd fmla="*/ 835718 w 1432618" name="connsiteX22-3309"/>
              <a:gd fmla="*/ 1857562 h 3550128" name="connsiteY22-3310"/>
              <a:gd fmla="*/ 1003993 w 1432618" name="connsiteX23-3311"/>
              <a:gd fmla="*/ 2270312 h 3550128" name="connsiteY23-3312"/>
              <a:gd fmla="*/ 896043 w 1432618" name="connsiteX24-3313"/>
              <a:gd fmla="*/ 2540187 h 3550128" name="connsiteY24-3314"/>
              <a:gd fmla="*/ 1213543 w 1432618" name="connsiteX25-3315"/>
              <a:gd fmla="*/ 2495737 h 3550128" name="connsiteY25-3316"/>
              <a:gd fmla="*/ 1432618 w 1432618" name="connsiteX26-3317"/>
              <a:gd fmla="*/ 2588606 h 3550128" name="connsiteY26-3318"/>
              <a:gd fmla="*/ 1188143 w 1432618" name="connsiteX27-3319"/>
              <a:gd fmla="*/ 2552887 h 3550128" name="connsiteY27-3320"/>
              <a:gd fmla="*/ 832543 w 1432618" name="connsiteX28-3321"/>
              <a:gd fmla="*/ 2695762 h 3550128" name="connsiteY28-3322"/>
              <a:gd fmla="*/ 689668 w 1432618" name="connsiteX29-3323"/>
              <a:gd fmla="*/ 3048187 h 3550128" name="connsiteY29-3324"/>
              <a:gd fmla="*/ 918268 w 1432618" name="connsiteX30-3325"/>
              <a:gd fmla="*/ 3381562 h 3550128" name="connsiteY30-3326"/>
              <a:gd fmla="*/ 1016693 w 1432618" name="connsiteX31-3327"/>
              <a:gd fmla="*/ 3543487 h 3550128" name="connsiteY31-3328"/>
              <a:gd fmla="*/ 1016693 w 1432618" name="connsiteX0-3329"/>
              <a:gd fmla="*/ 3543487 h 3550128" name="connsiteY0-3330"/>
              <a:gd fmla="*/ 591243 w 1432618" name="connsiteX1-3331"/>
              <a:gd fmla="*/ 3549837 h 3550128" name="connsiteY1-3332"/>
              <a:gd fmla="*/ 394393 w 1432618" name="connsiteX2-3333"/>
              <a:gd fmla="*/ 3038662 h 3550128" name="connsiteY2-3334"/>
              <a:gd fmla="*/ 746818 w 1432618" name="connsiteX3-3335"/>
              <a:gd fmla="*/ 2343337 h 3550128" name="connsiteY3-3336"/>
              <a:gd fmla="*/ 560128 w 1432618" name="connsiteX4-3337"/>
              <a:gd fmla="*/ 1884232 h 3550128" name="connsiteY4-3338"/>
              <a:gd fmla="*/ 58 w 1432618" name="connsiteX5-3339"/>
              <a:gd fmla="*/ 1832797 h 3550128" name="connsiteY5-3340"/>
              <a:gd fmla="*/ 394393 w 1432618" name="connsiteX6-3341"/>
              <a:gd fmla="*/ 1705162 h 3550128" name="connsiteY6-3342"/>
              <a:gd fmla="*/ 642043 w 1432618" name="connsiteX7-3343"/>
              <a:gd fmla="*/ 1838512 h 3550128" name="connsiteY7-3344"/>
              <a:gd fmla="*/ 689668 w 1432618" name="connsiteX8-3345"/>
              <a:gd fmla="*/ 1609912 h 3550128" name="connsiteY8-3346"/>
              <a:gd fmla="*/ 823018 w 1432618" name="connsiteX9-3347"/>
              <a:gd fmla="*/ 1295587 h 3550128" name="connsiteY9-3348"/>
              <a:gd fmla="*/ 765868 w 1432618" name="connsiteX10-3349"/>
              <a:gd fmla="*/ 771712 h 3550128" name="connsiteY10-3350"/>
              <a:gd fmla="*/ 537268 w 1432618" name="connsiteX11-3351"/>
              <a:gd fmla="*/ 628837 h 3550128" name="connsiteY11-3352"/>
              <a:gd fmla="*/ 689668 w 1432618" name="connsiteX12-3353"/>
              <a:gd fmla="*/ 628837 h 3550128" name="connsiteY12-3354"/>
              <a:gd fmla="*/ 765868 w 1432618" name="connsiteX13-3355"/>
              <a:gd fmla="*/ 714562 h 3550128" name="connsiteY13-3356"/>
              <a:gd fmla="*/ 870643 w 1432618" name="connsiteX14-3357"/>
              <a:gd fmla="*/ 187 h 3550128" name="connsiteY14-3358"/>
              <a:gd fmla="*/ 832543 w 1432618" name="connsiteX15-3359"/>
              <a:gd fmla="*/ 647887 h 3550128" name="connsiteY15-3360"/>
              <a:gd fmla="*/ 908743 w 1432618" name="connsiteX16-3361"/>
              <a:gd fmla="*/ 1038412 h 3550128" name="connsiteY16-3362"/>
              <a:gd fmla="*/ 937318 w 1432618" name="connsiteX17-3363"/>
              <a:gd fmla="*/ 1286062 h 3550128" name="connsiteY17-3364"/>
              <a:gd fmla="*/ 1086543 w 1432618" name="connsiteX18-3365"/>
              <a:gd fmla="*/ 1149537 h 3550128" name="connsiteY18-3366"/>
              <a:gd fmla="*/ 1375468 w 1432618" name="connsiteX19-3367"/>
              <a:gd fmla="*/ 1133662 h 3550128" name="connsiteY19-3368"/>
              <a:gd fmla="*/ 1108768 w 1432618" name="connsiteX20-3369"/>
              <a:gd fmla="*/ 1216212 h 3550128" name="connsiteY20-3370"/>
              <a:gd fmla="*/ 889693 w 1432618" name="connsiteX21-3371"/>
              <a:gd fmla="*/ 1489262 h 3550128" name="connsiteY21-3372"/>
              <a:gd fmla="*/ 835718 w 1432618" name="connsiteX22-3373"/>
              <a:gd fmla="*/ 1857562 h 3550128" name="connsiteY22-3374"/>
              <a:gd fmla="*/ 1003993 w 1432618" name="connsiteX23-3375"/>
              <a:gd fmla="*/ 2270312 h 3550128" name="connsiteY23-3376"/>
              <a:gd fmla="*/ 896043 w 1432618" name="connsiteX24-3377"/>
              <a:gd fmla="*/ 2540187 h 3550128" name="connsiteY24-3378"/>
              <a:gd fmla="*/ 1213543 w 1432618" name="connsiteX25-3379"/>
              <a:gd fmla="*/ 2495737 h 3550128" name="connsiteY25-3380"/>
              <a:gd fmla="*/ 1432618 w 1432618" name="connsiteX26-3381"/>
              <a:gd fmla="*/ 2588606 h 3550128" name="connsiteY26-3382"/>
              <a:gd fmla="*/ 1188143 w 1432618" name="connsiteX27-3383"/>
              <a:gd fmla="*/ 2552887 h 3550128" name="connsiteY27-3384"/>
              <a:gd fmla="*/ 832543 w 1432618" name="connsiteX28-3385"/>
              <a:gd fmla="*/ 2695762 h 3550128" name="connsiteY28-3386"/>
              <a:gd fmla="*/ 689668 w 1432618" name="connsiteX29-3387"/>
              <a:gd fmla="*/ 3048187 h 3550128" name="connsiteY29-3388"/>
              <a:gd fmla="*/ 918268 w 1432618" name="connsiteX30-3389"/>
              <a:gd fmla="*/ 3381562 h 3550128" name="connsiteY30-3390"/>
              <a:gd fmla="*/ 1016693 w 1432618" name="connsiteX31-3391"/>
              <a:gd fmla="*/ 3543487 h 3550128" name="connsiteY31-3392"/>
              <a:gd fmla="*/ 1016693 w 1432618" name="connsiteX0-3393"/>
              <a:gd fmla="*/ 3543487 h 3550128" name="connsiteY0-3394"/>
              <a:gd fmla="*/ 591243 w 1432618" name="connsiteX1-3395"/>
              <a:gd fmla="*/ 3549837 h 3550128" name="connsiteY1-3396"/>
              <a:gd fmla="*/ 394393 w 1432618" name="connsiteX2-3397"/>
              <a:gd fmla="*/ 3038662 h 3550128" name="connsiteY2-3398"/>
              <a:gd fmla="*/ 746818 w 1432618" name="connsiteX3-3399"/>
              <a:gd fmla="*/ 2343337 h 3550128" name="connsiteY3-3400"/>
              <a:gd fmla="*/ 560128 w 1432618" name="connsiteX4-3401"/>
              <a:gd fmla="*/ 1884232 h 3550128" name="connsiteY4-3402"/>
              <a:gd fmla="*/ 58 w 1432618" name="connsiteX5-3403"/>
              <a:gd fmla="*/ 1832797 h 3550128" name="connsiteY5-3404"/>
              <a:gd fmla="*/ 394393 w 1432618" name="connsiteX6-3405"/>
              <a:gd fmla="*/ 1705162 h 3550128" name="connsiteY6-3406"/>
              <a:gd fmla="*/ 642043 w 1432618" name="connsiteX7-3407"/>
              <a:gd fmla="*/ 1838512 h 3550128" name="connsiteY7-3408"/>
              <a:gd fmla="*/ 689668 w 1432618" name="connsiteX8-3409"/>
              <a:gd fmla="*/ 1609912 h 3550128" name="connsiteY8-3410"/>
              <a:gd fmla="*/ 823018 w 1432618" name="connsiteX9-3411"/>
              <a:gd fmla="*/ 1295587 h 3550128" name="connsiteY9-3412"/>
              <a:gd fmla="*/ 765868 w 1432618" name="connsiteX10-3413"/>
              <a:gd fmla="*/ 771712 h 3550128" name="connsiteY10-3414"/>
              <a:gd fmla="*/ 537268 w 1432618" name="connsiteX11-3415"/>
              <a:gd fmla="*/ 628837 h 3550128" name="connsiteY11-3416"/>
              <a:gd fmla="*/ 689668 w 1432618" name="connsiteX12-3417"/>
              <a:gd fmla="*/ 628837 h 3550128" name="connsiteY12-3418"/>
              <a:gd fmla="*/ 765868 w 1432618" name="connsiteX13-3419"/>
              <a:gd fmla="*/ 714562 h 3550128" name="connsiteY13-3420"/>
              <a:gd fmla="*/ 870643 w 1432618" name="connsiteX14-3421"/>
              <a:gd fmla="*/ 187 h 3550128" name="connsiteY14-3422"/>
              <a:gd fmla="*/ 832543 w 1432618" name="connsiteX15-3423"/>
              <a:gd fmla="*/ 647887 h 3550128" name="connsiteY15-3424"/>
              <a:gd fmla="*/ 908743 w 1432618" name="connsiteX16-3425"/>
              <a:gd fmla="*/ 1038412 h 3550128" name="connsiteY16-3426"/>
              <a:gd fmla="*/ 937318 w 1432618" name="connsiteX17-3427"/>
              <a:gd fmla="*/ 1247962 h 3550128" name="connsiteY17-3428"/>
              <a:gd fmla="*/ 1086543 w 1432618" name="connsiteX18-3429"/>
              <a:gd fmla="*/ 1149537 h 3550128" name="connsiteY18-3430"/>
              <a:gd fmla="*/ 1375468 w 1432618" name="connsiteX19-3431"/>
              <a:gd fmla="*/ 1133662 h 3550128" name="connsiteY19-3432"/>
              <a:gd fmla="*/ 1108768 w 1432618" name="connsiteX20-3433"/>
              <a:gd fmla="*/ 1216212 h 3550128" name="connsiteY20-3434"/>
              <a:gd fmla="*/ 889693 w 1432618" name="connsiteX21-3435"/>
              <a:gd fmla="*/ 1489262 h 3550128" name="connsiteY21-3436"/>
              <a:gd fmla="*/ 835718 w 1432618" name="connsiteX22-3437"/>
              <a:gd fmla="*/ 1857562 h 3550128" name="connsiteY22-3438"/>
              <a:gd fmla="*/ 1003993 w 1432618" name="connsiteX23-3439"/>
              <a:gd fmla="*/ 2270312 h 3550128" name="connsiteY23-3440"/>
              <a:gd fmla="*/ 896043 w 1432618" name="connsiteX24-3441"/>
              <a:gd fmla="*/ 2540187 h 3550128" name="connsiteY24-3442"/>
              <a:gd fmla="*/ 1213543 w 1432618" name="connsiteX25-3443"/>
              <a:gd fmla="*/ 2495737 h 3550128" name="connsiteY25-3444"/>
              <a:gd fmla="*/ 1432618 w 1432618" name="connsiteX26-3445"/>
              <a:gd fmla="*/ 2588606 h 3550128" name="connsiteY26-3446"/>
              <a:gd fmla="*/ 1188143 w 1432618" name="connsiteX27-3447"/>
              <a:gd fmla="*/ 2552887 h 3550128" name="connsiteY27-3448"/>
              <a:gd fmla="*/ 832543 w 1432618" name="connsiteX28-3449"/>
              <a:gd fmla="*/ 2695762 h 3550128" name="connsiteY28-3450"/>
              <a:gd fmla="*/ 689668 w 1432618" name="connsiteX29-3451"/>
              <a:gd fmla="*/ 3048187 h 3550128" name="connsiteY29-3452"/>
              <a:gd fmla="*/ 918268 w 1432618" name="connsiteX30-3453"/>
              <a:gd fmla="*/ 3381562 h 3550128" name="connsiteY30-3454"/>
              <a:gd fmla="*/ 1016693 w 1432618" name="connsiteX31-3455"/>
              <a:gd fmla="*/ 3543487 h 3550128" name="connsiteY31-3456"/>
              <a:gd fmla="*/ 1016693 w 1432618" name="connsiteX0-3457"/>
              <a:gd fmla="*/ 3543487 h 3550128" name="connsiteY0-3458"/>
              <a:gd fmla="*/ 591243 w 1432618" name="connsiteX1-3459"/>
              <a:gd fmla="*/ 3549837 h 3550128" name="connsiteY1-3460"/>
              <a:gd fmla="*/ 394393 w 1432618" name="connsiteX2-3461"/>
              <a:gd fmla="*/ 3038662 h 3550128" name="connsiteY2-3462"/>
              <a:gd fmla="*/ 746818 w 1432618" name="connsiteX3-3463"/>
              <a:gd fmla="*/ 2343337 h 3550128" name="connsiteY3-3464"/>
              <a:gd fmla="*/ 560128 w 1432618" name="connsiteX4-3465"/>
              <a:gd fmla="*/ 1884232 h 3550128" name="connsiteY4-3466"/>
              <a:gd fmla="*/ 58 w 1432618" name="connsiteX5-3467"/>
              <a:gd fmla="*/ 1832797 h 3550128" name="connsiteY5-3468"/>
              <a:gd fmla="*/ 394393 w 1432618" name="connsiteX6-3469"/>
              <a:gd fmla="*/ 1705162 h 3550128" name="connsiteY6-3470"/>
              <a:gd fmla="*/ 642043 w 1432618" name="connsiteX7-3471"/>
              <a:gd fmla="*/ 1838512 h 3550128" name="connsiteY7-3472"/>
              <a:gd fmla="*/ 689668 w 1432618" name="connsiteX8-3473"/>
              <a:gd fmla="*/ 1609912 h 3550128" name="connsiteY8-3474"/>
              <a:gd fmla="*/ 823018 w 1432618" name="connsiteX9-3475"/>
              <a:gd fmla="*/ 1295587 h 3550128" name="connsiteY9-3476"/>
              <a:gd fmla="*/ 765868 w 1432618" name="connsiteX10-3477"/>
              <a:gd fmla="*/ 771712 h 3550128" name="connsiteY10-3478"/>
              <a:gd fmla="*/ 537268 w 1432618" name="connsiteX11-3479"/>
              <a:gd fmla="*/ 628837 h 3550128" name="connsiteY11-3480"/>
              <a:gd fmla="*/ 689668 w 1432618" name="connsiteX12-3481"/>
              <a:gd fmla="*/ 628837 h 3550128" name="connsiteY12-3482"/>
              <a:gd fmla="*/ 765868 w 1432618" name="connsiteX13-3483"/>
              <a:gd fmla="*/ 714562 h 3550128" name="connsiteY13-3484"/>
              <a:gd fmla="*/ 870643 w 1432618" name="connsiteX14-3485"/>
              <a:gd fmla="*/ 187 h 3550128" name="connsiteY14-3486"/>
              <a:gd fmla="*/ 832543 w 1432618" name="connsiteX15-3487"/>
              <a:gd fmla="*/ 647887 h 3550128" name="connsiteY15-3488"/>
              <a:gd fmla="*/ 908743 w 1432618" name="connsiteX16-3489"/>
              <a:gd fmla="*/ 1038412 h 3550128" name="connsiteY16-3490"/>
              <a:gd fmla="*/ 930968 w 1432618" name="connsiteX17-3491"/>
              <a:gd fmla="*/ 1257487 h 3550128" name="connsiteY17-3492"/>
              <a:gd fmla="*/ 1086543 w 1432618" name="connsiteX18-3493"/>
              <a:gd fmla="*/ 1149537 h 3550128" name="connsiteY18-3494"/>
              <a:gd fmla="*/ 1375468 w 1432618" name="connsiteX19-3495"/>
              <a:gd fmla="*/ 1133662 h 3550128" name="connsiteY19-3496"/>
              <a:gd fmla="*/ 1108768 w 1432618" name="connsiteX20-3497"/>
              <a:gd fmla="*/ 1216212 h 3550128" name="connsiteY20-3498"/>
              <a:gd fmla="*/ 889693 w 1432618" name="connsiteX21-3499"/>
              <a:gd fmla="*/ 1489262 h 3550128" name="connsiteY21-3500"/>
              <a:gd fmla="*/ 835718 w 1432618" name="connsiteX22-3501"/>
              <a:gd fmla="*/ 1857562 h 3550128" name="connsiteY22-3502"/>
              <a:gd fmla="*/ 1003993 w 1432618" name="connsiteX23-3503"/>
              <a:gd fmla="*/ 2270312 h 3550128" name="connsiteY23-3504"/>
              <a:gd fmla="*/ 896043 w 1432618" name="connsiteX24-3505"/>
              <a:gd fmla="*/ 2540187 h 3550128" name="connsiteY24-3506"/>
              <a:gd fmla="*/ 1213543 w 1432618" name="connsiteX25-3507"/>
              <a:gd fmla="*/ 2495737 h 3550128" name="connsiteY25-3508"/>
              <a:gd fmla="*/ 1432618 w 1432618" name="connsiteX26-3509"/>
              <a:gd fmla="*/ 2588606 h 3550128" name="connsiteY26-3510"/>
              <a:gd fmla="*/ 1188143 w 1432618" name="connsiteX27-3511"/>
              <a:gd fmla="*/ 2552887 h 3550128" name="connsiteY27-3512"/>
              <a:gd fmla="*/ 832543 w 1432618" name="connsiteX28-3513"/>
              <a:gd fmla="*/ 2695762 h 3550128" name="connsiteY28-3514"/>
              <a:gd fmla="*/ 689668 w 1432618" name="connsiteX29-3515"/>
              <a:gd fmla="*/ 3048187 h 3550128" name="connsiteY29-3516"/>
              <a:gd fmla="*/ 918268 w 1432618" name="connsiteX30-3517"/>
              <a:gd fmla="*/ 3381562 h 3550128" name="connsiteY30-3518"/>
              <a:gd fmla="*/ 1016693 w 1432618" name="connsiteX31-3519"/>
              <a:gd fmla="*/ 3543487 h 3550128" name="connsiteY31-3520"/>
              <a:gd fmla="*/ 1016693 w 1432618" name="connsiteX0-3521"/>
              <a:gd fmla="*/ 3543487 h 3550128" name="connsiteY0-3522"/>
              <a:gd fmla="*/ 591243 w 1432618" name="connsiteX1-3523"/>
              <a:gd fmla="*/ 3549837 h 3550128" name="connsiteY1-3524"/>
              <a:gd fmla="*/ 394393 w 1432618" name="connsiteX2-3525"/>
              <a:gd fmla="*/ 3038662 h 3550128" name="connsiteY2-3526"/>
              <a:gd fmla="*/ 746818 w 1432618" name="connsiteX3-3527"/>
              <a:gd fmla="*/ 2343337 h 3550128" name="connsiteY3-3528"/>
              <a:gd fmla="*/ 560128 w 1432618" name="connsiteX4-3529"/>
              <a:gd fmla="*/ 1884232 h 3550128" name="connsiteY4-3530"/>
              <a:gd fmla="*/ 58 w 1432618" name="connsiteX5-3531"/>
              <a:gd fmla="*/ 1832797 h 3550128" name="connsiteY5-3532"/>
              <a:gd fmla="*/ 394393 w 1432618" name="connsiteX6-3533"/>
              <a:gd fmla="*/ 1705162 h 3550128" name="connsiteY6-3534"/>
              <a:gd fmla="*/ 642043 w 1432618" name="connsiteX7-3535"/>
              <a:gd fmla="*/ 1838512 h 3550128" name="connsiteY7-3536"/>
              <a:gd fmla="*/ 689668 w 1432618" name="connsiteX8-3537"/>
              <a:gd fmla="*/ 1609912 h 3550128" name="connsiteY8-3538"/>
              <a:gd fmla="*/ 823018 w 1432618" name="connsiteX9-3539"/>
              <a:gd fmla="*/ 1295587 h 3550128" name="connsiteY9-3540"/>
              <a:gd fmla="*/ 765868 w 1432618" name="connsiteX10-3541"/>
              <a:gd fmla="*/ 771712 h 3550128" name="connsiteY10-3542"/>
              <a:gd fmla="*/ 537268 w 1432618" name="connsiteX11-3543"/>
              <a:gd fmla="*/ 628837 h 3550128" name="connsiteY11-3544"/>
              <a:gd fmla="*/ 689668 w 1432618" name="connsiteX12-3545"/>
              <a:gd fmla="*/ 628837 h 3550128" name="connsiteY12-3546"/>
              <a:gd fmla="*/ 765868 w 1432618" name="connsiteX13-3547"/>
              <a:gd fmla="*/ 714562 h 3550128" name="connsiteY13-3548"/>
              <a:gd fmla="*/ 870643 w 1432618" name="connsiteX14-3549"/>
              <a:gd fmla="*/ 187 h 3550128" name="connsiteY14-3550"/>
              <a:gd fmla="*/ 832543 w 1432618" name="connsiteX15-3551"/>
              <a:gd fmla="*/ 647887 h 3550128" name="connsiteY15-3552"/>
              <a:gd fmla="*/ 908743 w 1432618" name="connsiteX16-3553"/>
              <a:gd fmla="*/ 1038412 h 3550128" name="connsiteY16-3554"/>
              <a:gd fmla="*/ 930968 w 1432618" name="connsiteX17-3555"/>
              <a:gd fmla="*/ 1257487 h 3550128" name="connsiteY17-3556"/>
              <a:gd fmla="*/ 1086543 w 1432618" name="connsiteX18-3557"/>
              <a:gd fmla="*/ 1149537 h 3550128" name="connsiteY18-3558"/>
              <a:gd fmla="*/ 1375468 w 1432618" name="connsiteX19-3559"/>
              <a:gd fmla="*/ 1133662 h 3550128" name="connsiteY19-3560"/>
              <a:gd fmla="*/ 1108768 w 1432618" name="connsiteX20-3561"/>
              <a:gd fmla="*/ 1216212 h 3550128" name="connsiteY20-3562"/>
              <a:gd fmla="*/ 889693 w 1432618" name="connsiteX21-3563"/>
              <a:gd fmla="*/ 1489262 h 3550128" name="connsiteY21-3564"/>
              <a:gd fmla="*/ 835718 w 1432618" name="connsiteX22-3565"/>
              <a:gd fmla="*/ 1857562 h 3550128" name="connsiteY22-3566"/>
              <a:gd fmla="*/ 1003993 w 1432618" name="connsiteX23-3567"/>
              <a:gd fmla="*/ 2270312 h 3550128" name="connsiteY23-3568"/>
              <a:gd fmla="*/ 896043 w 1432618" name="connsiteX24-3569"/>
              <a:gd fmla="*/ 2540187 h 3550128" name="connsiteY24-3570"/>
              <a:gd fmla="*/ 1213543 w 1432618" name="connsiteX25-3571"/>
              <a:gd fmla="*/ 2495737 h 3550128" name="connsiteY25-3572"/>
              <a:gd fmla="*/ 1432618 w 1432618" name="connsiteX26-3573"/>
              <a:gd fmla="*/ 2588606 h 3550128" name="connsiteY26-3574"/>
              <a:gd fmla="*/ 1188143 w 1432618" name="connsiteX27-3575"/>
              <a:gd fmla="*/ 2552887 h 3550128" name="connsiteY27-3576"/>
              <a:gd fmla="*/ 832543 w 1432618" name="connsiteX28-3577"/>
              <a:gd fmla="*/ 2695762 h 3550128" name="connsiteY28-3578"/>
              <a:gd fmla="*/ 689668 w 1432618" name="connsiteX29-3579"/>
              <a:gd fmla="*/ 3048187 h 3550128" name="connsiteY29-3580"/>
              <a:gd fmla="*/ 918268 w 1432618" name="connsiteX30-3581"/>
              <a:gd fmla="*/ 3381562 h 3550128" name="connsiteY30-3582"/>
              <a:gd fmla="*/ 1016693 w 1432618" name="connsiteX31-3583"/>
              <a:gd fmla="*/ 3543487 h 3550128" name="connsiteY31-3584"/>
              <a:gd fmla="*/ 1016693 w 1432618" name="connsiteX0-3585"/>
              <a:gd fmla="*/ 3543487 h 3550128" name="connsiteY0-3586"/>
              <a:gd fmla="*/ 591243 w 1432618" name="connsiteX1-3587"/>
              <a:gd fmla="*/ 3549837 h 3550128" name="connsiteY1-3588"/>
              <a:gd fmla="*/ 394393 w 1432618" name="connsiteX2-3589"/>
              <a:gd fmla="*/ 3038662 h 3550128" name="connsiteY2-3590"/>
              <a:gd fmla="*/ 746818 w 1432618" name="connsiteX3-3591"/>
              <a:gd fmla="*/ 2343337 h 3550128" name="connsiteY3-3592"/>
              <a:gd fmla="*/ 560128 w 1432618" name="connsiteX4-3593"/>
              <a:gd fmla="*/ 1884232 h 3550128" name="connsiteY4-3594"/>
              <a:gd fmla="*/ 58 w 1432618" name="connsiteX5-3595"/>
              <a:gd fmla="*/ 1832797 h 3550128" name="connsiteY5-3596"/>
              <a:gd fmla="*/ 394393 w 1432618" name="connsiteX6-3597"/>
              <a:gd fmla="*/ 1705162 h 3550128" name="connsiteY6-3598"/>
              <a:gd fmla="*/ 642043 w 1432618" name="connsiteX7-3599"/>
              <a:gd fmla="*/ 1838512 h 3550128" name="connsiteY7-3600"/>
              <a:gd fmla="*/ 689668 w 1432618" name="connsiteX8-3601"/>
              <a:gd fmla="*/ 1609912 h 3550128" name="connsiteY8-3602"/>
              <a:gd fmla="*/ 823018 w 1432618" name="connsiteX9-3603"/>
              <a:gd fmla="*/ 1295587 h 3550128" name="connsiteY9-3604"/>
              <a:gd fmla="*/ 765868 w 1432618" name="connsiteX10-3605"/>
              <a:gd fmla="*/ 771712 h 3550128" name="connsiteY10-3606"/>
              <a:gd fmla="*/ 537268 w 1432618" name="connsiteX11-3607"/>
              <a:gd fmla="*/ 628837 h 3550128" name="connsiteY11-3608"/>
              <a:gd fmla="*/ 689668 w 1432618" name="connsiteX12-3609"/>
              <a:gd fmla="*/ 628837 h 3550128" name="connsiteY12-3610"/>
              <a:gd fmla="*/ 765868 w 1432618" name="connsiteX13-3611"/>
              <a:gd fmla="*/ 714562 h 3550128" name="connsiteY13-3612"/>
              <a:gd fmla="*/ 870643 w 1432618" name="connsiteX14-3613"/>
              <a:gd fmla="*/ 187 h 3550128" name="connsiteY14-3614"/>
              <a:gd fmla="*/ 832543 w 1432618" name="connsiteX15-3615"/>
              <a:gd fmla="*/ 647887 h 3550128" name="connsiteY15-3616"/>
              <a:gd fmla="*/ 908743 w 1432618" name="connsiteX16-3617"/>
              <a:gd fmla="*/ 1038412 h 3550128" name="connsiteY16-3618"/>
              <a:gd fmla="*/ 930968 w 1432618" name="connsiteX17-3619"/>
              <a:gd fmla="*/ 1257487 h 3550128" name="connsiteY17-3620"/>
              <a:gd fmla="*/ 1086543 w 1432618" name="connsiteX18-3621"/>
              <a:gd fmla="*/ 1149537 h 3550128" name="connsiteY18-3622"/>
              <a:gd fmla="*/ 1375468 w 1432618" name="connsiteX19-3623"/>
              <a:gd fmla="*/ 1133662 h 3550128" name="connsiteY19-3624"/>
              <a:gd fmla="*/ 1108768 w 1432618" name="connsiteX20-3625"/>
              <a:gd fmla="*/ 1216212 h 3550128" name="connsiteY20-3626"/>
              <a:gd fmla="*/ 889693 w 1432618" name="connsiteX21-3627"/>
              <a:gd fmla="*/ 1489262 h 3550128" name="connsiteY21-3628"/>
              <a:gd fmla="*/ 835718 w 1432618" name="connsiteX22-3629"/>
              <a:gd fmla="*/ 1857562 h 3550128" name="connsiteY22-3630"/>
              <a:gd fmla="*/ 1003993 w 1432618" name="connsiteX23-3631"/>
              <a:gd fmla="*/ 2270312 h 3550128" name="connsiteY23-3632"/>
              <a:gd fmla="*/ 896043 w 1432618" name="connsiteX24-3633"/>
              <a:gd fmla="*/ 2540187 h 3550128" name="connsiteY24-3634"/>
              <a:gd fmla="*/ 1213543 w 1432618" name="connsiteX25-3635"/>
              <a:gd fmla="*/ 2495737 h 3550128" name="connsiteY25-3636"/>
              <a:gd fmla="*/ 1432618 w 1432618" name="connsiteX26-3637"/>
              <a:gd fmla="*/ 2588606 h 3550128" name="connsiteY26-3638"/>
              <a:gd fmla="*/ 1188143 w 1432618" name="connsiteX27-3639"/>
              <a:gd fmla="*/ 2552887 h 3550128" name="connsiteY27-3640"/>
              <a:gd fmla="*/ 832543 w 1432618" name="connsiteX28-3641"/>
              <a:gd fmla="*/ 2695762 h 3550128" name="connsiteY28-3642"/>
              <a:gd fmla="*/ 689668 w 1432618" name="connsiteX29-3643"/>
              <a:gd fmla="*/ 3048187 h 3550128" name="connsiteY29-3644"/>
              <a:gd fmla="*/ 918268 w 1432618" name="connsiteX30-3645"/>
              <a:gd fmla="*/ 3381562 h 3550128" name="connsiteY30-3646"/>
              <a:gd fmla="*/ 1016693 w 1432618" name="connsiteX31-3647"/>
              <a:gd fmla="*/ 3543487 h 3550128" name="connsiteY31-3648"/>
              <a:gd fmla="*/ 1016693 w 1432618" name="connsiteX0-3649"/>
              <a:gd fmla="*/ 3543486 h 3550127" name="connsiteY0-3650"/>
              <a:gd fmla="*/ 591243 w 1432618" name="connsiteX1-3651"/>
              <a:gd fmla="*/ 3549836 h 3550127" name="connsiteY1-3652"/>
              <a:gd fmla="*/ 394393 w 1432618" name="connsiteX2-3653"/>
              <a:gd fmla="*/ 3038661 h 3550127" name="connsiteY2-3654"/>
              <a:gd fmla="*/ 746818 w 1432618" name="connsiteX3-3655"/>
              <a:gd fmla="*/ 2343336 h 3550127" name="connsiteY3-3656"/>
              <a:gd fmla="*/ 560128 w 1432618" name="connsiteX4-3657"/>
              <a:gd fmla="*/ 1884231 h 3550127" name="connsiteY4-3658"/>
              <a:gd fmla="*/ 58 w 1432618" name="connsiteX5-3659"/>
              <a:gd fmla="*/ 1832796 h 3550127" name="connsiteY5-3660"/>
              <a:gd fmla="*/ 394393 w 1432618" name="connsiteX6-3661"/>
              <a:gd fmla="*/ 1705161 h 3550127" name="connsiteY6-3662"/>
              <a:gd fmla="*/ 642043 w 1432618" name="connsiteX7-3663"/>
              <a:gd fmla="*/ 1838511 h 3550127" name="connsiteY7-3664"/>
              <a:gd fmla="*/ 689668 w 1432618" name="connsiteX8-3665"/>
              <a:gd fmla="*/ 1609911 h 3550127" name="connsiteY8-3666"/>
              <a:gd fmla="*/ 823018 w 1432618" name="connsiteX9-3667"/>
              <a:gd fmla="*/ 1295586 h 3550127" name="connsiteY9-3668"/>
              <a:gd fmla="*/ 765868 w 1432618" name="connsiteX10-3669"/>
              <a:gd fmla="*/ 771711 h 3550127" name="connsiteY10-3670"/>
              <a:gd fmla="*/ 537268 w 1432618" name="connsiteX11-3671"/>
              <a:gd fmla="*/ 628836 h 3550127" name="connsiteY11-3672"/>
              <a:gd fmla="*/ 689668 w 1432618" name="connsiteX12-3673"/>
              <a:gd fmla="*/ 628836 h 3550127" name="connsiteY12-3674"/>
              <a:gd fmla="*/ 765868 w 1432618" name="connsiteX13-3675"/>
              <a:gd fmla="*/ 714561 h 3550127" name="connsiteY13-3676"/>
              <a:gd fmla="*/ 870643 w 1432618" name="connsiteX14-3677"/>
              <a:gd fmla="*/ 186 h 3550127" name="connsiteY14-3678"/>
              <a:gd fmla="*/ 832543 w 1432618" name="connsiteX15-3679"/>
              <a:gd fmla="*/ 647886 h 3550127" name="connsiteY15-3680"/>
              <a:gd fmla="*/ 921443 w 1432618" name="connsiteX16-3681"/>
              <a:gd fmla="*/ 1009836 h 3550127" name="connsiteY16-3682"/>
              <a:gd fmla="*/ 930968 w 1432618" name="connsiteX17-3683"/>
              <a:gd fmla="*/ 1257486 h 3550127" name="connsiteY17-3684"/>
              <a:gd fmla="*/ 1086543 w 1432618" name="connsiteX18-3685"/>
              <a:gd fmla="*/ 1149536 h 3550127" name="connsiteY18-3686"/>
              <a:gd fmla="*/ 1375468 w 1432618" name="connsiteX19-3687"/>
              <a:gd fmla="*/ 1133661 h 3550127" name="connsiteY19-3688"/>
              <a:gd fmla="*/ 1108768 w 1432618" name="connsiteX20-3689"/>
              <a:gd fmla="*/ 1216211 h 3550127" name="connsiteY20-3690"/>
              <a:gd fmla="*/ 889693 w 1432618" name="connsiteX21-3691"/>
              <a:gd fmla="*/ 1489261 h 3550127" name="connsiteY21-3692"/>
              <a:gd fmla="*/ 835718 w 1432618" name="connsiteX22-3693"/>
              <a:gd fmla="*/ 1857561 h 3550127" name="connsiteY22-3694"/>
              <a:gd fmla="*/ 1003993 w 1432618" name="connsiteX23-3695"/>
              <a:gd fmla="*/ 2270311 h 3550127" name="connsiteY23-3696"/>
              <a:gd fmla="*/ 896043 w 1432618" name="connsiteX24-3697"/>
              <a:gd fmla="*/ 2540186 h 3550127" name="connsiteY24-3698"/>
              <a:gd fmla="*/ 1213543 w 1432618" name="connsiteX25-3699"/>
              <a:gd fmla="*/ 2495736 h 3550127" name="connsiteY25-3700"/>
              <a:gd fmla="*/ 1432618 w 1432618" name="connsiteX26-3701"/>
              <a:gd fmla="*/ 2588605 h 3550127" name="connsiteY26-3702"/>
              <a:gd fmla="*/ 1188143 w 1432618" name="connsiteX27-3703"/>
              <a:gd fmla="*/ 2552886 h 3550127" name="connsiteY27-3704"/>
              <a:gd fmla="*/ 832543 w 1432618" name="connsiteX28-3705"/>
              <a:gd fmla="*/ 2695761 h 3550127" name="connsiteY28-3706"/>
              <a:gd fmla="*/ 689668 w 1432618" name="connsiteX29-3707"/>
              <a:gd fmla="*/ 3048186 h 3550127" name="connsiteY29-3708"/>
              <a:gd fmla="*/ 918268 w 1432618" name="connsiteX30-3709"/>
              <a:gd fmla="*/ 3381561 h 3550127" name="connsiteY30-3710"/>
              <a:gd fmla="*/ 1016693 w 1432618" name="connsiteX31-3711"/>
              <a:gd fmla="*/ 3543486 h 3550127" name="connsiteY31-3712"/>
              <a:gd fmla="*/ 1016693 w 1432618" name="connsiteX0-3713"/>
              <a:gd fmla="*/ 3543524 h 3550165" name="connsiteY0-3714"/>
              <a:gd fmla="*/ 591243 w 1432618" name="connsiteX1-3715"/>
              <a:gd fmla="*/ 3549874 h 3550165" name="connsiteY1-3716"/>
              <a:gd fmla="*/ 394393 w 1432618" name="connsiteX2-3717"/>
              <a:gd fmla="*/ 3038699 h 3550165" name="connsiteY2-3718"/>
              <a:gd fmla="*/ 746818 w 1432618" name="connsiteX3-3719"/>
              <a:gd fmla="*/ 2343374 h 3550165" name="connsiteY3-3720"/>
              <a:gd fmla="*/ 560128 w 1432618" name="connsiteX4-3721"/>
              <a:gd fmla="*/ 1884269 h 3550165" name="connsiteY4-3722"/>
              <a:gd fmla="*/ 58 w 1432618" name="connsiteX5-3723"/>
              <a:gd fmla="*/ 1832834 h 3550165" name="connsiteY5-3724"/>
              <a:gd fmla="*/ 394393 w 1432618" name="connsiteX6-3725"/>
              <a:gd fmla="*/ 1705199 h 3550165" name="connsiteY6-3726"/>
              <a:gd fmla="*/ 642043 w 1432618" name="connsiteX7-3727"/>
              <a:gd fmla="*/ 1838549 h 3550165" name="connsiteY7-3728"/>
              <a:gd fmla="*/ 689668 w 1432618" name="connsiteX8-3729"/>
              <a:gd fmla="*/ 1609949 h 3550165" name="connsiteY8-3730"/>
              <a:gd fmla="*/ 823018 w 1432618" name="connsiteX9-3731"/>
              <a:gd fmla="*/ 1295624 h 3550165" name="connsiteY9-3732"/>
              <a:gd fmla="*/ 765868 w 1432618" name="connsiteX10-3733"/>
              <a:gd fmla="*/ 771749 h 3550165" name="connsiteY10-3734"/>
              <a:gd fmla="*/ 537268 w 1432618" name="connsiteX11-3735"/>
              <a:gd fmla="*/ 628874 h 3550165" name="connsiteY11-3736"/>
              <a:gd fmla="*/ 689668 w 1432618" name="connsiteX12-3737"/>
              <a:gd fmla="*/ 628874 h 3550165" name="connsiteY12-3738"/>
              <a:gd fmla="*/ 765868 w 1432618" name="connsiteX13-3739"/>
              <a:gd fmla="*/ 714599 h 3550165" name="connsiteY13-3740"/>
              <a:gd fmla="*/ 870643 w 1432618" name="connsiteX14-3741"/>
              <a:gd fmla="*/ 224 h 3550165" name="connsiteY14-3742"/>
              <a:gd fmla="*/ 857943 w 1432618" name="connsiteX15-3743"/>
              <a:gd fmla="*/ 641574 h 3550165" name="connsiteY15-3744"/>
              <a:gd fmla="*/ 921443 w 1432618" name="connsiteX16-3745"/>
              <a:gd fmla="*/ 1009874 h 3550165" name="connsiteY16-3746"/>
              <a:gd fmla="*/ 930968 w 1432618" name="connsiteX17-3747"/>
              <a:gd fmla="*/ 1257524 h 3550165" name="connsiteY17-3748"/>
              <a:gd fmla="*/ 1086543 w 1432618" name="connsiteX18-3749"/>
              <a:gd fmla="*/ 1149574 h 3550165" name="connsiteY18-3750"/>
              <a:gd fmla="*/ 1375468 w 1432618" name="connsiteX19-3751"/>
              <a:gd fmla="*/ 1133699 h 3550165" name="connsiteY19-3752"/>
              <a:gd fmla="*/ 1108768 w 1432618" name="connsiteX20-3753"/>
              <a:gd fmla="*/ 1216249 h 3550165" name="connsiteY20-3754"/>
              <a:gd fmla="*/ 889693 w 1432618" name="connsiteX21-3755"/>
              <a:gd fmla="*/ 1489299 h 3550165" name="connsiteY21-3756"/>
              <a:gd fmla="*/ 835718 w 1432618" name="connsiteX22-3757"/>
              <a:gd fmla="*/ 1857599 h 3550165" name="connsiteY22-3758"/>
              <a:gd fmla="*/ 1003993 w 1432618" name="connsiteX23-3759"/>
              <a:gd fmla="*/ 2270349 h 3550165" name="connsiteY23-3760"/>
              <a:gd fmla="*/ 896043 w 1432618" name="connsiteX24-3761"/>
              <a:gd fmla="*/ 2540224 h 3550165" name="connsiteY24-3762"/>
              <a:gd fmla="*/ 1213543 w 1432618" name="connsiteX25-3763"/>
              <a:gd fmla="*/ 2495774 h 3550165" name="connsiteY25-3764"/>
              <a:gd fmla="*/ 1432618 w 1432618" name="connsiteX26-3765"/>
              <a:gd fmla="*/ 2588643 h 3550165" name="connsiteY26-3766"/>
              <a:gd fmla="*/ 1188143 w 1432618" name="connsiteX27-3767"/>
              <a:gd fmla="*/ 2552924 h 3550165" name="connsiteY27-3768"/>
              <a:gd fmla="*/ 832543 w 1432618" name="connsiteX28-3769"/>
              <a:gd fmla="*/ 2695799 h 3550165" name="connsiteY28-3770"/>
              <a:gd fmla="*/ 689668 w 1432618" name="connsiteX29-3771"/>
              <a:gd fmla="*/ 3048224 h 3550165" name="connsiteY29-3772"/>
              <a:gd fmla="*/ 918268 w 1432618" name="connsiteX30-3773"/>
              <a:gd fmla="*/ 3381599 h 3550165" name="connsiteY30-3774"/>
              <a:gd fmla="*/ 1016693 w 1432618" name="connsiteX31-3775"/>
              <a:gd fmla="*/ 3543524 h 3550165" name="connsiteY31-3776"/>
              <a:gd fmla="*/ 1016693 w 1432618" name="connsiteX0-3777"/>
              <a:gd fmla="*/ 3543529 h 3550170" name="connsiteY0-3778"/>
              <a:gd fmla="*/ 591243 w 1432618" name="connsiteX1-3779"/>
              <a:gd fmla="*/ 3549879 h 3550170" name="connsiteY1-3780"/>
              <a:gd fmla="*/ 394393 w 1432618" name="connsiteX2-3781"/>
              <a:gd fmla="*/ 3038704 h 3550170" name="connsiteY2-3782"/>
              <a:gd fmla="*/ 746818 w 1432618" name="connsiteX3-3783"/>
              <a:gd fmla="*/ 2343379 h 3550170" name="connsiteY3-3784"/>
              <a:gd fmla="*/ 560128 w 1432618" name="connsiteX4-3785"/>
              <a:gd fmla="*/ 1884274 h 3550170" name="connsiteY4-3786"/>
              <a:gd fmla="*/ 58 w 1432618" name="connsiteX5-3787"/>
              <a:gd fmla="*/ 1832839 h 3550170" name="connsiteY5-3788"/>
              <a:gd fmla="*/ 394393 w 1432618" name="connsiteX6-3789"/>
              <a:gd fmla="*/ 1705204 h 3550170" name="connsiteY6-3790"/>
              <a:gd fmla="*/ 642043 w 1432618" name="connsiteX7-3791"/>
              <a:gd fmla="*/ 1838554 h 3550170" name="connsiteY7-3792"/>
              <a:gd fmla="*/ 689668 w 1432618" name="connsiteX8-3793"/>
              <a:gd fmla="*/ 1609954 h 3550170" name="connsiteY8-3794"/>
              <a:gd fmla="*/ 823018 w 1432618" name="connsiteX9-3795"/>
              <a:gd fmla="*/ 1295629 h 3550170" name="connsiteY9-3796"/>
              <a:gd fmla="*/ 765868 w 1432618" name="connsiteX10-3797"/>
              <a:gd fmla="*/ 771754 h 3550170" name="connsiteY10-3798"/>
              <a:gd fmla="*/ 537268 w 1432618" name="connsiteX11-3799"/>
              <a:gd fmla="*/ 628879 h 3550170" name="connsiteY11-3800"/>
              <a:gd fmla="*/ 689668 w 1432618" name="connsiteX12-3801"/>
              <a:gd fmla="*/ 628879 h 3550170" name="connsiteY12-3802"/>
              <a:gd fmla="*/ 765868 w 1432618" name="connsiteX13-3803"/>
              <a:gd fmla="*/ 714604 h 3550170" name="connsiteY13-3804"/>
              <a:gd fmla="*/ 870643 w 1432618" name="connsiteX14-3805"/>
              <a:gd fmla="*/ 229 h 3550170" name="connsiteY14-3806"/>
              <a:gd fmla="*/ 857943 w 1432618" name="connsiteX15-3807"/>
              <a:gd fmla="*/ 641579 h 3550170" name="connsiteY15-3808"/>
              <a:gd fmla="*/ 921443 w 1432618" name="connsiteX16-3809"/>
              <a:gd fmla="*/ 1009879 h 3550170" name="connsiteY16-3810"/>
              <a:gd fmla="*/ 930968 w 1432618" name="connsiteX17-3811"/>
              <a:gd fmla="*/ 1257529 h 3550170" name="connsiteY17-3812"/>
              <a:gd fmla="*/ 1086543 w 1432618" name="connsiteX18-3813"/>
              <a:gd fmla="*/ 1149579 h 3550170" name="connsiteY18-3814"/>
              <a:gd fmla="*/ 1375468 w 1432618" name="connsiteX19-3815"/>
              <a:gd fmla="*/ 1133704 h 3550170" name="connsiteY19-3816"/>
              <a:gd fmla="*/ 1108768 w 1432618" name="connsiteX20-3817"/>
              <a:gd fmla="*/ 1216254 h 3550170" name="connsiteY20-3818"/>
              <a:gd fmla="*/ 889693 w 1432618" name="connsiteX21-3819"/>
              <a:gd fmla="*/ 1489304 h 3550170" name="connsiteY21-3820"/>
              <a:gd fmla="*/ 835718 w 1432618" name="connsiteX22-3821"/>
              <a:gd fmla="*/ 1857604 h 3550170" name="connsiteY22-3822"/>
              <a:gd fmla="*/ 1003993 w 1432618" name="connsiteX23-3823"/>
              <a:gd fmla="*/ 2270354 h 3550170" name="connsiteY23-3824"/>
              <a:gd fmla="*/ 896043 w 1432618" name="connsiteX24-3825"/>
              <a:gd fmla="*/ 2540229 h 3550170" name="connsiteY24-3826"/>
              <a:gd fmla="*/ 1213543 w 1432618" name="connsiteX25-3827"/>
              <a:gd fmla="*/ 2495779 h 3550170" name="connsiteY25-3828"/>
              <a:gd fmla="*/ 1432618 w 1432618" name="connsiteX26-3829"/>
              <a:gd fmla="*/ 2588648 h 3550170" name="connsiteY26-3830"/>
              <a:gd fmla="*/ 1188143 w 1432618" name="connsiteX27-3831"/>
              <a:gd fmla="*/ 2552929 h 3550170" name="connsiteY27-3832"/>
              <a:gd fmla="*/ 832543 w 1432618" name="connsiteX28-3833"/>
              <a:gd fmla="*/ 2695804 h 3550170" name="connsiteY28-3834"/>
              <a:gd fmla="*/ 689668 w 1432618" name="connsiteX29-3835"/>
              <a:gd fmla="*/ 3048229 h 3550170" name="connsiteY29-3836"/>
              <a:gd fmla="*/ 918268 w 1432618" name="connsiteX30-3837"/>
              <a:gd fmla="*/ 3381604 h 3550170" name="connsiteY30-3838"/>
              <a:gd fmla="*/ 1016693 w 1432618" name="connsiteX31-3839"/>
              <a:gd fmla="*/ 3543529 h 3550170" name="connsiteY31-3840"/>
              <a:gd fmla="*/ 1016693 w 1432618" name="connsiteX0-3841"/>
              <a:gd fmla="*/ 3581611 h 3588252" name="connsiteY0-3842"/>
              <a:gd fmla="*/ 591243 w 1432618" name="connsiteX1-3843"/>
              <a:gd fmla="*/ 3587961 h 3588252" name="connsiteY1-3844"/>
              <a:gd fmla="*/ 394393 w 1432618" name="connsiteX2-3845"/>
              <a:gd fmla="*/ 3076786 h 3588252" name="connsiteY2-3846"/>
              <a:gd fmla="*/ 746818 w 1432618" name="connsiteX3-3847"/>
              <a:gd fmla="*/ 2381461 h 3588252" name="connsiteY3-3848"/>
              <a:gd fmla="*/ 560128 w 1432618" name="connsiteX4-3849"/>
              <a:gd fmla="*/ 1922356 h 3588252" name="connsiteY4-3850"/>
              <a:gd fmla="*/ 58 w 1432618" name="connsiteX5-3851"/>
              <a:gd fmla="*/ 1870921 h 3588252" name="connsiteY5-3852"/>
              <a:gd fmla="*/ 394393 w 1432618" name="connsiteX6-3853"/>
              <a:gd fmla="*/ 1743286 h 3588252" name="connsiteY6-3854"/>
              <a:gd fmla="*/ 642043 w 1432618" name="connsiteX7-3855"/>
              <a:gd fmla="*/ 1876636 h 3588252" name="connsiteY7-3856"/>
              <a:gd fmla="*/ 689668 w 1432618" name="connsiteX8-3857"/>
              <a:gd fmla="*/ 1648036 h 3588252" name="connsiteY8-3858"/>
              <a:gd fmla="*/ 823018 w 1432618" name="connsiteX9-3859"/>
              <a:gd fmla="*/ 1333711 h 3588252" name="connsiteY9-3860"/>
              <a:gd fmla="*/ 765868 w 1432618" name="connsiteX10-3861"/>
              <a:gd fmla="*/ 809836 h 3588252" name="connsiteY10-3862"/>
              <a:gd fmla="*/ 537268 w 1432618" name="connsiteX11-3863"/>
              <a:gd fmla="*/ 666961 h 3588252" name="connsiteY11-3864"/>
              <a:gd fmla="*/ 689668 w 1432618" name="connsiteX12-3865"/>
              <a:gd fmla="*/ 666961 h 3588252" name="connsiteY12-3866"/>
              <a:gd fmla="*/ 765868 w 1432618" name="connsiteX13-3867"/>
              <a:gd fmla="*/ 752686 h 3588252" name="connsiteY13-3868"/>
              <a:gd fmla="*/ 886518 w 1432618" name="connsiteX14-3869"/>
              <a:gd fmla="*/ 211 h 3588252" name="connsiteY14-3870"/>
              <a:gd fmla="*/ 857943 w 1432618" name="connsiteX15-3871"/>
              <a:gd fmla="*/ 679661 h 3588252" name="connsiteY15-3872"/>
              <a:gd fmla="*/ 921443 w 1432618" name="connsiteX16-3873"/>
              <a:gd fmla="*/ 1047961 h 3588252" name="connsiteY16-3874"/>
              <a:gd fmla="*/ 930968 w 1432618" name="connsiteX17-3875"/>
              <a:gd fmla="*/ 1295611 h 3588252" name="connsiteY17-3876"/>
              <a:gd fmla="*/ 1086543 w 1432618" name="connsiteX18-3877"/>
              <a:gd fmla="*/ 1187661 h 3588252" name="connsiteY18-3878"/>
              <a:gd fmla="*/ 1375468 w 1432618" name="connsiteX19-3879"/>
              <a:gd fmla="*/ 1171786 h 3588252" name="connsiteY19-3880"/>
              <a:gd fmla="*/ 1108768 w 1432618" name="connsiteX20-3881"/>
              <a:gd fmla="*/ 1254336 h 3588252" name="connsiteY20-3882"/>
              <a:gd fmla="*/ 889693 w 1432618" name="connsiteX21-3883"/>
              <a:gd fmla="*/ 1527386 h 3588252" name="connsiteY21-3884"/>
              <a:gd fmla="*/ 835718 w 1432618" name="connsiteX22-3885"/>
              <a:gd fmla="*/ 1895686 h 3588252" name="connsiteY22-3886"/>
              <a:gd fmla="*/ 1003993 w 1432618" name="connsiteX23-3887"/>
              <a:gd fmla="*/ 2308436 h 3588252" name="connsiteY23-3888"/>
              <a:gd fmla="*/ 896043 w 1432618" name="connsiteX24-3889"/>
              <a:gd fmla="*/ 2578311 h 3588252" name="connsiteY24-3890"/>
              <a:gd fmla="*/ 1213543 w 1432618" name="connsiteX25-3891"/>
              <a:gd fmla="*/ 2533861 h 3588252" name="connsiteY25-3892"/>
              <a:gd fmla="*/ 1432618 w 1432618" name="connsiteX26-3893"/>
              <a:gd fmla="*/ 2626730 h 3588252" name="connsiteY26-3894"/>
              <a:gd fmla="*/ 1188143 w 1432618" name="connsiteX27-3895"/>
              <a:gd fmla="*/ 2591011 h 3588252" name="connsiteY27-3896"/>
              <a:gd fmla="*/ 832543 w 1432618" name="connsiteX28-3897"/>
              <a:gd fmla="*/ 2733886 h 3588252" name="connsiteY28-3898"/>
              <a:gd fmla="*/ 689668 w 1432618" name="connsiteX29-3899"/>
              <a:gd fmla="*/ 3086311 h 3588252" name="connsiteY29-3900"/>
              <a:gd fmla="*/ 918268 w 1432618" name="connsiteX30-3901"/>
              <a:gd fmla="*/ 3419686 h 3588252" name="connsiteY30-3902"/>
              <a:gd fmla="*/ 1016693 w 1432618" name="connsiteX31-3903"/>
              <a:gd fmla="*/ 3581611 h 3588252" name="connsiteY31-3904"/>
              <a:gd fmla="*/ 1016693 w 1432618" name="connsiteX0-3905"/>
              <a:gd fmla="*/ 3581400 h 3588041" name="connsiteY0-3906"/>
              <a:gd fmla="*/ 591243 w 1432618" name="connsiteX1-3907"/>
              <a:gd fmla="*/ 3587750 h 3588041" name="connsiteY1-3908"/>
              <a:gd fmla="*/ 394393 w 1432618" name="connsiteX2-3909"/>
              <a:gd fmla="*/ 3076575 h 3588041" name="connsiteY2-3910"/>
              <a:gd fmla="*/ 746818 w 1432618" name="connsiteX3-3911"/>
              <a:gd fmla="*/ 2381250 h 3588041" name="connsiteY3-3912"/>
              <a:gd fmla="*/ 560128 w 1432618" name="connsiteX4-3913"/>
              <a:gd fmla="*/ 1922145 h 3588041" name="connsiteY4-3914"/>
              <a:gd fmla="*/ 58 w 1432618" name="connsiteX5-3915"/>
              <a:gd fmla="*/ 1870710 h 3588041" name="connsiteY5-3916"/>
              <a:gd fmla="*/ 394393 w 1432618" name="connsiteX6-3917"/>
              <a:gd fmla="*/ 1743075 h 3588041" name="connsiteY6-3918"/>
              <a:gd fmla="*/ 642043 w 1432618" name="connsiteX7-3919"/>
              <a:gd fmla="*/ 1876425 h 3588041" name="connsiteY7-3920"/>
              <a:gd fmla="*/ 689668 w 1432618" name="connsiteX8-3921"/>
              <a:gd fmla="*/ 1647825 h 3588041" name="connsiteY8-3922"/>
              <a:gd fmla="*/ 823018 w 1432618" name="connsiteX9-3923"/>
              <a:gd fmla="*/ 1333500 h 3588041" name="connsiteY9-3924"/>
              <a:gd fmla="*/ 765868 w 1432618" name="connsiteX10-3925"/>
              <a:gd fmla="*/ 809625 h 3588041" name="connsiteY10-3926"/>
              <a:gd fmla="*/ 537268 w 1432618" name="connsiteX11-3927"/>
              <a:gd fmla="*/ 666750 h 3588041" name="connsiteY11-3928"/>
              <a:gd fmla="*/ 689668 w 1432618" name="connsiteX12-3929"/>
              <a:gd fmla="*/ 666750 h 3588041" name="connsiteY12-3930"/>
              <a:gd fmla="*/ 765868 w 1432618" name="connsiteX13-3931"/>
              <a:gd fmla="*/ 752475 h 3588041" name="connsiteY13-3932"/>
              <a:gd fmla="*/ 886518 w 1432618" name="connsiteX14-3933"/>
              <a:gd fmla="*/ 0 h 3588041" name="connsiteY14-3934"/>
              <a:gd fmla="*/ 857943 w 1432618" name="connsiteX15-3935"/>
              <a:gd fmla="*/ 679450 h 3588041" name="connsiteY15-3936"/>
              <a:gd fmla="*/ 921443 w 1432618" name="connsiteX16-3937"/>
              <a:gd fmla="*/ 1047750 h 3588041" name="connsiteY16-3938"/>
              <a:gd fmla="*/ 930968 w 1432618" name="connsiteX17-3939"/>
              <a:gd fmla="*/ 1295400 h 3588041" name="connsiteY17-3940"/>
              <a:gd fmla="*/ 1086543 w 1432618" name="connsiteX18-3941"/>
              <a:gd fmla="*/ 1187450 h 3588041" name="connsiteY18-3942"/>
              <a:gd fmla="*/ 1375468 w 1432618" name="connsiteX19-3943"/>
              <a:gd fmla="*/ 1171575 h 3588041" name="connsiteY19-3944"/>
              <a:gd fmla="*/ 1108768 w 1432618" name="connsiteX20-3945"/>
              <a:gd fmla="*/ 1254125 h 3588041" name="connsiteY20-3946"/>
              <a:gd fmla="*/ 889693 w 1432618" name="connsiteX21-3947"/>
              <a:gd fmla="*/ 1527175 h 3588041" name="connsiteY21-3948"/>
              <a:gd fmla="*/ 835718 w 1432618" name="connsiteX22-3949"/>
              <a:gd fmla="*/ 1895475 h 3588041" name="connsiteY22-3950"/>
              <a:gd fmla="*/ 1003993 w 1432618" name="connsiteX23-3951"/>
              <a:gd fmla="*/ 2308225 h 3588041" name="connsiteY23-3952"/>
              <a:gd fmla="*/ 896043 w 1432618" name="connsiteX24-3953"/>
              <a:gd fmla="*/ 2578100 h 3588041" name="connsiteY24-3954"/>
              <a:gd fmla="*/ 1213543 w 1432618" name="connsiteX25-3955"/>
              <a:gd fmla="*/ 2533650 h 3588041" name="connsiteY25-3956"/>
              <a:gd fmla="*/ 1432618 w 1432618" name="connsiteX26-3957"/>
              <a:gd fmla="*/ 2626519 h 3588041" name="connsiteY26-3958"/>
              <a:gd fmla="*/ 1188143 w 1432618" name="connsiteX27-3959"/>
              <a:gd fmla="*/ 2590800 h 3588041" name="connsiteY27-3960"/>
              <a:gd fmla="*/ 832543 w 1432618" name="connsiteX28-3961"/>
              <a:gd fmla="*/ 2733675 h 3588041" name="connsiteY28-3962"/>
              <a:gd fmla="*/ 689668 w 1432618" name="connsiteX29-3963"/>
              <a:gd fmla="*/ 3086100 h 3588041" name="connsiteY29-3964"/>
              <a:gd fmla="*/ 918268 w 1432618" name="connsiteX30-3965"/>
              <a:gd fmla="*/ 3419475 h 3588041" name="connsiteY30-3966"/>
              <a:gd fmla="*/ 1016693 w 1432618" name="connsiteX31-3967"/>
              <a:gd fmla="*/ 3581400 h 3588041" name="connsiteY31-3968"/>
              <a:gd fmla="*/ 1016693 w 1432618" name="connsiteX0-3969"/>
              <a:gd fmla="*/ 3581400 h 3588041" name="connsiteY0-3970"/>
              <a:gd fmla="*/ 591243 w 1432618" name="connsiteX1-3971"/>
              <a:gd fmla="*/ 3587750 h 3588041" name="connsiteY1-3972"/>
              <a:gd fmla="*/ 394393 w 1432618" name="connsiteX2-3973"/>
              <a:gd fmla="*/ 3076575 h 3588041" name="connsiteY2-3974"/>
              <a:gd fmla="*/ 746818 w 1432618" name="connsiteX3-3975"/>
              <a:gd fmla="*/ 2381250 h 3588041" name="connsiteY3-3976"/>
              <a:gd fmla="*/ 560128 w 1432618" name="connsiteX4-3977"/>
              <a:gd fmla="*/ 1922145 h 3588041" name="connsiteY4-3978"/>
              <a:gd fmla="*/ 58 w 1432618" name="connsiteX5-3979"/>
              <a:gd fmla="*/ 1870710 h 3588041" name="connsiteY5-3980"/>
              <a:gd fmla="*/ 394393 w 1432618" name="connsiteX6-3981"/>
              <a:gd fmla="*/ 1743075 h 3588041" name="connsiteY6-3982"/>
              <a:gd fmla="*/ 642043 w 1432618" name="connsiteX7-3983"/>
              <a:gd fmla="*/ 1876425 h 3588041" name="connsiteY7-3984"/>
              <a:gd fmla="*/ 689668 w 1432618" name="connsiteX8-3985"/>
              <a:gd fmla="*/ 1647825 h 3588041" name="connsiteY8-3986"/>
              <a:gd fmla="*/ 823018 w 1432618" name="connsiteX9-3987"/>
              <a:gd fmla="*/ 1333500 h 3588041" name="connsiteY9-3988"/>
              <a:gd fmla="*/ 765868 w 1432618" name="connsiteX10-3989"/>
              <a:gd fmla="*/ 809625 h 3588041" name="connsiteY10-3990"/>
              <a:gd fmla="*/ 537268 w 1432618" name="connsiteX11-3991"/>
              <a:gd fmla="*/ 666750 h 3588041" name="connsiteY11-3992"/>
              <a:gd fmla="*/ 689668 w 1432618" name="connsiteX12-3993"/>
              <a:gd fmla="*/ 666750 h 3588041" name="connsiteY12-3994"/>
              <a:gd fmla="*/ 765868 w 1432618" name="connsiteX13-3995"/>
              <a:gd fmla="*/ 752475 h 3588041" name="connsiteY13-3996"/>
              <a:gd fmla="*/ 886518 w 1432618" name="connsiteX14-3997"/>
              <a:gd fmla="*/ 0 h 3588041" name="connsiteY14-3998"/>
              <a:gd fmla="*/ 857943 w 1432618" name="connsiteX15-3999"/>
              <a:gd fmla="*/ 679450 h 3588041" name="connsiteY15-4000"/>
              <a:gd fmla="*/ 921443 w 1432618" name="connsiteX16-4001"/>
              <a:gd fmla="*/ 1047750 h 3588041" name="connsiteY16-4002"/>
              <a:gd fmla="*/ 930968 w 1432618" name="connsiteX17-4003"/>
              <a:gd fmla="*/ 1295400 h 3588041" name="connsiteY17-4004"/>
              <a:gd fmla="*/ 1086543 w 1432618" name="connsiteX18-4005"/>
              <a:gd fmla="*/ 1187450 h 3588041" name="connsiteY18-4006"/>
              <a:gd fmla="*/ 1375468 w 1432618" name="connsiteX19-4007"/>
              <a:gd fmla="*/ 1171575 h 3588041" name="connsiteY19-4008"/>
              <a:gd fmla="*/ 1108768 w 1432618" name="connsiteX20-4009"/>
              <a:gd fmla="*/ 1254125 h 3588041" name="connsiteY20-4010"/>
              <a:gd fmla="*/ 889693 w 1432618" name="connsiteX21-4011"/>
              <a:gd fmla="*/ 1527175 h 3588041" name="connsiteY21-4012"/>
              <a:gd fmla="*/ 835718 w 1432618" name="connsiteX22-4013"/>
              <a:gd fmla="*/ 1895475 h 3588041" name="connsiteY22-4014"/>
              <a:gd fmla="*/ 1003993 w 1432618" name="connsiteX23-4015"/>
              <a:gd fmla="*/ 2308225 h 3588041" name="connsiteY23-4016"/>
              <a:gd fmla="*/ 896043 w 1432618" name="connsiteX24-4017"/>
              <a:gd fmla="*/ 2578100 h 3588041" name="connsiteY24-4018"/>
              <a:gd fmla="*/ 1213543 w 1432618" name="connsiteX25-4019"/>
              <a:gd fmla="*/ 2533650 h 3588041" name="connsiteY25-4020"/>
              <a:gd fmla="*/ 1432618 w 1432618" name="connsiteX26-4021"/>
              <a:gd fmla="*/ 2626519 h 3588041" name="connsiteY26-4022"/>
              <a:gd fmla="*/ 1188143 w 1432618" name="connsiteX27-4023"/>
              <a:gd fmla="*/ 2590800 h 3588041" name="connsiteY27-4024"/>
              <a:gd fmla="*/ 832543 w 1432618" name="connsiteX28-4025"/>
              <a:gd fmla="*/ 2733675 h 3588041" name="connsiteY28-4026"/>
              <a:gd fmla="*/ 689668 w 1432618" name="connsiteX29-4027"/>
              <a:gd fmla="*/ 3086100 h 3588041" name="connsiteY29-4028"/>
              <a:gd fmla="*/ 918268 w 1432618" name="connsiteX30-4029"/>
              <a:gd fmla="*/ 3419475 h 3588041" name="connsiteY30-4030"/>
              <a:gd fmla="*/ 1016693 w 1432618" name="connsiteX31-4031"/>
              <a:gd fmla="*/ 3581400 h 3588041" name="connsiteY31-4032"/>
              <a:gd fmla="*/ 1016693 w 1432618" name="connsiteX0-4033"/>
              <a:gd fmla="*/ 3581400 h 3588041" name="connsiteY0-4034"/>
              <a:gd fmla="*/ 591243 w 1432618" name="connsiteX1-4035"/>
              <a:gd fmla="*/ 3587750 h 3588041" name="connsiteY1-4036"/>
              <a:gd fmla="*/ 394393 w 1432618" name="connsiteX2-4037"/>
              <a:gd fmla="*/ 3076575 h 3588041" name="connsiteY2-4038"/>
              <a:gd fmla="*/ 746818 w 1432618" name="connsiteX3-4039"/>
              <a:gd fmla="*/ 2381250 h 3588041" name="connsiteY3-4040"/>
              <a:gd fmla="*/ 560128 w 1432618" name="connsiteX4-4041"/>
              <a:gd fmla="*/ 1922145 h 3588041" name="connsiteY4-4042"/>
              <a:gd fmla="*/ 58 w 1432618" name="connsiteX5-4043"/>
              <a:gd fmla="*/ 1870710 h 3588041" name="connsiteY5-4044"/>
              <a:gd fmla="*/ 394393 w 1432618" name="connsiteX6-4045"/>
              <a:gd fmla="*/ 1743075 h 3588041" name="connsiteY6-4046"/>
              <a:gd fmla="*/ 642043 w 1432618" name="connsiteX7-4047"/>
              <a:gd fmla="*/ 1876425 h 3588041" name="connsiteY7-4048"/>
              <a:gd fmla="*/ 689668 w 1432618" name="connsiteX8-4049"/>
              <a:gd fmla="*/ 1647825 h 3588041" name="connsiteY8-4050"/>
              <a:gd fmla="*/ 823018 w 1432618" name="connsiteX9-4051"/>
              <a:gd fmla="*/ 1333500 h 3588041" name="connsiteY9-4052"/>
              <a:gd fmla="*/ 765868 w 1432618" name="connsiteX10-4053"/>
              <a:gd fmla="*/ 809625 h 3588041" name="connsiteY10-4054"/>
              <a:gd fmla="*/ 388043 w 1432618" name="connsiteX11-4055"/>
              <a:gd fmla="*/ 695325 h 3588041" name="connsiteY11-4056"/>
              <a:gd fmla="*/ 689668 w 1432618" name="connsiteX12-4057"/>
              <a:gd fmla="*/ 666750 h 3588041" name="connsiteY12-4058"/>
              <a:gd fmla="*/ 765868 w 1432618" name="connsiteX13-4059"/>
              <a:gd fmla="*/ 752475 h 3588041" name="connsiteY13-4060"/>
              <a:gd fmla="*/ 886518 w 1432618" name="connsiteX14-4061"/>
              <a:gd fmla="*/ 0 h 3588041" name="connsiteY14-4062"/>
              <a:gd fmla="*/ 857943 w 1432618" name="connsiteX15-4063"/>
              <a:gd fmla="*/ 679450 h 3588041" name="connsiteY15-4064"/>
              <a:gd fmla="*/ 921443 w 1432618" name="connsiteX16-4065"/>
              <a:gd fmla="*/ 1047750 h 3588041" name="connsiteY16-4066"/>
              <a:gd fmla="*/ 930968 w 1432618" name="connsiteX17-4067"/>
              <a:gd fmla="*/ 1295400 h 3588041" name="connsiteY17-4068"/>
              <a:gd fmla="*/ 1086543 w 1432618" name="connsiteX18-4069"/>
              <a:gd fmla="*/ 1187450 h 3588041" name="connsiteY18-4070"/>
              <a:gd fmla="*/ 1375468 w 1432618" name="connsiteX19-4071"/>
              <a:gd fmla="*/ 1171575 h 3588041" name="connsiteY19-4072"/>
              <a:gd fmla="*/ 1108768 w 1432618" name="connsiteX20-4073"/>
              <a:gd fmla="*/ 1254125 h 3588041" name="connsiteY20-4074"/>
              <a:gd fmla="*/ 889693 w 1432618" name="connsiteX21-4075"/>
              <a:gd fmla="*/ 1527175 h 3588041" name="connsiteY21-4076"/>
              <a:gd fmla="*/ 835718 w 1432618" name="connsiteX22-4077"/>
              <a:gd fmla="*/ 1895475 h 3588041" name="connsiteY22-4078"/>
              <a:gd fmla="*/ 1003993 w 1432618" name="connsiteX23-4079"/>
              <a:gd fmla="*/ 2308225 h 3588041" name="connsiteY23-4080"/>
              <a:gd fmla="*/ 896043 w 1432618" name="connsiteX24-4081"/>
              <a:gd fmla="*/ 2578100 h 3588041" name="connsiteY24-4082"/>
              <a:gd fmla="*/ 1213543 w 1432618" name="connsiteX25-4083"/>
              <a:gd fmla="*/ 2533650 h 3588041" name="connsiteY25-4084"/>
              <a:gd fmla="*/ 1432618 w 1432618" name="connsiteX26-4085"/>
              <a:gd fmla="*/ 2626519 h 3588041" name="connsiteY26-4086"/>
              <a:gd fmla="*/ 1188143 w 1432618" name="connsiteX27-4087"/>
              <a:gd fmla="*/ 2590800 h 3588041" name="connsiteY27-4088"/>
              <a:gd fmla="*/ 832543 w 1432618" name="connsiteX28-4089"/>
              <a:gd fmla="*/ 2733675 h 3588041" name="connsiteY28-4090"/>
              <a:gd fmla="*/ 689668 w 1432618" name="connsiteX29-4091"/>
              <a:gd fmla="*/ 3086100 h 3588041" name="connsiteY29-4092"/>
              <a:gd fmla="*/ 918268 w 1432618" name="connsiteX30-4093"/>
              <a:gd fmla="*/ 3419475 h 3588041" name="connsiteY30-4094"/>
              <a:gd fmla="*/ 1016693 w 1432618" name="connsiteX31-4095"/>
              <a:gd fmla="*/ 3581400 h 3588041" name="connsiteY31-4096"/>
              <a:gd fmla="*/ 1016693 w 1432618" name="connsiteX0-4097"/>
              <a:gd fmla="*/ 3581400 h 3588041" name="connsiteY0-4098"/>
              <a:gd fmla="*/ 591243 w 1432618" name="connsiteX1-4099"/>
              <a:gd fmla="*/ 3587750 h 3588041" name="connsiteY1-4100"/>
              <a:gd fmla="*/ 394393 w 1432618" name="connsiteX2-4101"/>
              <a:gd fmla="*/ 3076575 h 3588041" name="connsiteY2-4102"/>
              <a:gd fmla="*/ 746818 w 1432618" name="connsiteX3-4103"/>
              <a:gd fmla="*/ 2381250 h 3588041" name="connsiteY3-4104"/>
              <a:gd fmla="*/ 560128 w 1432618" name="connsiteX4-4105"/>
              <a:gd fmla="*/ 1922145 h 3588041" name="connsiteY4-4106"/>
              <a:gd fmla="*/ 58 w 1432618" name="connsiteX5-4107"/>
              <a:gd fmla="*/ 1870710 h 3588041" name="connsiteY5-4108"/>
              <a:gd fmla="*/ 394393 w 1432618" name="connsiteX6-4109"/>
              <a:gd fmla="*/ 1743075 h 3588041" name="connsiteY6-4110"/>
              <a:gd fmla="*/ 642043 w 1432618" name="connsiteX7-4111"/>
              <a:gd fmla="*/ 1876425 h 3588041" name="connsiteY7-4112"/>
              <a:gd fmla="*/ 689668 w 1432618" name="connsiteX8-4113"/>
              <a:gd fmla="*/ 1647825 h 3588041" name="connsiteY8-4114"/>
              <a:gd fmla="*/ 823018 w 1432618" name="connsiteX9-4115"/>
              <a:gd fmla="*/ 1333500 h 3588041" name="connsiteY9-4116"/>
              <a:gd fmla="*/ 765868 w 1432618" name="connsiteX10-4117"/>
              <a:gd fmla="*/ 809625 h 3588041" name="connsiteY10-4118"/>
              <a:gd fmla="*/ 388043 w 1432618" name="connsiteX11-4119"/>
              <a:gd fmla="*/ 695325 h 3588041" name="connsiteY11-4120"/>
              <a:gd fmla="*/ 689668 w 1432618" name="connsiteX12-4121"/>
              <a:gd fmla="*/ 666750 h 3588041" name="connsiteY12-4122"/>
              <a:gd fmla="*/ 791268 w 1432618" name="connsiteX13-4123"/>
              <a:gd fmla="*/ 673100 h 3588041" name="connsiteY13-4124"/>
              <a:gd fmla="*/ 886518 w 1432618" name="connsiteX14-4125"/>
              <a:gd fmla="*/ 0 h 3588041" name="connsiteY14-4126"/>
              <a:gd fmla="*/ 857943 w 1432618" name="connsiteX15-4127"/>
              <a:gd fmla="*/ 679450 h 3588041" name="connsiteY15-4128"/>
              <a:gd fmla="*/ 921443 w 1432618" name="connsiteX16-4129"/>
              <a:gd fmla="*/ 1047750 h 3588041" name="connsiteY16-4130"/>
              <a:gd fmla="*/ 930968 w 1432618" name="connsiteX17-4131"/>
              <a:gd fmla="*/ 1295400 h 3588041" name="connsiteY17-4132"/>
              <a:gd fmla="*/ 1086543 w 1432618" name="connsiteX18-4133"/>
              <a:gd fmla="*/ 1187450 h 3588041" name="connsiteY18-4134"/>
              <a:gd fmla="*/ 1375468 w 1432618" name="connsiteX19-4135"/>
              <a:gd fmla="*/ 1171575 h 3588041" name="connsiteY19-4136"/>
              <a:gd fmla="*/ 1108768 w 1432618" name="connsiteX20-4137"/>
              <a:gd fmla="*/ 1254125 h 3588041" name="connsiteY20-4138"/>
              <a:gd fmla="*/ 889693 w 1432618" name="connsiteX21-4139"/>
              <a:gd fmla="*/ 1527175 h 3588041" name="connsiteY21-4140"/>
              <a:gd fmla="*/ 835718 w 1432618" name="connsiteX22-4141"/>
              <a:gd fmla="*/ 1895475 h 3588041" name="connsiteY22-4142"/>
              <a:gd fmla="*/ 1003993 w 1432618" name="connsiteX23-4143"/>
              <a:gd fmla="*/ 2308225 h 3588041" name="connsiteY23-4144"/>
              <a:gd fmla="*/ 896043 w 1432618" name="connsiteX24-4145"/>
              <a:gd fmla="*/ 2578100 h 3588041" name="connsiteY24-4146"/>
              <a:gd fmla="*/ 1213543 w 1432618" name="connsiteX25-4147"/>
              <a:gd fmla="*/ 2533650 h 3588041" name="connsiteY25-4148"/>
              <a:gd fmla="*/ 1432618 w 1432618" name="connsiteX26-4149"/>
              <a:gd fmla="*/ 2626519 h 3588041" name="connsiteY26-4150"/>
              <a:gd fmla="*/ 1188143 w 1432618" name="connsiteX27-4151"/>
              <a:gd fmla="*/ 2590800 h 3588041" name="connsiteY27-4152"/>
              <a:gd fmla="*/ 832543 w 1432618" name="connsiteX28-4153"/>
              <a:gd fmla="*/ 2733675 h 3588041" name="connsiteY28-4154"/>
              <a:gd fmla="*/ 689668 w 1432618" name="connsiteX29-4155"/>
              <a:gd fmla="*/ 3086100 h 3588041" name="connsiteY29-4156"/>
              <a:gd fmla="*/ 918268 w 1432618" name="connsiteX30-4157"/>
              <a:gd fmla="*/ 3419475 h 3588041" name="connsiteY30-4158"/>
              <a:gd fmla="*/ 1016693 w 1432618" name="connsiteX31-4159"/>
              <a:gd fmla="*/ 3581400 h 3588041" name="connsiteY31-4160"/>
              <a:gd fmla="*/ 1016693 w 1432618" name="connsiteX0-4161"/>
              <a:gd fmla="*/ 3581400 h 3588041" name="connsiteY0-4162"/>
              <a:gd fmla="*/ 591243 w 1432618" name="connsiteX1-4163"/>
              <a:gd fmla="*/ 3587750 h 3588041" name="connsiteY1-4164"/>
              <a:gd fmla="*/ 394393 w 1432618" name="connsiteX2-4165"/>
              <a:gd fmla="*/ 3076575 h 3588041" name="connsiteY2-4166"/>
              <a:gd fmla="*/ 746818 w 1432618" name="connsiteX3-4167"/>
              <a:gd fmla="*/ 2381250 h 3588041" name="connsiteY3-4168"/>
              <a:gd fmla="*/ 560128 w 1432618" name="connsiteX4-4169"/>
              <a:gd fmla="*/ 1922145 h 3588041" name="connsiteY4-4170"/>
              <a:gd fmla="*/ 58 w 1432618" name="connsiteX5-4171"/>
              <a:gd fmla="*/ 1870710 h 3588041" name="connsiteY5-4172"/>
              <a:gd fmla="*/ 394393 w 1432618" name="connsiteX6-4173"/>
              <a:gd fmla="*/ 1743075 h 3588041" name="connsiteY6-4174"/>
              <a:gd fmla="*/ 642043 w 1432618" name="connsiteX7-4175"/>
              <a:gd fmla="*/ 1876425 h 3588041" name="connsiteY7-4176"/>
              <a:gd fmla="*/ 689668 w 1432618" name="connsiteX8-4177"/>
              <a:gd fmla="*/ 1647825 h 3588041" name="connsiteY8-4178"/>
              <a:gd fmla="*/ 823018 w 1432618" name="connsiteX9-4179"/>
              <a:gd fmla="*/ 1333500 h 3588041" name="connsiteY9-4180"/>
              <a:gd fmla="*/ 765868 w 1432618" name="connsiteX10-4181"/>
              <a:gd fmla="*/ 809625 h 3588041" name="connsiteY10-4182"/>
              <a:gd fmla="*/ 388043 w 1432618" name="connsiteX11-4183"/>
              <a:gd fmla="*/ 695325 h 3588041" name="connsiteY11-4184"/>
              <a:gd fmla="*/ 689668 w 1432618" name="connsiteX12-4185"/>
              <a:gd fmla="*/ 666750 h 3588041" name="connsiteY12-4186"/>
              <a:gd fmla="*/ 794443 w 1432618" name="connsiteX13-4187"/>
              <a:gd fmla="*/ 565150 h 3588041" name="connsiteY13-4188"/>
              <a:gd fmla="*/ 886518 w 1432618" name="connsiteX14-4189"/>
              <a:gd fmla="*/ 0 h 3588041" name="connsiteY14-4190"/>
              <a:gd fmla="*/ 857943 w 1432618" name="connsiteX15-4191"/>
              <a:gd fmla="*/ 679450 h 3588041" name="connsiteY15-4192"/>
              <a:gd fmla="*/ 921443 w 1432618" name="connsiteX16-4193"/>
              <a:gd fmla="*/ 1047750 h 3588041" name="connsiteY16-4194"/>
              <a:gd fmla="*/ 930968 w 1432618" name="connsiteX17-4195"/>
              <a:gd fmla="*/ 1295400 h 3588041" name="connsiteY17-4196"/>
              <a:gd fmla="*/ 1086543 w 1432618" name="connsiteX18-4197"/>
              <a:gd fmla="*/ 1187450 h 3588041" name="connsiteY18-4198"/>
              <a:gd fmla="*/ 1375468 w 1432618" name="connsiteX19-4199"/>
              <a:gd fmla="*/ 1171575 h 3588041" name="connsiteY19-4200"/>
              <a:gd fmla="*/ 1108768 w 1432618" name="connsiteX20-4201"/>
              <a:gd fmla="*/ 1254125 h 3588041" name="connsiteY20-4202"/>
              <a:gd fmla="*/ 889693 w 1432618" name="connsiteX21-4203"/>
              <a:gd fmla="*/ 1527175 h 3588041" name="connsiteY21-4204"/>
              <a:gd fmla="*/ 835718 w 1432618" name="connsiteX22-4205"/>
              <a:gd fmla="*/ 1895475 h 3588041" name="connsiteY22-4206"/>
              <a:gd fmla="*/ 1003993 w 1432618" name="connsiteX23-4207"/>
              <a:gd fmla="*/ 2308225 h 3588041" name="connsiteY23-4208"/>
              <a:gd fmla="*/ 896043 w 1432618" name="connsiteX24-4209"/>
              <a:gd fmla="*/ 2578100 h 3588041" name="connsiteY24-4210"/>
              <a:gd fmla="*/ 1213543 w 1432618" name="connsiteX25-4211"/>
              <a:gd fmla="*/ 2533650 h 3588041" name="connsiteY25-4212"/>
              <a:gd fmla="*/ 1432618 w 1432618" name="connsiteX26-4213"/>
              <a:gd fmla="*/ 2626519 h 3588041" name="connsiteY26-4214"/>
              <a:gd fmla="*/ 1188143 w 1432618" name="connsiteX27-4215"/>
              <a:gd fmla="*/ 2590800 h 3588041" name="connsiteY27-4216"/>
              <a:gd fmla="*/ 832543 w 1432618" name="connsiteX28-4217"/>
              <a:gd fmla="*/ 2733675 h 3588041" name="connsiteY28-4218"/>
              <a:gd fmla="*/ 689668 w 1432618" name="connsiteX29-4219"/>
              <a:gd fmla="*/ 3086100 h 3588041" name="connsiteY29-4220"/>
              <a:gd fmla="*/ 918268 w 1432618" name="connsiteX30-4221"/>
              <a:gd fmla="*/ 3419475 h 3588041" name="connsiteY30-4222"/>
              <a:gd fmla="*/ 1016693 w 1432618" name="connsiteX31-4223"/>
              <a:gd fmla="*/ 3581400 h 3588041" name="connsiteY31-4224"/>
              <a:gd fmla="*/ 1016693 w 1432618" name="connsiteX0-4225"/>
              <a:gd fmla="*/ 3581400 h 3588041" name="connsiteY0-4226"/>
              <a:gd fmla="*/ 591243 w 1432618" name="connsiteX1-4227"/>
              <a:gd fmla="*/ 3587750 h 3588041" name="connsiteY1-4228"/>
              <a:gd fmla="*/ 394393 w 1432618" name="connsiteX2-4229"/>
              <a:gd fmla="*/ 3076575 h 3588041" name="connsiteY2-4230"/>
              <a:gd fmla="*/ 746818 w 1432618" name="connsiteX3-4231"/>
              <a:gd fmla="*/ 2381250 h 3588041" name="connsiteY3-4232"/>
              <a:gd fmla="*/ 560128 w 1432618" name="connsiteX4-4233"/>
              <a:gd fmla="*/ 1922145 h 3588041" name="connsiteY4-4234"/>
              <a:gd fmla="*/ 58 w 1432618" name="connsiteX5-4235"/>
              <a:gd fmla="*/ 1870710 h 3588041" name="connsiteY5-4236"/>
              <a:gd fmla="*/ 394393 w 1432618" name="connsiteX6-4237"/>
              <a:gd fmla="*/ 1743075 h 3588041" name="connsiteY6-4238"/>
              <a:gd fmla="*/ 642043 w 1432618" name="connsiteX7-4239"/>
              <a:gd fmla="*/ 1876425 h 3588041" name="connsiteY7-4240"/>
              <a:gd fmla="*/ 689668 w 1432618" name="connsiteX8-4241"/>
              <a:gd fmla="*/ 1647825 h 3588041" name="connsiteY8-4242"/>
              <a:gd fmla="*/ 823018 w 1432618" name="connsiteX9-4243"/>
              <a:gd fmla="*/ 1333500 h 3588041" name="connsiteY9-4244"/>
              <a:gd fmla="*/ 765868 w 1432618" name="connsiteX10-4245"/>
              <a:gd fmla="*/ 809625 h 3588041" name="connsiteY10-4246"/>
              <a:gd fmla="*/ 388043 w 1432618" name="connsiteX11-4247"/>
              <a:gd fmla="*/ 695325 h 3588041" name="connsiteY11-4248"/>
              <a:gd fmla="*/ 689668 w 1432618" name="connsiteX12-4249"/>
              <a:gd fmla="*/ 666750 h 3588041" name="connsiteY12-4250"/>
              <a:gd fmla="*/ 794443 w 1432618" name="connsiteX13-4251"/>
              <a:gd fmla="*/ 565150 h 3588041" name="connsiteY13-4252"/>
              <a:gd fmla="*/ 886518 w 1432618" name="connsiteX14-4253"/>
              <a:gd fmla="*/ 0 h 3588041" name="connsiteY14-4254"/>
              <a:gd fmla="*/ 857943 w 1432618" name="connsiteX15-4255"/>
              <a:gd fmla="*/ 679450 h 3588041" name="connsiteY15-4256"/>
              <a:gd fmla="*/ 921443 w 1432618" name="connsiteX16-4257"/>
              <a:gd fmla="*/ 1047750 h 3588041" name="connsiteY16-4258"/>
              <a:gd fmla="*/ 930968 w 1432618" name="connsiteX17-4259"/>
              <a:gd fmla="*/ 1295400 h 3588041" name="connsiteY17-4260"/>
              <a:gd fmla="*/ 1086543 w 1432618" name="connsiteX18-4261"/>
              <a:gd fmla="*/ 1187450 h 3588041" name="connsiteY18-4262"/>
              <a:gd fmla="*/ 1375468 w 1432618" name="connsiteX19-4263"/>
              <a:gd fmla="*/ 1171575 h 3588041" name="connsiteY19-4264"/>
              <a:gd fmla="*/ 1108768 w 1432618" name="connsiteX20-4265"/>
              <a:gd fmla="*/ 1254125 h 3588041" name="connsiteY20-4266"/>
              <a:gd fmla="*/ 889693 w 1432618" name="connsiteX21-4267"/>
              <a:gd fmla="*/ 1527175 h 3588041" name="connsiteY21-4268"/>
              <a:gd fmla="*/ 835718 w 1432618" name="connsiteX22-4269"/>
              <a:gd fmla="*/ 1895475 h 3588041" name="connsiteY22-4270"/>
              <a:gd fmla="*/ 1003993 w 1432618" name="connsiteX23-4271"/>
              <a:gd fmla="*/ 2308225 h 3588041" name="connsiteY23-4272"/>
              <a:gd fmla="*/ 896043 w 1432618" name="connsiteX24-4273"/>
              <a:gd fmla="*/ 2578100 h 3588041" name="connsiteY24-4274"/>
              <a:gd fmla="*/ 1213543 w 1432618" name="connsiteX25-4275"/>
              <a:gd fmla="*/ 2533650 h 3588041" name="connsiteY25-4276"/>
              <a:gd fmla="*/ 1432618 w 1432618" name="connsiteX26-4277"/>
              <a:gd fmla="*/ 2626519 h 3588041" name="connsiteY26-4278"/>
              <a:gd fmla="*/ 1188143 w 1432618" name="connsiteX27-4279"/>
              <a:gd fmla="*/ 2590800 h 3588041" name="connsiteY27-4280"/>
              <a:gd fmla="*/ 832543 w 1432618" name="connsiteX28-4281"/>
              <a:gd fmla="*/ 2733675 h 3588041" name="connsiteY28-4282"/>
              <a:gd fmla="*/ 689668 w 1432618" name="connsiteX29-4283"/>
              <a:gd fmla="*/ 3086100 h 3588041" name="connsiteY29-4284"/>
              <a:gd fmla="*/ 918268 w 1432618" name="connsiteX30-4285"/>
              <a:gd fmla="*/ 3419475 h 3588041" name="connsiteY30-4286"/>
              <a:gd fmla="*/ 1016693 w 1432618" name="connsiteX31-4287"/>
              <a:gd fmla="*/ 3581400 h 3588041" name="connsiteY31-4288"/>
              <a:gd fmla="*/ 1016693 w 1432618" name="connsiteX0-4289"/>
              <a:gd fmla="*/ 3581400 h 3588041" name="connsiteY0-4290"/>
              <a:gd fmla="*/ 591243 w 1432618" name="connsiteX1-4291"/>
              <a:gd fmla="*/ 3587750 h 3588041" name="connsiteY1-4292"/>
              <a:gd fmla="*/ 394393 w 1432618" name="connsiteX2-4293"/>
              <a:gd fmla="*/ 3076575 h 3588041" name="connsiteY2-4294"/>
              <a:gd fmla="*/ 746818 w 1432618" name="connsiteX3-4295"/>
              <a:gd fmla="*/ 2381250 h 3588041" name="connsiteY3-4296"/>
              <a:gd fmla="*/ 560128 w 1432618" name="connsiteX4-4297"/>
              <a:gd fmla="*/ 1922145 h 3588041" name="connsiteY4-4298"/>
              <a:gd fmla="*/ 58 w 1432618" name="connsiteX5-4299"/>
              <a:gd fmla="*/ 1870710 h 3588041" name="connsiteY5-4300"/>
              <a:gd fmla="*/ 394393 w 1432618" name="connsiteX6-4301"/>
              <a:gd fmla="*/ 1743075 h 3588041" name="connsiteY6-4302"/>
              <a:gd fmla="*/ 642043 w 1432618" name="connsiteX7-4303"/>
              <a:gd fmla="*/ 1876425 h 3588041" name="connsiteY7-4304"/>
              <a:gd fmla="*/ 689668 w 1432618" name="connsiteX8-4305"/>
              <a:gd fmla="*/ 1647825 h 3588041" name="connsiteY8-4306"/>
              <a:gd fmla="*/ 823018 w 1432618" name="connsiteX9-4307"/>
              <a:gd fmla="*/ 1333500 h 3588041" name="connsiteY9-4308"/>
              <a:gd fmla="*/ 765868 w 1432618" name="connsiteX10-4309"/>
              <a:gd fmla="*/ 809625 h 3588041" name="connsiteY10-4310"/>
              <a:gd fmla="*/ 388043 w 1432618" name="connsiteX11-4311"/>
              <a:gd fmla="*/ 695325 h 3588041" name="connsiteY11-4312"/>
              <a:gd fmla="*/ 724593 w 1432618" name="connsiteX12-4313"/>
              <a:gd fmla="*/ 688975 h 3588041" name="connsiteY12-4314"/>
              <a:gd fmla="*/ 794443 w 1432618" name="connsiteX13-4315"/>
              <a:gd fmla="*/ 565150 h 3588041" name="connsiteY13-4316"/>
              <a:gd fmla="*/ 886518 w 1432618" name="connsiteX14-4317"/>
              <a:gd fmla="*/ 0 h 3588041" name="connsiteY14-4318"/>
              <a:gd fmla="*/ 857943 w 1432618" name="connsiteX15-4319"/>
              <a:gd fmla="*/ 679450 h 3588041" name="connsiteY15-4320"/>
              <a:gd fmla="*/ 921443 w 1432618" name="connsiteX16-4321"/>
              <a:gd fmla="*/ 1047750 h 3588041" name="connsiteY16-4322"/>
              <a:gd fmla="*/ 930968 w 1432618" name="connsiteX17-4323"/>
              <a:gd fmla="*/ 1295400 h 3588041" name="connsiteY17-4324"/>
              <a:gd fmla="*/ 1086543 w 1432618" name="connsiteX18-4325"/>
              <a:gd fmla="*/ 1187450 h 3588041" name="connsiteY18-4326"/>
              <a:gd fmla="*/ 1375468 w 1432618" name="connsiteX19-4327"/>
              <a:gd fmla="*/ 1171575 h 3588041" name="connsiteY19-4328"/>
              <a:gd fmla="*/ 1108768 w 1432618" name="connsiteX20-4329"/>
              <a:gd fmla="*/ 1254125 h 3588041" name="connsiteY20-4330"/>
              <a:gd fmla="*/ 889693 w 1432618" name="connsiteX21-4331"/>
              <a:gd fmla="*/ 1527175 h 3588041" name="connsiteY21-4332"/>
              <a:gd fmla="*/ 835718 w 1432618" name="connsiteX22-4333"/>
              <a:gd fmla="*/ 1895475 h 3588041" name="connsiteY22-4334"/>
              <a:gd fmla="*/ 1003993 w 1432618" name="connsiteX23-4335"/>
              <a:gd fmla="*/ 2308225 h 3588041" name="connsiteY23-4336"/>
              <a:gd fmla="*/ 896043 w 1432618" name="connsiteX24-4337"/>
              <a:gd fmla="*/ 2578100 h 3588041" name="connsiteY24-4338"/>
              <a:gd fmla="*/ 1213543 w 1432618" name="connsiteX25-4339"/>
              <a:gd fmla="*/ 2533650 h 3588041" name="connsiteY25-4340"/>
              <a:gd fmla="*/ 1432618 w 1432618" name="connsiteX26-4341"/>
              <a:gd fmla="*/ 2626519 h 3588041" name="connsiteY26-4342"/>
              <a:gd fmla="*/ 1188143 w 1432618" name="connsiteX27-4343"/>
              <a:gd fmla="*/ 2590800 h 3588041" name="connsiteY27-4344"/>
              <a:gd fmla="*/ 832543 w 1432618" name="connsiteX28-4345"/>
              <a:gd fmla="*/ 2733675 h 3588041" name="connsiteY28-4346"/>
              <a:gd fmla="*/ 689668 w 1432618" name="connsiteX29-4347"/>
              <a:gd fmla="*/ 3086100 h 3588041" name="connsiteY29-4348"/>
              <a:gd fmla="*/ 918268 w 1432618" name="connsiteX30-4349"/>
              <a:gd fmla="*/ 3419475 h 3588041" name="connsiteY30-4350"/>
              <a:gd fmla="*/ 1016693 w 1432618" name="connsiteX31-4351"/>
              <a:gd fmla="*/ 3581400 h 3588041" name="connsiteY31-4352"/>
              <a:gd fmla="*/ 1016693 w 1432618" name="connsiteX0-4353"/>
              <a:gd fmla="*/ 3581400 h 3588041" name="connsiteY0-4354"/>
              <a:gd fmla="*/ 591243 w 1432618" name="connsiteX1-4355"/>
              <a:gd fmla="*/ 3587750 h 3588041" name="connsiteY1-4356"/>
              <a:gd fmla="*/ 394393 w 1432618" name="connsiteX2-4357"/>
              <a:gd fmla="*/ 3076575 h 3588041" name="connsiteY2-4358"/>
              <a:gd fmla="*/ 746818 w 1432618" name="connsiteX3-4359"/>
              <a:gd fmla="*/ 2381250 h 3588041" name="connsiteY3-4360"/>
              <a:gd fmla="*/ 560128 w 1432618" name="connsiteX4-4361"/>
              <a:gd fmla="*/ 1922145 h 3588041" name="connsiteY4-4362"/>
              <a:gd fmla="*/ 58 w 1432618" name="connsiteX5-4363"/>
              <a:gd fmla="*/ 1870710 h 3588041" name="connsiteY5-4364"/>
              <a:gd fmla="*/ 394393 w 1432618" name="connsiteX6-4365"/>
              <a:gd fmla="*/ 1743075 h 3588041" name="connsiteY6-4366"/>
              <a:gd fmla="*/ 642043 w 1432618" name="connsiteX7-4367"/>
              <a:gd fmla="*/ 1876425 h 3588041" name="connsiteY7-4368"/>
              <a:gd fmla="*/ 689668 w 1432618" name="connsiteX8-4369"/>
              <a:gd fmla="*/ 1647825 h 3588041" name="connsiteY8-4370"/>
              <a:gd fmla="*/ 823018 w 1432618" name="connsiteX9-4371"/>
              <a:gd fmla="*/ 1333500 h 3588041" name="connsiteY9-4372"/>
              <a:gd fmla="*/ 765868 w 1432618" name="connsiteX10-4373"/>
              <a:gd fmla="*/ 809625 h 3588041" name="connsiteY10-4374"/>
              <a:gd fmla="*/ 388043 w 1432618" name="connsiteX11-4375"/>
              <a:gd fmla="*/ 695325 h 3588041" name="connsiteY11-4376"/>
              <a:gd fmla="*/ 741262 w 1432618" name="connsiteX12-4377"/>
              <a:gd fmla="*/ 677068 h 3588041" name="connsiteY12-4378"/>
              <a:gd fmla="*/ 794443 w 1432618" name="connsiteX13-4379"/>
              <a:gd fmla="*/ 565150 h 3588041" name="connsiteY13-4380"/>
              <a:gd fmla="*/ 886518 w 1432618" name="connsiteX14-4381"/>
              <a:gd fmla="*/ 0 h 3588041" name="connsiteY14-4382"/>
              <a:gd fmla="*/ 857943 w 1432618" name="connsiteX15-4383"/>
              <a:gd fmla="*/ 679450 h 3588041" name="connsiteY15-4384"/>
              <a:gd fmla="*/ 921443 w 1432618" name="connsiteX16-4385"/>
              <a:gd fmla="*/ 1047750 h 3588041" name="connsiteY16-4386"/>
              <a:gd fmla="*/ 930968 w 1432618" name="connsiteX17-4387"/>
              <a:gd fmla="*/ 1295400 h 3588041" name="connsiteY17-4388"/>
              <a:gd fmla="*/ 1086543 w 1432618" name="connsiteX18-4389"/>
              <a:gd fmla="*/ 1187450 h 3588041" name="connsiteY18-4390"/>
              <a:gd fmla="*/ 1375468 w 1432618" name="connsiteX19-4391"/>
              <a:gd fmla="*/ 1171575 h 3588041" name="connsiteY19-4392"/>
              <a:gd fmla="*/ 1108768 w 1432618" name="connsiteX20-4393"/>
              <a:gd fmla="*/ 1254125 h 3588041" name="connsiteY20-4394"/>
              <a:gd fmla="*/ 889693 w 1432618" name="connsiteX21-4395"/>
              <a:gd fmla="*/ 1527175 h 3588041" name="connsiteY21-4396"/>
              <a:gd fmla="*/ 835718 w 1432618" name="connsiteX22-4397"/>
              <a:gd fmla="*/ 1895475 h 3588041" name="connsiteY22-4398"/>
              <a:gd fmla="*/ 1003993 w 1432618" name="connsiteX23-4399"/>
              <a:gd fmla="*/ 2308225 h 3588041" name="connsiteY23-4400"/>
              <a:gd fmla="*/ 896043 w 1432618" name="connsiteX24-4401"/>
              <a:gd fmla="*/ 2578100 h 3588041" name="connsiteY24-4402"/>
              <a:gd fmla="*/ 1213543 w 1432618" name="connsiteX25-4403"/>
              <a:gd fmla="*/ 2533650 h 3588041" name="connsiteY25-4404"/>
              <a:gd fmla="*/ 1432618 w 1432618" name="connsiteX26-4405"/>
              <a:gd fmla="*/ 2626519 h 3588041" name="connsiteY26-4406"/>
              <a:gd fmla="*/ 1188143 w 1432618" name="connsiteX27-4407"/>
              <a:gd fmla="*/ 2590800 h 3588041" name="connsiteY27-4408"/>
              <a:gd fmla="*/ 832543 w 1432618" name="connsiteX28-4409"/>
              <a:gd fmla="*/ 2733675 h 3588041" name="connsiteY28-4410"/>
              <a:gd fmla="*/ 689668 w 1432618" name="connsiteX29-4411"/>
              <a:gd fmla="*/ 3086100 h 3588041" name="connsiteY29-4412"/>
              <a:gd fmla="*/ 918268 w 1432618" name="connsiteX30-4413"/>
              <a:gd fmla="*/ 3419475 h 3588041" name="connsiteY30-4414"/>
              <a:gd fmla="*/ 1016693 w 1432618" name="connsiteX31-4415"/>
              <a:gd fmla="*/ 3581400 h 3588041" name="connsiteY31-4416"/>
              <a:gd fmla="*/ 1016693 w 1432618" name="connsiteX0-4417"/>
              <a:gd fmla="*/ 3581400 h 3588041" name="connsiteY0-4418"/>
              <a:gd fmla="*/ 591243 w 1432618" name="connsiteX1-4419"/>
              <a:gd fmla="*/ 3587750 h 3588041" name="connsiteY1-4420"/>
              <a:gd fmla="*/ 394393 w 1432618" name="connsiteX2-4421"/>
              <a:gd fmla="*/ 3076575 h 3588041" name="connsiteY2-4422"/>
              <a:gd fmla="*/ 746818 w 1432618" name="connsiteX3-4423"/>
              <a:gd fmla="*/ 2381250 h 3588041" name="connsiteY3-4424"/>
              <a:gd fmla="*/ 560128 w 1432618" name="connsiteX4-4425"/>
              <a:gd fmla="*/ 1922145 h 3588041" name="connsiteY4-4426"/>
              <a:gd fmla="*/ 58 w 1432618" name="connsiteX5-4427"/>
              <a:gd fmla="*/ 1870710 h 3588041" name="connsiteY5-4428"/>
              <a:gd fmla="*/ 394393 w 1432618" name="connsiteX6-4429"/>
              <a:gd fmla="*/ 1743075 h 3588041" name="connsiteY6-4430"/>
              <a:gd fmla="*/ 642043 w 1432618" name="connsiteX7-4431"/>
              <a:gd fmla="*/ 1876425 h 3588041" name="connsiteY7-4432"/>
              <a:gd fmla="*/ 689668 w 1432618" name="connsiteX8-4433"/>
              <a:gd fmla="*/ 1647825 h 3588041" name="connsiteY8-4434"/>
              <a:gd fmla="*/ 823018 w 1432618" name="connsiteX9-4435"/>
              <a:gd fmla="*/ 1333500 h 3588041" name="connsiteY9-4436"/>
              <a:gd fmla="*/ 765868 w 1432618" name="connsiteX10-4437"/>
              <a:gd fmla="*/ 809625 h 3588041" name="connsiteY10-4438"/>
              <a:gd fmla="*/ 388043 w 1432618" name="connsiteX11-4439"/>
              <a:gd fmla="*/ 695325 h 3588041" name="connsiteY11-4440"/>
              <a:gd fmla="*/ 741262 w 1432618" name="connsiteX12-4441"/>
              <a:gd fmla="*/ 677068 h 3588041" name="connsiteY12-4442"/>
              <a:gd fmla="*/ 794443 w 1432618" name="connsiteX13-4443"/>
              <a:gd fmla="*/ 565150 h 3588041" name="connsiteY13-4444"/>
              <a:gd fmla="*/ 886518 w 1432618" name="connsiteX14-4445"/>
              <a:gd fmla="*/ 0 h 3588041" name="connsiteY14-4446"/>
              <a:gd fmla="*/ 857943 w 1432618" name="connsiteX15-4447"/>
              <a:gd fmla="*/ 679450 h 3588041" name="connsiteY15-4448"/>
              <a:gd fmla="*/ 921443 w 1432618" name="connsiteX16-4449"/>
              <a:gd fmla="*/ 1047750 h 3588041" name="connsiteY16-4450"/>
              <a:gd fmla="*/ 930968 w 1432618" name="connsiteX17-4451"/>
              <a:gd fmla="*/ 1295400 h 3588041" name="connsiteY17-4452"/>
              <a:gd fmla="*/ 1086543 w 1432618" name="connsiteX18-4453"/>
              <a:gd fmla="*/ 1187450 h 3588041" name="connsiteY18-4454"/>
              <a:gd fmla="*/ 1375468 w 1432618" name="connsiteX19-4455"/>
              <a:gd fmla="*/ 1171575 h 3588041" name="connsiteY19-4456"/>
              <a:gd fmla="*/ 1108768 w 1432618" name="connsiteX20-4457"/>
              <a:gd fmla="*/ 1254125 h 3588041" name="connsiteY20-4458"/>
              <a:gd fmla="*/ 889693 w 1432618" name="connsiteX21-4459"/>
              <a:gd fmla="*/ 1527175 h 3588041" name="connsiteY21-4460"/>
              <a:gd fmla="*/ 835718 w 1432618" name="connsiteX22-4461"/>
              <a:gd fmla="*/ 1895475 h 3588041" name="connsiteY22-4462"/>
              <a:gd fmla="*/ 1003993 w 1432618" name="connsiteX23-4463"/>
              <a:gd fmla="*/ 2308225 h 3588041" name="connsiteY23-4464"/>
              <a:gd fmla="*/ 896043 w 1432618" name="connsiteX24-4465"/>
              <a:gd fmla="*/ 2578100 h 3588041" name="connsiteY24-4466"/>
              <a:gd fmla="*/ 1213543 w 1432618" name="connsiteX25-4467"/>
              <a:gd fmla="*/ 2533650 h 3588041" name="connsiteY25-4468"/>
              <a:gd fmla="*/ 1432618 w 1432618" name="connsiteX26-4469"/>
              <a:gd fmla="*/ 2626519 h 3588041" name="connsiteY26-4470"/>
              <a:gd fmla="*/ 1188143 w 1432618" name="connsiteX27-4471"/>
              <a:gd fmla="*/ 2590800 h 3588041" name="connsiteY27-4472"/>
              <a:gd fmla="*/ 832543 w 1432618" name="connsiteX28-4473"/>
              <a:gd fmla="*/ 2733675 h 3588041" name="connsiteY28-4474"/>
              <a:gd fmla="*/ 689668 w 1432618" name="connsiteX29-4475"/>
              <a:gd fmla="*/ 3086100 h 3588041" name="connsiteY29-4476"/>
              <a:gd fmla="*/ 918268 w 1432618" name="connsiteX30-4477"/>
              <a:gd fmla="*/ 3419475 h 3588041" name="connsiteY30-4478"/>
              <a:gd fmla="*/ 1016693 w 1432618" name="connsiteX31-4479"/>
              <a:gd fmla="*/ 3581400 h 3588041" name="connsiteY31-4480"/>
              <a:gd fmla="*/ 1016693 w 1432618" name="connsiteX0-4481"/>
              <a:gd fmla="*/ 3581400 h 3588041" name="connsiteY0-4482"/>
              <a:gd fmla="*/ 591243 w 1432618" name="connsiteX1-4483"/>
              <a:gd fmla="*/ 3587750 h 3588041" name="connsiteY1-4484"/>
              <a:gd fmla="*/ 394393 w 1432618" name="connsiteX2-4485"/>
              <a:gd fmla="*/ 3076575 h 3588041" name="connsiteY2-4486"/>
              <a:gd fmla="*/ 746818 w 1432618" name="connsiteX3-4487"/>
              <a:gd fmla="*/ 2381250 h 3588041" name="connsiteY3-4488"/>
              <a:gd fmla="*/ 560128 w 1432618" name="connsiteX4-4489"/>
              <a:gd fmla="*/ 1922145 h 3588041" name="connsiteY4-4490"/>
              <a:gd fmla="*/ 58 w 1432618" name="connsiteX5-4491"/>
              <a:gd fmla="*/ 1870710 h 3588041" name="connsiteY5-4492"/>
              <a:gd fmla="*/ 394393 w 1432618" name="connsiteX6-4493"/>
              <a:gd fmla="*/ 1743075 h 3588041" name="connsiteY6-4494"/>
              <a:gd fmla="*/ 642043 w 1432618" name="connsiteX7-4495"/>
              <a:gd fmla="*/ 1876425 h 3588041" name="connsiteY7-4496"/>
              <a:gd fmla="*/ 689668 w 1432618" name="connsiteX8-4497"/>
              <a:gd fmla="*/ 1647825 h 3588041" name="connsiteY8-4498"/>
              <a:gd fmla="*/ 823018 w 1432618" name="connsiteX9-4499"/>
              <a:gd fmla="*/ 1333500 h 3588041" name="connsiteY9-4500"/>
              <a:gd fmla="*/ 765868 w 1432618" name="connsiteX10-4501"/>
              <a:gd fmla="*/ 809625 h 3588041" name="connsiteY10-4502"/>
              <a:gd fmla="*/ 388043 w 1432618" name="connsiteX11-4503"/>
              <a:gd fmla="*/ 695325 h 3588041" name="connsiteY11-4504"/>
              <a:gd fmla="*/ 741262 w 1432618" name="connsiteX12-4505"/>
              <a:gd fmla="*/ 677068 h 3588041" name="connsiteY12-4506"/>
              <a:gd fmla="*/ 789681 w 1432618" name="connsiteX13-4507"/>
              <a:gd fmla="*/ 441325 h 3588041" name="connsiteY13-4508"/>
              <a:gd fmla="*/ 886518 w 1432618" name="connsiteX14-4509"/>
              <a:gd fmla="*/ 0 h 3588041" name="connsiteY14-4510"/>
              <a:gd fmla="*/ 857943 w 1432618" name="connsiteX15-4511"/>
              <a:gd fmla="*/ 679450 h 3588041" name="connsiteY15-4512"/>
              <a:gd fmla="*/ 921443 w 1432618" name="connsiteX16-4513"/>
              <a:gd fmla="*/ 1047750 h 3588041" name="connsiteY16-4514"/>
              <a:gd fmla="*/ 930968 w 1432618" name="connsiteX17-4515"/>
              <a:gd fmla="*/ 1295400 h 3588041" name="connsiteY17-4516"/>
              <a:gd fmla="*/ 1086543 w 1432618" name="connsiteX18-4517"/>
              <a:gd fmla="*/ 1187450 h 3588041" name="connsiteY18-4518"/>
              <a:gd fmla="*/ 1375468 w 1432618" name="connsiteX19-4519"/>
              <a:gd fmla="*/ 1171575 h 3588041" name="connsiteY19-4520"/>
              <a:gd fmla="*/ 1108768 w 1432618" name="connsiteX20-4521"/>
              <a:gd fmla="*/ 1254125 h 3588041" name="connsiteY20-4522"/>
              <a:gd fmla="*/ 889693 w 1432618" name="connsiteX21-4523"/>
              <a:gd fmla="*/ 1527175 h 3588041" name="connsiteY21-4524"/>
              <a:gd fmla="*/ 835718 w 1432618" name="connsiteX22-4525"/>
              <a:gd fmla="*/ 1895475 h 3588041" name="connsiteY22-4526"/>
              <a:gd fmla="*/ 1003993 w 1432618" name="connsiteX23-4527"/>
              <a:gd fmla="*/ 2308225 h 3588041" name="connsiteY23-4528"/>
              <a:gd fmla="*/ 896043 w 1432618" name="connsiteX24-4529"/>
              <a:gd fmla="*/ 2578100 h 3588041" name="connsiteY24-4530"/>
              <a:gd fmla="*/ 1213543 w 1432618" name="connsiteX25-4531"/>
              <a:gd fmla="*/ 2533650 h 3588041" name="connsiteY25-4532"/>
              <a:gd fmla="*/ 1432618 w 1432618" name="connsiteX26-4533"/>
              <a:gd fmla="*/ 2626519 h 3588041" name="connsiteY26-4534"/>
              <a:gd fmla="*/ 1188143 w 1432618" name="connsiteX27-4535"/>
              <a:gd fmla="*/ 2590800 h 3588041" name="connsiteY27-4536"/>
              <a:gd fmla="*/ 832543 w 1432618" name="connsiteX28-4537"/>
              <a:gd fmla="*/ 2733675 h 3588041" name="connsiteY28-4538"/>
              <a:gd fmla="*/ 689668 w 1432618" name="connsiteX29-4539"/>
              <a:gd fmla="*/ 3086100 h 3588041" name="connsiteY29-4540"/>
              <a:gd fmla="*/ 918268 w 1432618" name="connsiteX30-4541"/>
              <a:gd fmla="*/ 3419475 h 3588041" name="connsiteY30-4542"/>
              <a:gd fmla="*/ 1016693 w 1432618" name="connsiteX31-4543"/>
              <a:gd fmla="*/ 3581400 h 3588041" name="connsiteY31-4544"/>
              <a:gd fmla="*/ 1016693 w 1432618" name="connsiteX0-4545"/>
              <a:gd fmla="*/ 3581400 h 3588041" name="connsiteY0-4546"/>
              <a:gd fmla="*/ 591243 w 1432618" name="connsiteX1-4547"/>
              <a:gd fmla="*/ 3587750 h 3588041" name="connsiteY1-4548"/>
              <a:gd fmla="*/ 394393 w 1432618" name="connsiteX2-4549"/>
              <a:gd fmla="*/ 3076575 h 3588041" name="connsiteY2-4550"/>
              <a:gd fmla="*/ 746818 w 1432618" name="connsiteX3-4551"/>
              <a:gd fmla="*/ 2381250 h 3588041" name="connsiteY3-4552"/>
              <a:gd fmla="*/ 560128 w 1432618" name="connsiteX4-4553"/>
              <a:gd fmla="*/ 1922145 h 3588041" name="connsiteY4-4554"/>
              <a:gd fmla="*/ 58 w 1432618" name="connsiteX5-4555"/>
              <a:gd fmla="*/ 1870710 h 3588041" name="connsiteY5-4556"/>
              <a:gd fmla="*/ 394393 w 1432618" name="connsiteX6-4557"/>
              <a:gd fmla="*/ 1743075 h 3588041" name="connsiteY6-4558"/>
              <a:gd fmla="*/ 642043 w 1432618" name="connsiteX7-4559"/>
              <a:gd fmla="*/ 1876425 h 3588041" name="connsiteY7-4560"/>
              <a:gd fmla="*/ 689668 w 1432618" name="connsiteX8-4561"/>
              <a:gd fmla="*/ 1647825 h 3588041" name="connsiteY8-4562"/>
              <a:gd fmla="*/ 823018 w 1432618" name="connsiteX9-4563"/>
              <a:gd fmla="*/ 1333500 h 3588041" name="connsiteY9-4564"/>
              <a:gd fmla="*/ 765868 w 1432618" name="connsiteX10-4565"/>
              <a:gd fmla="*/ 809625 h 3588041" name="connsiteY10-4566"/>
              <a:gd fmla="*/ 388043 w 1432618" name="connsiteX11-4567"/>
              <a:gd fmla="*/ 695325 h 3588041" name="connsiteY11-4568"/>
              <a:gd fmla="*/ 762694 w 1432618" name="connsiteX12-4569"/>
              <a:gd fmla="*/ 703262 h 3588041" name="connsiteY12-4570"/>
              <a:gd fmla="*/ 789681 w 1432618" name="connsiteX13-4571"/>
              <a:gd fmla="*/ 441325 h 3588041" name="connsiteY13-4572"/>
              <a:gd fmla="*/ 886518 w 1432618" name="connsiteX14-4573"/>
              <a:gd fmla="*/ 0 h 3588041" name="connsiteY14-4574"/>
              <a:gd fmla="*/ 857943 w 1432618" name="connsiteX15-4575"/>
              <a:gd fmla="*/ 679450 h 3588041" name="connsiteY15-4576"/>
              <a:gd fmla="*/ 921443 w 1432618" name="connsiteX16-4577"/>
              <a:gd fmla="*/ 1047750 h 3588041" name="connsiteY16-4578"/>
              <a:gd fmla="*/ 930968 w 1432618" name="connsiteX17-4579"/>
              <a:gd fmla="*/ 1295400 h 3588041" name="connsiteY17-4580"/>
              <a:gd fmla="*/ 1086543 w 1432618" name="connsiteX18-4581"/>
              <a:gd fmla="*/ 1187450 h 3588041" name="connsiteY18-4582"/>
              <a:gd fmla="*/ 1375468 w 1432618" name="connsiteX19-4583"/>
              <a:gd fmla="*/ 1171575 h 3588041" name="connsiteY19-4584"/>
              <a:gd fmla="*/ 1108768 w 1432618" name="connsiteX20-4585"/>
              <a:gd fmla="*/ 1254125 h 3588041" name="connsiteY20-4586"/>
              <a:gd fmla="*/ 889693 w 1432618" name="connsiteX21-4587"/>
              <a:gd fmla="*/ 1527175 h 3588041" name="connsiteY21-4588"/>
              <a:gd fmla="*/ 835718 w 1432618" name="connsiteX22-4589"/>
              <a:gd fmla="*/ 1895475 h 3588041" name="connsiteY22-4590"/>
              <a:gd fmla="*/ 1003993 w 1432618" name="connsiteX23-4591"/>
              <a:gd fmla="*/ 2308225 h 3588041" name="connsiteY23-4592"/>
              <a:gd fmla="*/ 896043 w 1432618" name="connsiteX24-4593"/>
              <a:gd fmla="*/ 2578100 h 3588041" name="connsiteY24-4594"/>
              <a:gd fmla="*/ 1213543 w 1432618" name="connsiteX25-4595"/>
              <a:gd fmla="*/ 2533650 h 3588041" name="connsiteY25-4596"/>
              <a:gd fmla="*/ 1432618 w 1432618" name="connsiteX26-4597"/>
              <a:gd fmla="*/ 2626519 h 3588041" name="connsiteY26-4598"/>
              <a:gd fmla="*/ 1188143 w 1432618" name="connsiteX27-4599"/>
              <a:gd fmla="*/ 2590800 h 3588041" name="connsiteY27-4600"/>
              <a:gd fmla="*/ 832543 w 1432618" name="connsiteX28-4601"/>
              <a:gd fmla="*/ 2733675 h 3588041" name="connsiteY28-4602"/>
              <a:gd fmla="*/ 689668 w 1432618" name="connsiteX29-4603"/>
              <a:gd fmla="*/ 3086100 h 3588041" name="connsiteY29-4604"/>
              <a:gd fmla="*/ 918268 w 1432618" name="connsiteX30-4605"/>
              <a:gd fmla="*/ 3419475 h 3588041" name="connsiteY30-4606"/>
              <a:gd fmla="*/ 1016693 w 1432618" name="connsiteX31-4607"/>
              <a:gd fmla="*/ 3581400 h 3588041" name="connsiteY31-4608"/>
              <a:gd fmla="*/ 1016693 w 1432618" name="connsiteX0-4609"/>
              <a:gd fmla="*/ 3581400 h 3588041" name="connsiteY0-4610"/>
              <a:gd fmla="*/ 591243 w 1432618" name="connsiteX1-4611"/>
              <a:gd fmla="*/ 3587750 h 3588041" name="connsiteY1-4612"/>
              <a:gd fmla="*/ 394393 w 1432618" name="connsiteX2-4613"/>
              <a:gd fmla="*/ 3076575 h 3588041" name="connsiteY2-4614"/>
              <a:gd fmla="*/ 746818 w 1432618" name="connsiteX3-4615"/>
              <a:gd fmla="*/ 2381250 h 3588041" name="connsiteY3-4616"/>
              <a:gd fmla="*/ 560128 w 1432618" name="connsiteX4-4617"/>
              <a:gd fmla="*/ 1922145 h 3588041" name="connsiteY4-4618"/>
              <a:gd fmla="*/ 58 w 1432618" name="connsiteX5-4619"/>
              <a:gd fmla="*/ 1870710 h 3588041" name="connsiteY5-4620"/>
              <a:gd fmla="*/ 394393 w 1432618" name="connsiteX6-4621"/>
              <a:gd fmla="*/ 1743075 h 3588041" name="connsiteY6-4622"/>
              <a:gd fmla="*/ 642043 w 1432618" name="connsiteX7-4623"/>
              <a:gd fmla="*/ 1876425 h 3588041" name="connsiteY7-4624"/>
              <a:gd fmla="*/ 689668 w 1432618" name="connsiteX8-4625"/>
              <a:gd fmla="*/ 1647825 h 3588041" name="connsiteY8-4626"/>
              <a:gd fmla="*/ 823018 w 1432618" name="connsiteX9-4627"/>
              <a:gd fmla="*/ 1333500 h 3588041" name="connsiteY9-4628"/>
              <a:gd fmla="*/ 765868 w 1432618" name="connsiteX10-4629"/>
              <a:gd fmla="*/ 809625 h 3588041" name="connsiteY10-4630"/>
              <a:gd fmla="*/ 388043 w 1432618" name="connsiteX11-4631"/>
              <a:gd fmla="*/ 695325 h 3588041" name="connsiteY11-4632"/>
              <a:gd fmla="*/ 762694 w 1432618" name="connsiteX12-4633"/>
              <a:gd fmla="*/ 703262 h 3588041" name="connsiteY12-4634"/>
              <a:gd fmla="*/ 789681 w 1432618" name="connsiteX13-4635"/>
              <a:gd fmla="*/ 441325 h 3588041" name="connsiteY13-4636"/>
              <a:gd fmla="*/ 886518 w 1432618" name="connsiteX14-4637"/>
              <a:gd fmla="*/ 0 h 3588041" name="connsiteY14-4638"/>
              <a:gd fmla="*/ 857943 w 1432618" name="connsiteX15-4639"/>
              <a:gd fmla="*/ 679450 h 3588041" name="connsiteY15-4640"/>
              <a:gd fmla="*/ 921443 w 1432618" name="connsiteX16-4641"/>
              <a:gd fmla="*/ 1047750 h 3588041" name="connsiteY16-4642"/>
              <a:gd fmla="*/ 930968 w 1432618" name="connsiteX17-4643"/>
              <a:gd fmla="*/ 1295400 h 3588041" name="connsiteY17-4644"/>
              <a:gd fmla="*/ 1086543 w 1432618" name="connsiteX18-4645"/>
              <a:gd fmla="*/ 1187450 h 3588041" name="connsiteY18-4646"/>
              <a:gd fmla="*/ 1375468 w 1432618" name="connsiteX19-4647"/>
              <a:gd fmla="*/ 1171575 h 3588041" name="connsiteY19-4648"/>
              <a:gd fmla="*/ 1108768 w 1432618" name="connsiteX20-4649"/>
              <a:gd fmla="*/ 1254125 h 3588041" name="connsiteY20-4650"/>
              <a:gd fmla="*/ 889693 w 1432618" name="connsiteX21-4651"/>
              <a:gd fmla="*/ 1527175 h 3588041" name="connsiteY21-4652"/>
              <a:gd fmla="*/ 835718 w 1432618" name="connsiteX22-4653"/>
              <a:gd fmla="*/ 1895475 h 3588041" name="connsiteY22-4654"/>
              <a:gd fmla="*/ 1003993 w 1432618" name="connsiteX23-4655"/>
              <a:gd fmla="*/ 2308225 h 3588041" name="connsiteY23-4656"/>
              <a:gd fmla="*/ 896043 w 1432618" name="connsiteX24-4657"/>
              <a:gd fmla="*/ 2578100 h 3588041" name="connsiteY24-4658"/>
              <a:gd fmla="*/ 1213543 w 1432618" name="connsiteX25-4659"/>
              <a:gd fmla="*/ 2533650 h 3588041" name="connsiteY25-4660"/>
              <a:gd fmla="*/ 1432618 w 1432618" name="connsiteX26-4661"/>
              <a:gd fmla="*/ 2626519 h 3588041" name="connsiteY26-4662"/>
              <a:gd fmla="*/ 1188143 w 1432618" name="connsiteX27-4663"/>
              <a:gd fmla="*/ 2590800 h 3588041" name="connsiteY27-4664"/>
              <a:gd fmla="*/ 832543 w 1432618" name="connsiteX28-4665"/>
              <a:gd fmla="*/ 2733675 h 3588041" name="connsiteY28-4666"/>
              <a:gd fmla="*/ 689668 w 1432618" name="connsiteX29-4667"/>
              <a:gd fmla="*/ 3086100 h 3588041" name="connsiteY29-4668"/>
              <a:gd fmla="*/ 918268 w 1432618" name="connsiteX30-4669"/>
              <a:gd fmla="*/ 3419475 h 3588041" name="connsiteY30-4670"/>
              <a:gd fmla="*/ 1016693 w 1432618" name="connsiteX31-4671"/>
              <a:gd fmla="*/ 3581400 h 3588041" name="connsiteY31-4672"/>
              <a:gd fmla="*/ 1016693 w 1432618" name="connsiteX0-4673"/>
              <a:gd fmla="*/ 3581400 h 3588041" name="connsiteY0-4674"/>
              <a:gd fmla="*/ 591243 w 1432618" name="connsiteX1-4675"/>
              <a:gd fmla="*/ 3587750 h 3588041" name="connsiteY1-4676"/>
              <a:gd fmla="*/ 394393 w 1432618" name="connsiteX2-4677"/>
              <a:gd fmla="*/ 3076575 h 3588041" name="connsiteY2-4678"/>
              <a:gd fmla="*/ 746818 w 1432618" name="connsiteX3-4679"/>
              <a:gd fmla="*/ 2381250 h 3588041" name="connsiteY3-4680"/>
              <a:gd fmla="*/ 560128 w 1432618" name="connsiteX4-4681"/>
              <a:gd fmla="*/ 1922145 h 3588041" name="connsiteY4-4682"/>
              <a:gd fmla="*/ 58 w 1432618" name="connsiteX5-4683"/>
              <a:gd fmla="*/ 1870710 h 3588041" name="connsiteY5-4684"/>
              <a:gd fmla="*/ 394393 w 1432618" name="connsiteX6-4685"/>
              <a:gd fmla="*/ 1743075 h 3588041" name="connsiteY6-4686"/>
              <a:gd fmla="*/ 642043 w 1432618" name="connsiteX7-4687"/>
              <a:gd fmla="*/ 1876425 h 3588041" name="connsiteY7-4688"/>
              <a:gd fmla="*/ 689668 w 1432618" name="connsiteX8-4689"/>
              <a:gd fmla="*/ 1647825 h 3588041" name="connsiteY8-4690"/>
              <a:gd fmla="*/ 823018 w 1432618" name="connsiteX9-4691"/>
              <a:gd fmla="*/ 1333500 h 3588041" name="connsiteY9-4692"/>
              <a:gd fmla="*/ 765868 w 1432618" name="connsiteX10-4693"/>
              <a:gd fmla="*/ 809625 h 3588041" name="connsiteY10-4694"/>
              <a:gd fmla="*/ 388043 w 1432618" name="connsiteX11-4695"/>
              <a:gd fmla="*/ 695325 h 3588041" name="connsiteY11-4696"/>
              <a:gd fmla="*/ 762694 w 1432618" name="connsiteX12-4697"/>
              <a:gd fmla="*/ 703262 h 3588041" name="connsiteY12-4698"/>
              <a:gd fmla="*/ 789681 w 1432618" name="connsiteX13-4699"/>
              <a:gd fmla="*/ 441325 h 3588041" name="connsiteY13-4700"/>
              <a:gd fmla="*/ 886518 w 1432618" name="connsiteX14-4701"/>
              <a:gd fmla="*/ 0 h 3588041" name="connsiteY14-4702"/>
              <a:gd fmla="*/ 857943 w 1432618" name="connsiteX15-4703"/>
              <a:gd fmla="*/ 679450 h 3588041" name="connsiteY15-4704"/>
              <a:gd fmla="*/ 921443 w 1432618" name="connsiteX16-4705"/>
              <a:gd fmla="*/ 1047750 h 3588041" name="connsiteY16-4706"/>
              <a:gd fmla="*/ 930968 w 1432618" name="connsiteX17-4707"/>
              <a:gd fmla="*/ 1295400 h 3588041" name="connsiteY17-4708"/>
              <a:gd fmla="*/ 1086543 w 1432618" name="connsiteX18-4709"/>
              <a:gd fmla="*/ 1187450 h 3588041" name="connsiteY18-4710"/>
              <a:gd fmla="*/ 1375468 w 1432618" name="connsiteX19-4711"/>
              <a:gd fmla="*/ 1171575 h 3588041" name="connsiteY19-4712"/>
              <a:gd fmla="*/ 1108768 w 1432618" name="connsiteX20-4713"/>
              <a:gd fmla="*/ 1254125 h 3588041" name="connsiteY20-4714"/>
              <a:gd fmla="*/ 889693 w 1432618" name="connsiteX21-4715"/>
              <a:gd fmla="*/ 1527175 h 3588041" name="connsiteY21-4716"/>
              <a:gd fmla="*/ 835718 w 1432618" name="connsiteX22-4717"/>
              <a:gd fmla="*/ 1895475 h 3588041" name="connsiteY22-4718"/>
              <a:gd fmla="*/ 1003993 w 1432618" name="connsiteX23-4719"/>
              <a:gd fmla="*/ 2308225 h 3588041" name="connsiteY23-4720"/>
              <a:gd fmla="*/ 896043 w 1432618" name="connsiteX24-4721"/>
              <a:gd fmla="*/ 2578100 h 3588041" name="connsiteY24-4722"/>
              <a:gd fmla="*/ 1213543 w 1432618" name="connsiteX25-4723"/>
              <a:gd fmla="*/ 2533650 h 3588041" name="connsiteY25-4724"/>
              <a:gd fmla="*/ 1432618 w 1432618" name="connsiteX26-4725"/>
              <a:gd fmla="*/ 2626519 h 3588041" name="connsiteY26-4726"/>
              <a:gd fmla="*/ 1188143 w 1432618" name="connsiteX27-4727"/>
              <a:gd fmla="*/ 2590800 h 3588041" name="connsiteY27-4728"/>
              <a:gd fmla="*/ 832543 w 1432618" name="connsiteX28-4729"/>
              <a:gd fmla="*/ 2733675 h 3588041" name="connsiteY28-4730"/>
              <a:gd fmla="*/ 689668 w 1432618" name="connsiteX29-4731"/>
              <a:gd fmla="*/ 3086100 h 3588041" name="connsiteY29-4732"/>
              <a:gd fmla="*/ 918268 w 1432618" name="connsiteX30-4733"/>
              <a:gd fmla="*/ 3419475 h 3588041" name="connsiteY30-4734"/>
              <a:gd fmla="*/ 1016693 w 1432618" name="connsiteX31-4735"/>
              <a:gd fmla="*/ 3581400 h 3588041" name="connsiteY31-4736"/>
              <a:gd fmla="*/ 1016693 w 1432618" name="connsiteX0-4737"/>
              <a:gd fmla="*/ 3581400 h 3588041" name="connsiteY0-4738"/>
              <a:gd fmla="*/ 591243 w 1432618" name="connsiteX1-4739"/>
              <a:gd fmla="*/ 3587750 h 3588041" name="connsiteY1-4740"/>
              <a:gd fmla="*/ 394393 w 1432618" name="connsiteX2-4741"/>
              <a:gd fmla="*/ 3076575 h 3588041" name="connsiteY2-4742"/>
              <a:gd fmla="*/ 746818 w 1432618" name="connsiteX3-4743"/>
              <a:gd fmla="*/ 2381250 h 3588041" name="connsiteY3-4744"/>
              <a:gd fmla="*/ 560128 w 1432618" name="connsiteX4-4745"/>
              <a:gd fmla="*/ 1922145 h 3588041" name="connsiteY4-4746"/>
              <a:gd fmla="*/ 58 w 1432618" name="connsiteX5-4747"/>
              <a:gd fmla="*/ 1870710 h 3588041" name="connsiteY5-4748"/>
              <a:gd fmla="*/ 394393 w 1432618" name="connsiteX6-4749"/>
              <a:gd fmla="*/ 1743075 h 3588041" name="connsiteY6-4750"/>
              <a:gd fmla="*/ 642043 w 1432618" name="connsiteX7-4751"/>
              <a:gd fmla="*/ 1876425 h 3588041" name="connsiteY7-4752"/>
              <a:gd fmla="*/ 689668 w 1432618" name="connsiteX8-4753"/>
              <a:gd fmla="*/ 1647825 h 3588041" name="connsiteY8-4754"/>
              <a:gd fmla="*/ 823018 w 1432618" name="connsiteX9-4755"/>
              <a:gd fmla="*/ 1333500 h 3588041" name="connsiteY9-4756"/>
              <a:gd fmla="*/ 765868 w 1432618" name="connsiteX10-4757"/>
              <a:gd fmla="*/ 809625 h 3588041" name="connsiteY10-4758"/>
              <a:gd fmla="*/ 388043 w 1432618" name="connsiteX11-4759"/>
              <a:gd fmla="*/ 695325 h 3588041" name="connsiteY11-4760"/>
              <a:gd fmla="*/ 781744 w 1432618" name="connsiteX12-4761"/>
              <a:gd fmla="*/ 724693 h 3588041" name="connsiteY12-4762"/>
              <a:gd fmla="*/ 789681 w 1432618" name="connsiteX13-4763"/>
              <a:gd fmla="*/ 441325 h 3588041" name="connsiteY13-4764"/>
              <a:gd fmla="*/ 886518 w 1432618" name="connsiteX14-4765"/>
              <a:gd fmla="*/ 0 h 3588041" name="connsiteY14-4766"/>
              <a:gd fmla="*/ 857943 w 1432618" name="connsiteX15-4767"/>
              <a:gd fmla="*/ 679450 h 3588041" name="connsiteY15-4768"/>
              <a:gd fmla="*/ 921443 w 1432618" name="connsiteX16-4769"/>
              <a:gd fmla="*/ 1047750 h 3588041" name="connsiteY16-4770"/>
              <a:gd fmla="*/ 930968 w 1432618" name="connsiteX17-4771"/>
              <a:gd fmla="*/ 1295400 h 3588041" name="connsiteY17-4772"/>
              <a:gd fmla="*/ 1086543 w 1432618" name="connsiteX18-4773"/>
              <a:gd fmla="*/ 1187450 h 3588041" name="connsiteY18-4774"/>
              <a:gd fmla="*/ 1375468 w 1432618" name="connsiteX19-4775"/>
              <a:gd fmla="*/ 1171575 h 3588041" name="connsiteY19-4776"/>
              <a:gd fmla="*/ 1108768 w 1432618" name="connsiteX20-4777"/>
              <a:gd fmla="*/ 1254125 h 3588041" name="connsiteY20-4778"/>
              <a:gd fmla="*/ 889693 w 1432618" name="connsiteX21-4779"/>
              <a:gd fmla="*/ 1527175 h 3588041" name="connsiteY21-4780"/>
              <a:gd fmla="*/ 835718 w 1432618" name="connsiteX22-4781"/>
              <a:gd fmla="*/ 1895475 h 3588041" name="connsiteY22-4782"/>
              <a:gd fmla="*/ 1003993 w 1432618" name="connsiteX23-4783"/>
              <a:gd fmla="*/ 2308225 h 3588041" name="connsiteY23-4784"/>
              <a:gd fmla="*/ 896043 w 1432618" name="connsiteX24-4785"/>
              <a:gd fmla="*/ 2578100 h 3588041" name="connsiteY24-4786"/>
              <a:gd fmla="*/ 1213543 w 1432618" name="connsiteX25-4787"/>
              <a:gd fmla="*/ 2533650 h 3588041" name="connsiteY25-4788"/>
              <a:gd fmla="*/ 1432618 w 1432618" name="connsiteX26-4789"/>
              <a:gd fmla="*/ 2626519 h 3588041" name="connsiteY26-4790"/>
              <a:gd fmla="*/ 1188143 w 1432618" name="connsiteX27-4791"/>
              <a:gd fmla="*/ 2590800 h 3588041" name="connsiteY27-4792"/>
              <a:gd fmla="*/ 832543 w 1432618" name="connsiteX28-4793"/>
              <a:gd fmla="*/ 2733675 h 3588041" name="connsiteY28-4794"/>
              <a:gd fmla="*/ 689668 w 1432618" name="connsiteX29-4795"/>
              <a:gd fmla="*/ 3086100 h 3588041" name="connsiteY29-4796"/>
              <a:gd fmla="*/ 918268 w 1432618" name="connsiteX30-4797"/>
              <a:gd fmla="*/ 3419475 h 3588041" name="connsiteY30-4798"/>
              <a:gd fmla="*/ 1016693 w 1432618" name="connsiteX31-4799"/>
              <a:gd fmla="*/ 3581400 h 3588041" name="connsiteY31-4800"/>
              <a:gd fmla="*/ 1016693 w 1432618" name="connsiteX0-4801"/>
              <a:gd fmla="*/ 3581400 h 3588041" name="connsiteY0-4802"/>
              <a:gd fmla="*/ 591243 w 1432618" name="connsiteX1-4803"/>
              <a:gd fmla="*/ 3587750 h 3588041" name="connsiteY1-4804"/>
              <a:gd fmla="*/ 394393 w 1432618" name="connsiteX2-4805"/>
              <a:gd fmla="*/ 3076575 h 3588041" name="connsiteY2-4806"/>
              <a:gd fmla="*/ 746818 w 1432618" name="connsiteX3-4807"/>
              <a:gd fmla="*/ 2381250 h 3588041" name="connsiteY3-4808"/>
              <a:gd fmla="*/ 560128 w 1432618" name="connsiteX4-4809"/>
              <a:gd fmla="*/ 1922145 h 3588041" name="connsiteY4-4810"/>
              <a:gd fmla="*/ 58 w 1432618" name="connsiteX5-4811"/>
              <a:gd fmla="*/ 1870710 h 3588041" name="connsiteY5-4812"/>
              <a:gd fmla="*/ 394393 w 1432618" name="connsiteX6-4813"/>
              <a:gd fmla="*/ 1743075 h 3588041" name="connsiteY6-4814"/>
              <a:gd fmla="*/ 642043 w 1432618" name="connsiteX7-4815"/>
              <a:gd fmla="*/ 1876425 h 3588041" name="connsiteY7-4816"/>
              <a:gd fmla="*/ 689668 w 1432618" name="connsiteX8-4817"/>
              <a:gd fmla="*/ 1647825 h 3588041" name="connsiteY8-4818"/>
              <a:gd fmla="*/ 823018 w 1432618" name="connsiteX9-4819"/>
              <a:gd fmla="*/ 1333500 h 3588041" name="connsiteY9-4820"/>
              <a:gd fmla="*/ 765868 w 1432618" name="connsiteX10-4821"/>
              <a:gd fmla="*/ 809625 h 3588041" name="connsiteY10-4822"/>
              <a:gd fmla="*/ 388043 w 1432618" name="connsiteX11-4823"/>
              <a:gd fmla="*/ 695325 h 3588041" name="connsiteY11-4824"/>
              <a:gd fmla="*/ 781744 w 1432618" name="connsiteX12-4825"/>
              <a:gd fmla="*/ 724693 h 3588041" name="connsiteY12-4826"/>
              <a:gd fmla="*/ 789681 w 1432618" name="connsiteX13-4827"/>
              <a:gd fmla="*/ 441325 h 3588041" name="connsiteY13-4828"/>
              <a:gd fmla="*/ 886518 w 1432618" name="connsiteX14-4829"/>
              <a:gd fmla="*/ 0 h 3588041" name="connsiteY14-4830"/>
              <a:gd fmla="*/ 857943 w 1432618" name="connsiteX15-4831"/>
              <a:gd fmla="*/ 679450 h 3588041" name="connsiteY15-4832"/>
              <a:gd fmla="*/ 921443 w 1432618" name="connsiteX16-4833"/>
              <a:gd fmla="*/ 1047750 h 3588041" name="connsiteY16-4834"/>
              <a:gd fmla="*/ 930968 w 1432618" name="connsiteX17-4835"/>
              <a:gd fmla="*/ 1295400 h 3588041" name="connsiteY17-4836"/>
              <a:gd fmla="*/ 1086543 w 1432618" name="connsiteX18-4837"/>
              <a:gd fmla="*/ 1187450 h 3588041" name="connsiteY18-4838"/>
              <a:gd fmla="*/ 1375468 w 1432618" name="connsiteX19-4839"/>
              <a:gd fmla="*/ 1171575 h 3588041" name="connsiteY19-4840"/>
              <a:gd fmla="*/ 1108768 w 1432618" name="connsiteX20-4841"/>
              <a:gd fmla="*/ 1254125 h 3588041" name="connsiteY20-4842"/>
              <a:gd fmla="*/ 889693 w 1432618" name="connsiteX21-4843"/>
              <a:gd fmla="*/ 1527175 h 3588041" name="connsiteY21-4844"/>
              <a:gd fmla="*/ 835718 w 1432618" name="connsiteX22-4845"/>
              <a:gd fmla="*/ 1895475 h 3588041" name="connsiteY22-4846"/>
              <a:gd fmla="*/ 1003993 w 1432618" name="connsiteX23-4847"/>
              <a:gd fmla="*/ 2308225 h 3588041" name="connsiteY23-4848"/>
              <a:gd fmla="*/ 896043 w 1432618" name="connsiteX24-4849"/>
              <a:gd fmla="*/ 2578100 h 3588041" name="connsiteY24-4850"/>
              <a:gd fmla="*/ 1213543 w 1432618" name="connsiteX25-4851"/>
              <a:gd fmla="*/ 2533650 h 3588041" name="connsiteY25-4852"/>
              <a:gd fmla="*/ 1432618 w 1432618" name="connsiteX26-4853"/>
              <a:gd fmla="*/ 2626519 h 3588041" name="connsiteY26-4854"/>
              <a:gd fmla="*/ 1188143 w 1432618" name="connsiteX27-4855"/>
              <a:gd fmla="*/ 2590800 h 3588041" name="connsiteY27-4856"/>
              <a:gd fmla="*/ 832543 w 1432618" name="connsiteX28-4857"/>
              <a:gd fmla="*/ 2733675 h 3588041" name="connsiteY28-4858"/>
              <a:gd fmla="*/ 689668 w 1432618" name="connsiteX29-4859"/>
              <a:gd fmla="*/ 3086100 h 3588041" name="connsiteY29-4860"/>
              <a:gd fmla="*/ 918268 w 1432618" name="connsiteX30-4861"/>
              <a:gd fmla="*/ 3419475 h 3588041" name="connsiteY30-4862"/>
              <a:gd fmla="*/ 1016693 w 1432618" name="connsiteX31-4863"/>
              <a:gd fmla="*/ 3581400 h 3588041" name="connsiteY31-4864"/>
              <a:gd fmla="*/ 1016693 w 1432618" name="connsiteX0-4865"/>
              <a:gd fmla="*/ 3581400 h 3588041" name="connsiteY0-4866"/>
              <a:gd fmla="*/ 591243 w 1432618" name="connsiteX1-4867"/>
              <a:gd fmla="*/ 3587750 h 3588041" name="connsiteY1-4868"/>
              <a:gd fmla="*/ 394393 w 1432618" name="connsiteX2-4869"/>
              <a:gd fmla="*/ 3076575 h 3588041" name="connsiteY2-4870"/>
              <a:gd fmla="*/ 746818 w 1432618" name="connsiteX3-4871"/>
              <a:gd fmla="*/ 2381250 h 3588041" name="connsiteY3-4872"/>
              <a:gd fmla="*/ 560128 w 1432618" name="connsiteX4-4873"/>
              <a:gd fmla="*/ 1922145 h 3588041" name="connsiteY4-4874"/>
              <a:gd fmla="*/ 58 w 1432618" name="connsiteX5-4875"/>
              <a:gd fmla="*/ 1870710 h 3588041" name="connsiteY5-4876"/>
              <a:gd fmla="*/ 394393 w 1432618" name="connsiteX6-4877"/>
              <a:gd fmla="*/ 1743075 h 3588041" name="connsiteY6-4878"/>
              <a:gd fmla="*/ 642043 w 1432618" name="connsiteX7-4879"/>
              <a:gd fmla="*/ 1876425 h 3588041" name="connsiteY7-4880"/>
              <a:gd fmla="*/ 689668 w 1432618" name="connsiteX8-4881"/>
              <a:gd fmla="*/ 1647825 h 3588041" name="connsiteY8-4882"/>
              <a:gd fmla="*/ 823018 w 1432618" name="connsiteX9-4883"/>
              <a:gd fmla="*/ 1333500 h 3588041" name="connsiteY9-4884"/>
              <a:gd fmla="*/ 765868 w 1432618" name="connsiteX10-4885"/>
              <a:gd fmla="*/ 809625 h 3588041" name="connsiteY10-4886"/>
              <a:gd fmla="*/ 388043 w 1432618" name="connsiteX11-4887"/>
              <a:gd fmla="*/ 695325 h 3588041" name="connsiteY11-4888"/>
              <a:gd fmla="*/ 781744 w 1432618" name="connsiteX12-4889"/>
              <a:gd fmla="*/ 724693 h 3588041" name="connsiteY12-4890"/>
              <a:gd fmla="*/ 799206 w 1432618" name="connsiteX13-4891"/>
              <a:gd fmla="*/ 441325 h 3588041" name="connsiteY13-4892"/>
              <a:gd fmla="*/ 886518 w 1432618" name="connsiteX14-4893"/>
              <a:gd fmla="*/ 0 h 3588041" name="connsiteY14-4894"/>
              <a:gd fmla="*/ 857943 w 1432618" name="connsiteX15-4895"/>
              <a:gd fmla="*/ 679450 h 3588041" name="connsiteY15-4896"/>
              <a:gd fmla="*/ 921443 w 1432618" name="connsiteX16-4897"/>
              <a:gd fmla="*/ 1047750 h 3588041" name="connsiteY16-4898"/>
              <a:gd fmla="*/ 930968 w 1432618" name="connsiteX17-4899"/>
              <a:gd fmla="*/ 1295400 h 3588041" name="connsiteY17-4900"/>
              <a:gd fmla="*/ 1086543 w 1432618" name="connsiteX18-4901"/>
              <a:gd fmla="*/ 1187450 h 3588041" name="connsiteY18-4902"/>
              <a:gd fmla="*/ 1375468 w 1432618" name="connsiteX19-4903"/>
              <a:gd fmla="*/ 1171575 h 3588041" name="connsiteY19-4904"/>
              <a:gd fmla="*/ 1108768 w 1432618" name="connsiteX20-4905"/>
              <a:gd fmla="*/ 1254125 h 3588041" name="connsiteY20-4906"/>
              <a:gd fmla="*/ 889693 w 1432618" name="connsiteX21-4907"/>
              <a:gd fmla="*/ 1527175 h 3588041" name="connsiteY21-4908"/>
              <a:gd fmla="*/ 835718 w 1432618" name="connsiteX22-4909"/>
              <a:gd fmla="*/ 1895475 h 3588041" name="connsiteY22-4910"/>
              <a:gd fmla="*/ 1003993 w 1432618" name="connsiteX23-4911"/>
              <a:gd fmla="*/ 2308225 h 3588041" name="connsiteY23-4912"/>
              <a:gd fmla="*/ 896043 w 1432618" name="connsiteX24-4913"/>
              <a:gd fmla="*/ 2578100 h 3588041" name="connsiteY24-4914"/>
              <a:gd fmla="*/ 1213543 w 1432618" name="connsiteX25-4915"/>
              <a:gd fmla="*/ 2533650 h 3588041" name="connsiteY25-4916"/>
              <a:gd fmla="*/ 1432618 w 1432618" name="connsiteX26-4917"/>
              <a:gd fmla="*/ 2626519 h 3588041" name="connsiteY26-4918"/>
              <a:gd fmla="*/ 1188143 w 1432618" name="connsiteX27-4919"/>
              <a:gd fmla="*/ 2590800 h 3588041" name="connsiteY27-4920"/>
              <a:gd fmla="*/ 832543 w 1432618" name="connsiteX28-4921"/>
              <a:gd fmla="*/ 2733675 h 3588041" name="connsiteY28-4922"/>
              <a:gd fmla="*/ 689668 w 1432618" name="connsiteX29-4923"/>
              <a:gd fmla="*/ 3086100 h 3588041" name="connsiteY29-4924"/>
              <a:gd fmla="*/ 918268 w 1432618" name="connsiteX30-4925"/>
              <a:gd fmla="*/ 3419475 h 3588041" name="connsiteY30-4926"/>
              <a:gd fmla="*/ 1016693 w 1432618" name="connsiteX31-4927"/>
              <a:gd fmla="*/ 3581400 h 3588041" name="connsiteY31-4928"/>
              <a:gd fmla="*/ 1016693 w 1432618" name="connsiteX0-4929"/>
              <a:gd fmla="*/ 3581400 h 3588041" name="connsiteY0-4930"/>
              <a:gd fmla="*/ 591243 w 1432618" name="connsiteX1-4931"/>
              <a:gd fmla="*/ 3587750 h 3588041" name="connsiteY1-4932"/>
              <a:gd fmla="*/ 394393 w 1432618" name="connsiteX2-4933"/>
              <a:gd fmla="*/ 3076575 h 3588041" name="connsiteY2-4934"/>
              <a:gd fmla="*/ 746818 w 1432618" name="connsiteX3-4935"/>
              <a:gd fmla="*/ 2381250 h 3588041" name="connsiteY3-4936"/>
              <a:gd fmla="*/ 560128 w 1432618" name="connsiteX4-4937"/>
              <a:gd fmla="*/ 1922145 h 3588041" name="connsiteY4-4938"/>
              <a:gd fmla="*/ 58 w 1432618" name="connsiteX5-4939"/>
              <a:gd fmla="*/ 1870710 h 3588041" name="connsiteY5-4940"/>
              <a:gd fmla="*/ 394393 w 1432618" name="connsiteX6-4941"/>
              <a:gd fmla="*/ 1743075 h 3588041" name="connsiteY6-4942"/>
              <a:gd fmla="*/ 642043 w 1432618" name="connsiteX7-4943"/>
              <a:gd fmla="*/ 1876425 h 3588041" name="connsiteY7-4944"/>
              <a:gd fmla="*/ 689668 w 1432618" name="connsiteX8-4945"/>
              <a:gd fmla="*/ 1647825 h 3588041" name="connsiteY8-4946"/>
              <a:gd fmla="*/ 823018 w 1432618" name="connsiteX9-4947"/>
              <a:gd fmla="*/ 1333500 h 3588041" name="connsiteY9-4948"/>
              <a:gd fmla="*/ 765868 w 1432618" name="connsiteX10-4949"/>
              <a:gd fmla="*/ 809625 h 3588041" name="connsiteY10-4950"/>
              <a:gd fmla="*/ 388043 w 1432618" name="connsiteX11-4951"/>
              <a:gd fmla="*/ 695325 h 3588041" name="connsiteY11-4952"/>
              <a:gd fmla="*/ 781744 w 1432618" name="connsiteX12-4953"/>
              <a:gd fmla="*/ 724693 h 3588041" name="connsiteY12-4954"/>
              <a:gd fmla="*/ 799206 w 1432618" name="connsiteX13-4955"/>
              <a:gd fmla="*/ 441325 h 3588041" name="connsiteY13-4956"/>
              <a:gd fmla="*/ 886518 w 1432618" name="connsiteX14-4957"/>
              <a:gd fmla="*/ 0 h 3588041" name="connsiteY14-4958"/>
              <a:gd fmla="*/ 857943 w 1432618" name="connsiteX15-4959"/>
              <a:gd fmla="*/ 679450 h 3588041" name="connsiteY15-4960"/>
              <a:gd fmla="*/ 921443 w 1432618" name="connsiteX16-4961"/>
              <a:gd fmla="*/ 1047750 h 3588041" name="connsiteY16-4962"/>
              <a:gd fmla="*/ 930968 w 1432618" name="connsiteX17-4963"/>
              <a:gd fmla="*/ 1295400 h 3588041" name="connsiteY17-4964"/>
              <a:gd fmla="*/ 1086543 w 1432618" name="connsiteX18-4965"/>
              <a:gd fmla="*/ 1187450 h 3588041" name="connsiteY18-4966"/>
              <a:gd fmla="*/ 1375468 w 1432618" name="connsiteX19-4967"/>
              <a:gd fmla="*/ 1171575 h 3588041" name="connsiteY19-4968"/>
              <a:gd fmla="*/ 1108768 w 1432618" name="connsiteX20-4969"/>
              <a:gd fmla="*/ 1254125 h 3588041" name="connsiteY20-4970"/>
              <a:gd fmla="*/ 889693 w 1432618" name="connsiteX21-4971"/>
              <a:gd fmla="*/ 1527175 h 3588041" name="connsiteY21-4972"/>
              <a:gd fmla="*/ 835718 w 1432618" name="connsiteX22-4973"/>
              <a:gd fmla="*/ 1895475 h 3588041" name="connsiteY22-4974"/>
              <a:gd fmla="*/ 1003993 w 1432618" name="connsiteX23-4975"/>
              <a:gd fmla="*/ 2308225 h 3588041" name="connsiteY23-4976"/>
              <a:gd fmla="*/ 896043 w 1432618" name="connsiteX24-4977"/>
              <a:gd fmla="*/ 2578100 h 3588041" name="connsiteY24-4978"/>
              <a:gd fmla="*/ 1213543 w 1432618" name="connsiteX25-4979"/>
              <a:gd fmla="*/ 2533650 h 3588041" name="connsiteY25-4980"/>
              <a:gd fmla="*/ 1432618 w 1432618" name="connsiteX26-4981"/>
              <a:gd fmla="*/ 2626519 h 3588041" name="connsiteY26-4982"/>
              <a:gd fmla="*/ 1188143 w 1432618" name="connsiteX27-4983"/>
              <a:gd fmla="*/ 2590800 h 3588041" name="connsiteY27-4984"/>
              <a:gd fmla="*/ 832543 w 1432618" name="connsiteX28-4985"/>
              <a:gd fmla="*/ 2733675 h 3588041" name="connsiteY28-4986"/>
              <a:gd fmla="*/ 689668 w 1432618" name="connsiteX29-4987"/>
              <a:gd fmla="*/ 3086100 h 3588041" name="connsiteY29-4988"/>
              <a:gd fmla="*/ 918268 w 1432618" name="connsiteX30-4989"/>
              <a:gd fmla="*/ 3419475 h 3588041" name="connsiteY30-4990"/>
              <a:gd fmla="*/ 1016693 w 1432618" name="connsiteX31-4991"/>
              <a:gd fmla="*/ 3581400 h 3588041" name="connsiteY31-4992"/>
              <a:gd fmla="*/ 1016693 w 1432618" name="connsiteX0-4993"/>
              <a:gd fmla="*/ 3581400 h 3588041" name="connsiteY0-4994"/>
              <a:gd fmla="*/ 591243 w 1432618" name="connsiteX1-4995"/>
              <a:gd fmla="*/ 3587750 h 3588041" name="connsiteY1-4996"/>
              <a:gd fmla="*/ 394393 w 1432618" name="connsiteX2-4997"/>
              <a:gd fmla="*/ 3076575 h 3588041" name="connsiteY2-4998"/>
              <a:gd fmla="*/ 746818 w 1432618" name="connsiteX3-4999"/>
              <a:gd fmla="*/ 2381250 h 3588041" name="connsiteY3-5000"/>
              <a:gd fmla="*/ 560128 w 1432618" name="connsiteX4-5001"/>
              <a:gd fmla="*/ 1922145 h 3588041" name="connsiteY4-5002"/>
              <a:gd fmla="*/ 58 w 1432618" name="connsiteX5-5003"/>
              <a:gd fmla="*/ 1870710 h 3588041" name="connsiteY5-5004"/>
              <a:gd fmla="*/ 394393 w 1432618" name="connsiteX6-5005"/>
              <a:gd fmla="*/ 1743075 h 3588041" name="connsiteY6-5006"/>
              <a:gd fmla="*/ 642043 w 1432618" name="connsiteX7-5007"/>
              <a:gd fmla="*/ 1876425 h 3588041" name="connsiteY7-5008"/>
              <a:gd fmla="*/ 689668 w 1432618" name="connsiteX8-5009"/>
              <a:gd fmla="*/ 1647825 h 3588041" name="connsiteY8-5010"/>
              <a:gd fmla="*/ 823018 w 1432618" name="connsiteX9-5011"/>
              <a:gd fmla="*/ 1333500 h 3588041" name="connsiteY9-5012"/>
              <a:gd fmla="*/ 765868 w 1432618" name="connsiteX10-5013"/>
              <a:gd fmla="*/ 809625 h 3588041" name="connsiteY10-5014"/>
              <a:gd fmla="*/ 388043 w 1432618" name="connsiteX11-5015"/>
              <a:gd fmla="*/ 695325 h 3588041" name="connsiteY11-5016"/>
              <a:gd fmla="*/ 781744 w 1432618" name="connsiteX12-5017"/>
              <a:gd fmla="*/ 724693 h 3588041" name="connsiteY12-5018"/>
              <a:gd fmla="*/ 799206 w 1432618" name="connsiteX13-5019"/>
              <a:gd fmla="*/ 441325 h 3588041" name="connsiteY13-5020"/>
              <a:gd fmla="*/ 886518 w 1432618" name="connsiteX14-5021"/>
              <a:gd fmla="*/ 0 h 3588041" name="connsiteY14-5022"/>
              <a:gd fmla="*/ 857943 w 1432618" name="connsiteX15-5023"/>
              <a:gd fmla="*/ 679450 h 3588041" name="connsiteY15-5024"/>
              <a:gd fmla="*/ 921443 w 1432618" name="connsiteX16-5025"/>
              <a:gd fmla="*/ 1047750 h 3588041" name="connsiteY16-5026"/>
              <a:gd fmla="*/ 930968 w 1432618" name="connsiteX17-5027"/>
              <a:gd fmla="*/ 1295400 h 3588041" name="connsiteY17-5028"/>
              <a:gd fmla="*/ 1086543 w 1432618" name="connsiteX18-5029"/>
              <a:gd fmla="*/ 1187450 h 3588041" name="connsiteY18-5030"/>
              <a:gd fmla="*/ 1375468 w 1432618" name="connsiteX19-5031"/>
              <a:gd fmla="*/ 1171575 h 3588041" name="connsiteY19-5032"/>
              <a:gd fmla="*/ 1108768 w 1432618" name="connsiteX20-5033"/>
              <a:gd fmla="*/ 1254125 h 3588041" name="connsiteY20-5034"/>
              <a:gd fmla="*/ 889693 w 1432618" name="connsiteX21-5035"/>
              <a:gd fmla="*/ 1527175 h 3588041" name="connsiteY21-5036"/>
              <a:gd fmla="*/ 835718 w 1432618" name="connsiteX22-5037"/>
              <a:gd fmla="*/ 1895475 h 3588041" name="connsiteY22-5038"/>
              <a:gd fmla="*/ 1003993 w 1432618" name="connsiteX23-5039"/>
              <a:gd fmla="*/ 2308225 h 3588041" name="connsiteY23-5040"/>
              <a:gd fmla="*/ 896043 w 1432618" name="connsiteX24-5041"/>
              <a:gd fmla="*/ 2578100 h 3588041" name="connsiteY24-5042"/>
              <a:gd fmla="*/ 1213543 w 1432618" name="connsiteX25-5043"/>
              <a:gd fmla="*/ 2533650 h 3588041" name="connsiteY25-5044"/>
              <a:gd fmla="*/ 1432618 w 1432618" name="connsiteX26-5045"/>
              <a:gd fmla="*/ 2626519 h 3588041" name="connsiteY26-5046"/>
              <a:gd fmla="*/ 1188143 w 1432618" name="connsiteX27-5047"/>
              <a:gd fmla="*/ 2590800 h 3588041" name="connsiteY27-5048"/>
              <a:gd fmla="*/ 832543 w 1432618" name="connsiteX28-5049"/>
              <a:gd fmla="*/ 2733675 h 3588041" name="connsiteY28-5050"/>
              <a:gd fmla="*/ 689668 w 1432618" name="connsiteX29-5051"/>
              <a:gd fmla="*/ 3086100 h 3588041" name="connsiteY29-5052"/>
              <a:gd fmla="*/ 918268 w 1432618" name="connsiteX30-5053"/>
              <a:gd fmla="*/ 3419475 h 3588041" name="connsiteY30-5054"/>
              <a:gd fmla="*/ 1016693 w 1432618" name="connsiteX31-5055"/>
              <a:gd fmla="*/ 3581400 h 3588041" name="connsiteY31-5056"/>
              <a:gd fmla="*/ 1016693 w 1432618" name="connsiteX0-5057"/>
              <a:gd fmla="*/ 3581400 h 3588041" name="connsiteY0-5058"/>
              <a:gd fmla="*/ 591243 w 1432618" name="connsiteX1-5059"/>
              <a:gd fmla="*/ 3587750 h 3588041" name="connsiteY1-5060"/>
              <a:gd fmla="*/ 394393 w 1432618" name="connsiteX2-5061"/>
              <a:gd fmla="*/ 3076575 h 3588041" name="connsiteY2-5062"/>
              <a:gd fmla="*/ 746818 w 1432618" name="connsiteX3-5063"/>
              <a:gd fmla="*/ 2381250 h 3588041" name="connsiteY3-5064"/>
              <a:gd fmla="*/ 560128 w 1432618" name="connsiteX4-5065"/>
              <a:gd fmla="*/ 1922145 h 3588041" name="connsiteY4-5066"/>
              <a:gd fmla="*/ 58 w 1432618" name="connsiteX5-5067"/>
              <a:gd fmla="*/ 1870710 h 3588041" name="connsiteY5-5068"/>
              <a:gd fmla="*/ 394393 w 1432618" name="connsiteX6-5069"/>
              <a:gd fmla="*/ 1743075 h 3588041" name="connsiteY6-5070"/>
              <a:gd fmla="*/ 642043 w 1432618" name="connsiteX7-5071"/>
              <a:gd fmla="*/ 1876425 h 3588041" name="connsiteY7-5072"/>
              <a:gd fmla="*/ 689668 w 1432618" name="connsiteX8-5073"/>
              <a:gd fmla="*/ 1647825 h 3588041" name="connsiteY8-5074"/>
              <a:gd fmla="*/ 823018 w 1432618" name="connsiteX9-5075"/>
              <a:gd fmla="*/ 1333500 h 3588041" name="connsiteY9-5076"/>
              <a:gd fmla="*/ 763487 w 1432618" name="connsiteX10-5077"/>
              <a:gd fmla="*/ 823913 h 3588041" name="connsiteY10-5078"/>
              <a:gd fmla="*/ 388043 w 1432618" name="connsiteX11-5079"/>
              <a:gd fmla="*/ 695325 h 3588041" name="connsiteY11-5080"/>
              <a:gd fmla="*/ 781744 w 1432618" name="connsiteX12-5081"/>
              <a:gd fmla="*/ 724693 h 3588041" name="connsiteY12-5082"/>
              <a:gd fmla="*/ 799206 w 1432618" name="connsiteX13-5083"/>
              <a:gd fmla="*/ 441325 h 3588041" name="connsiteY13-5084"/>
              <a:gd fmla="*/ 886518 w 1432618" name="connsiteX14-5085"/>
              <a:gd fmla="*/ 0 h 3588041" name="connsiteY14-5086"/>
              <a:gd fmla="*/ 857943 w 1432618" name="connsiteX15-5087"/>
              <a:gd fmla="*/ 679450 h 3588041" name="connsiteY15-5088"/>
              <a:gd fmla="*/ 921443 w 1432618" name="connsiteX16-5089"/>
              <a:gd fmla="*/ 1047750 h 3588041" name="connsiteY16-5090"/>
              <a:gd fmla="*/ 930968 w 1432618" name="connsiteX17-5091"/>
              <a:gd fmla="*/ 1295400 h 3588041" name="connsiteY17-5092"/>
              <a:gd fmla="*/ 1086543 w 1432618" name="connsiteX18-5093"/>
              <a:gd fmla="*/ 1187450 h 3588041" name="connsiteY18-5094"/>
              <a:gd fmla="*/ 1375468 w 1432618" name="connsiteX19-5095"/>
              <a:gd fmla="*/ 1171575 h 3588041" name="connsiteY19-5096"/>
              <a:gd fmla="*/ 1108768 w 1432618" name="connsiteX20-5097"/>
              <a:gd fmla="*/ 1254125 h 3588041" name="connsiteY20-5098"/>
              <a:gd fmla="*/ 889693 w 1432618" name="connsiteX21-5099"/>
              <a:gd fmla="*/ 1527175 h 3588041" name="connsiteY21-5100"/>
              <a:gd fmla="*/ 835718 w 1432618" name="connsiteX22-5101"/>
              <a:gd fmla="*/ 1895475 h 3588041" name="connsiteY22-5102"/>
              <a:gd fmla="*/ 1003993 w 1432618" name="connsiteX23-5103"/>
              <a:gd fmla="*/ 2308225 h 3588041" name="connsiteY23-5104"/>
              <a:gd fmla="*/ 896043 w 1432618" name="connsiteX24-5105"/>
              <a:gd fmla="*/ 2578100 h 3588041" name="connsiteY24-5106"/>
              <a:gd fmla="*/ 1213543 w 1432618" name="connsiteX25-5107"/>
              <a:gd fmla="*/ 2533650 h 3588041" name="connsiteY25-5108"/>
              <a:gd fmla="*/ 1432618 w 1432618" name="connsiteX26-5109"/>
              <a:gd fmla="*/ 2626519 h 3588041" name="connsiteY26-5110"/>
              <a:gd fmla="*/ 1188143 w 1432618" name="connsiteX27-5111"/>
              <a:gd fmla="*/ 2590800 h 3588041" name="connsiteY27-5112"/>
              <a:gd fmla="*/ 832543 w 1432618" name="connsiteX28-5113"/>
              <a:gd fmla="*/ 2733675 h 3588041" name="connsiteY28-5114"/>
              <a:gd fmla="*/ 689668 w 1432618" name="connsiteX29-5115"/>
              <a:gd fmla="*/ 3086100 h 3588041" name="connsiteY29-5116"/>
              <a:gd fmla="*/ 918268 w 1432618" name="connsiteX30-5117"/>
              <a:gd fmla="*/ 3419475 h 3588041" name="connsiteY30-5118"/>
              <a:gd fmla="*/ 1016693 w 1432618" name="connsiteX31-5119"/>
              <a:gd fmla="*/ 3581400 h 3588041" name="connsiteY31-5120"/>
              <a:gd fmla="*/ 1016693 w 1432618" name="connsiteX0-5121"/>
              <a:gd fmla="*/ 3581400 h 3588041" name="connsiteY0-5122"/>
              <a:gd fmla="*/ 591243 w 1432618" name="connsiteX1-5123"/>
              <a:gd fmla="*/ 3587750 h 3588041" name="connsiteY1-5124"/>
              <a:gd fmla="*/ 394393 w 1432618" name="connsiteX2-5125"/>
              <a:gd fmla="*/ 3076575 h 3588041" name="connsiteY2-5126"/>
              <a:gd fmla="*/ 746818 w 1432618" name="connsiteX3-5127"/>
              <a:gd fmla="*/ 2381250 h 3588041" name="connsiteY3-5128"/>
              <a:gd fmla="*/ 560128 w 1432618" name="connsiteX4-5129"/>
              <a:gd fmla="*/ 1922145 h 3588041" name="connsiteY4-5130"/>
              <a:gd fmla="*/ 58 w 1432618" name="connsiteX5-5131"/>
              <a:gd fmla="*/ 1870710 h 3588041" name="connsiteY5-5132"/>
              <a:gd fmla="*/ 394393 w 1432618" name="connsiteX6-5133"/>
              <a:gd fmla="*/ 1743075 h 3588041" name="connsiteY6-5134"/>
              <a:gd fmla="*/ 642043 w 1432618" name="connsiteX7-5135"/>
              <a:gd fmla="*/ 1876425 h 3588041" name="connsiteY7-5136"/>
              <a:gd fmla="*/ 689668 w 1432618" name="connsiteX8-5137"/>
              <a:gd fmla="*/ 1647825 h 3588041" name="connsiteY8-5138"/>
              <a:gd fmla="*/ 823018 w 1432618" name="connsiteX9-5139"/>
              <a:gd fmla="*/ 1333500 h 3588041" name="connsiteY9-5140"/>
              <a:gd fmla="*/ 763487 w 1432618" name="connsiteX10-5141"/>
              <a:gd fmla="*/ 823913 h 3588041" name="connsiteY10-5142"/>
              <a:gd fmla="*/ 388043 w 1432618" name="connsiteX11-5143"/>
              <a:gd fmla="*/ 695325 h 3588041" name="connsiteY11-5144"/>
              <a:gd fmla="*/ 781744 w 1432618" name="connsiteX12-5145"/>
              <a:gd fmla="*/ 724693 h 3588041" name="connsiteY12-5146"/>
              <a:gd fmla="*/ 799206 w 1432618" name="connsiteX13-5147"/>
              <a:gd fmla="*/ 441325 h 3588041" name="connsiteY13-5148"/>
              <a:gd fmla="*/ 886518 w 1432618" name="connsiteX14-5149"/>
              <a:gd fmla="*/ 0 h 3588041" name="connsiteY14-5150"/>
              <a:gd fmla="*/ 857943 w 1432618" name="connsiteX15-5151"/>
              <a:gd fmla="*/ 679450 h 3588041" name="connsiteY15-5152"/>
              <a:gd fmla="*/ 921443 w 1432618" name="connsiteX16-5153"/>
              <a:gd fmla="*/ 1047750 h 3588041" name="connsiteY16-5154"/>
              <a:gd fmla="*/ 930968 w 1432618" name="connsiteX17-5155"/>
              <a:gd fmla="*/ 1295400 h 3588041" name="connsiteY17-5156"/>
              <a:gd fmla="*/ 1086543 w 1432618" name="connsiteX18-5157"/>
              <a:gd fmla="*/ 1187450 h 3588041" name="connsiteY18-5158"/>
              <a:gd fmla="*/ 1375468 w 1432618" name="connsiteX19-5159"/>
              <a:gd fmla="*/ 1171575 h 3588041" name="connsiteY19-5160"/>
              <a:gd fmla="*/ 1108768 w 1432618" name="connsiteX20-5161"/>
              <a:gd fmla="*/ 1254125 h 3588041" name="connsiteY20-5162"/>
              <a:gd fmla="*/ 889693 w 1432618" name="connsiteX21-5163"/>
              <a:gd fmla="*/ 1527175 h 3588041" name="connsiteY21-5164"/>
              <a:gd fmla="*/ 835718 w 1432618" name="connsiteX22-5165"/>
              <a:gd fmla="*/ 1895475 h 3588041" name="connsiteY22-5166"/>
              <a:gd fmla="*/ 1003993 w 1432618" name="connsiteX23-5167"/>
              <a:gd fmla="*/ 2308225 h 3588041" name="connsiteY23-5168"/>
              <a:gd fmla="*/ 896043 w 1432618" name="connsiteX24-5169"/>
              <a:gd fmla="*/ 2578100 h 3588041" name="connsiteY24-5170"/>
              <a:gd fmla="*/ 1213543 w 1432618" name="connsiteX25-5171"/>
              <a:gd fmla="*/ 2533650 h 3588041" name="connsiteY25-5172"/>
              <a:gd fmla="*/ 1432618 w 1432618" name="connsiteX26-5173"/>
              <a:gd fmla="*/ 2626519 h 3588041" name="connsiteY26-5174"/>
              <a:gd fmla="*/ 1188143 w 1432618" name="connsiteX27-5175"/>
              <a:gd fmla="*/ 2590800 h 3588041" name="connsiteY27-5176"/>
              <a:gd fmla="*/ 832543 w 1432618" name="connsiteX28-5177"/>
              <a:gd fmla="*/ 2733675 h 3588041" name="connsiteY28-5178"/>
              <a:gd fmla="*/ 689668 w 1432618" name="connsiteX29-5179"/>
              <a:gd fmla="*/ 3086100 h 3588041" name="connsiteY29-5180"/>
              <a:gd fmla="*/ 918268 w 1432618" name="connsiteX30-5181"/>
              <a:gd fmla="*/ 3419475 h 3588041" name="connsiteY30-5182"/>
              <a:gd fmla="*/ 1016693 w 1432618" name="connsiteX31-5183"/>
              <a:gd fmla="*/ 3581400 h 3588041" name="connsiteY31-5184"/>
              <a:gd fmla="*/ 1016693 w 1432618" name="connsiteX0-5185"/>
              <a:gd fmla="*/ 3581400 h 3588041" name="connsiteY0-5186"/>
              <a:gd fmla="*/ 591243 w 1432618" name="connsiteX1-5187"/>
              <a:gd fmla="*/ 3587750 h 3588041" name="connsiteY1-5188"/>
              <a:gd fmla="*/ 394393 w 1432618" name="connsiteX2-5189"/>
              <a:gd fmla="*/ 3076575 h 3588041" name="connsiteY2-5190"/>
              <a:gd fmla="*/ 746818 w 1432618" name="connsiteX3-5191"/>
              <a:gd fmla="*/ 2381250 h 3588041" name="connsiteY3-5192"/>
              <a:gd fmla="*/ 560128 w 1432618" name="connsiteX4-5193"/>
              <a:gd fmla="*/ 1922145 h 3588041" name="connsiteY4-5194"/>
              <a:gd fmla="*/ 58 w 1432618" name="connsiteX5-5195"/>
              <a:gd fmla="*/ 1870710 h 3588041" name="connsiteY5-5196"/>
              <a:gd fmla="*/ 394393 w 1432618" name="connsiteX6-5197"/>
              <a:gd fmla="*/ 1743075 h 3588041" name="connsiteY6-5198"/>
              <a:gd fmla="*/ 642043 w 1432618" name="connsiteX7-5199"/>
              <a:gd fmla="*/ 1876425 h 3588041" name="connsiteY7-5200"/>
              <a:gd fmla="*/ 689668 w 1432618" name="connsiteX8-5201"/>
              <a:gd fmla="*/ 1647825 h 3588041" name="connsiteY8-5202"/>
              <a:gd fmla="*/ 823018 w 1432618" name="connsiteX9-5203"/>
              <a:gd fmla="*/ 1333500 h 3588041" name="connsiteY9-5204"/>
              <a:gd fmla="*/ 763487 w 1432618" name="connsiteX10-5205"/>
              <a:gd fmla="*/ 823913 h 3588041" name="connsiteY10-5206"/>
              <a:gd fmla="*/ 388043 w 1432618" name="connsiteX11-5207"/>
              <a:gd fmla="*/ 695325 h 3588041" name="connsiteY11-5208"/>
              <a:gd fmla="*/ 781744 w 1432618" name="connsiteX12-5209"/>
              <a:gd fmla="*/ 724693 h 3588041" name="connsiteY12-5210"/>
              <a:gd fmla="*/ 799206 w 1432618" name="connsiteX13-5211"/>
              <a:gd fmla="*/ 441325 h 3588041" name="connsiteY13-5212"/>
              <a:gd fmla="*/ 886518 w 1432618" name="connsiteX14-5213"/>
              <a:gd fmla="*/ 0 h 3588041" name="connsiteY14-5214"/>
              <a:gd fmla="*/ 857943 w 1432618" name="connsiteX15-5215"/>
              <a:gd fmla="*/ 679450 h 3588041" name="connsiteY15-5216"/>
              <a:gd fmla="*/ 921443 w 1432618" name="connsiteX16-5217"/>
              <a:gd fmla="*/ 1047750 h 3588041" name="connsiteY16-5218"/>
              <a:gd fmla="*/ 930968 w 1432618" name="connsiteX17-5219"/>
              <a:gd fmla="*/ 1295400 h 3588041" name="connsiteY17-5220"/>
              <a:gd fmla="*/ 1099243 w 1432618" name="connsiteX18-5221"/>
              <a:gd fmla="*/ 1190625 h 3588041" name="connsiteY18-5222"/>
              <a:gd fmla="*/ 1375468 w 1432618" name="connsiteX19-5223"/>
              <a:gd fmla="*/ 1171575 h 3588041" name="connsiteY19-5224"/>
              <a:gd fmla="*/ 1108768 w 1432618" name="connsiteX20-5225"/>
              <a:gd fmla="*/ 1254125 h 3588041" name="connsiteY20-5226"/>
              <a:gd fmla="*/ 889693 w 1432618" name="connsiteX21-5227"/>
              <a:gd fmla="*/ 1527175 h 3588041" name="connsiteY21-5228"/>
              <a:gd fmla="*/ 835718 w 1432618" name="connsiteX22-5229"/>
              <a:gd fmla="*/ 1895475 h 3588041" name="connsiteY22-5230"/>
              <a:gd fmla="*/ 1003993 w 1432618" name="connsiteX23-5231"/>
              <a:gd fmla="*/ 2308225 h 3588041" name="connsiteY23-5232"/>
              <a:gd fmla="*/ 896043 w 1432618" name="connsiteX24-5233"/>
              <a:gd fmla="*/ 2578100 h 3588041" name="connsiteY24-5234"/>
              <a:gd fmla="*/ 1213543 w 1432618" name="connsiteX25-5235"/>
              <a:gd fmla="*/ 2533650 h 3588041" name="connsiteY25-5236"/>
              <a:gd fmla="*/ 1432618 w 1432618" name="connsiteX26-5237"/>
              <a:gd fmla="*/ 2626519 h 3588041" name="connsiteY26-5238"/>
              <a:gd fmla="*/ 1188143 w 1432618" name="connsiteX27-5239"/>
              <a:gd fmla="*/ 2590800 h 3588041" name="connsiteY27-5240"/>
              <a:gd fmla="*/ 832543 w 1432618" name="connsiteX28-5241"/>
              <a:gd fmla="*/ 2733675 h 3588041" name="connsiteY28-5242"/>
              <a:gd fmla="*/ 689668 w 1432618" name="connsiteX29-5243"/>
              <a:gd fmla="*/ 3086100 h 3588041" name="connsiteY29-5244"/>
              <a:gd fmla="*/ 918268 w 1432618" name="connsiteX30-5245"/>
              <a:gd fmla="*/ 3419475 h 3588041" name="connsiteY30-5246"/>
              <a:gd fmla="*/ 1016693 w 1432618" name="connsiteX31-5247"/>
              <a:gd fmla="*/ 3581400 h 3588041" name="connsiteY31-5248"/>
              <a:gd fmla="*/ 1016693 w 1432618" name="connsiteX0-5249"/>
              <a:gd fmla="*/ 3581400 h 3588041" name="connsiteY0-5250"/>
              <a:gd fmla="*/ 591243 w 1432618" name="connsiteX1-5251"/>
              <a:gd fmla="*/ 3587750 h 3588041" name="connsiteY1-5252"/>
              <a:gd fmla="*/ 394393 w 1432618" name="connsiteX2-5253"/>
              <a:gd fmla="*/ 3076575 h 3588041" name="connsiteY2-5254"/>
              <a:gd fmla="*/ 746818 w 1432618" name="connsiteX3-5255"/>
              <a:gd fmla="*/ 2381250 h 3588041" name="connsiteY3-5256"/>
              <a:gd fmla="*/ 560128 w 1432618" name="connsiteX4-5257"/>
              <a:gd fmla="*/ 1922145 h 3588041" name="connsiteY4-5258"/>
              <a:gd fmla="*/ 58 w 1432618" name="connsiteX5-5259"/>
              <a:gd fmla="*/ 1870710 h 3588041" name="connsiteY5-5260"/>
              <a:gd fmla="*/ 394393 w 1432618" name="connsiteX6-5261"/>
              <a:gd fmla="*/ 1743075 h 3588041" name="connsiteY6-5262"/>
              <a:gd fmla="*/ 642043 w 1432618" name="connsiteX7-5263"/>
              <a:gd fmla="*/ 1876425 h 3588041" name="connsiteY7-5264"/>
              <a:gd fmla="*/ 689668 w 1432618" name="connsiteX8-5265"/>
              <a:gd fmla="*/ 1647825 h 3588041" name="connsiteY8-5266"/>
              <a:gd fmla="*/ 823018 w 1432618" name="connsiteX9-5267"/>
              <a:gd fmla="*/ 1333500 h 3588041" name="connsiteY9-5268"/>
              <a:gd fmla="*/ 763487 w 1432618" name="connsiteX10-5269"/>
              <a:gd fmla="*/ 823913 h 3588041" name="connsiteY10-5270"/>
              <a:gd fmla="*/ 388043 w 1432618" name="connsiteX11-5271"/>
              <a:gd fmla="*/ 695325 h 3588041" name="connsiteY11-5272"/>
              <a:gd fmla="*/ 781744 w 1432618" name="connsiteX12-5273"/>
              <a:gd fmla="*/ 724693 h 3588041" name="connsiteY12-5274"/>
              <a:gd fmla="*/ 799206 w 1432618" name="connsiteX13-5275"/>
              <a:gd fmla="*/ 441325 h 3588041" name="connsiteY13-5276"/>
              <a:gd fmla="*/ 886518 w 1432618" name="connsiteX14-5277"/>
              <a:gd fmla="*/ 0 h 3588041" name="connsiteY14-5278"/>
              <a:gd fmla="*/ 857943 w 1432618" name="connsiteX15-5279"/>
              <a:gd fmla="*/ 679450 h 3588041" name="connsiteY15-5280"/>
              <a:gd fmla="*/ 921443 w 1432618" name="connsiteX16-5281"/>
              <a:gd fmla="*/ 1047750 h 3588041" name="connsiteY16-5282"/>
              <a:gd fmla="*/ 930968 w 1432618" name="connsiteX17-5283"/>
              <a:gd fmla="*/ 1295400 h 3588041" name="connsiteY17-5284"/>
              <a:gd fmla="*/ 1099243 w 1432618" name="connsiteX18-5285"/>
              <a:gd fmla="*/ 1190625 h 3588041" name="connsiteY18-5286"/>
              <a:gd fmla="*/ 1375468 w 1432618" name="connsiteX19-5287"/>
              <a:gd fmla="*/ 1171575 h 3588041" name="connsiteY19-5288"/>
              <a:gd fmla="*/ 1108768 w 1432618" name="connsiteX20-5289"/>
              <a:gd fmla="*/ 1254125 h 3588041" name="connsiteY20-5290"/>
              <a:gd fmla="*/ 889693 w 1432618" name="connsiteX21-5291"/>
              <a:gd fmla="*/ 1527175 h 3588041" name="connsiteY21-5292"/>
              <a:gd fmla="*/ 835718 w 1432618" name="connsiteX22-5293"/>
              <a:gd fmla="*/ 1895475 h 3588041" name="connsiteY22-5294"/>
              <a:gd fmla="*/ 1003993 w 1432618" name="connsiteX23-5295"/>
              <a:gd fmla="*/ 2308225 h 3588041" name="connsiteY23-5296"/>
              <a:gd fmla="*/ 896043 w 1432618" name="connsiteX24-5297"/>
              <a:gd fmla="*/ 2578100 h 3588041" name="connsiteY24-5298"/>
              <a:gd fmla="*/ 1213543 w 1432618" name="connsiteX25-5299"/>
              <a:gd fmla="*/ 2533650 h 3588041" name="connsiteY25-5300"/>
              <a:gd fmla="*/ 1432618 w 1432618" name="connsiteX26-5301"/>
              <a:gd fmla="*/ 2626519 h 3588041" name="connsiteY26-5302"/>
              <a:gd fmla="*/ 1188143 w 1432618" name="connsiteX27-5303"/>
              <a:gd fmla="*/ 2590800 h 3588041" name="connsiteY27-5304"/>
              <a:gd fmla="*/ 832543 w 1432618" name="connsiteX28-5305"/>
              <a:gd fmla="*/ 2733675 h 3588041" name="connsiteY28-5306"/>
              <a:gd fmla="*/ 689668 w 1432618" name="connsiteX29-5307"/>
              <a:gd fmla="*/ 3086100 h 3588041" name="connsiteY29-5308"/>
              <a:gd fmla="*/ 918268 w 1432618" name="connsiteX30-5309"/>
              <a:gd fmla="*/ 3419475 h 3588041" name="connsiteY30-5310"/>
              <a:gd fmla="*/ 1016693 w 1432618" name="connsiteX31-5311"/>
              <a:gd fmla="*/ 3581400 h 3588041" name="connsiteY31-5312"/>
              <a:gd fmla="*/ 1016693 w 1432618" name="connsiteX0-5313"/>
              <a:gd fmla="*/ 3581400 h 3588041" name="connsiteY0-5314"/>
              <a:gd fmla="*/ 591243 w 1432618" name="connsiteX1-5315"/>
              <a:gd fmla="*/ 3587750 h 3588041" name="connsiteY1-5316"/>
              <a:gd fmla="*/ 394393 w 1432618" name="connsiteX2-5317"/>
              <a:gd fmla="*/ 3076575 h 3588041" name="connsiteY2-5318"/>
              <a:gd fmla="*/ 746818 w 1432618" name="connsiteX3-5319"/>
              <a:gd fmla="*/ 2381250 h 3588041" name="connsiteY3-5320"/>
              <a:gd fmla="*/ 560128 w 1432618" name="connsiteX4-5321"/>
              <a:gd fmla="*/ 1922145 h 3588041" name="connsiteY4-5322"/>
              <a:gd fmla="*/ 58 w 1432618" name="connsiteX5-5323"/>
              <a:gd fmla="*/ 1870710 h 3588041" name="connsiteY5-5324"/>
              <a:gd fmla="*/ 394393 w 1432618" name="connsiteX6-5325"/>
              <a:gd fmla="*/ 1743075 h 3588041" name="connsiteY6-5326"/>
              <a:gd fmla="*/ 642043 w 1432618" name="connsiteX7-5327"/>
              <a:gd fmla="*/ 1876425 h 3588041" name="connsiteY7-5328"/>
              <a:gd fmla="*/ 689668 w 1432618" name="connsiteX8-5329"/>
              <a:gd fmla="*/ 1647825 h 3588041" name="connsiteY8-5330"/>
              <a:gd fmla="*/ 823018 w 1432618" name="connsiteX9-5331"/>
              <a:gd fmla="*/ 1333500 h 3588041" name="connsiteY9-5332"/>
              <a:gd fmla="*/ 763487 w 1432618" name="connsiteX10-5333"/>
              <a:gd fmla="*/ 823913 h 3588041" name="connsiteY10-5334"/>
              <a:gd fmla="*/ 388043 w 1432618" name="connsiteX11-5335"/>
              <a:gd fmla="*/ 695325 h 3588041" name="connsiteY11-5336"/>
              <a:gd fmla="*/ 781744 w 1432618" name="connsiteX12-5337"/>
              <a:gd fmla="*/ 724693 h 3588041" name="connsiteY12-5338"/>
              <a:gd fmla="*/ 799206 w 1432618" name="connsiteX13-5339"/>
              <a:gd fmla="*/ 441325 h 3588041" name="connsiteY13-5340"/>
              <a:gd fmla="*/ 886518 w 1432618" name="connsiteX14-5341"/>
              <a:gd fmla="*/ 0 h 3588041" name="connsiteY14-5342"/>
              <a:gd fmla="*/ 857943 w 1432618" name="connsiteX15-5343"/>
              <a:gd fmla="*/ 679450 h 3588041" name="connsiteY15-5344"/>
              <a:gd fmla="*/ 921443 w 1432618" name="connsiteX16-5345"/>
              <a:gd fmla="*/ 1047750 h 3588041" name="connsiteY16-5346"/>
              <a:gd fmla="*/ 930968 w 1432618" name="connsiteX17-5347"/>
              <a:gd fmla="*/ 1295400 h 3588041" name="connsiteY17-5348"/>
              <a:gd fmla="*/ 1099243 w 1432618" name="connsiteX18-5349"/>
              <a:gd fmla="*/ 1190625 h 3588041" name="connsiteY18-5350"/>
              <a:gd fmla="*/ 1375468 w 1432618" name="connsiteX19-5351"/>
              <a:gd fmla="*/ 1171575 h 3588041" name="connsiteY19-5352"/>
              <a:gd fmla="*/ 1108768 w 1432618" name="connsiteX20-5353"/>
              <a:gd fmla="*/ 1254125 h 3588041" name="connsiteY20-5354"/>
              <a:gd fmla="*/ 889693 w 1432618" name="connsiteX21-5355"/>
              <a:gd fmla="*/ 1527175 h 3588041" name="connsiteY21-5356"/>
              <a:gd fmla="*/ 835718 w 1432618" name="connsiteX22-5357"/>
              <a:gd fmla="*/ 1895475 h 3588041" name="connsiteY22-5358"/>
              <a:gd fmla="*/ 1003993 w 1432618" name="connsiteX23-5359"/>
              <a:gd fmla="*/ 2308225 h 3588041" name="connsiteY23-5360"/>
              <a:gd fmla="*/ 896043 w 1432618" name="connsiteX24-5361"/>
              <a:gd fmla="*/ 2578100 h 3588041" name="connsiteY24-5362"/>
              <a:gd fmla="*/ 1213543 w 1432618" name="connsiteX25-5363"/>
              <a:gd fmla="*/ 2533650 h 3588041" name="connsiteY25-5364"/>
              <a:gd fmla="*/ 1432618 w 1432618" name="connsiteX26-5365"/>
              <a:gd fmla="*/ 2626519 h 3588041" name="connsiteY26-5366"/>
              <a:gd fmla="*/ 1188143 w 1432618" name="connsiteX27-5367"/>
              <a:gd fmla="*/ 2590800 h 3588041" name="connsiteY27-5368"/>
              <a:gd fmla="*/ 832543 w 1432618" name="connsiteX28-5369"/>
              <a:gd fmla="*/ 2733675 h 3588041" name="connsiteY28-5370"/>
              <a:gd fmla="*/ 689668 w 1432618" name="connsiteX29-5371"/>
              <a:gd fmla="*/ 3086100 h 3588041" name="connsiteY29-5372"/>
              <a:gd fmla="*/ 918268 w 1432618" name="connsiteX30-5373"/>
              <a:gd fmla="*/ 3419475 h 3588041" name="connsiteY30-5374"/>
              <a:gd fmla="*/ 1016693 w 1432618" name="connsiteX31-5375"/>
              <a:gd fmla="*/ 3581400 h 3588041" name="connsiteY31-5376"/>
              <a:gd fmla="*/ 1016693 w 1432618" name="connsiteX0-5377"/>
              <a:gd fmla="*/ 3581400 h 3588041" name="connsiteY0-5378"/>
              <a:gd fmla="*/ 591243 w 1432618" name="connsiteX1-5379"/>
              <a:gd fmla="*/ 3587750 h 3588041" name="connsiteY1-5380"/>
              <a:gd fmla="*/ 394393 w 1432618" name="connsiteX2-5381"/>
              <a:gd fmla="*/ 3076575 h 3588041" name="connsiteY2-5382"/>
              <a:gd fmla="*/ 746818 w 1432618" name="connsiteX3-5383"/>
              <a:gd fmla="*/ 2381250 h 3588041" name="connsiteY3-5384"/>
              <a:gd fmla="*/ 560128 w 1432618" name="connsiteX4-5385"/>
              <a:gd fmla="*/ 1922145 h 3588041" name="connsiteY4-5386"/>
              <a:gd fmla="*/ 58 w 1432618" name="connsiteX5-5387"/>
              <a:gd fmla="*/ 1870710 h 3588041" name="connsiteY5-5388"/>
              <a:gd fmla="*/ 394393 w 1432618" name="connsiteX6-5389"/>
              <a:gd fmla="*/ 1743075 h 3588041" name="connsiteY6-5390"/>
              <a:gd fmla="*/ 642043 w 1432618" name="connsiteX7-5391"/>
              <a:gd fmla="*/ 1876425 h 3588041" name="connsiteY7-5392"/>
              <a:gd fmla="*/ 689668 w 1432618" name="connsiteX8-5393"/>
              <a:gd fmla="*/ 1647825 h 3588041" name="connsiteY8-5394"/>
              <a:gd fmla="*/ 823018 w 1432618" name="connsiteX9-5395"/>
              <a:gd fmla="*/ 1333500 h 3588041" name="connsiteY9-5396"/>
              <a:gd fmla="*/ 763487 w 1432618" name="connsiteX10-5397"/>
              <a:gd fmla="*/ 823913 h 3588041" name="connsiteY10-5398"/>
              <a:gd fmla="*/ 388043 w 1432618" name="connsiteX11-5399"/>
              <a:gd fmla="*/ 695325 h 3588041" name="connsiteY11-5400"/>
              <a:gd fmla="*/ 781744 w 1432618" name="connsiteX12-5401"/>
              <a:gd fmla="*/ 724693 h 3588041" name="connsiteY12-5402"/>
              <a:gd fmla="*/ 799206 w 1432618" name="connsiteX13-5403"/>
              <a:gd fmla="*/ 441325 h 3588041" name="connsiteY13-5404"/>
              <a:gd fmla="*/ 886518 w 1432618" name="connsiteX14-5405"/>
              <a:gd fmla="*/ 0 h 3588041" name="connsiteY14-5406"/>
              <a:gd fmla="*/ 857943 w 1432618" name="connsiteX15-5407"/>
              <a:gd fmla="*/ 679450 h 3588041" name="connsiteY15-5408"/>
              <a:gd fmla="*/ 921443 w 1432618" name="connsiteX16-5409"/>
              <a:gd fmla="*/ 1047750 h 3588041" name="connsiteY16-5410"/>
              <a:gd fmla="*/ 930968 w 1432618" name="connsiteX17-5411"/>
              <a:gd fmla="*/ 1295400 h 3588041" name="connsiteY17-5412"/>
              <a:gd fmla="*/ 1102418 w 1432618" name="connsiteX18-5413"/>
              <a:gd fmla="*/ 1187450 h 3588041" name="connsiteY18-5414"/>
              <a:gd fmla="*/ 1375468 w 1432618" name="connsiteX19-5415"/>
              <a:gd fmla="*/ 1171575 h 3588041" name="connsiteY19-5416"/>
              <a:gd fmla="*/ 1108768 w 1432618" name="connsiteX20-5417"/>
              <a:gd fmla="*/ 1254125 h 3588041" name="connsiteY20-5418"/>
              <a:gd fmla="*/ 889693 w 1432618" name="connsiteX21-5419"/>
              <a:gd fmla="*/ 1527175 h 3588041" name="connsiteY21-5420"/>
              <a:gd fmla="*/ 835718 w 1432618" name="connsiteX22-5421"/>
              <a:gd fmla="*/ 1895475 h 3588041" name="connsiteY22-5422"/>
              <a:gd fmla="*/ 1003993 w 1432618" name="connsiteX23-5423"/>
              <a:gd fmla="*/ 2308225 h 3588041" name="connsiteY23-5424"/>
              <a:gd fmla="*/ 896043 w 1432618" name="connsiteX24-5425"/>
              <a:gd fmla="*/ 2578100 h 3588041" name="connsiteY24-5426"/>
              <a:gd fmla="*/ 1213543 w 1432618" name="connsiteX25-5427"/>
              <a:gd fmla="*/ 2533650 h 3588041" name="connsiteY25-5428"/>
              <a:gd fmla="*/ 1432618 w 1432618" name="connsiteX26-5429"/>
              <a:gd fmla="*/ 2626519 h 3588041" name="connsiteY26-5430"/>
              <a:gd fmla="*/ 1188143 w 1432618" name="connsiteX27-5431"/>
              <a:gd fmla="*/ 2590800 h 3588041" name="connsiteY27-5432"/>
              <a:gd fmla="*/ 832543 w 1432618" name="connsiteX28-5433"/>
              <a:gd fmla="*/ 2733675 h 3588041" name="connsiteY28-5434"/>
              <a:gd fmla="*/ 689668 w 1432618" name="connsiteX29-5435"/>
              <a:gd fmla="*/ 3086100 h 3588041" name="connsiteY29-5436"/>
              <a:gd fmla="*/ 918268 w 1432618" name="connsiteX30-5437"/>
              <a:gd fmla="*/ 3419475 h 3588041" name="connsiteY30-5438"/>
              <a:gd fmla="*/ 1016693 w 1432618" name="connsiteX31-5439"/>
              <a:gd fmla="*/ 3581400 h 3588041" name="connsiteY31-5440"/>
              <a:gd fmla="*/ 1016693 w 1432618" name="connsiteX0-5441"/>
              <a:gd fmla="*/ 3581400 h 3588041" name="connsiteY0-5442"/>
              <a:gd fmla="*/ 591243 w 1432618" name="connsiteX1-5443"/>
              <a:gd fmla="*/ 3587750 h 3588041" name="connsiteY1-5444"/>
              <a:gd fmla="*/ 394393 w 1432618" name="connsiteX2-5445"/>
              <a:gd fmla="*/ 3076575 h 3588041" name="connsiteY2-5446"/>
              <a:gd fmla="*/ 746818 w 1432618" name="connsiteX3-5447"/>
              <a:gd fmla="*/ 2381250 h 3588041" name="connsiteY3-5448"/>
              <a:gd fmla="*/ 560128 w 1432618" name="connsiteX4-5449"/>
              <a:gd fmla="*/ 1922145 h 3588041" name="connsiteY4-5450"/>
              <a:gd fmla="*/ 58 w 1432618" name="connsiteX5-5451"/>
              <a:gd fmla="*/ 1870710 h 3588041" name="connsiteY5-5452"/>
              <a:gd fmla="*/ 394393 w 1432618" name="connsiteX6-5453"/>
              <a:gd fmla="*/ 1743075 h 3588041" name="connsiteY6-5454"/>
              <a:gd fmla="*/ 642043 w 1432618" name="connsiteX7-5455"/>
              <a:gd fmla="*/ 1876425 h 3588041" name="connsiteY7-5456"/>
              <a:gd fmla="*/ 689668 w 1432618" name="connsiteX8-5457"/>
              <a:gd fmla="*/ 1647825 h 3588041" name="connsiteY8-5458"/>
              <a:gd fmla="*/ 823018 w 1432618" name="connsiteX9-5459"/>
              <a:gd fmla="*/ 1333500 h 3588041" name="connsiteY9-5460"/>
              <a:gd fmla="*/ 763487 w 1432618" name="connsiteX10-5461"/>
              <a:gd fmla="*/ 823913 h 3588041" name="connsiteY10-5462"/>
              <a:gd fmla="*/ 388043 w 1432618" name="connsiteX11-5463"/>
              <a:gd fmla="*/ 695325 h 3588041" name="connsiteY11-5464"/>
              <a:gd fmla="*/ 781744 w 1432618" name="connsiteX12-5465"/>
              <a:gd fmla="*/ 724693 h 3588041" name="connsiteY12-5466"/>
              <a:gd fmla="*/ 799206 w 1432618" name="connsiteX13-5467"/>
              <a:gd fmla="*/ 441325 h 3588041" name="connsiteY13-5468"/>
              <a:gd fmla="*/ 886518 w 1432618" name="connsiteX14-5469"/>
              <a:gd fmla="*/ 0 h 3588041" name="connsiteY14-5470"/>
              <a:gd fmla="*/ 857943 w 1432618" name="connsiteX15-5471"/>
              <a:gd fmla="*/ 679450 h 3588041" name="connsiteY15-5472"/>
              <a:gd fmla="*/ 921443 w 1432618" name="connsiteX16-5473"/>
              <a:gd fmla="*/ 1047750 h 3588041" name="connsiteY16-5474"/>
              <a:gd fmla="*/ 930968 w 1432618" name="connsiteX17-5475"/>
              <a:gd fmla="*/ 1295400 h 3588041" name="connsiteY17-5476"/>
              <a:gd fmla="*/ 1102418 w 1432618" name="connsiteX18-5477"/>
              <a:gd fmla="*/ 1187450 h 3588041" name="connsiteY18-5478"/>
              <a:gd fmla="*/ 1375468 w 1432618" name="connsiteX19-5479"/>
              <a:gd fmla="*/ 1171575 h 3588041" name="connsiteY19-5480"/>
              <a:gd fmla="*/ 1108768 w 1432618" name="connsiteX20-5481"/>
              <a:gd fmla="*/ 1254125 h 3588041" name="connsiteY20-5482"/>
              <a:gd fmla="*/ 889693 w 1432618" name="connsiteX21-5483"/>
              <a:gd fmla="*/ 1527175 h 3588041" name="connsiteY21-5484"/>
              <a:gd fmla="*/ 835718 w 1432618" name="connsiteX22-5485"/>
              <a:gd fmla="*/ 1895475 h 3588041" name="connsiteY22-5486"/>
              <a:gd fmla="*/ 1003993 w 1432618" name="connsiteX23-5487"/>
              <a:gd fmla="*/ 2308225 h 3588041" name="connsiteY23-5488"/>
              <a:gd fmla="*/ 896043 w 1432618" name="connsiteX24-5489"/>
              <a:gd fmla="*/ 2578100 h 3588041" name="connsiteY24-5490"/>
              <a:gd fmla="*/ 1213543 w 1432618" name="connsiteX25-5491"/>
              <a:gd fmla="*/ 2533650 h 3588041" name="connsiteY25-5492"/>
              <a:gd fmla="*/ 1432618 w 1432618" name="connsiteX26-5493"/>
              <a:gd fmla="*/ 2626519 h 3588041" name="connsiteY26-5494"/>
              <a:gd fmla="*/ 1188143 w 1432618" name="connsiteX27-5495"/>
              <a:gd fmla="*/ 2590800 h 3588041" name="connsiteY27-5496"/>
              <a:gd fmla="*/ 832543 w 1432618" name="connsiteX28-5497"/>
              <a:gd fmla="*/ 2733675 h 3588041" name="connsiteY28-5498"/>
              <a:gd fmla="*/ 689668 w 1432618" name="connsiteX29-5499"/>
              <a:gd fmla="*/ 3086100 h 3588041" name="connsiteY29-5500"/>
              <a:gd fmla="*/ 918268 w 1432618" name="connsiteX30-5501"/>
              <a:gd fmla="*/ 3419475 h 3588041" name="connsiteY30-5502"/>
              <a:gd fmla="*/ 1016693 w 1432618" name="connsiteX31-5503"/>
              <a:gd fmla="*/ 3581400 h 3588041" name="connsiteY31-5504"/>
              <a:gd fmla="*/ 1016693 w 1432618" name="connsiteX0-5505"/>
              <a:gd fmla="*/ 3581400 h 3588041" name="connsiteY0-5506"/>
              <a:gd fmla="*/ 591243 w 1432618" name="connsiteX1-5507"/>
              <a:gd fmla="*/ 3587750 h 3588041" name="connsiteY1-5508"/>
              <a:gd fmla="*/ 394393 w 1432618" name="connsiteX2-5509"/>
              <a:gd fmla="*/ 3076575 h 3588041" name="connsiteY2-5510"/>
              <a:gd fmla="*/ 746818 w 1432618" name="connsiteX3-5511"/>
              <a:gd fmla="*/ 2381250 h 3588041" name="connsiteY3-5512"/>
              <a:gd fmla="*/ 560128 w 1432618" name="connsiteX4-5513"/>
              <a:gd fmla="*/ 1922145 h 3588041" name="connsiteY4-5514"/>
              <a:gd fmla="*/ 58 w 1432618" name="connsiteX5-5515"/>
              <a:gd fmla="*/ 1870710 h 3588041" name="connsiteY5-5516"/>
              <a:gd fmla="*/ 394393 w 1432618" name="connsiteX6-5517"/>
              <a:gd fmla="*/ 1743075 h 3588041" name="connsiteY6-5518"/>
              <a:gd fmla="*/ 642043 w 1432618" name="connsiteX7-5519"/>
              <a:gd fmla="*/ 1876425 h 3588041" name="connsiteY7-5520"/>
              <a:gd fmla="*/ 705543 w 1432618" name="connsiteX8-5521"/>
              <a:gd fmla="*/ 1647825 h 3588041" name="connsiteY8-5522"/>
              <a:gd fmla="*/ 823018 w 1432618" name="connsiteX9-5523"/>
              <a:gd fmla="*/ 1333500 h 3588041" name="connsiteY9-5524"/>
              <a:gd fmla="*/ 763487 w 1432618" name="connsiteX10-5525"/>
              <a:gd fmla="*/ 823913 h 3588041" name="connsiteY10-5526"/>
              <a:gd fmla="*/ 388043 w 1432618" name="connsiteX11-5527"/>
              <a:gd fmla="*/ 695325 h 3588041" name="connsiteY11-5528"/>
              <a:gd fmla="*/ 781744 w 1432618" name="connsiteX12-5529"/>
              <a:gd fmla="*/ 724693 h 3588041" name="connsiteY12-5530"/>
              <a:gd fmla="*/ 799206 w 1432618" name="connsiteX13-5531"/>
              <a:gd fmla="*/ 441325 h 3588041" name="connsiteY13-5532"/>
              <a:gd fmla="*/ 886518 w 1432618" name="connsiteX14-5533"/>
              <a:gd fmla="*/ 0 h 3588041" name="connsiteY14-5534"/>
              <a:gd fmla="*/ 857943 w 1432618" name="connsiteX15-5535"/>
              <a:gd fmla="*/ 679450 h 3588041" name="connsiteY15-5536"/>
              <a:gd fmla="*/ 921443 w 1432618" name="connsiteX16-5537"/>
              <a:gd fmla="*/ 1047750 h 3588041" name="connsiteY16-5538"/>
              <a:gd fmla="*/ 930968 w 1432618" name="connsiteX17-5539"/>
              <a:gd fmla="*/ 1295400 h 3588041" name="connsiteY17-5540"/>
              <a:gd fmla="*/ 1102418 w 1432618" name="connsiteX18-5541"/>
              <a:gd fmla="*/ 1187450 h 3588041" name="connsiteY18-5542"/>
              <a:gd fmla="*/ 1375468 w 1432618" name="connsiteX19-5543"/>
              <a:gd fmla="*/ 1171575 h 3588041" name="connsiteY19-5544"/>
              <a:gd fmla="*/ 1108768 w 1432618" name="connsiteX20-5545"/>
              <a:gd fmla="*/ 1254125 h 3588041" name="connsiteY20-5546"/>
              <a:gd fmla="*/ 889693 w 1432618" name="connsiteX21-5547"/>
              <a:gd fmla="*/ 1527175 h 3588041" name="connsiteY21-5548"/>
              <a:gd fmla="*/ 835718 w 1432618" name="connsiteX22-5549"/>
              <a:gd fmla="*/ 1895475 h 3588041" name="connsiteY22-5550"/>
              <a:gd fmla="*/ 1003993 w 1432618" name="connsiteX23-5551"/>
              <a:gd fmla="*/ 2308225 h 3588041" name="connsiteY23-5552"/>
              <a:gd fmla="*/ 896043 w 1432618" name="connsiteX24-5553"/>
              <a:gd fmla="*/ 2578100 h 3588041" name="connsiteY24-5554"/>
              <a:gd fmla="*/ 1213543 w 1432618" name="connsiteX25-5555"/>
              <a:gd fmla="*/ 2533650 h 3588041" name="connsiteY25-5556"/>
              <a:gd fmla="*/ 1432618 w 1432618" name="connsiteX26-5557"/>
              <a:gd fmla="*/ 2626519 h 3588041" name="connsiteY26-5558"/>
              <a:gd fmla="*/ 1188143 w 1432618" name="connsiteX27-5559"/>
              <a:gd fmla="*/ 2590800 h 3588041" name="connsiteY27-5560"/>
              <a:gd fmla="*/ 832543 w 1432618" name="connsiteX28-5561"/>
              <a:gd fmla="*/ 2733675 h 3588041" name="connsiteY28-5562"/>
              <a:gd fmla="*/ 689668 w 1432618" name="connsiteX29-5563"/>
              <a:gd fmla="*/ 3086100 h 3588041" name="connsiteY29-5564"/>
              <a:gd fmla="*/ 918268 w 1432618" name="connsiteX30-5565"/>
              <a:gd fmla="*/ 3419475 h 3588041" name="connsiteY30-5566"/>
              <a:gd fmla="*/ 1016693 w 1432618" name="connsiteX31-5567"/>
              <a:gd fmla="*/ 3581400 h 3588041" name="connsiteY31-5568"/>
              <a:gd fmla="*/ 1016693 w 1432618" name="connsiteX0-5569"/>
              <a:gd fmla="*/ 3581400 h 3588041" name="connsiteY0-5570"/>
              <a:gd fmla="*/ 591243 w 1432618" name="connsiteX1-5571"/>
              <a:gd fmla="*/ 3587750 h 3588041" name="connsiteY1-5572"/>
              <a:gd fmla="*/ 394393 w 1432618" name="connsiteX2-5573"/>
              <a:gd fmla="*/ 3076575 h 3588041" name="connsiteY2-5574"/>
              <a:gd fmla="*/ 746818 w 1432618" name="connsiteX3-5575"/>
              <a:gd fmla="*/ 2381250 h 3588041" name="connsiteY3-5576"/>
              <a:gd fmla="*/ 560128 w 1432618" name="connsiteX4-5577"/>
              <a:gd fmla="*/ 1922145 h 3588041" name="connsiteY4-5578"/>
              <a:gd fmla="*/ 58 w 1432618" name="connsiteX5-5579"/>
              <a:gd fmla="*/ 1870710 h 3588041" name="connsiteY5-5580"/>
              <a:gd fmla="*/ 394393 w 1432618" name="connsiteX6-5581"/>
              <a:gd fmla="*/ 1743075 h 3588041" name="connsiteY6-5582"/>
              <a:gd fmla="*/ 642043 w 1432618" name="connsiteX7-5583"/>
              <a:gd fmla="*/ 1876425 h 3588041" name="connsiteY7-5584"/>
              <a:gd fmla="*/ 705543 w 1432618" name="connsiteX8-5585"/>
              <a:gd fmla="*/ 1647825 h 3588041" name="connsiteY8-5586"/>
              <a:gd fmla="*/ 823018 w 1432618" name="connsiteX9-5587"/>
              <a:gd fmla="*/ 1333500 h 3588041" name="connsiteY9-5588"/>
              <a:gd fmla="*/ 763487 w 1432618" name="connsiteX10-5589"/>
              <a:gd fmla="*/ 823913 h 3588041" name="connsiteY10-5590"/>
              <a:gd fmla="*/ 388043 w 1432618" name="connsiteX11-5591"/>
              <a:gd fmla="*/ 695325 h 3588041" name="connsiteY11-5592"/>
              <a:gd fmla="*/ 781744 w 1432618" name="connsiteX12-5593"/>
              <a:gd fmla="*/ 724693 h 3588041" name="connsiteY12-5594"/>
              <a:gd fmla="*/ 799206 w 1432618" name="connsiteX13-5595"/>
              <a:gd fmla="*/ 441325 h 3588041" name="connsiteY13-5596"/>
              <a:gd fmla="*/ 886518 w 1432618" name="connsiteX14-5597"/>
              <a:gd fmla="*/ 0 h 3588041" name="connsiteY14-5598"/>
              <a:gd fmla="*/ 857943 w 1432618" name="connsiteX15-5599"/>
              <a:gd fmla="*/ 679450 h 3588041" name="connsiteY15-5600"/>
              <a:gd fmla="*/ 921443 w 1432618" name="connsiteX16-5601"/>
              <a:gd fmla="*/ 1047750 h 3588041" name="connsiteY16-5602"/>
              <a:gd fmla="*/ 930968 w 1432618" name="connsiteX17-5603"/>
              <a:gd fmla="*/ 1295400 h 3588041" name="connsiteY17-5604"/>
              <a:gd fmla="*/ 1102418 w 1432618" name="connsiteX18-5605"/>
              <a:gd fmla="*/ 1187450 h 3588041" name="connsiteY18-5606"/>
              <a:gd fmla="*/ 1375468 w 1432618" name="connsiteX19-5607"/>
              <a:gd fmla="*/ 1171575 h 3588041" name="connsiteY19-5608"/>
              <a:gd fmla="*/ 1108768 w 1432618" name="connsiteX20-5609"/>
              <a:gd fmla="*/ 1254125 h 3588041" name="connsiteY20-5610"/>
              <a:gd fmla="*/ 889693 w 1432618" name="connsiteX21-5611"/>
              <a:gd fmla="*/ 1527175 h 3588041" name="connsiteY21-5612"/>
              <a:gd fmla="*/ 835718 w 1432618" name="connsiteX22-5613"/>
              <a:gd fmla="*/ 1895475 h 3588041" name="connsiteY22-5614"/>
              <a:gd fmla="*/ 1003993 w 1432618" name="connsiteX23-5615"/>
              <a:gd fmla="*/ 2308225 h 3588041" name="connsiteY23-5616"/>
              <a:gd fmla="*/ 896043 w 1432618" name="connsiteX24-5617"/>
              <a:gd fmla="*/ 2578100 h 3588041" name="connsiteY24-5618"/>
              <a:gd fmla="*/ 1213543 w 1432618" name="connsiteX25-5619"/>
              <a:gd fmla="*/ 2533650 h 3588041" name="connsiteY25-5620"/>
              <a:gd fmla="*/ 1432618 w 1432618" name="connsiteX26-5621"/>
              <a:gd fmla="*/ 2626519 h 3588041" name="connsiteY26-5622"/>
              <a:gd fmla="*/ 1188143 w 1432618" name="connsiteX27-5623"/>
              <a:gd fmla="*/ 2590800 h 3588041" name="connsiteY27-5624"/>
              <a:gd fmla="*/ 832543 w 1432618" name="connsiteX28-5625"/>
              <a:gd fmla="*/ 2733675 h 3588041" name="connsiteY28-5626"/>
              <a:gd fmla="*/ 689668 w 1432618" name="connsiteX29-5627"/>
              <a:gd fmla="*/ 3086100 h 3588041" name="connsiteY29-5628"/>
              <a:gd fmla="*/ 918268 w 1432618" name="connsiteX30-5629"/>
              <a:gd fmla="*/ 3419475 h 3588041" name="connsiteY30-5630"/>
              <a:gd fmla="*/ 1016693 w 1432618" name="connsiteX31-5631"/>
              <a:gd fmla="*/ 3581400 h 3588041" name="connsiteY31-5632"/>
              <a:gd fmla="*/ 1016693 w 1432618" name="connsiteX0-5633"/>
              <a:gd fmla="*/ 3581400 h 3588041" name="connsiteY0-5634"/>
              <a:gd fmla="*/ 591243 w 1432618" name="connsiteX1-5635"/>
              <a:gd fmla="*/ 3587750 h 3588041" name="connsiteY1-5636"/>
              <a:gd fmla="*/ 394393 w 1432618" name="connsiteX2-5637"/>
              <a:gd fmla="*/ 3076575 h 3588041" name="connsiteY2-5638"/>
              <a:gd fmla="*/ 746818 w 1432618" name="connsiteX3-5639"/>
              <a:gd fmla="*/ 2381250 h 3588041" name="connsiteY3-5640"/>
              <a:gd fmla="*/ 560128 w 1432618" name="connsiteX4-5641"/>
              <a:gd fmla="*/ 1922145 h 3588041" name="connsiteY4-5642"/>
              <a:gd fmla="*/ 58 w 1432618" name="connsiteX5-5643"/>
              <a:gd fmla="*/ 1870710 h 3588041" name="connsiteY5-5644"/>
              <a:gd fmla="*/ 394393 w 1432618" name="connsiteX6-5645"/>
              <a:gd fmla="*/ 1743075 h 3588041" name="connsiteY6-5646"/>
              <a:gd fmla="*/ 642043 w 1432618" name="connsiteX7-5647"/>
              <a:gd fmla="*/ 1876425 h 3588041" name="connsiteY7-5648"/>
              <a:gd fmla="*/ 705543 w 1432618" name="connsiteX8-5649"/>
              <a:gd fmla="*/ 1647825 h 3588041" name="connsiteY8-5650"/>
              <a:gd fmla="*/ 823018 w 1432618" name="connsiteX9-5651"/>
              <a:gd fmla="*/ 1333500 h 3588041" name="connsiteY9-5652"/>
              <a:gd fmla="*/ 763487 w 1432618" name="connsiteX10-5653"/>
              <a:gd fmla="*/ 823913 h 3588041" name="connsiteY10-5654"/>
              <a:gd fmla="*/ 388043 w 1432618" name="connsiteX11-5655"/>
              <a:gd fmla="*/ 695325 h 3588041" name="connsiteY11-5656"/>
              <a:gd fmla="*/ 781744 w 1432618" name="connsiteX12-5657"/>
              <a:gd fmla="*/ 724693 h 3588041" name="connsiteY12-5658"/>
              <a:gd fmla="*/ 799206 w 1432618" name="connsiteX13-5659"/>
              <a:gd fmla="*/ 441325 h 3588041" name="connsiteY13-5660"/>
              <a:gd fmla="*/ 886518 w 1432618" name="connsiteX14-5661"/>
              <a:gd fmla="*/ 0 h 3588041" name="connsiteY14-5662"/>
              <a:gd fmla="*/ 857943 w 1432618" name="connsiteX15-5663"/>
              <a:gd fmla="*/ 679450 h 3588041" name="connsiteY15-5664"/>
              <a:gd fmla="*/ 921443 w 1432618" name="connsiteX16-5665"/>
              <a:gd fmla="*/ 1047750 h 3588041" name="connsiteY16-5666"/>
              <a:gd fmla="*/ 930968 w 1432618" name="connsiteX17-5667"/>
              <a:gd fmla="*/ 1295400 h 3588041" name="connsiteY17-5668"/>
              <a:gd fmla="*/ 1102418 w 1432618" name="connsiteX18-5669"/>
              <a:gd fmla="*/ 1187450 h 3588041" name="connsiteY18-5670"/>
              <a:gd fmla="*/ 1375468 w 1432618" name="connsiteX19-5671"/>
              <a:gd fmla="*/ 1171575 h 3588041" name="connsiteY19-5672"/>
              <a:gd fmla="*/ 1108768 w 1432618" name="connsiteX20-5673"/>
              <a:gd fmla="*/ 1254125 h 3588041" name="connsiteY20-5674"/>
              <a:gd fmla="*/ 889693 w 1432618" name="connsiteX21-5675"/>
              <a:gd fmla="*/ 1527175 h 3588041" name="connsiteY21-5676"/>
              <a:gd fmla="*/ 835718 w 1432618" name="connsiteX22-5677"/>
              <a:gd fmla="*/ 1895475 h 3588041" name="connsiteY22-5678"/>
              <a:gd fmla="*/ 1003993 w 1432618" name="connsiteX23-5679"/>
              <a:gd fmla="*/ 2308225 h 3588041" name="connsiteY23-5680"/>
              <a:gd fmla="*/ 896043 w 1432618" name="connsiteX24-5681"/>
              <a:gd fmla="*/ 2578100 h 3588041" name="connsiteY24-5682"/>
              <a:gd fmla="*/ 1213543 w 1432618" name="connsiteX25-5683"/>
              <a:gd fmla="*/ 2533650 h 3588041" name="connsiteY25-5684"/>
              <a:gd fmla="*/ 1432618 w 1432618" name="connsiteX26-5685"/>
              <a:gd fmla="*/ 2626519 h 3588041" name="connsiteY26-5686"/>
              <a:gd fmla="*/ 1188143 w 1432618" name="connsiteX27-5687"/>
              <a:gd fmla="*/ 2590800 h 3588041" name="connsiteY27-5688"/>
              <a:gd fmla="*/ 832543 w 1432618" name="connsiteX28-5689"/>
              <a:gd fmla="*/ 2733675 h 3588041" name="connsiteY28-5690"/>
              <a:gd fmla="*/ 689668 w 1432618" name="connsiteX29-5691"/>
              <a:gd fmla="*/ 3086100 h 3588041" name="connsiteY29-5692"/>
              <a:gd fmla="*/ 918268 w 1432618" name="connsiteX30-5693"/>
              <a:gd fmla="*/ 3419475 h 3588041" name="connsiteY30-5694"/>
              <a:gd fmla="*/ 1016693 w 1432618" name="connsiteX31-5695"/>
              <a:gd fmla="*/ 3581400 h 3588041" name="connsiteY31-5696"/>
              <a:gd fmla="*/ 1016693 w 1432618" name="connsiteX0-5697"/>
              <a:gd fmla="*/ 3581400 h 3588041" name="connsiteY0-5698"/>
              <a:gd fmla="*/ 591243 w 1432618" name="connsiteX1-5699"/>
              <a:gd fmla="*/ 3587750 h 3588041" name="connsiteY1-5700"/>
              <a:gd fmla="*/ 394393 w 1432618" name="connsiteX2-5701"/>
              <a:gd fmla="*/ 3076575 h 3588041" name="connsiteY2-5702"/>
              <a:gd fmla="*/ 746818 w 1432618" name="connsiteX3-5703"/>
              <a:gd fmla="*/ 2381250 h 3588041" name="connsiteY3-5704"/>
              <a:gd fmla="*/ 560128 w 1432618" name="connsiteX4-5705"/>
              <a:gd fmla="*/ 1922145 h 3588041" name="connsiteY4-5706"/>
              <a:gd fmla="*/ 58 w 1432618" name="connsiteX5-5707"/>
              <a:gd fmla="*/ 1870710 h 3588041" name="connsiteY5-5708"/>
              <a:gd fmla="*/ 394393 w 1432618" name="connsiteX6-5709"/>
              <a:gd fmla="*/ 1743075 h 3588041" name="connsiteY6-5710"/>
              <a:gd fmla="*/ 642043 w 1432618" name="connsiteX7-5711"/>
              <a:gd fmla="*/ 1876425 h 3588041" name="connsiteY7-5712"/>
              <a:gd fmla="*/ 823018 w 1432618" name="connsiteX8-5713"/>
              <a:gd fmla="*/ 1333500 h 3588041" name="connsiteY8-5714"/>
              <a:gd fmla="*/ 763487 w 1432618" name="connsiteX9-5715"/>
              <a:gd fmla="*/ 823913 h 3588041" name="connsiteY9-5716"/>
              <a:gd fmla="*/ 388043 w 1432618" name="connsiteX10-5717"/>
              <a:gd fmla="*/ 695325 h 3588041" name="connsiteY10-5718"/>
              <a:gd fmla="*/ 781744 w 1432618" name="connsiteX11-5719"/>
              <a:gd fmla="*/ 724693 h 3588041" name="connsiteY11-5720"/>
              <a:gd fmla="*/ 799206 w 1432618" name="connsiteX12-5721"/>
              <a:gd fmla="*/ 441325 h 3588041" name="connsiteY12-5722"/>
              <a:gd fmla="*/ 886518 w 1432618" name="connsiteX13-5723"/>
              <a:gd fmla="*/ 0 h 3588041" name="connsiteY13-5724"/>
              <a:gd fmla="*/ 857943 w 1432618" name="connsiteX14-5725"/>
              <a:gd fmla="*/ 679450 h 3588041" name="connsiteY14-5726"/>
              <a:gd fmla="*/ 921443 w 1432618" name="connsiteX15-5727"/>
              <a:gd fmla="*/ 1047750 h 3588041" name="connsiteY15-5728"/>
              <a:gd fmla="*/ 930968 w 1432618" name="connsiteX16-5729"/>
              <a:gd fmla="*/ 1295400 h 3588041" name="connsiteY16-5730"/>
              <a:gd fmla="*/ 1102418 w 1432618" name="connsiteX17-5731"/>
              <a:gd fmla="*/ 1187450 h 3588041" name="connsiteY17-5732"/>
              <a:gd fmla="*/ 1375468 w 1432618" name="connsiteX18-5733"/>
              <a:gd fmla="*/ 1171575 h 3588041" name="connsiteY18-5734"/>
              <a:gd fmla="*/ 1108768 w 1432618" name="connsiteX19-5735"/>
              <a:gd fmla="*/ 1254125 h 3588041" name="connsiteY19-5736"/>
              <a:gd fmla="*/ 889693 w 1432618" name="connsiteX20-5737"/>
              <a:gd fmla="*/ 1527175 h 3588041" name="connsiteY20-5738"/>
              <a:gd fmla="*/ 835718 w 1432618" name="connsiteX21-5739"/>
              <a:gd fmla="*/ 1895475 h 3588041" name="connsiteY21-5740"/>
              <a:gd fmla="*/ 1003993 w 1432618" name="connsiteX22-5741"/>
              <a:gd fmla="*/ 2308225 h 3588041" name="connsiteY22-5742"/>
              <a:gd fmla="*/ 896043 w 1432618" name="connsiteX23-5743"/>
              <a:gd fmla="*/ 2578100 h 3588041" name="connsiteY23-5744"/>
              <a:gd fmla="*/ 1213543 w 1432618" name="connsiteX24-5745"/>
              <a:gd fmla="*/ 2533650 h 3588041" name="connsiteY24-5746"/>
              <a:gd fmla="*/ 1432618 w 1432618" name="connsiteX25-5747"/>
              <a:gd fmla="*/ 2626519 h 3588041" name="connsiteY25-5748"/>
              <a:gd fmla="*/ 1188143 w 1432618" name="connsiteX26-5749"/>
              <a:gd fmla="*/ 2590800 h 3588041" name="connsiteY26-5750"/>
              <a:gd fmla="*/ 832543 w 1432618" name="connsiteX27-5751"/>
              <a:gd fmla="*/ 2733675 h 3588041" name="connsiteY27-5752"/>
              <a:gd fmla="*/ 689668 w 1432618" name="connsiteX28-5753"/>
              <a:gd fmla="*/ 3086100 h 3588041" name="connsiteY28-5754"/>
              <a:gd fmla="*/ 918268 w 1432618" name="connsiteX29-5755"/>
              <a:gd fmla="*/ 3419475 h 3588041" name="connsiteY29-5756"/>
              <a:gd fmla="*/ 1016693 w 1432618" name="connsiteX30-5757"/>
              <a:gd fmla="*/ 3581400 h 3588041" name="connsiteY30-5758"/>
              <a:gd fmla="*/ 1016693 w 1432618" name="connsiteX0-5759"/>
              <a:gd fmla="*/ 3581400 h 3588041" name="connsiteY0-5760"/>
              <a:gd fmla="*/ 591243 w 1432618" name="connsiteX1-5761"/>
              <a:gd fmla="*/ 3587750 h 3588041" name="connsiteY1-5762"/>
              <a:gd fmla="*/ 394393 w 1432618" name="connsiteX2-5763"/>
              <a:gd fmla="*/ 3076575 h 3588041" name="connsiteY2-5764"/>
              <a:gd fmla="*/ 746818 w 1432618" name="connsiteX3-5765"/>
              <a:gd fmla="*/ 2381250 h 3588041" name="connsiteY3-5766"/>
              <a:gd fmla="*/ 560128 w 1432618" name="connsiteX4-5767"/>
              <a:gd fmla="*/ 1922145 h 3588041" name="connsiteY4-5768"/>
              <a:gd fmla="*/ 58 w 1432618" name="connsiteX5-5769"/>
              <a:gd fmla="*/ 1870710 h 3588041" name="connsiteY5-5770"/>
              <a:gd fmla="*/ 394393 w 1432618" name="connsiteX6-5771"/>
              <a:gd fmla="*/ 1743075 h 3588041" name="connsiteY6-5772"/>
              <a:gd fmla="*/ 642043 w 1432618" name="connsiteX7-5773"/>
              <a:gd fmla="*/ 1876425 h 3588041" name="connsiteY7-5774"/>
              <a:gd fmla="*/ 823018 w 1432618" name="connsiteX8-5775"/>
              <a:gd fmla="*/ 1333500 h 3588041" name="connsiteY8-5776"/>
              <a:gd fmla="*/ 763487 w 1432618" name="connsiteX9-5777"/>
              <a:gd fmla="*/ 823913 h 3588041" name="connsiteY9-5778"/>
              <a:gd fmla="*/ 388043 w 1432618" name="connsiteX10-5779"/>
              <a:gd fmla="*/ 695325 h 3588041" name="connsiteY10-5780"/>
              <a:gd fmla="*/ 781744 w 1432618" name="connsiteX11-5781"/>
              <a:gd fmla="*/ 724693 h 3588041" name="connsiteY11-5782"/>
              <a:gd fmla="*/ 799206 w 1432618" name="connsiteX12-5783"/>
              <a:gd fmla="*/ 441325 h 3588041" name="connsiteY12-5784"/>
              <a:gd fmla="*/ 886518 w 1432618" name="connsiteX13-5785"/>
              <a:gd fmla="*/ 0 h 3588041" name="connsiteY13-5786"/>
              <a:gd fmla="*/ 857943 w 1432618" name="connsiteX14-5787"/>
              <a:gd fmla="*/ 679450 h 3588041" name="connsiteY14-5788"/>
              <a:gd fmla="*/ 921443 w 1432618" name="connsiteX15-5789"/>
              <a:gd fmla="*/ 1047750 h 3588041" name="connsiteY15-5790"/>
              <a:gd fmla="*/ 930968 w 1432618" name="connsiteX16-5791"/>
              <a:gd fmla="*/ 1295400 h 3588041" name="connsiteY16-5792"/>
              <a:gd fmla="*/ 1102418 w 1432618" name="connsiteX17-5793"/>
              <a:gd fmla="*/ 1187450 h 3588041" name="connsiteY17-5794"/>
              <a:gd fmla="*/ 1375468 w 1432618" name="connsiteX18-5795"/>
              <a:gd fmla="*/ 1171575 h 3588041" name="connsiteY18-5796"/>
              <a:gd fmla="*/ 1108768 w 1432618" name="connsiteX19-5797"/>
              <a:gd fmla="*/ 1254125 h 3588041" name="connsiteY19-5798"/>
              <a:gd fmla="*/ 889693 w 1432618" name="connsiteX20-5799"/>
              <a:gd fmla="*/ 1527175 h 3588041" name="connsiteY20-5800"/>
              <a:gd fmla="*/ 835718 w 1432618" name="connsiteX21-5801"/>
              <a:gd fmla="*/ 1895475 h 3588041" name="connsiteY21-5802"/>
              <a:gd fmla="*/ 1003993 w 1432618" name="connsiteX22-5803"/>
              <a:gd fmla="*/ 2308225 h 3588041" name="connsiteY22-5804"/>
              <a:gd fmla="*/ 896043 w 1432618" name="connsiteX23-5805"/>
              <a:gd fmla="*/ 2578100 h 3588041" name="connsiteY23-5806"/>
              <a:gd fmla="*/ 1213543 w 1432618" name="connsiteX24-5807"/>
              <a:gd fmla="*/ 2533650 h 3588041" name="connsiteY24-5808"/>
              <a:gd fmla="*/ 1432618 w 1432618" name="connsiteX25-5809"/>
              <a:gd fmla="*/ 2626519 h 3588041" name="connsiteY25-5810"/>
              <a:gd fmla="*/ 1188143 w 1432618" name="connsiteX26-5811"/>
              <a:gd fmla="*/ 2590800 h 3588041" name="connsiteY26-5812"/>
              <a:gd fmla="*/ 832543 w 1432618" name="connsiteX27-5813"/>
              <a:gd fmla="*/ 2733675 h 3588041" name="connsiteY27-5814"/>
              <a:gd fmla="*/ 689668 w 1432618" name="connsiteX28-5815"/>
              <a:gd fmla="*/ 3086100 h 3588041" name="connsiteY28-5816"/>
              <a:gd fmla="*/ 918268 w 1432618" name="connsiteX29-5817"/>
              <a:gd fmla="*/ 3419475 h 3588041" name="connsiteY29-5818"/>
              <a:gd fmla="*/ 1016693 w 1432618" name="connsiteX30-5819"/>
              <a:gd fmla="*/ 3581400 h 3588041" name="connsiteY30-5820"/>
              <a:gd fmla="*/ 1016693 w 1432618" name="connsiteX0-5821"/>
              <a:gd fmla="*/ 3581400 h 3588041" name="connsiteY0-5822"/>
              <a:gd fmla="*/ 591243 w 1432618" name="connsiteX1-5823"/>
              <a:gd fmla="*/ 3587750 h 3588041" name="connsiteY1-5824"/>
              <a:gd fmla="*/ 394393 w 1432618" name="connsiteX2-5825"/>
              <a:gd fmla="*/ 3076575 h 3588041" name="connsiteY2-5826"/>
              <a:gd fmla="*/ 746818 w 1432618" name="connsiteX3-5827"/>
              <a:gd fmla="*/ 2381250 h 3588041" name="connsiteY3-5828"/>
              <a:gd fmla="*/ 560128 w 1432618" name="connsiteX4-5829"/>
              <a:gd fmla="*/ 1922145 h 3588041" name="connsiteY4-5830"/>
              <a:gd fmla="*/ 58 w 1432618" name="connsiteX5-5831"/>
              <a:gd fmla="*/ 1870710 h 3588041" name="connsiteY5-5832"/>
              <a:gd fmla="*/ 394393 w 1432618" name="connsiteX6-5833"/>
              <a:gd fmla="*/ 1743075 h 3588041" name="connsiteY6-5834"/>
              <a:gd fmla="*/ 642043 w 1432618" name="connsiteX7-5835"/>
              <a:gd fmla="*/ 1876425 h 3588041" name="connsiteY7-5836"/>
              <a:gd fmla="*/ 823018 w 1432618" name="connsiteX8-5837"/>
              <a:gd fmla="*/ 1333500 h 3588041" name="connsiteY8-5838"/>
              <a:gd fmla="*/ 763487 w 1432618" name="connsiteX9-5839"/>
              <a:gd fmla="*/ 823913 h 3588041" name="connsiteY9-5840"/>
              <a:gd fmla="*/ 388043 w 1432618" name="connsiteX10-5841"/>
              <a:gd fmla="*/ 695325 h 3588041" name="connsiteY10-5842"/>
              <a:gd fmla="*/ 781744 w 1432618" name="connsiteX11-5843"/>
              <a:gd fmla="*/ 724693 h 3588041" name="connsiteY11-5844"/>
              <a:gd fmla="*/ 799206 w 1432618" name="connsiteX12-5845"/>
              <a:gd fmla="*/ 441325 h 3588041" name="connsiteY12-5846"/>
              <a:gd fmla="*/ 886518 w 1432618" name="connsiteX13-5847"/>
              <a:gd fmla="*/ 0 h 3588041" name="connsiteY13-5848"/>
              <a:gd fmla="*/ 857943 w 1432618" name="connsiteX14-5849"/>
              <a:gd fmla="*/ 679450 h 3588041" name="connsiteY14-5850"/>
              <a:gd fmla="*/ 921443 w 1432618" name="connsiteX15-5851"/>
              <a:gd fmla="*/ 1047750 h 3588041" name="connsiteY15-5852"/>
              <a:gd fmla="*/ 930968 w 1432618" name="connsiteX16-5853"/>
              <a:gd fmla="*/ 1295400 h 3588041" name="connsiteY16-5854"/>
              <a:gd fmla="*/ 1102418 w 1432618" name="connsiteX17-5855"/>
              <a:gd fmla="*/ 1187450 h 3588041" name="connsiteY17-5856"/>
              <a:gd fmla="*/ 1375468 w 1432618" name="connsiteX18-5857"/>
              <a:gd fmla="*/ 1171575 h 3588041" name="connsiteY18-5858"/>
              <a:gd fmla="*/ 1108768 w 1432618" name="connsiteX19-5859"/>
              <a:gd fmla="*/ 1254125 h 3588041" name="connsiteY19-5860"/>
              <a:gd fmla="*/ 889693 w 1432618" name="connsiteX20-5861"/>
              <a:gd fmla="*/ 1527175 h 3588041" name="connsiteY20-5862"/>
              <a:gd fmla="*/ 835718 w 1432618" name="connsiteX21-5863"/>
              <a:gd fmla="*/ 1895475 h 3588041" name="connsiteY21-5864"/>
              <a:gd fmla="*/ 1003993 w 1432618" name="connsiteX22-5865"/>
              <a:gd fmla="*/ 2308225 h 3588041" name="connsiteY22-5866"/>
              <a:gd fmla="*/ 896043 w 1432618" name="connsiteX23-5867"/>
              <a:gd fmla="*/ 2578100 h 3588041" name="connsiteY23-5868"/>
              <a:gd fmla="*/ 1213543 w 1432618" name="connsiteX24-5869"/>
              <a:gd fmla="*/ 2533650 h 3588041" name="connsiteY24-5870"/>
              <a:gd fmla="*/ 1432618 w 1432618" name="connsiteX25-5871"/>
              <a:gd fmla="*/ 2626519 h 3588041" name="connsiteY25-5872"/>
              <a:gd fmla="*/ 1188143 w 1432618" name="connsiteX26-5873"/>
              <a:gd fmla="*/ 2590800 h 3588041" name="connsiteY26-5874"/>
              <a:gd fmla="*/ 832543 w 1432618" name="connsiteX27-5875"/>
              <a:gd fmla="*/ 2733675 h 3588041" name="connsiteY27-5876"/>
              <a:gd fmla="*/ 689668 w 1432618" name="connsiteX28-5877"/>
              <a:gd fmla="*/ 3086100 h 3588041" name="connsiteY28-5878"/>
              <a:gd fmla="*/ 918268 w 1432618" name="connsiteX29-5879"/>
              <a:gd fmla="*/ 3419475 h 3588041" name="connsiteY29-5880"/>
              <a:gd fmla="*/ 1016693 w 1432618" name="connsiteX30-5881"/>
              <a:gd fmla="*/ 3581400 h 3588041" name="connsiteY30-5882"/>
              <a:gd fmla="*/ 1016693 w 1432618" name="connsiteX0-5883"/>
              <a:gd fmla="*/ 3581400 h 3588041" name="connsiteY0-5884"/>
              <a:gd fmla="*/ 591243 w 1432618" name="connsiteX1-5885"/>
              <a:gd fmla="*/ 3587750 h 3588041" name="connsiteY1-5886"/>
              <a:gd fmla="*/ 394393 w 1432618" name="connsiteX2-5887"/>
              <a:gd fmla="*/ 3076575 h 3588041" name="connsiteY2-5888"/>
              <a:gd fmla="*/ 746818 w 1432618" name="connsiteX3-5889"/>
              <a:gd fmla="*/ 2381250 h 3588041" name="connsiteY3-5890"/>
              <a:gd fmla="*/ 560128 w 1432618" name="connsiteX4-5891"/>
              <a:gd fmla="*/ 1922145 h 3588041" name="connsiteY4-5892"/>
              <a:gd fmla="*/ 58 w 1432618" name="connsiteX5-5893"/>
              <a:gd fmla="*/ 1870710 h 3588041" name="connsiteY5-5894"/>
              <a:gd fmla="*/ 394393 w 1432618" name="connsiteX6-5895"/>
              <a:gd fmla="*/ 1743075 h 3588041" name="connsiteY6-5896"/>
              <a:gd fmla="*/ 642043 w 1432618" name="connsiteX7-5897"/>
              <a:gd fmla="*/ 1876425 h 3588041" name="connsiteY7-5898"/>
              <a:gd fmla="*/ 823018 w 1432618" name="connsiteX8-5899"/>
              <a:gd fmla="*/ 1333500 h 3588041" name="connsiteY8-5900"/>
              <a:gd fmla="*/ 763487 w 1432618" name="connsiteX9-5901"/>
              <a:gd fmla="*/ 823913 h 3588041" name="connsiteY9-5902"/>
              <a:gd fmla="*/ 388043 w 1432618" name="connsiteX10-5903"/>
              <a:gd fmla="*/ 695325 h 3588041" name="connsiteY10-5904"/>
              <a:gd fmla="*/ 781744 w 1432618" name="connsiteX11-5905"/>
              <a:gd fmla="*/ 724693 h 3588041" name="connsiteY11-5906"/>
              <a:gd fmla="*/ 799206 w 1432618" name="connsiteX12-5907"/>
              <a:gd fmla="*/ 441325 h 3588041" name="connsiteY12-5908"/>
              <a:gd fmla="*/ 886518 w 1432618" name="connsiteX13-5909"/>
              <a:gd fmla="*/ 0 h 3588041" name="connsiteY13-5910"/>
              <a:gd fmla="*/ 857943 w 1432618" name="connsiteX14-5911"/>
              <a:gd fmla="*/ 679450 h 3588041" name="connsiteY14-5912"/>
              <a:gd fmla="*/ 921443 w 1432618" name="connsiteX15-5913"/>
              <a:gd fmla="*/ 1047750 h 3588041" name="connsiteY15-5914"/>
              <a:gd fmla="*/ 930968 w 1432618" name="connsiteX16-5915"/>
              <a:gd fmla="*/ 1295400 h 3588041" name="connsiteY16-5916"/>
              <a:gd fmla="*/ 1102418 w 1432618" name="connsiteX17-5917"/>
              <a:gd fmla="*/ 1187450 h 3588041" name="connsiteY17-5918"/>
              <a:gd fmla="*/ 1375468 w 1432618" name="connsiteX18-5919"/>
              <a:gd fmla="*/ 1171575 h 3588041" name="connsiteY18-5920"/>
              <a:gd fmla="*/ 1108768 w 1432618" name="connsiteX19-5921"/>
              <a:gd fmla="*/ 1254125 h 3588041" name="connsiteY19-5922"/>
              <a:gd fmla="*/ 889693 w 1432618" name="connsiteX20-5923"/>
              <a:gd fmla="*/ 1527175 h 3588041" name="connsiteY20-5924"/>
              <a:gd fmla="*/ 835718 w 1432618" name="connsiteX21-5925"/>
              <a:gd fmla="*/ 1895475 h 3588041" name="connsiteY21-5926"/>
              <a:gd fmla="*/ 1003993 w 1432618" name="connsiteX22-5927"/>
              <a:gd fmla="*/ 2308225 h 3588041" name="connsiteY22-5928"/>
              <a:gd fmla="*/ 896043 w 1432618" name="connsiteX23-5929"/>
              <a:gd fmla="*/ 2578100 h 3588041" name="connsiteY23-5930"/>
              <a:gd fmla="*/ 1213543 w 1432618" name="connsiteX24-5931"/>
              <a:gd fmla="*/ 2533650 h 3588041" name="connsiteY24-5932"/>
              <a:gd fmla="*/ 1432618 w 1432618" name="connsiteX25-5933"/>
              <a:gd fmla="*/ 2626519 h 3588041" name="connsiteY25-5934"/>
              <a:gd fmla="*/ 1188143 w 1432618" name="connsiteX26-5935"/>
              <a:gd fmla="*/ 2590800 h 3588041" name="connsiteY26-5936"/>
              <a:gd fmla="*/ 832543 w 1432618" name="connsiteX27-5937"/>
              <a:gd fmla="*/ 2733675 h 3588041" name="connsiteY27-5938"/>
              <a:gd fmla="*/ 689668 w 1432618" name="connsiteX28-5939"/>
              <a:gd fmla="*/ 3086100 h 3588041" name="connsiteY28-5940"/>
              <a:gd fmla="*/ 918268 w 1432618" name="connsiteX29-5941"/>
              <a:gd fmla="*/ 3419475 h 3588041" name="connsiteY29-5942"/>
              <a:gd fmla="*/ 1016693 w 1432618" name="connsiteX30-5943"/>
              <a:gd fmla="*/ 3581400 h 3588041" name="connsiteY30-5944"/>
              <a:gd fmla="*/ 1016635 w 1432560" name="connsiteX0-5945"/>
              <a:gd fmla="*/ 3581400 h 3588041" name="connsiteY0-5946"/>
              <a:gd fmla="*/ 591185 w 1432560" name="connsiteX1-5947"/>
              <a:gd fmla="*/ 3587750 h 3588041" name="connsiteY1-5948"/>
              <a:gd fmla="*/ 394335 w 1432560" name="connsiteX2-5949"/>
              <a:gd fmla="*/ 3076575 h 3588041" name="connsiteY2-5950"/>
              <a:gd fmla="*/ 746760 w 1432560" name="connsiteX3-5951"/>
              <a:gd fmla="*/ 2381250 h 3588041" name="connsiteY3-5952"/>
              <a:gd fmla="*/ 560070 w 1432560" name="connsiteX4-5953"/>
              <a:gd fmla="*/ 1922145 h 3588041" name="connsiteY4-5954"/>
              <a:gd fmla="*/ 0 w 1432560" name="connsiteX5-5955"/>
              <a:gd fmla="*/ 1870710 h 3588041" name="connsiteY5-5956"/>
              <a:gd fmla="*/ 394335 w 1432560" name="connsiteX6-5957"/>
              <a:gd fmla="*/ 1743075 h 3588041" name="connsiteY6-5958"/>
              <a:gd fmla="*/ 641985 w 1432560" name="connsiteX7-5959"/>
              <a:gd fmla="*/ 1876425 h 3588041" name="connsiteY7-5960"/>
              <a:gd fmla="*/ 822960 w 1432560" name="connsiteX8-5961"/>
              <a:gd fmla="*/ 1333500 h 3588041" name="connsiteY8-5962"/>
              <a:gd fmla="*/ 763429 w 1432560" name="connsiteX9-5963"/>
              <a:gd fmla="*/ 823913 h 3588041" name="connsiteY9-5964"/>
              <a:gd fmla="*/ 387985 w 1432560" name="connsiteX10-5965"/>
              <a:gd fmla="*/ 695325 h 3588041" name="connsiteY10-5966"/>
              <a:gd fmla="*/ 781686 w 1432560" name="connsiteX11-5967"/>
              <a:gd fmla="*/ 724693 h 3588041" name="connsiteY11-5968"/>
              <a:gd fmla="*/ 799148 w 1432560" name="connsiteX12-5969"/>
              <a:gd fmla="*/ 441325 h 3588041" name="connsiteY12-5970"/>
              <a:gd fmla="*/ 886460 w 1432560" name="connsiteX13-5971"/>
              <a:gd fmla="*/ 0 h 3588041" name="connsiteY13-5972"/>
              <a:gd fmla="*/ 857885 w 1432560" name="connsiteX14-5973"/>
              <a:gd fmla="*/ 679450 h 3588041" name="connsiteY14-5974"/>
              <a:gd fmla="*/ 921385 w 1432560" name="connsiteX15-5975"/>
              <a:gd fmla="*/ 1047750 h 3588041" name="connsiteY15-5976"/>
              <a:gd fmla="*/ 930910 w 1432560" name="connsiteX16-5977"/>
              <a:gd fmla="*/ 1295400 h 3588041" name="connsiteY16-5978"/>
              <a:gd fmla="*/ 1102360 w 1432560" name="connsiteX17-5979"/>
              <a:gd fmla="*/ 1187450 h 3588041" name="connsiteY17-5980"/>
              <a:gd fmla="*/ 1375410 w 1432560" name="connsiteX18-5981"/>
              <a:gd fmla="*/ 1171575 h 3588041" name="connsiteY18-5982"/>
              <a:gd fmla="*/ 1108710 w 1432560" name="connsiteX19-5983"/>
              <a:gd fmla="*/ 1254125 h 3588041" name="connsiteY19-5984"/>
              <a:gd fmla="*/ 889635 w 1432560" name="connsiteX20-5985"/>
              <a:gd fmla="*/ 1527175 h 3588041" name="connsiteY20-5986"/>
              <a:gd fmla="*/ 835660 w 1432560" name="connsiteX21-5987"/>
              <a:gd fmla="*/ 1895475 h 3588041" name="connsiteY21-5988"/>
              <a:gd fmla="*/ 1003935 w 1432560" name="connsiteX22-5989"/>
              <a:gd fmla="*/ 2308225 h 3588041" name="connsiteY22-5990"/>
              <a:gd fmla="*/ 895985 w 1432560" name="connsiteX23-5991"/>
              <a:gd fmla="*/ 2578100 h 3588041" name="connsiteY23-5992"/>
              <a:gd fmla="*/ 1213485 w 1432560" name="connsiteX24-5993"/>
              <a:gd fmla="*/ 2533650 h 3588041" name="connsiteY24-5994"/>
              <a:gd fmla="*/ 1432560 w 1432560" name="connsiteX25-5995"/>
              <a:gd fmla="*/ 2626519 h 3588041" name="connsiteY25-5996"/>
              <a:gd fmla="*/ 1188085 w 1432560" name="connsiteX26-5997"/>
              <a:gd fmla="*/ 2590800 h 3588041" name="connsiteY26-5998"/>
              <a:gd fmla="*/ 832485 w 1432560" name="connsiteX27-5999"/>
              <a:gd fmla="*/ 2733675 h 3588041" name="connsiteY27-6000"/>
              <a:gd fmla="*/ 689610 w 1432560" name="connsiteX28-6001"/>
              <a:gd fmla="*/ 3086100 h 3588041" name="connsiteY28-6002"/>
              <a:gd fmla="*/ 918210 w 1432560" name="connsiteX29-6003"/>
              <a:gd fmla="*/ 3419475 h 3588041" name="connsiteY29-6004"/>
              <a:gd fmla="*/ 1016635 w 1432560" name="connsiteX30-6005"/>
              <a:gd fmla="*/ 3581400 h 3588041" name="connsiteY30-6006"/>
              <a:gd fmla="*/ 1016635 w 1432560" name="connsiteX0-6007"/>
              <a:gd fmla="*/ 3581400 h 3588041" name="connsiteY0-6008"/>
              <a:gd fmla="*/ 591185 w 1432560" name="connsiteX1-6009"/>
              <a:gd fmla="*/ 3587750 h 3588041" name="connsiteY1-6010"/>
              <a:gd fmla="*/ 394335 w 1432560" name="connsiteX2-6011"/>
              <a:gd fmla="*/ 3076575 h 3588041" name="connsiteY2-6012"/>
              <a:gd fmla="*/ 746760 w 1432560" name="connsiteX3-6013"/>
              <a:gd fmla="*/ 2381250 h 3588041" name="connsiteY3-6014"/>
              <a:gd fmla="*/ 560070 w 1432560" name="connsiteX4-6015"/>
              <a:gd fmla="*/ 1922145 h 3588041" name="connsiteY4-6016"/>
              <a:gd fmla="*/ 0 w 1432560" name="connsiteX5-6017"/>
              <a:gd fmla="*/ 1870710 h 3588041" name="connsiteY5-6018"/>
              <a:gd fmla="*/ 394335 w 1432560" name="connsiteX6-6019"/>
              <a:gd fmla="*/ 1743075 h 3588041" name="connsiteY6-6020"/>
              <a:gd fmla="*/ 641985 w 1432560" name="connsiteX7-6021"/>
              <a:gd fmla="*/ 1876425 h 3588041" name="connsiteY7-6022"/>
              <a:gd fmla="*/ 822960 w 1432560" name="connsiteX8-6023"/>
              <a:gd fmla="*/ 1333500 h 3588041" name="connsiteY8-6024"/>
              <a:gd fmla="*/ 763429 w 1432560" name="connsiteX9-6025"/>
              <a:gd fmla="*/ 823913 h 3588041" name="connsiteY9-6026"/>
              <a:gd fmla="*/ 387985 w 1432560" name="connsiteX10-6027"/>
              <a:gd fmla="*/ 695325 h 3588041" name="connsiteY10-6028"/>
              <a:gd fmla="*/ 781686 w 1432560" name="connsiteX11-6029"/>
              <a:gd fmla="*/ 724693 h 3588041" name="connsiteY11-6030"/>
              <a:gd fmla="*/ 799148 w 1432560" name="connsiteX12-6031"/>
              <a:gd fmla="*/ 441325 h 3588041" name="connsiteY12-6032"/>
              <a:gd fmla="*/ 886460 w 1432560" name="connsiteX13-6033"/>
              <a:gd fmla="*/ 0 h 3588041" name="connsiteY13-6034"/>
              <a:gd fmla="*/ 857885 w 1432560" name="connsiteX14-6035"/>
              <a:gd fmla="*/ 679450 h 3588041" name="connsiteY14-6036"/>
              <a:gd fmla="*/ 921385 w 1432560" name="connsiteX15-6037"/>
              <a:gd fmla="*/ 1047750 h 3588041" name="connsiteY15-6038"/>
              <a:gd fmla="*/ 930910 w 1432560" name="connsiteX16-6039"/>
              <a:gd fmla="*/ 1295400 h 3588041" name="connsiteY16-6040"/>
              <a:gd fmla="*/ 1102360 w 1432560" name="connsiteX17-6041"/>
              <a:gd fmla="*/ 1187450 h 3588041" name="connsiteY17-6042"/>
              <a:gd fmla="*/ 1375410 w 1432560" name="connsiteX18-6043"/>
              <a:gd fmla="*/ 1171575 h 3588041" name="connsiteY18-6044"/>
              <a:gd fmla="*/ 1108710 w 1432560" name="connsiteX19-6045"/>
              <a:gd fmla="*/ 1254125 h 3588041" name="connsiteY19-6046"/>
              <a:gd fmla="*/ 889635 w 1432560" name="connsiteX20-6047"/>
              <a:gd fmla="*/ 1527175 h 3588041" name="connsiteY20-6048"/>
              <a:gd fmla="*/ 835660 w 1432560" name="connsiteX21-6049"/>
              <a:gd fmla="*/ 1895475 h 3588041" name="connsiteY21-6050"/>
              <a:gd fmla="*/ 1003935 w 1432560" name="connsiteX22-6051"/>
              <a:gd fmla="*/ 2308225 h 3588041" name="connsiteY22-6052"/>
              <a:gd fmla="*/ 895985 w 1432560" name="connsiteX23-6053"/>
              <a:gd fmla="*/ 2578100 h 3588041" name="connsiteY23-6054"/>
              <a:gd fmla="*/ 1213485 w 1432560" name="connsiteX24-6055"/>
              <a:gd fmla="*/ 2533650 h 3588041" name="connsiteY24-6056"/>
              <a:gd fmla="*/ 1432560 w 1432560" name="connsiteX25-6057"/>
              <a:gd fmla="*/ 2626519 h 3588041" name="connsiteY25-6058"/>
              <a:gd fmla="*/ 1188085 w 1432560" name="connsiteX26-6059"/>
              <a:gd fmla="*/ 2590800 h 3588041" name="connsiteY26-6060"/>
              <a:gd fmla="*/ 832485 w 1432560" name="connsiteX27-6061"/>
              <a:gd fmla="*/ 2733675 h 3588041" name="connsiteY27-6062"/>
              <a:gd fmla="*/ 689610 w 1432560" name="connsiteX28-6063"/>
              <a:gd fmla="*/ 3086100 h 3588041" name="connsiteY28-6064"/>
              <a:gd fmla="*/ 918210 w 1432560" name="connsiteX29-6065"/>
              <a:gd fmla="*/ 3419475 h 3588041" name="connsiteY29-6066"/>
              <a:gd fmla="*/ 1016635 w 1432560" name="connsiteX30-6067"/>
              <a:gd fmla="*/ 3581400 h 3588041" name="connsiteY30-6068"/>
              <a:gd fmla="*/ 1016635 w 1432560" name="connsiteX0-6069"/>
              <a:gd fmla="*/ 3581400 h 3588041" name="connsiteY0-6070"/>
              <a:gd fmla="*/ 591185 w 1432560" name="connsiteX1-6071"/>
              <a:gd fmla="*/ 3587750 h 3588041" name="connsiteY1-6072"/>
              <a:gd fmla="*/ 394335 w 1432560" name="connsiteX2-6073"/>
              <a:gd fmla="*/ 3076575 h 3588041" name="connsiteY2-6074"/>
              <a:gd fmla="*/ 746760 w 1432560" name="connsiteX3-6075"/>
              <a:gd fmla="*/ 2381250 h 3588041" name="connsiteY3-6076"/>
              <a:gd fmla="*/ 560070 w 1432560" name="connsiteX4-6077"/>
              <a:gd fmla="*/ 1922145 h 3588041" name="connsiteY4-6078"/>
              <a:gd fmla="*/ 0 w 1432560" name="connsiteX5-6079"/>
              <a:gd fmla="*/ 1870710 h 3588041" name="connsiteY5-6080"/>
              <a:gd fmla="*/ 394335 w 1432560" name="connsiteX6-6081"/>
              <a:gd fmla="*/ 1743075 h 3588041" name="connsiteY6-6082"/>
              <a:gd fmla="*/ 641985 w 1432560" name="connsiteX7-6083"/>
              <a:gd fmla="*/ 1876425 h 3588041" name="connsiteY7-6084"/>
              <a:gd fmla="*/ 822960 w 1432560" name="connsiteX8-6085"/>
              <a:gd fmla="*/ 1333500 h 3588041" name="connsiteY8-6086"/>
              <a:gd fmla="*/ 763429 w 1432560" name="connsiteX9-6087"/>
              <a:gd fmla="*/ 823913 h 3588041" name="connsiteY9-6088"/>
              <a:gd fmla="*/ 387985 w 1432560" name="connsiteX10-6089"/>
              <a:gd fmla="*/ 695325 h 3588041" name="connsiteY10-6090"/>
              <a:gd fmla="*/ 781686 w 1432560" name="connsiteX11-6091"/>
              <a:gd fmla="*/ 724693 h 3588041" name="connsiteY11-6092"/>
              <a:gd fmla="*/ 799148 w 1432560" name="connsiteX12-6093"/>
              <a:gd fmla="*/ 441325 h 3588041" name="connsiteY12-6094"/>
              <a:gd fmla="*/ 886460 w 1432560" name="connsiteX13-6095"/>
              <a:gd fmla="*/ 0 h 3588041" name="connsiteY13-6096"/>
              <a:gd fmla="*/ 857885 w 1432560" name="connsiteX14-6097"/>
              <a:gd fmla="*/ 679450 h 3588041" name="connsiteY14-6098"/>
              <a:gd fmla="*/ 921385 w 1432560" name="connsiteX15-6099"/>
              <a:gd fmla="*/ 1047750 h 3588041" name="connsiteY15-6100"/>
              <a:gd fmla="*/ 930910 w 1432560" name="connsiteX16-6101"/>
              <a:gd fmla="*/ 1295400 h 3588041" name="connsiteY16-6102"/>
              <a:gd fmla="*/ 1102360 w 1432560" name="connsiteX17-6103"/>
              <a:gd fmla="*/ 1187450 h 3588041" name="connsiteY17-6104"/>
              <a:gd fmla="*/ 1375410 w 1432560" name="connsiteX18-6105"/>
              <a:gd fmla="*/ 1171575 h 3588041" name="connsiteY18-6106"/>
              <a:gd fmla="*/ 1108710 w 1432560" name="connsiteX19-6107"/>
              <a:gd fmla="*/ 1254125 h 3588041" name="connsiteY19-6108"/>
              <a:gd fmla="*/ 889635 w 1432560" name="connsiteX20-6109"/>
              <a:gd fmla="*/ 1527175 h 3588041" name="connsiteY20-6110"/>
              <a:gd fmla="*/ 835660 w 1432560" name="connsiteX21-6111"/>
              <a:gd fmla="*/ 1895475 h 3588041" name="connsiteY21-6112"/>
              <a:gd fmla="*/ 1003935 w 1432560" name="connsiteX22-6113"/>
              <a:gd fmla="*/ 2308225 h 3588041" name="connsiteY22-6114"/>
              <a:gd fmla="*/ 895985 w 1432560" name="connsiteX23-6115"/>
              <a:gd fmla="*/ 2578100 h 3588041" name="connsiteY23-6116"/>
              <a:gd fmla="*/ 1213485 w 1432560" name="connsiteX24-6117"/>
              <a:gd fmla="*/ 2533650 h 3588041" name="connsiteY24-6118"/>
              <a:gd fmla="*/ 1432560 w 1432560" name="connsiteX25-6119"/>
              <a:gd fmla="*/ 2626519 h 3588041" name="connsiteY25-6120"/>
              <a:gd fmla="*/ 1188085 w 1432560" name="connsiteX26-6121"/>
              <a:gd fmla="*/ 2590800 h 3588041" name="connsiteY26-6122"/>
              <a:gd fmla="*/ 832485 w 1432560" name="connsiteX27-6123"/>
              <a:gd fmla="*/ 2733675 h 3588041" name="connsiteY27-6124"/>
              <a:gd fmla="*/ 689610 w 1432560" name="connsiteX28-6125"/>
              <a:gd fmla="*/ 3086100 h 3588041" name="connsiteY28-6126"/>
              <a:gd fmla="*/ 918210 w 1432560" name="connsiteX29-6127"/>
              <a:gd fmla="*/ 3419475 h 3588041" name="connsiteY29-6128"/>
              <a:gd fmla="*/ 1016635 w 1432560" name="connsiteX30-6129"/>
              <a:gd fmla="*/ 3581400 h 3588041" name="connsiteY30-6130"/>
              <a:gd fmla="*/ 1016635 w 1432560" name="connsiteX0-6131"/>
              <a:gd fmla="*/ 3581400 h 3588041" name="connsiteY0-6132"/>
              <a:gd fmla="*/ 591185 w 1432560" name="connsiteX1-6133"/>
              <a:gd fmla="*/ 3587750 h 3588041" name="connsiteY1-6134"/>
              <a:gd fmla="*/ 394335 w 1432560" name="connsiteX2-6135"/>
              <a:gd fmla="*/ 3076575 h 3588041" name="connsiteY2-6136"/>
              <a:gd fmla="*/ 746760 w 1432560" name="connsiteX3-6137"/>
              <a:gd fmla="*/ 2381250 h 3588041" name="connsiteY3-6138"/>
              <a:gd fmla="*/ 560070 w 1432560" name="connsiteX4-6139"/>
              <a:gd fmla="*/ 1922145 h 3588041" name="connsiteY4-6140"/>
              <a:gd fmla="*/ 0 w 1432560" name="connsiteX5-6141"/>
              <a:gd fmla="*/ 1870710 h 3588041" name="connsiteY5-6142"/>
              <a:gd fmla="*/ 394335 w 1432560" name="connsiteX6-6143"/>
              <a:gd fmla="*/ 1743075 h 3588041" name="connsiteY6-6144"/>
              <a:gd fmla="*/ 641985 w 1432560" name="connsiteX7-6145"/>
              <a:gd fmla="*/ 1876425 h 3588041" name="connsiteY7-6146"/>
              <a:gd fmla="*/ 822960 w 1432560" name="connsiteX8-6147"/>
              <a:gd fmla="*/ 1333500 h 3588041" name="connsiteY8-6148"/>
              <a:gd fmla="*/ 763429 w 1432560" name="connsiteX9-6149"/>
              <a:gd fmla="*/ 823913 h 3588041" name="connsiteY9-6150"/>
              <a:gd fmla="*/ 387985 w 1432560" name="connsiteX10-6151"/>
              <a:gd fmla="*/ 695325 h 3588041" name="connsiteY10-6152"/>
              <a:gd fmla="*/ 781686 w 1432560" name="connsiteX11-6153"/>
              <a:gd fmla="*/ 724693 h 3588041" name="connsiteY11-6154"/>
              <a:gd fmla="*/ 799148 w 1432560" name="connsiteX12-6155"/>
              <a:gd fmla="*/ 441325 h 3588041" name="connsiteY12-6156"/>
              <a:gd fmla="*/ 886460 w 1432560" name="connsiteX13-6157"/>
              <a:gd fmla="*/ 0 h 3588041" name="connsiteY13-6158"/>
              <a:gd fmla="*/ 857885 w 1432560" name="connsiteX14-6159"/>
              <a:gd fmla="*/ 679450 h 3588041" name="connsiteY14-6160"/>
              <a:gd fmla="*/ 921385 w 1432560" name="connsiteX15-6161"/>
              <a:gd fmla="*/ 1047750 h 3588041" name="connsiteY15-6162"/>
              <a:gd fmla="*/ 930910 w 1432560" name="connsiteX16-6163"/>
              <a:gd fmla="*/ 1295400 h 3588041" name="connsiteY16-6164"/>
              <a:gd fmla="*/ 1102360 w 1432560" name="connsiteX17-6165"/>
              <a:gd fmla="*/ 1187450 h 3588041" name="connsiteY17-6166"/>
              <a:gd fmla="*/ 1375410 w 1432560" name="connsiteX18-6167"/>
              <a:gd fmla="*/ 1171575 h 3588041" name="connsiteY18-6168"/>
              <a:gd fmla="*/ 1108710 w 1432560" name="connsiteX19-6169"/>
              <a:gd fmla="*/ 1254125 h 3588041" name="connsiteY19-6170"/>
              <a:gd fmla="*/ 889635 w 1432560" name="connsiteX20-6171"/>
              <a:gd fmla="*/ 1527175 h 3588041" name="connsiteY20-6172"/>
              <a:gd fmla="*/ 835660 w 1432560" name="connsiteX21-6173"/>
              <a:gd fmla="*/ 1895475 h 3588041" name="connsiteY21-6174"/>
              <a:gd fmla="*/ 1003935 w 1432560" name="connsiteX22-6175"/>
              <a:gd fmla="*/ 2308225 h 3588041" name="connsiteY22-6176"/>
              <a:gd fmla="*/ 895985 w 1432560" name="connsiteX23-6177"/>
              <a:gd fmla="*/ 2578100 h 3588041" name="connsiteY23-6178"/>
              <a:gd fmla="*/ 1213485 w 1432560" name="connsiteX24-6179"/>
              <a:gd fmla="*/ 2533650 h 3588041" name="connsiteY24-6180"/>
              <a:gd fmla="*/ 1432560 w 1432560" name="connsiteX25-6181"/>
              <a:gd fmla="*/ 2626519 h 3588041" name="connsiteY25-6182"/>
              <a:gd fmla="*/ 1188085 w 1432560" name="connsiteX26-6183"/>
              <a:gd fmla="*/ 2590800 h 3588041" name="connsiteY26-6184"/>
              <a:gd fmla="*/ 832485 w 1432560" name="connsiteX27-6185"/>
              <a:gd fmla="*/ 2733675 h 3588041" name="connsiteY27-6186"/>
              <a:gd fmla="*/ 689610 w 1432560" name="connsiteX28-6187"/>
              <a:gd fmla="*/ 3086100 h 3588041" name="connsiteY28-6188"/>
              <a:gd fmla="*/ 918210 w 1432560" name="connsiteX29-6189"/>
              <a:gd fmla="*/ 3419475 h 3588041" name="connsiteY29-6190"/>
              <a:gd fmla="*/ 1016635 w 1432560" name="connsiteX30-6191"/>
              <a:gd fmla="*/ 3581400 h 3588041" name="connsiteY30-6192"/>
              <a:gd fmla="*/ 1016635 w 1432560" name="connsiteX0-6193"/>
              <a:gd fmla="*/ 3581400 h 3588041" name="connsiteY0-6194"/>
              <a:gd fmla="*/ 591185 w 1432560" name="connsiteX1-6195"/>
              <a:gd fmla="*/ 3587750 h 3588041" name="connsiteY1-6196"/>
              <a:gd fmla="*/ 394335 w 1432560" name="connsiteX2-6197"/>
              <a:gd fmla="*/ 3076575 h 3588041" name="connsiteY2-6198"/>
              <a:gd fmla="*/ 746760 w 1432560" name="connsiteX3-6199"/>
              <a:gd fmla="*/ 2381250 h 3588041" name="connsiteY3-6200"/>
              <a:gd fmla="*/ 560070 w 1432560" name="connsiteX4-6201"/>
              <a:gd fmla="*/ 1922145 h 3588041" name="connsiteY4-6202"/>
              <a:gd fmla="*/ 0 w 1432560" name="connsiteX5-6203"/>
              <a:gd fmla="*/ 1870710 h 3588041" name="connsiteY5-6204"/>
              <a:gd fmla="*/ 394335 w 1432560" name="connsiteX6-6205"/>
              <a:gd fmla="*/ 1743075 h 3588041" name="connsiteY6-6206"/>
              <a:gd fmla="*/ 641985 w 1432560" name="connsiteX7-6207"/>
              <a:gd fmla="*/ 1876425 h 3588041" name="connsiteY7-6208"/>
              <a:gd fmla="*/ 822960 w 1432560" name="connsiteX8-6209"/>
              <a:gd fmla="*/ 1333500 h 3588041" name="connsiteY8-6210"/>
              <a:gd fmla="*/ 763429 w 1432560" name="connsiteX9-6211"/>
              <a:gd fmla="*/ 823913 h 3588041" name="connsiteY9-6212"/>
              <a:gd fmla="*/ 387985 w 1432560" name="connsiteX10-6213"/>
              <a:gd fmla="*/ 695325 h 3588041" name="connsiteY10-6214"/>
              <a:gd fmla="*/ 781686 w 1432560" name="connsiteX11-6215"/>
              <a:gd fmla="*/ 724693 h 3588041" name="connsiteY11-6216"/>
              <a:gd fmla="*/ 799148 w 1432560" name="connsiteX12-6217"/>
              <a:gd fmla="*/ 441325 h 3588041" name="connsiteY12-6218"/>
              <a:gd fmla="*/ 886460 w 1432560" name="connsiteX13-6219"/>
              <a:gd fmla="*/ 0 h 3588041" name="connsiteY13-6220"/>
              <a:gd fmla="*/ 857885 w 1432560" name="connsiteX14-6221"/>
              <a:gd fmla="*/ 679450 h 3588041" name="connsiteY14-6222"/>
              <a:gd fmla="*/ 921385 w 1432560" name="connsiteX15-6223"/>
              <a:gd fmla="*/ 1047750 h 3588041" name="connsiteY15-6224"/>
              <a:gd fmla="*/ 930910 w 1432560" name="connsiteX16-6225"/>
              <a:gd fmla="*/ 1295400 h 3588041" name="connsiteY16-6226"/>
              <a:gd fmla="*/ 1102360 w 1432560" name="connsiteX17-6227"/>
              <a:gd fmla="*/ 1187450 h 3588041" name="connsiteY17-6228"/>
              <a:gd fmla="*/ 1375410 w 1432560" name="connsiteX18-6229"/>
              <a:gd fmla="*/ 1171575 h 3588041" name="connsiteY18-6230"/>
              <a:gd fmla="*/ 1108710 w 1432560" name="connsiteX19-6231"/>
              <a:gd fmla="*/ 1254125 h 3588041" name="connsiteY19-6232"/>
              <a:gd fmla="*/ 889635 w 1432560" name="connsiteX20-6233"/>
              <a:gd fmla="*/ 1527175 h 3588041" name="connsiteY20-6234"/>
              <a:gd fmla="*/ 835660 w 1432560" name="connsiteX21-6235"/>
              <a:gd fmla="*/ 1895475 h 3588041" name="connsiteY21-6236"/>
              <a:gd fmla="*/ 1003935 w 1432560" name="connsiteX22-6237"/>
              <a:gd fmla="*/ 2308225 h 3588041" name="connsiteY22-6238"/>
              <a:gd fmla="*/ 895985 w 1432560" name="connsiteX23-6239"/>
              <a:gd fmla="*/ 2578100 h 3588041" name="connsiteY23-6240"/>
              <a:gd fmla="*/ 1213485 w 1432560" name="connsiteX24-6241"/>
              <a:gd fmla="*/ 2533650 h 3588041" name="connsiteY24-6242"/>
              <a:gd fmla="*/ 1432560 w 1432560" name="connsiteX25-6243"/>
              <a:gd fmla="*/ 2626519 h 3588041" name="connsiteY25-6244"/>
              <a:gd fmla="*/ 1188085 w 1432560" name="connsiteX26-6245"/>
              <a:gd fmla="*/ 2590800 h 3588041" name="connsiteY26-6246"/>
              <a:gd fmla="*/ 832485 w 1432560" name="connsiteX27-6247"/>
              <a:gd fmla="*/ 2733675 h 3588041" name="connsiteY27-6248"/>
              <a:gd fmla="*/ 689610 w 1432560" name="connsiteX28-6249"/>
              <a:gd fmla="*/ 3086100 h 3588041" name="connsiteY28-6250"/>
              <a:gd fmla="*/ 918210 w 1432560" name="connsiteX29-6251"/>
              <a:gd fmla="*/ 3419475 h 3588041" name="connsiteY29-6252"/>
              <a:gd fmla="*/ 1016635 w 1432560" name="connsiteX30-6253"/>
              <a:gd fmla="*/ 3581400 h 3588041" name="connsiteY30-6254"/>
              <a:gd fmla="*/ 1016635 w 1432560" name="connsiteX0-6255"/>
              <a:gd fmla="*/ 3581400 h 3588041" name="connsiteY0-6256"/>
              <a:gd fmla="*/ 591185 w 1432560" name="connsiteX1-6257"/>
              <a:gd fmla="*/ 3587750 h 3588041" name="connsiteY1-6258"/>
              <a:gd fmla="*/ 394335 w 1432560" name="connsiteX2-6259"/>
              <a:gd fmla="*/ 3076575 h 3588041" name="connsiteY2-6260"/>
              <a:gd fmla="*/ 746760 w 1432560" name="connsiteX3-6261"/>
              <a:gd fmla="*/ 2381250 h 3588041" name="connsiteY3-6262"/>
              <a:gd fmla="*/ 560070 w 1432560" name="connsiteX4-6263"/>
              <a:gd fmla="*/ 1922145 h 3588041" name="connsiteY4-6264"/>
              <a:gd fmla="*/ 0 w 1432560" name="connsiteX5-6265"/>
              <a:gd fmla="*/ 1870710 h 3588041" name="connsiteY5-6266"/>
              <a:gd fmla="*/ 400685 w 1432560" name="connsiteX6-6267"/>
              <a:gd fmla="*/ 1771650 h 3588041" name="connsiteY6-6268"/>
              <a:gd fmla="*/ 641985 w 1432560" name="connsiteX7-6269"/>
              <a:gd fmla="*/ 1876425 h 3588041" name="connsiteY7-6270"/>
              <a:gd fmla="*/ 822960 w 1432560" name="connsiteX8-6271"/>
              <a:gd fmla="*/ 1333500 h 3588041" name="connsiteY8-6272"/>
              <a:gd fmla="*/ 763429 w 1432560" name="connsiteX9-6273"/>
              <a:gd fmla="*/ 823913 h 3588041" name="connsiteY9-6274"/>
              <a:gd fmla="*/ 387985 w 1432560" name="connsiteX10-6275"/>
              <a:gd fmla="*/ 695325 h 3588041" name="connsiteY10-6276"/>
              <a:gd fmla="*/ 781686 w 1432560" name="connsiteX11-6277"/>
              <a:gd fmla="*/ 724693 h 3588041" name="connsiteY11-6278"/>
              <a:gd fmla="*/ 799148 w 1432560" name="connsiteX12-6279"/>
              <a:gd fmla="*/ 441325 h 3588041" name="connsiteY12-6280"/>
              <a:gd fmla="*/ 886460 w 1432560" name="connsiteX13-6281"/>
              <a:gd fmla="*/ 0 h 3588041" name="connsiteY13-6282"/>
              <a:gd fmla="*/ 857885 w 1432560" name="connsiteX14-6283"/>
              <a:gd fmla="*/ 679450 h 3588041" name="connsiteY14-6284"/>
              <a:gd fmla="*/ 921385 w 1432560" name="connsiteX15-6285"/>
              <a:gd fmla="*/ 1047750 h 3588041" name="connsiteY15-6286"/>
              <a:gd fmla="*/ 930910 w 1432560" name="connsiteX16-6287"/>
              <a:gd fmla="*/ 1295400 h 3588041" name="connsiteY16-6288"/>
              <a:gd fmla="*/ 1102360 w 1432560" name="connsiteX17-6289"/>
              <a:gd fmla="*/ 1187450 h 3588041" name="connsiteY17-6290"/>
              <a:gd fmla="*/ 1375410 w 1432560" name="connsiteX18-6291"/>
              <a:gd fmla="*/ 1171575 h 3588041" name="connsiteY18-6292"/>
              <a:gd fmla="*/ 1108710 w 1432560" name="connsiteX19-6293"/>
              <a:gd fmla="*/ 1254125 h 3588041" name="connsiteY19-6294"/>
              <a:gd fmla="*/ 889635 w 1432560" name="connsiteX20-6295"/>
              <a:gd fmla="*/ 1527175 h 3588041" name="connsiteY20-6296"/>
              <a:gd fmla="*/ 835660 w 1432560" name="connsiteX21-6297"/>
              <a:gd fmla="*/ 1895475 h 3588041" name="connsiteY21-6298"/>
              <a:gd fmla="*/ 1003935 w 1432560" name="connsiteX22-6299"/>
              <a:gd fmla="*/ 2308225 h 3588041" name="connsiteY22-6300"/>
              <a:gd fmla="*/ 895985 w 1432560" name="connsiteX23-6301"/>
              <a:gd fmla="*/ 2578100 h 3588041" name="connsiteY23-6302"/>
              <a:gd fmla="*/ 1213485 w 1432560" name="connsiteX24-6303"/>
              <a:gd fmla="*/ 2533650 h 3588041" name="connsiteY24-6304"/>
              <a:gd fmla="*/ 1432560 w 1432560" name="connsiteX25-6305"/>
              <a:gd fmla="*/ 2626519 h 3588041" name="connsiteY25-6306"/>
              <a:gd fmla="*/ 1188085 w 1432560" name="connsiteX26-6307"/>
              <a:gd fmla="*/ 2590800 h 3588041" name="connsiteY26-6308"/>
              <a:gd fmla="*/ 832485 w 1432560" name="connsiteX27-6309"/>
              <a:gd fmla="*/ 2733675 h 3588041" name="connsiteY27-6310"/>
              <a:gd fmla="*/ 689610 w 1432560" name="connsiteX28-6311"/>
              <a:gd fmla="*/ 3086100 h 3588041" name="connsiteY28-6312"/>
              <a:gd fmla="*/ 918210 w 1432560" name="connsiteX29-6313"/>
              <a:gd fmla="*/ 3419475 h 3588041" name="connsiteY29-6314"/>
              <a:gd fmla="*/ 1016635 w 1432560" name="connsiteX30-6315"/>
              <a:gd fmla="*/ 3581400 h 3588041" name="connsiteY30-6316"/>
              <a:gd fmla="*/ 1016635 w 1432560" name="connsiteX0-6317"/>
              <a:gd fmla="*/ 3581400 h 3588041" name="connsiteY0-6318"/>
              <a:gd fmla="*/ 591185 w 1432560" name="connsiteX1-6319"/>
              <a:gd fmla="*/ 3587750 h 3588041" name="connsiteY1-6320"/>
              <a:gd fmla="*/ 394335 w 1432560" name="connsiteX2-6321"/>
              <a:gd fmla="*/ 3076575 h 3588041" name="connsiteY2-6322"/>
              <a:gd fmla="*/ 746760 w 1432560" name="connsiteX3-6323"/>
              <a:gd fmla="*/ 2381250 h 3588041" name="connsiteY3-6324"/>
              <a:gd fmla="*/ 560070 w 1432560" name="connsiteX4-6325"/>
              <a:gd fmla="*/ 1922145 h 3588041" name="connsiteY4-6326"/>
              <a:gd fmla="*/ 0 w 1432560" name="connsiteX5-6327"/>
              <a:gd fmla="*/ 1870710 h 3588041" name="connsiteY5-6328"/>
              <a:gd fmla="*/ 400685 w 1432560" name="connsiteX6-6329"/>
              <a:gd fmla="*/ 1771650 h 3588041" name="connsiteY6-6330"/>
              <a:gd fmla="*/ 641985 w 1432560" name="connsiteX7-6331"/>
              <a:gd fmla="*/ 1876425 h 3588041" name="connsiteY7-6332"/>
              <a:gd fmla="*/ 822960 w 1432560" name="connsiteX8-6333"/>
              <a:gd fmla="*/ 1333500 h 3588041" name="connsiteY8-6334"/>
              <a:gd fmla="*/ 763429 w 1432560" name="connsiteX9-6335"/>
              <a:gd fmla="*/ 823913 h 3588041" name="connsiteY9-6336"/>
              <a:gd fmla="*/ 387985 w 1432560" name="connsiteX10-6337"/>
              <a:gd fmla="*/ 695325 h 3588041" name="connsiteY10-6338"/>
              <a:gd fmla="*/ 781686 w 1432560" name="connsiteX11-6339"/>
              <a:gd fmla="*/ 724693 h 3588041" name="connsiteY11-6340"/>
              <a:gd fmla="*/ 799148 w 1432560" name="connsiteX12-6341"/>
              <a:gd fmla="*/ 441325 h 3588041" name="connsiteY12-6342"/>
              <a:gd fmla="*/ 886460 w 1432560" name="connsiteX13-6343"/>
              <a:gd fmla="*/ 0 h 3588041" name="connsiteY13-6344"/>
              <a:gd fmla="*/ 857885 w 1432560" name="connsiteX14-6345"/>
              <a:gd fmla="*/ 679450 h 3588041" name="connsiteY14-6346"/>
              <a:gd fmla="*/ 921385 w 1432560" name="connsiteX15-6347"/>
              <a:gd fmla="*/ 1047750 h 3588041" name="connsiteY15-6348"/>
              <a:gd fmla="*/ 930910 w 1432560" name="connsiteX16-6349"/>
              <a:gd fmla="*/ 1295400 h 3588041" name="connsiteY16-6350"/>
              <a:gd fmla="*/ 1102360 w 1432560" name="connsiteX17-6351"/>
              <a:gd fmla="*/ 1187450 h 3588041" name="connsiteY17-6352"/>
              <a:gd fmla="*/ 1375410 w 1432560" name="connsiteX18-6353"/>
              <a:gd fmla="*/ 1171575 h 3588041" name="connsiteY18-6354"/>
              <a:gd fmla="*/ 1108710 w 1432560" name="connsiteX19-6355"/>
              <a:gd fmla="*/ 1254125 h 3588041" name="connsiteY19-6356"/>
              <a:gd fmla="*/ 889635 w 1432560" name="connsiteX20-6357"/>
              <a:gd fmla="*/ 1527175 h 3588041" name="connsiteY20-6358"/>
              <a:gd fmla="*/ 835660 w 1432560" name="connsiteX21-6359"/>
              <a:gd fmla="*/ 1895475 h 3588041" name="connsiteY21-6360"/>
              <a:gd fmla="*/ 1003935 w 1432560" name="connsiteX22-6361"/>
              <a:gd fmla="*/ 2308225 h 3588041" name="connsiteY22-6362"/>
              <a:gd fmla="*/ 895985 w 1432560" name="connsiteX23-6363"/>
              <a:gd fmla="*/ 2578100 h 3588041" name="connsiteY23-6364"/>
              <a:gd fmla="*/ 1213485 w 1432560" name="connsiteX24-6365"/>
              <a:gd fmla="*/ 2533650 h 3588041" name="connsiteY24-6366"/>
              <a:gd fmla="*/ 1432560 w 1432560" name="connsiteX25-6367"/>
              <a:gd fmla="*/ 2626519 h 3588041" name="connsiteY25-6368"/>
              <a:gd fmla="*/ 1188085 w 1432560" name="connsiteX26-6369"/>
              <a:gd fmla="*/ 2590800 h 3588041" name="connsiteY26-6370"/>
              <a:gd fmla="*/ 832485 w 1432560" name="connsiteX27-6371"/>
              <a:gd fmla="*/ 2733675 h 3588041" name="connsiteY27-6372"/>
              <a:gd fmla="*/ 689610 w 1432560" name="connsiteX28-6373"/>
              <a:gd fmla="*/ 3086100 h 3588041" name="connsiteY28-6374"/>
              <a:gd fmla="*/ 918210 w 1432560" name="connsiteX29-6375"/>
              <a:gd fmla="*/ 3419475 h 3588041" name="connsiteY29-6376"/>
              <a:gd fmla="*/ 1016635 w 1432560" name="connsiteX30-6377"/>
              <a:gd fmla="*/ 3581400 h 3588041" name="connsiteY30-6378"/>
              <a:gd fmla="*/ 1016635 w 1432560" name="connsiteX0-6379"/>
              <a:gd fmla="*/ 3581400 h 3588041" name="connsiteY0-6380"/>
              <a:gd fmla="*/ 591185 w 1432560" name="connsiteX1-6381"/>
              <a:gd fmla="*/ 3587750 h 3588041" name="connsiteY1-6382"/>
              <a:gd fmla="*/ 394335 w 1432560" name="connsiteX2-6383"/>
              <a:gd fmla="*/ 3076575 h 3588041" name="connsiteY2-6384"/>
              <a:gd fmla="*/ 746760 w 1432560" name="connsiteX3-6385"/>
              <a:gd fmla="*/ 2381250 h 3588041" name="connsiteY3-6386"/>
              <a:gd fmla="*/ 560070 w 1432560" name="connsiteX4-6387"/>
              <a:gd fmla="*/ 1922145 h 3588041" name="connsiteY4-6388"/>
              <a:gd fmla="*/ 0 w 1432560" name="connsiteX5-6389"/>
              <a:gd fmla="*/ 1870710 h 3588041" name="connsiteY5-6390"/>
              <a:gd fmla="*/ 422910 w 1432560" name="connsiteX6-6391"/>
              <a:gd fmla="*/ 1787525 h 3588041" name="connsiteY6-6392"/>
              <a:gd fmla="*/ 641985 w 1432560" name="connsiteX7-6393"/>
              <a:gd fmla="*/ 1876425 h 3588041" name="connsiteY7-6394"/>
              <a:gd fmla="*/ 822960 w 1432560" name="connsiteX8-6395"/>
              <a:gd fmla="*/ 1333500 h 3588041" name="connsiteY8-6396"/>
              <a:gd fmla="*/ 763429 w 1432560" name="connsiteX9-6397"/>
              <a:gd fmla="*/ 823913 h 3588041" name="connsiteY9-6398"/>
              <a:gd fmla="*/ 387985 w 1432560" name="connsiteX10-6399"/>
              <a:gd fmla="*/ 695325 h 3588041" name="connsiteY10-6400"/>
              <a:gd fmla="*/ 781686 w 1432560" name="connsiteX11-6401"/>
              <a:gd fmla="*/ 724693 h 3588041" name="connsiteY11-6402"/>
              <a:gd fmla="*/ 799148 w 1432560" name="connsiteX12-6403"/>
              <a:gd fmla="*/ 441325 h 3588041" name="connsiteY12-6404"/>
              <a:gd fmla="*/ 886460 w 1432560" name="connsiteX13-6405"/>
              <a:gd fmla="*/ 0 h 3588041" name="connsiteY13-6406"/>
              <a:gd fmla="*/ 857885 w 1432560" name="connsiteX14-6407"/>
              <a:gd fmla="*/ 679450 h 3588041" name="connsiteY14-6408"/>
              <a:gd fmla="*/ 921385 w 1432560" name="connsiteX15-6409"/>
              <a:gd fmla="*/ 1047750 h 3588041" name="connsiteY15-6410"/>
              <a:gd fmla="*/ 930910 w 1432560" name="connsiteX16-6411"/>
              <a:gd fmla="*/ 1295400 h 3588041" name="connsiteY16-6412"/>
              <a:gd fmla="*/ 1102360 w 1432560" name="connsiteX17-6413"/>
              <a:gd fmla="*/ 1187450 h 3588041" name="connsiteY17-6414"/>
              <a:gd fmla="*/ 1375410 w 1432560" name="connsiteX18-6415"/>
              <a:gd fmla="*/ 1171575 h 3588041" name="connsiteY18-6416"/>
              <a:gd fmla="*/ 1108710 w 1432560" name="connsiteX19-6417"/>
              <a:gd fmla="*/ 1254125 h 3588041" name="connsiteY19-6418"/>
              <a:gd fmla="*/ 889635 w 1432560" name="connsiteX20-6419"/>
              <a:gd fmla="*/ 1527175 h 3588041" name="connsiteY20-6420"/>
              <a:gd fmla="*/ 835660 w 1432560" name="connsiteX21-6421"/>
              <a:gd fmla="*/ 1895475 h 3588041" name="connsiteY21-6422"/>
              <a:gd fmla="*/ 1003935 w 1432560" name="connsiteX22-6423"/>
              <a:gd fmla="*/ 2308225 h 3588041" name="connsiteY22-6424"/>
              <a:gd fmla="*/ 895985 w 1432560" name="connsiteX23-6425"/>
              <a:gd fmla="*/ 2578100 h 3588041" name="connsiteY23-6426"/>
              <a:gd fmla="*/ 1213485 w 1432560" name="connsiteX24-6427"/>
              <a:gd fmla="*/ 2533650 h 3588041" name="connsiteY24-6428"/>
              <a:gd fmla="*/ 1432560 w 1432560" name="connsiteX25-6429"/>
              <a:gd fmla="*/ 2626519 h 3588041" name="connsiteY25-6430"/>
              <a:gd fmla="*/ 1188085 w 1432560" name="connsiteX26-6431"/>
              <a:gd fmla="*/ 2590800 h 3588041" name="connsiteY26-6432"/>
              <a:gd fmla="*/ 832485 w 1432560" name="connsiteX27-6433"/>
              <a:gd fmla="*/ 2733675 h 3588041" name="connsiteY27-6434"/>
              <a:gd fmla="*/ 689610 w 1432560" name="connsiteX28-6435"/>
              <a:gd fmla="*/ 3086100 h 3588041" name="connsiteY28-6436"/>
              <a:gd fmla="*/ 918210 w 1432560" name="connsiteX29-6437"/>
              <a:gd fmla="*/ 3419475 h 3588041" name="connsiteY29-6438"/>
              <a:gd fmla="*/ 1016635 w 1432560" name="connsiteX30-6439"/>
              <a:gd fmla="*/ 3581400 h 3588041" name="connsiteY30-6440"/>
              <a:gd fmla="*/ 1016635 w 1432560" name="connsiteX0-6441"/>
              <a:gd fmla="*/ 3581400 h 3588041" name="connsiteY0-6442"/>
              <a:gd fmla="*/ 591185 w 1432560" name="connsiteX1-6443"/>
              <a:gd fmla="*/ 3587750 h 3588041" name="connsiteY1-6444"/>
              <a:gd fmla="*/ 394335 w 1432560" name="connsiteX2-6445"/>
              <a:gd fmla="*/ 3076575 h 3588041" name="connsiteY2-6446"/>
              <a:gd fmla="*/ 746760 w 1432560" name="connsiteX3-6447"/>
              <a:gd fmla="*/ 2381250 h 3588041" name="connsiteY3-6448"/>
              <a:gd fmla="*/ 569595 w 1432560" name="connsiteX4-6449"/>
              <a:gd fmla="*/ 1925320 h 3588041" name="connsiteY4-6450"/>
              <a:gd fmla="*/ 0 w 1432560" name="connsiteX5-6451"/>
              <a:gd fmla="*/ 1870710 h 3588041" name="connsiteY5-6452"/>
              <a:gd fmla="*/ 422910 w 1432560" name="connsiteX6-6453"/>
              <a:gd fmla="*/ 1787525 h 3588041" name="connsiteY6-6454"/>
              <a:gd fmla="*/ 641985 w 1432560" name="connsiteX7-6455"/>
              <a:gd fmla="*/ 1876425 h 3588041" name="connsiteY7-6456"/>
              <a:gd fmla="*/ 822960 w 1432560" name="connsiteX8-6457"/>
              <a:gd fmla="*/ 1333500 h 3588041" name="connsiteY8-6458"/>
              <a:gd fmla="*/ 763429 w 1432560" name="connsiteX9-6459"/>
              <a:gd fmla="*/ 823913 h 3588041" name="connsiteY9-6460"/>
              <a:gd fmla="*/ 387985 w 1432560" name="connsiteX10-6461"/>
              <a:gd fmla="*/ 695325 h 3588041" name="connsiteY10-6462"/>
              <a:gd fmla="*/ 781686 w 1432560" name="connsiteX11-6463"/>
              <a:gd fmla="*/ 724693 h 3588041" name="connsiteY11-6464"/>
              <a:gd fmla="*/ 799148 w 1432560" name="connsiteX12-6465"/>
              <a:gd fmla="*/ 441325 h 3588041" name="connsiteY12-6466"/>
              <a:gd fmla="*/ 886460 w 1432560" name="connsiteX13-6467"/>
              <a:gd fmla="*/ 0 h 3588041" name="connsiteY13-6468"/>
              <a:gd fmla="*/ 857885 w 1432560" name="connsiteX14-6469"/>
              <a:gd fmla="*/ 679450 h 3588041" name="connsiteY14-6470"/>
              <a:gd fmla="*/ 921385 w 1432560" name="connsiteX15-6471"/>
              <a:gd fmla="*/ 1047750 h 3588041" name="connsiteY15-6472"/>
              <a:gd fmla="*/ 930910 w 1432560" name="connsiteX16-6473"/>
              <a:gd fmla="*/ 1295400 h 3588041" name="connsiteY16-6474"/>
              <a:gd fmla="*/ 1102360 w 1432560" name="connsiteX17-6475"/>
              <a:gd fmla="*/ 1187450 h 3588041" name="connsiteY17-6476"/>
              <a:gd fmla="*/ 1375410 w 1432560" name="connsiteX18-6477"/>
              <a:gd fmla="*/ 1171575 h 3588041" name="connsiteY18-6478"/>
              <a:gd fmla="*/ 1108710 w 1432560" name="connsiteX19-6479"/>
              <a:gd fmla="*/ 1254125 h 3588041" name="connsiteY19-6480"/>
              <a:gd fmla="*/ 889635 w 1432560" name="connsiteX20-6481"/>
              <a:gd fmla="*/ 1527175 h 3588041" name="connsiteY20-6482"/>
              <a:gd fmla="*/ 835660 w 1432560" name="connsiteX21-6483"/>
              <a:gd fmla="*/ 1895475 h 3588041" name="connsiteY21-6484"/>
              <a:gd fmla="*/ 1003935 w 1432560" name="connsiteX22-6485"/>
              <a:gd fmla="*/ 2308225 h 3588041" name="connsiteY22-6486"/>
              <a:gd fmla="*/ 895985 w 1432560" name="connsiteX23-6487"/>
              <a:gd fmla="*/ 2578100 h 3588041" name="connsiteY23-6488"/>
              <a:gd fmla="*/ 1213485 w 1432560" name="connsiteX24-6489"/>
              <a:gd fmla="*/ 2533650 h 3588041" name="connsiteY24-6490"/>
              <a:gd fmla="*/ 1432560 w 1432560" name="connsiteX25-6491"/>
              <a:gd fmla="*/ 2626519 h 3588041" name="connsiteY25-6492"/>
              <a:gd fmla="*/ 1188085 w 1432560" name="connsiteX26-6493"/>
              <a:gd fmla="*/ 2590800 h 3588041" name="connsiteY26-6494"/>
              <a:gd fmla="*/ 832485 w 1432560" name="connsiteX27-6495"/>
              <a:gd fmla="*/ 2733675 h 3588041" name="connsiteY27-6496"/>
              <a:gd fmla="*/ 689610 w 1432560" name="connsiteX28-6497"/>
              <a:gd fmla="*/ 3086100 h 3588041" name="connsiteY28-6498"/>
              <a:gd fmla="*/ 918210 w 1432560" name="connsiteX29-6499"/>
              <a:gd fmla="*/ 3419475 h 3588041" name="connsiteY29-6500"/>
              <a:gd fmla="*/ 1016635 w 1432560" name="connsiteX30-6501"/>
              <a:gd fmla="*/ 3581400 h 3588041" name="connsiteY30-6502"/>
              <a:gd fmla="*/ 1016635 w 1432560" name="connsiteX0-6503"/>
              <a:gd fmla="*/ 3581400 h 3588041" name="connsiteY0-6504"/>
              <a:gd fmla="*/ 591185 w 1432560" name="connsiteX1-6505"/>
              <a:gd fmla="*/ 3587750 h 3588041" name="connsiteY1-6506"/>
              <a:gd fmla="*/ 394335 w 1432560" name="connsiteX2-6507"/>
              <a:gd fmla="*/ 3076575 h 3588041" name="connsiteY2-6508"/>
              <a:gd fmla="*/ 746760 w 1432560" name="connsiteX3-6509"/>
              <a:gd fmla="*/ 2381250 h 3588041" name="connsiteY3-6510"/>
              <a:gd fmla="*/ 582295 w 1432560" name="connsiteX4-6511"/>
              <a:gd fmla="*/ 1953895 h 3588041" name="connsiteY4-6512"/>
              <a:gd fmla="*/ 0 w 1432560" name="connsiteX5-6513"/>
              <a:gd fmla="*/ 1870710 h 3588041" name="connsiteY5-6514"/>
              <a:gd fmla="*/ 422910 w 1432560" name="connsiteX6-6515"/>
              <a:gd fmla="*/ 1787525 h 3588041" name="connsiteY6-6516"/>
              <a:gd fmla="*/ 641985 w 1432560" name="connsiteX7-6517"/>
              <a:gd fmla="*/ 1876425 h 3588041" name="connsiteY7-6518"/>
              <a:gd fmla="*/ 822960 w 1432560" name="connsiteX8-6519"/>
              <a:gd fmla="*/ 1333500 h 3588041" name="connsiteY8-6520"/>
              <a:gd fmla="*/ 763429 w 1432560" name="connsiteX9-6521"/>
              <a:gd fmla="*/ 823913 h 3588041" name="connsiteY9-6522"/>
              <a:gd fmla="*/ 387985 w 1432560" name="connsiteX10-6523"/>
              <a:gd fmla="*/ 695325 h 3588041" name="connsiteY10-6524"/>
              <a:gd fmla="*/ 781686 w 1432560" name="connsiteX11-6525"/>
              <a:gd fmla="*/ 724693 h 3588041" name="connsiteY11-6526"/>
              <a:gd fmla="*/ 799148 w 1432560" name="connsiteX12-6527"/>
              <a:gd fmla="*/ 441325 h 3588041" name="connsiteY12-6528"/>
              <a:gd fmla="*/ 886460 w 1432560" name="connsiteX13-6529"/>
              <a:gd fmla="*/ 0 h 3588041" name="connsiteY13-6530"/>
              <a:gd fmla="*/ 857885 w 1432560" name="connsiteX14-6531"/>
              <a:gd fmla="*/ 679450 h 3588041" name="connsiteY14-6532"/>
              <a:gd fmla="*/ 921385 w 1432560" name="connsiteX15-6533"/>
              <a:gd fmla="*/ 1047750 h 3588041" name="connsiteY15-6534"/>
              <a:gd fmla="*/ 930910 w 1432560" name="connsiteX16-6535"/>
              <a:gd fmla="*/ 1295400 h 3588041" name="connsiteY16-6536"/>
              <a:gd fmla="*/ 1102360 w 1432560" name="connsiteX17-6537"/>
              <a:gd fmla="*/ 1187450 h 3588041" name="connsiteY17-6538"/>
              <a:gd fmla="*/ 1375410 w 1432560" name="connsiteX18-6539"/>
              <a:gd fmla="*/ 1171575 h 3588041" name="connsiteY18-6540"/>
              <a:gd fmla="*/ 1108710 w 1432560" name="connsiteX19-6541"/>
              <a:gd fmla="*/ 1254125 h 3588041" name="connsiteY19-6542"/>
              <a:gd fmla="*/ 889635 w 1432560" name="connsiteX20-6543"/>
              <a:gd fmla="*/ 1527175 h 3588041" name="connsiteY20-6544"/>
              <a:gd fmla="*/ 835660 w 1432560" name="connsiteX21-6545"/>
              <a:gd fmla="*/ 1895475 h 3588041" name="connsiteY21-6546"/>
              <a:gd fmla="*/ 1003935 w 1432560" name="connsiteX22-6547"/>
              <a:gd fmla="*/ 2308225 h 3588041" name="connsiteY22-6548"/>
              <a:gd fmla="*/ 895985 w 1432560" name="connsiteX23-6549"/>
              <a:gd fmla="*/ 2578100 h 3588041" name="connsiteY23-6550"/>
              <a:gd fmla="*/ 1213485 w 1432560" name="connsiteX24-6551"/>
              <a:gd fmla="*/ 2533650 h 3588041" name="connsiteY24-6552"/>
              <a:gd fmla="*/ 1432560 w 1432560" name="connsiteX25-6553"/>
              <a:gd fmla="*/ 2626519 h 3588041" name="connsiteY25-6554"/>
              <a:gd fmla="*/ 1188085 w 1432560" name="connsiteX26-6555"/>
              <a:gd fmla="*/ 2590800 h 3588041" name="connsiteY26-6556"/>
              <a:gd fmla="*/ 832485 w 1432560" name="connsiteX27-6557"/>
              <a:gd fmla="*/ 2733675 h 3588041" name="connsiteY27-6558"/>
              <a:gd fmla="*/ 689610 w 1432560" name="connsiteX28-6559"/>
              <a:gd fmla="*/ 3086100 h 3588041" name="connsiteY28-6560"/>
              <a:gd fmla="*/ 918210 w 1432560" name="connsiteX29-6561"/>
              <a:gd fmla="*/ 3419475 h 3588041" name="connsiteY29-6562"/>
              <a:gd fmla="*/ 1016635 w 1432560" name="connsiteX30-6563"/>
              <a:gd fmla="*/ 3581400 h 3588041" name="connsiteY30-6564"/>
              <a:gd fmla="*/ 1016635 w 1432560" name="connsiteX0-6565"/>
              <a:gd fmla="*/ 3581400 h 3588041" name="connsiteY0-6566"/>
              <a:gd fmla="*/ 591185 w 1432560" name="connsiteX1-6567"/>
              <a:gd fmla="*/ 3587750 h 3588041" name="connsiteY1-6568"/>
              <a:gd fmla="*/ 394335 w 1432560" name="connsiteX2-6569"/>
              <a:gd fmla="*/ 3076575 h 3588041" name="connsiteY2-6570"/>
              <a:gd fmla="*/ 746760 w 1432560" name="connsiteX3-6571"/>
              <a:gd fmla="*/ 2381250 h 3588041" name="connsiteY3-6572"/>
              <a:gd fmla="*/ 582295 w 1432560" name="connsiteX4-6573"/>
              <a:gd fmla="*/ 1953895 h 3588041" name="connsiteY4-6574"/>
              <a:gd fmla="*/ 0 w 1432560" name="connsiteX5-6575"/>
              <a:gd fmla="*/ 1870710 h 3588041" name="connsiteY5-6576"/>
              <a:gd fmla="*/ 422910 w 1432560" name="connsiteX6-6577"/>
              <a:gd fmla="*/ 1787525 h 3588041" name="connsiteY6-6578"/>
              <a:gd fmla="*/ 641985 w 1432560" name="connsiteX7-6579"/>
              <a:gd fmla="*/ 1876425 h 3588041" name="connsiteY7-6580"/>
              <a:gd fmla="*/ 822960 w 1432560" name="connsiteX8-6581"/>
              <a:gd fmla="*/ 1333500 h 3588041" name="connsiteY8-6582"/>
              <a:gd fmla="*/ 763429 w 1432560" name="connsiteX9-6583"/>
              <a:gd fmla="*/ 823913 h 3588041" name="connsiteY9-6584"/>
              <a:gd fmla="*/ 387985 w 1432560" name="connsiteX10-6585"/>
              <a:gd fmla="*/ 695325 h 3588041" name="connsiteY10-6586"/>
              <a:gd fmla="*/ 781686 w 1432560" name="connsiteX11-6587"/>
              <a:gd fmla="*/ 724693 h 3588041" name="connsiteY11-6588"/>
              <a:gd fmla="*/ 799148 w 1432560" name="connsiteX12-6589"/>
              <a:gd fmla="*/ 441325 h 3588041" name="connsiteY12-6590"/>
              <a:gd fmla="*/ 886460 w 1432560" name="connsiteX13-6591"/>
              <a:gd fmla="*/ 0 h 3588041" name="connsiteY13-6592"/>
              <a:gd fmla="*/ 857885 w 1432560" name="connsiteX14-6593"/>
              <a:gd fmla="*/ 679450 h 3588041" name="connsiteY14-6594"/>
              <a:gd fmla="*/ 921385 w 1432560" name="connsiteX15-6595"/>
              <a:gd fmla="*/ 1047750 h 3588041" name="connsiteY15-6596"/>
              <a:gd fmla="*/ 930910 w 1432560" name="connsiteX16-6597"/>
              <a:gd fmla="*/ 1295400 h 3588041" name="connsiteY16-6598"/>
              <a:gd fmla="*/ 1102360 w 1432560" name="connsiteX17-6599"/>
              <a:gd fmla="*/ 1187450 h 3588041" name="connsiteY17-6600"/>
              <a:gd fmla="*/ 1375410 w 1432560" name="connsiteX18-6601"/>
              <a:gd fmla="*/ 1171575 h 3588041" name="connsiteY18-6602"/>
              <a:gd fmla="*/ 1108710 w 1432560" name="connsiteX19-6603"/>
              <a:gd fmla="*/ 1254125 h 3588041" name="connsiteY19-6604"/>
              <a:gd fmla="*/ 889635 w 1432560" name="connsiteX20-6605"/>
              <a:gd fmla="*/ 1527175 h 3588041" name="connsiteY20-6606"/>
              <a:gd fmla="*/ 835660 w 1432560" name="connsiteX21-6607"/>
              <a:gd fmla="*/ 1895475 h 3588041" name="connsiteY21-6608"/>
              <a:gd fmla="*/ 1003935 w 1432560" name="connsiteX22-6609"/>
              <a:gd fmla="*/ 2308225 h 3588041" name="connsiteY22-6610"/>
              <a:gd fmla="*/ 895985 w 1432560" name="connsiteX23-6611"/>
              <a:gd fmla="*/ 2578100 h 3588041" name="connsiteY23-6612"/>
              <a:gd fmla="*/ 1165860 w 1432560" name="connsiteX24-6613"/>
              <a:gd fmla="*/ 2524125 h 3588041" name="connsiteY24-6614"/>
              <a:gd fmla="*/ 1432560 w 1432560" name="connsiteX25-6615"/>
              <a:gd fmla="*/ 2626519 h 3588041" name="connsiteY25-6616"/>
              <a:gd fmla="*/ 1188085 w 1432560" name="connsiteX26-6617"/>
              <a:gd fmla="*/ 2590800 h 3588041" name="connsiteY26-6618"/>
              <a:gd fmla="*/ 832485 w 1432560" name="connsiteX27-6619"/>
              <a:gd fmla="*/ 2733675 h 3588041" name="connsiteY27-6620"/>
              <a:gd fmla="*/ 689610 w 1432560" name="connsiteX28-6621"/>
              <a:gd fmla="*/ 3086100 h 3588041" name="connsiteY28-6622"/>
              <a:gd fmla="*/ 918210 w 1432560" name="connsiteX29-6623"/>
              <a:gd fmla="*/ 3419475 h 3588041" name="connsiteY29-6624"/>
              <a:gd fmla="*/ 1016635 w 1432560" name="connsiteX30-6625"/>
              <a:gd fmla="*/ 3581400 h 3588041" name="connsiteY30-6626"/>
              <a:gd fmla="*/ 1016635 w 1432560" name="connsiteX0-6627"/>
              <a:gd fmla="*/ 3581400 h 3588041" name="connsiteY0-6628"/>
              <a:gd fmla="*/ 591185 w 1432560" name="connsiteX1-6629"/>
              <a:gd fmla="*/ 3587750 h 3588041" name="connsiteY1-6630"/>
              <a:gd fmla="*/ 394335 w 1432560" name="connsiteX2-6631"/>
              <a:gd fmla="*/ 3076575 h 3588041" name="connsiteY2-6632"/>
              <a:gd fmla="*/ 746760 w 1432560" name="connsiteX3-6633"/>
              <a:gd fmla="*/ 2381250 h 3588041" name="connsiteY3-6634"/>
              <a:gd fmla="*/ 582295 w 1432560" name="connsiteX4-6635"/>
              <a:gd fmla="*/ 1953895 h 3588041" name="connsiteY4-6636"/>
              <a:gd fmla="*/ 0 w 1432560" name="connsiteX5-6637"/>
              <a:gd fmla="*/ 1870710 h 3588041" name="connsiteY5-6638"/>
              <a:gd fmla="*/ 422910 w 1432560" name="connsiteX6-6639"/>
              <a:gd fmla="*/ 1787525 h 3588041" name="connsiteY6-6640"/>
              <a:gd fmla="*/ 641985 w 1432560" name="connsiteX7-6641"/>
              <a:gd fmla="*/ 1876425 h 3588041" name="connsiteY7-6642"/>
              <a:gd fmla="*/ 822960 w 1432560" name="connsiteX8-6643"/>
              <a:gd fmla="*/ 1333500 h 3588041" name="connsiteY8-6644"/>
              <a:gd fmla="*/ 763429 w 1432560" name="connsiteX9-6645"/>
              <a:gd fmla="*/ 823913 h 3588041" name="connsiteY9-6646"/>
              <a:gd fmla="*/ 387985 w 1432560" name="connsiteX10-6647"/>
              <a:gd fmla="*/ 695325 h 3588041" name="connsiteY10-6648"/>
              <a:gd fmla="*/ 781686 w 1432560" name="connsiteX11-6649"/>
              <a:gd fmla="*/ 724693 h 3588041" name="connsiteY11-6650"/>
              <a:gd fmla="*/ 799148 w 1432560" name="connsiteX12-6651"/>
              <a:gd fmla="*/ 441325 h 3588041" name="connsiteY12-6652"/>
              <a:gd fmla="*/ 886460 w 1432560" name="connsiteX13-6653"/>
              <a:gd fmla="*/ 0 h 3588041" name="connsiteY13-6654"/>
              <a:gd fmla="*/ 857885 w 1432560" name="connsiteX14-6655"/>
              <a:gd fmla="*/ 679450 h 3588041" name="connsiteY14-6656"/>
              <a:gd fmla="*/ 921385 w 1432560" name="connsiteX15-6657"/>
              <a:gd fmla="*/ 1047750 h 3588041" name="connsiteY15-6658"/>
              <a:gd fmla="*/ 930910 w 1432560" name="connsiteX16-6659"/>
              <a:gd fmla="*/ 1295400 h 3588041" name="connsiteY16-6660"/>
              <a:gd fmla="*/ 1102360 w 1432560" name="connsiteX17-6661"/>
              <a:gd fmla="*/ 1187450 h 3588041" name="connsiteY17-6662"/>
              <a:gd fmla="*/ 1375410 w 1432560" name="connsiteX18-6663"/>
              <a:gd fmla="*/ 1171575 h 3588041" name="connsiteY18-6664"/>
              <a:gd fmla="*/ 1108710 w 1432560" name="connsiteX19-6665"/>
              <a:gd fmla="*/ 1254125 h 3588041" name="connsiteY19-6666"/>
              <a:gd fmla="*/ 889635 w 1432560" name="connsiteX20-6667"/>
              <a:gd fmla="*/ 1527175 h 3588041" name="connsiteY20-6668"/>
              <a:gd fmla="*/ 835660 w 1432560" name="connsiteX21-6669"/>
              <a:gd fmla="*/ 1895475 h 3588041" name="connsiteY21-6670"/>
              <a:gd fmla="*/ 1003935 w 1432560" name="connsiteX22-6671"/>
              <a:gd fmla="*/ 2308225 h 3588041" name="connsiteY22-6672"/>
              <a:gd fmla="*/ 895985 w 1432560" name="connsiteX23-6673"/>
              <a:gd fmla="*/ 2578100 h 3588041" name="connsiteY23-6674"/>
              <a:gd fmla="*/ 1165860 w 1432560" name="connsiteX24-6675"/>
              <a:gd fmla="*/ 2524125 h 3588041" name="connsiteY24-6676"/>
              <a:gd fmla="*/ 1432560 w 1432560" name="connsiteX25-6677"/>
              <a:gd fmla="*/ 2626519 h 3588041" name="connsiteY25-6678"/>
              <a:gd fmla="*/ 1188085 w 1432560" name="connsiteX26-6679"/>
              <a:gd fmla="*/ 2590800 h 3588041" name="connsiteY26-6680"/>
              <a:gd fmla="*/ 832485 w 1432560" name="connsiteX27-6681"/>
              <a:gd fmla="*/ 2733675 h 3588041" name="connsiteY27-6682"/>
              <a:gd fmla="*/ 689610 w 1432560" name="connsiteX28-6683"/>
              <a:gd fmla="*/ 3086100 h 3588041" name="connsiteY28-6684"/>
              <a:gd fmla="*/ 918210 w 1432560" name="connsiteX29-6685"/>
              <a:gd fmla="*/ 3419475 h 3588041" name="connsiteY29-6686"/>
              <a:gd fmla="*/ 1016635 w 1432560" name="connsiteX30-6687"/>
              <a:gd fmla="*/ 3581400 h 3588041" name="connsiteY30-6688"/>
              <a:gd fmla="*/ 1016635 w 1432560" name="connsiteX0-6689"/>
              <a:gd fmla="*/ 3581400 h 3588041" name="connsiteY0-6690"/>
              <a:gd fmla="*/ 591185 w 1432560" name="connsiteX1-6691"/>
              <a:gd fmla="*/ 3587750 h 3588041" name="connsiteY1-6692"/>
              <a:gd fmla="*/ 394335 w 1432560" name="connsiteX2-6693"/>
              <a:gd fmla="*/ 3076575 h 3588041" name="connsiteY2-6694"/>
              <a:gd fmla="*/ 746760 w 1432560" name="connsiteX3-6695"/>
              <a:gd fmla="*/ 2381250 h 3588041" name="connsiteY3-6696"/>
              <a:gd fmla="*/ 582295 w 1432560" name="connsiteX4-6697"/>
              <a:gd fmla="*/ 1953895 h 3588041" name="connsiteY4-6698"/>
              <a:gd fmla="*/ 0 w 1432560" name="connsiteX5-6699"/>
              <a:gd fmla="*/ 1870710 h 3588041" name="connsiteY5-6700"/>
              <a:gd fmla="*/ 422910 w 1432560" name="connsiteX6-6701"/>
              <a:gd fmla="*/ 1787525 h 3588041" name="connsiteY6-6702"/>
              <a:gd fmla="*/ 641985 w 1432560" name="connsiteX7-6703"/>
              <a:gd fmla="*/ 1876425 h 3588041" name="connsiteY7-6704"/>
              <a:gd fmla="*/ 822960 w 1432560" name="connsiteX8-6705"/>
              <a:gd fmla="*/ 1333500 h 3588041" name="connsiteY8-6706"/>
              <a:gd fmla="*/ 763429 w 1432560" name="connsiteX9-6707"/>
              <a:gd fmla="*/ 823913 h 3588041" name="connsiteY9-6708"/>
              <a:gd fmla="*/ 387985 w 1432560" name="connsiteX10-6709"/>
              <a:gd fmla="*/ 695325 h 3588041" name="connsiteY10-6710"/>
              <a:gd fmla="*/ 781686 w 1432560" name="connsiteX11-6711"/>
              <a:gd fmla="*/ 724693 h 3588041" name="connsiteY11-6712"/>
              <a:gd fmla="*/ 799148 w 1432560" name="connsiteX12-6713"/>
              <a:gd fmla="*/ 441325 h 3588041" name="connsiteY12-6714"/>
              <a:gd fmla="*/ 886460 w 1432560" name="connsiteX13-6715"/>
              <a:gd fmla="*/ 0 h 3588041" name="connsiteY13-6716"/>
              <a:gd fmla="*/ 857885 w 1432560" name="connsiteX14-6717"/>
              <a:gd fmla="*/ 679450 h 3588041" name="connsiteY14-6718"/>
              <a:gd fmla="*/ 921385 w 1432560" name="connsiteX15-6719"/>
              <a:gd fmla="*/ 1047750 h 3588041" name="connsiteY15-6720"/>
              <a:gd fmla="*/ 930910 w 1432560" name="connsiteX16-6721"/>
              <a:gd fmla="*/ 1295400 h 3588041" name="connsiteY16-6722"/>
              <a:gd fmla="*/ 1102360 w 1432560" name="connsiteX17-6723"/>
              <a:gd fmla="*/ 1187450 h 3588041" name="connsiteY17-6724"/>
              <a:gd fmla="*/ 1375410 w 1432560" name="connsiteX18-6725"/>
              <a:gd fmla="*/ 1171575 h 3588041" name="connsiteY18-6726"/>
              <a:gd fmla="*/ 1108710 w 1432560" name="connsiteX19-6727"/>
              <a:gd fmla="*/ 1254125 h 3588041" name="connsiteY19-6728"/>
              <a:gd fmla="*/ 889635 w 1432560" name="connsiteX20-6729"/>
              <a:gd fmla="*/ 1527175 h 3588041" name="connsiteY20-6730"/>
              <a:gd fmla="*/ 835660 w 1432560" name="connsiteX21-6731"/>
              <a:gd fmla="*/ 1895475 h 3588041" name="connsiteY21-6732"/>
              <a:gd fmla="*/ 1003935 w 1432560" name="connsiteX22-6733"/>
              <a:gd fmla="*/ 2308225 h 3588041" name="connsiteY22-6734"/>
              <a:gd fmla="*/ 895985 w 1432560" name="connsiteX23-6735"/>
              <a:gd fmla="*/ 2578100 h 3588041" name="connsiteY23-6736"/>
              <a:gd fmla="*/ 1165860 w 1432560" name="connsiteX24-6737"/>
              <a:gd fmla="*/ 2524125 h 3588041" name="connsiteY24-6738"/>
              <a:gd fmla="*/ 1432560 w 1432560" name="connsiteX25-6739"/>
              <a:gd fmla="*/ 2626519 h 3588041" name="connsiteY25-6740"/>
              <a:gd fmla="*/ 1188085 w 1432560" name="connsiteX26-6741"/>
              <a:gd fmla="*/ 2590800 h 3588041" name="connsiteY26-6742"/>
              <a:gd fmla="*/ 832485 w 1432560" name="connsiteX27-6743"/>
              <a:gd fmla="*/ 2733675 h 3588041" name="connsiteY27-6744"/>
              <a:gd fmla="*/ 689610 w 1432560" name="connsiteX28-6745"/>
              <a:gd fmla="*/ 3086100 h 3588041" name="connsiteY28-6746"/>
              <a:gd fmla="*/ 918210 w 1432560" name="connsiteX29-6747"/>
              <a:gd fmla="*/ 3419475 h 3588041" name="connsiteY29-6748"/>
              <a:gd fmla="*/ 1016635 w 1432560" name="connsiteX30-6749"/>
              <a:gd fmla="*/ 3581400 h 3588041" name="connsiteY30-6750"/>
              <a:gd fmla="*/ 1016635 w 1432560" name="connsiteX0-6751"/>
              <a:gd fmla="*/ 3581400 h 3588041" name="connsiteY0-6752"/>
              <a:gd fmla="*/ 591185 w 1432560" name="connsiteX1-6753"/>
              <a:gd fmla="*/ 3587750 h 3588041" name="connsiteY1-6754"/>
              <a:gd fmla="*/ 394335 w 1432560" name="connsiteX2-6755"/>
              <a:gd fmla="*/ 3076575 h 3588041" name="connsiteY2-6756"/>
              <a:gd fmla="*/ 746760 w 1432560" name="connsiteX3-6757"/>
              <a:gd fmla="*/ 2381250 h 3588041" name="connsiteY3-6758"/>
              <a:gd fmla="*/ 582295 w 1432560" name="connsiteX4-6759"/>
              <a:gd fmla="*/ 1953895 h 3588041" name="connsiteY4-6760"/>
              <a:gd fmla="*/ 0 w 1432560" name="connsiteX5-6761"/>
              <a:gd fmla="*/ 1870710 h 3588041" name="connsiteY5-6762"/>
              <a:gd fmla="*/ 422910 w 1432560" name="connsiteX6-6763"/>
              <a:gd fmla="*/ 1787525 h 3588041" name="connsiteY6-6764"/>
              <a:gd fmla="*/ 641985 w 1432560" name="connsiteX7-6765"/>
              <a:gd fmla="*/ 1876425 h 3588041" name="connsiteY7-6766"/>
              <a:gd fmla="*/ 822960 w 1432560" name="connsiteX8-6767"/>
              <a:gd fmla="*/ 1333500 h 3588041" name="connsiteY8-6768"/>
              <a:gd fmla="*/ 763429 w 1432560" name="connsiteX9-6769"/>
              <a:gd fmla="*/ 823913 h 3588041" name="connsiteY9-6770"/>
              <a:gd fmla="*/ 387985 w 1432560" name="connsiteX10-6771"/>
              <a:gd fmla="*/ 695325 h 3588041" name="connsiteY10-6772"/>
              <a:gd fmla="*/ 781686 w 1432560" name="connsiteX11-6773"/>
              <a:gd fmla="*/ 724693 h 3588041" name="connsiteY11-6774"/>
              <a:gd fmla="*/ 799148 w 1432560" name="connsiteX12-6775"/>
              <a:gd fmla="*/ 441325 h 3588041" name="connsiteY12-6776"/>
              <a:gd fmla="*/ 886460 w 1432560" name="connsiteX13-6777"/>
              <a:gd fmla="*/ 0 h 3588041" name="connsiteY13-6778"/>
              <a:gd fmla="*/ 857885 w 1432560" name="connsiteX14-6779"/>
              <a:gd fmla="*/ 679450 h 3588041" name="connsiteY14-6780"/>
              <a:gd fmla="*/ 921385 w 1432560" name="connsiteX15-6781"/>
              <a:gd fmla="*/ 1047750 h 3588041" name="connsiteY15-6782"/>
              <a:gd fmla="*/ 930910 w 1432560" name="connsiteX16-6783"/>
              <a:gd fmla="*/ 1295400 h 3588041" name="connsiteY16-6784"/>
              <a:gd fmla="*/ 1102360 w 1432560" name="connsiteX17-6785"/>
              <a:gd fmla="*/ 1187450 h 3588041" name="connsiteY17-6786"/>
              <a:gd fmla="*/ 1375410 w 1432560" name="connsiteX18-6787"/>
              <a:gd fmla="*/ 1171575 h 3588041" name="connsiteY18-6788"/>
              <a:gd fmla="*/ 1108710 w 1432560" name="connsiteX19-6789"/>
              <a:gd fmla="*/ 1254125 h 3588041" name="connsiteY19-6790"/>
              <a:gd fmla="*/ 889635 w 1432560" name="connsiteX20-6791"/>
              <a:gd fmla="*/ 1527175 h 3588041" name="connsiteY20-6792"/>
              <a:gd fmla="*/ 835660 w 1432560" name="connsiteX21-6793"/>
              <a:gd fmla="*/ 1895475 h 3588041" name="connsiteY21-6794"/>
              <a:gd fmla="*/ 1003935 w 1432560" name="connsiteX22-6795"/>
              <a:gd fmla="*/ 2308225 h 3588041" name="connsiteY22-6796"/>
              <a:gd fmla="*/ 895985 w 1432560" name="connsiteX23-6797"/>
              <a:gd fmla="*/ 2578100 h 3588041" name="connsiteY23-6798"/>
              <a:gd fmla="*/ 1165860 w 1432560" name="connsiteX24-6799"/>
              <a:gd fmla="*/ 2524125 h 3588041" name="connsiteY24-6800"/>
              <a:gd fmla="*/ 1432560 w 1432560" name="connsiteX25-6801"/>
              <a:gd fmla="*/ 2626519 h 3588041" name="connsiteY25-6802"/>
              <a:gd fmla="*/ 1188085 w 1432560" name="connsiteX26-6803"/>
              <a:gd fmla="*/ 2590800 h 3588041" name="connsiteY26-6804"/>
              <a:gd fmla="*/ 832485 w 1432560" name="connsiteX27-6805"/>
              <a:gd fmla="*/ 2733675 h 3588041" name="connsiteY27-6806"/>
              <a:gd fmla="*/ 689610 w 1432560" name="connsiteX28-6807"/>
              <a:gd fmla="*/ 3086100 h 3588041" name="connsiteY28-6808"/>
              <a:gd fmla="*/ 918210 w 1432560" name="connsiteX29-6809"/>
              <a:gd fmla="*/ 3419475 h 3588041" name="connsiteY29-6810"/>
              <a:gd fmla="*/ 1016635 w 1432560" name="connsiteX30-6811"/>
              <a:gd fmla="*/ 3581400 h 3588041" name="connsiteY30-6812"/>
              <a:gd fmla="*/ 1016635 w 1432560" name="connsiteX0-6813"/>
              <a:gd fmla="*/ 3581400 h 3588041" name="connsiteY0-6814"/>
              <a:gd fmla="*/ 591185 w 1432560" name="connsiteX1-6815"/>
              <a:gd fmla="*/ 3587750 h 3588041" name="connsiteY1-6816"/>
              <a:gd fmla="*/ 394335 w 1432560" name="connsiteX2-6817"/>
              <a:gd fmla="*/ 3076575 h 3588041" name="connsiteY2-6818"/>
              <a:gd fmla="*/ 746760 w 1432560" name="connsiteX3-6819"/>
              <a:gd fmla="*/ 2381250 h 3588041" name="connsiteY3-6820"/>
              <a:gd fmla="*/ 582295 w 1432560" name="connsiteX4-6821"/>
              <a:gd fmla="*/ 1953895 h 3588041" name="connsiteY4-6822"/>
              <a:gd fmla="*/ 0 w 1432560" name="connsiteX5-6823"/>
              <a:gd fmla="*/ 1870710 h 3588041" name="connsiteY5-6824"/>
              <a:gd fmla="*/ 422910 w 1432560" name="connsiteX6-6825"/>
              <a:gd fmla="*/ 1787525 h 3588041" name="connsiteY6-6826"/>
              <a:gd fmla="*/ 641985 w 1432560" name="connsiteX7-6827"/>
              <a:gd fmla="*/ 1876425 h 3588041" name="connsiteY7-6828"/>
              <a:gd fmla="*/ 822960 w 1432560" name="connsiteX8-6829"/>
              <a:gd fmla="*/ 1333500 h 3588041" name="connsiteY8-6830"/>
              <a:gd fmla="*/ 763429 w 1432560" name="connsiteX9-6831"/>
              <a:gd fmla="*/ 823913 h 3588041" name="connsiteY9-6832"/>
              <a:gd fmla="*/ 387985 w 1432560" name="connsiteX10-6833"/>
              <a:gd fmla="*/ 695325 h 3588041" name="connsiteY10-6834"/>
              <a:gd fmla="*/ 781686 w 1432560" name="connsiteX11-6835"/>
              <a:gd fmla="*/ 724693 h 3588041" name="connsiteY11-6836"/>
              <a:gd fmla="*/ 799148 w 1432560" name="connsiteX12-6837"/>
              <a:gd fmla="*/ 441325 h 3588041" name="connsiteY12-6838"/>
              <a:gd fmla="*/ 886460 w 1432560" name="connsiteX13-6839"/>
              <a:gd fmla="*/ 0 h 3588041" name="connsiteY13-6840"/>
              <a:gd fmla="*/ 857885 w 1432560" name="connsiteX14-6841"/>
              <a:gd fmla="*/ 679450 h 3588041" name="connsiteY14-6842"/>
              <a:gd fmla="*/ 921385 w 1432560" name="connsiteX15-6843"/>
              <a:gd fmla="*/ 1047750 h 3588041" name="connsiteY15-6844"/>
              <a:gd fmla="*/ 930910 w 1432560" name="connsiteX16-6845"/>
              <a:gd fmla="*/ 1295400 h 3588041" name="connsiteY16-6846"/>
              <a:gd fmla="*/ 1102360 w 1432560" name="connsiteX17-6847"/>
              <a:gd fmla="*/ 1187450 h 3588041" name="connsiteY17-6848"/>
              <a:gd fmla="*/ 1375410 w 1432560" name="connsiteX18-6849"/>
              <a:gd fmla="*/ 1171575 h 3588041" name="connsiteY18-6850"/>
              <a:gd fmla="*/ 1108710 w 1432560" name="connsiteX19-6851"/>
              <a:gd fmla="*/ 1254125 h 3588041" name="connsiteY19-6852"/>
              <a:gd fmla="*/ 889635 w 1432560" name="connsiteX20-6853"/>
              <a:gd fmla="*/ 1527175 h 3588041" name="connsiteY20-6854"/>
              <a:gd fmla="*/ 835660 w 1432560" name="connsiteX21-6855"/>
              <a:gd fmla="*/ 1895475 h 3588041" name="connsiteY21-6856"/>
              <a:gd fmla="*/ 1003935 w 1432560" name="connsiteX22-6857"/>
              <a:gd fmla="*/ 2308225 h 3588041" name="connsiteY22-6858"/>
              <a:gd fmla="*/ 895985 w 1432560" name="connsiteX23-6859"/>
              <a:gd fmla="*/ 2578100 h 3588041" name="connsiteY23-6860"/>
              <a:gd fmla="*/ 1165860 w 1432560" name="connsiteX24-6861"/>
              <a:gd fmla="*/ 2524125 h 3588041" name="connsiteY24-6862"/>
              <a:gd fmla="*/ 1432560 w 1432560" name="connsiteX25-6863"/>
              <a:gd fmla="*/ 2626519 h 3588041" name="connsiteY25-6864"/>
              <a:gd fmla="*/ 1188085 w 1432560" name="connsiteX26-6865"/>
              <a:gd fmla="*/ 2590800 h 3588041" name="connsiteY26-6866"/>
              <a:gd fmla="*/ 832485 w 1432560" name="connsiteX27-6867"/>
              <a:gd fmla="*/ 2733675 h 3588041" name="connsiteY27-6868"/>
              <a:gd fmla="*/ 689610 w 1432560" name="connsiteX28-6869"/>
              <a:gd fmla="*/ 3086100 h 3588041" name="connsiteY28-6870"/>
              <a:gd fmla="*/ 918210 w 1432560" name="connsiteX29-6871"/>
              <a:gd fmla="*/ 3419475 h 3588041" name="connsiteY29-6872"/>
              <a:gd fmla="*/ 1016635 w 1432560" name="connsiteX30-6873"/>
              <a:gd fmla="*/ 3581400 h 3588041" name="connsiteY30-6874"/>
              <a:gd fmla="*/ 1016635 w 1432560" name="connsiteX0-6875"/>
              <a:gd fmla="*/ 3581400 h 3588041" name="connsiteY0-6876"/>
              <a:gd fmla="*/ 591185 w 1432560" name="connsiteX1-6877"/>
              <a:gd fmla="*/ 3587750 h 3588041" name="connsiteY1-6878"/>
              <a:gd fmla="*/ 394335 w 1432560" name="connsiteX2-6879"/>
              <a:gd fmla="*/ 3076575 h 3588041" name="connsiteY2-6880"/>
              <a:gd fmla="*/ 746760 w 1432560" name="connsiteX3-6881"/>
              <a:gd fmla="*/ 2381250 h 3588041" name="connsiteY3-6882"/>
              <a:gd fmla="*/ 582295 w 1432560" name="connsiteX4-6883"/>
              <a:gd fmla="*/ 1953895 h 3588041" name="connsiteY4-6884"/>
              <a:gd fmla="*/ 0 w 1432560" name="connsiteX5-6885"/>
              <a:gd fmla="*/ 1870710 h 3588041" name="connsiteY5-6886"/>
              <a:gd fmla="*/ 422910 w 1432560" name="connsiteX6-6887"/>
              <a:gd fmla="*/ 1787525 h 3588041" name="connsiteY6-6888"/>
              <a:gd fmla="*/ 641985 w 1432560" name="connsiteX7-6889"/>
              <a:gd fmla="*/ 1876425 h 3588041" name="connsiteY7-6890"/>
              <a:gd fmla="*/ 822960 w 1432560" name="connsiteX8-6891"/>
              <a:gd fmla="*/ 1333500 h 3588041" name="connsiteY8-6892"/>
              <a:gd fmla="*/ 763429 w 1432560" name="connsiteX9-6893"/>
              <a:gd fmla="*/ 823913 h 3588041" name="connsiteY9-6894"/>
              <a:gd fmla="*/ 387985 w 1432560" name="connsiteX10-6895"/>
              <a:gd fmla="*/ 695325 h 3588041" name="connsiteY10-6896"/>
              <a:gd fmla="*/ 781686 w 1432560" name="connsiteX11-6897"/>
              <a:gd fmla="*/ 724693 h 3588041" name="connsiteY11-6898"/>
              <a:gd fmla="*/ 799148 w 1432560" name="connsiteX12-6899"/>
              <a:gd fmla="*/ 441325 h 3588041" name="connsiteY12-6900"/>
              <a:gd fmla="*/ 886460 w 1432560" name="connsiteX13-6901"/>
              <a:gd fmla="*/ 0 h 3588041" name="connsiteY13-6902"/>
              <a:gd fmla="*/ 857885 w 1432560" name="connsiteX14-6903"/>
              <a:gd fmla="*/ 679450 h 3588041" name="connsiteY14-6904"/>
              <a:gd fmla="*/ 921385 w 1432560" name="connsiteX15-6905"/>
              <a:gd fmla="*/ 1047750 h 3588041" name="connsiteY15-6906"/>
              <a:gd fmla="*/ 930910 w 1432560" name="connsiteX16-6907"/>
              <a:gd fmla="*/ 1295400 h 3588041" name="connsiteY16-6908"/>
              <a:gd fmla="*/ 1102360 w 1432560" name="connsiteX17-6909"/>
              <a:gd fmla="*/ 1187450 h 3588041" name="connsiteY17-6910"/>
              <a:gd fmla="*/ 1375410 w 1432560" name="connsiteX18-6911"/>
              <a:gd fmla="*/ 1171575 h 3588041" name="connsiteY18-6912"/>
              <a:gd fmla="*/ 1108710 w 1432560" name="connsiteX19-6913"/>
              <a:gd fmla="*/ 1254125 h 3588041" name="connsiteY19-6914"/>
              <a:gd fmla="*/ 889635 w 1432560" name="connsiteX20-6915"/>
              <a:gd fmla="*/ 1527175 h 3588041" name="connsiteY20-6916"/>
              <a:gd fmla="*/ 835660 w 1432560" name="connsiteX21-6917"/>
              <a:gd fmla="*/ 1895475 h 3588041" name="connsiteY21-6918"/>
              <a:gd fmla="*/ 1003935 w 1432560" name="connsiteX22-6919"/>
              <a:gd fmla="*/ 2308225 h 3588041" name="connsiteY22-6920"/>
              <a:gd fmla="*/ 895985 w 1432560" name="connsiteX23-6921"/>
              <a:gd fmla="*/ 2578100 h 3588041" name="connsiteY23-6922"/>
              <a:gd fmla="*/ 1165860 w 1432560" name="connsiteX24-6923"/>
              <a:gd fmla="*/ 2524125 h 3588041" name="connsiteY24-6924"/>
              <a:gd fmla="*/ 1432560 w 1432560" name="connsiteX25-6925"/>
              <a:gd fmla="*/ 2626519 h 3588041" name="connsiteY25-6926"/>
              <a:gd fmla="*/ 1188085 w 1432560" name="connsiteX26-6927"/>
              <a:gd fmla="*/ 2590800 h 3588041" name="connsiteY26-6928"/>
              <a:gd fmla="*/ 832485 w 1432560" name="connsiteX27-6929"/>
              <a:gd fmla="*/ 2733675 h 3588041" name="connsiteY27-6930"/>
              <a:gd fmla="*/ 689610 w 1432560" name="connsiteX28-6931"/>
              <a:gd fmla="*/ 3086100 h 3588041" name="connsiteY28-6932"/>
              <a:gd fmla="*/ 918210 w 1432560" name="connsiteX29-6933"/>
              <a:gd fmla="*/ 3419475 h 3588041" name="connsiteY29-6934"/>
              <a:gd fmla="*/ 1016635 w 1432560" name="connsiteX30-6935"/>
              <a:gd fmla="*/ 3581400 h 3588041" name="connsiteY30-6936"/>
              <a:gd fmla="*/ 1016635 w 1432560" name="connsiteX0-6937"/>
              <a:gd fmla="*/ 3581400 h 3588041" name="connsiteY0-6938"/>
              <a:gd fmla="*/ 591185 w 1432560" name="connsiteX1-6939"/>
              <a:gd fmla="*/ 3587750 h 3588041" name="connsiteY1-6940"/>
              <a:gd fmla="*/ 394335 w 1432560" name="connsiteX2-6941"/>
              <a:gd fmla="*/ 3076575 h 3588041" name="connsiteY2-6942"/>
              <a:gd fmla="*/ 746760 w 1432560" name="connsiteX3-6943"/>
              <a:gd fmla="*/ 2381250 h 3588041" name="connsiteY3-6944"/>
              <a:gd fmla="*/ 582295 w 1432560" name="connsiteX4-6945"/>
              <a:gd fmla="*/ 1953895 h 3588041" name="connsiteY4-6946"/>
              <a:gd fmla="*/ 0 w 1432560" name="connsiteX5-6947"/>
              <a:gd fmla="*/ 1870710 h 3588041" name="connsiteY5-6948"/>
              <a:gd fmla="*/ 422910 w 1432560" name="connsiteX6-6949"/>
              <a:gd fmla="*/ 1787525 h 3588041" name="connsiteY6-6950"/>
              <a:gd fmla="*/ 641985 w 1432560" name="connsiteX7-6951"/>
              <a:gd fmla="*/ 1876425 h 3588041" name="connsiteY7-6952"/>
              <a:gd fmla="*/ 822960 w 1432560" name="connsiteX8-6953"/>
              <a:gd fmla="*/ 1333500 h 3588041" name="connsiteY8-6954"/>
              <a:gd fmla="*/ 763429 w 1432560" name="connsiteX9-6955"/>
              <a:gd fmla="*/ 823913 h 3588041" name="connsiteY9-6956"/>
              <a:gd fmla="*/ 387985 w 1432560" name="connsiteX10-6957"/>
              <a:gd fmla="*/ 695325 h 3588041" name="connsiteY10-6958"/>
              <a:gd fmla="*/ 784067 w 1432560" name="connsiteX11-6959"/>
              <a:gd fmla="*/ 734218 h 3588041" name="connsiteY11-6960"/>
              <a:gd fmla="*/ 799148 w 1432560" name="connsiteX12-6961"/>
              <a:gd fmla="*/ 441325 h 3588041" name="connsiteY12-6962"/>
              <a:gd fmla="*/ 886460 w 1432560" name="connsiteX13-6963"/>
              <a:gd fmla="*/ 0 h 3588041" name="connsiteY13-6964"/>
              <a:gd fmla="*/ 857885 w 1432560" name="connsiteX14-6965"/>
              <a:gd fmla="*/ 679450 h 3588041" name="connsiteY14-6966"/>
              <a:gd fmla="*/ 921385 w 1432560" name="connsiteX15-6967"/>
              <a:gd fmla="*/ 1047750 h 3588041" name="connsiteY15-6968"/>
              <a:gd fmla="*/ 930910 w 1432560" name="connsiteX16-6969"/>
              <a:gd fmla="*/ 1295400 h 3588041" name="connsiteY16-6970"/>
              <a:gd fmla="*/ 1102360 w 1432560" name="connsiteX17-6971"/>
              <a:gd fmla="*/ 1187450 h 3588041" name="connsiteY17-6972"/>
              <a:gd fmla="*/ 1375410 w 1432560" name="connsiteX18-6973"/>
              <a:gd fmla="*/ 1171575 h 3588041" name="connsiteY18-6974"/>
              <a:gd fmla="*/ 1108710 w 1432560" name="connsiteX19-6975"/>
              <a:gd fmla="*/ 1254125 h 3588041" name="connsiteY19-6976"/>
              <a:gd fmla="*/ 889635 w 1432560" name="connsiteX20-6977"/>
              <a:gd fmla="*/ 1527175 h 3588041" name="connsiteY20-6978"/>
              <a:gd fmla="*/ 835660 w 1432560" name="connsiteX21-6979"/>
              <a:gd fmla="*/ 1895475 h 3588041" name="connsiteY21-6980"/>
              <a:gd fmla="*/ 1003935 w 1432560" name="connsiteX22-6981"/>
              <a:gd fmla="*/ 2308225 h 3588041" name="connsiteY22-6982"/>
              <a:gd fmla="*/ 895985 w 1432560" name="connsiteX23-6983"/>
              <a:gd fmla="*/ 2578100 h 3588041" name="connsiteY23-6984"/>
              <a:gd fmla="*/ 1165860 w 1432560" name="connsiteX24-6985"/>
              <a:gd fmla="*/ 2524125 h 3588041" name="connsiteY24-6986"/>
              <a:gd fmla="*/ 1432560 w 1432560" name="connsiteX25-6987"/>
              <a:gd fmla="*/ 2626519 h 3588041" name="connsiteY25-6988"/>
              <a:gd fmla="*/ 1188085 w 1432560" name="connsiteX26-6989"/>
              <a:gd fmla="*/ 2590800 h 3588041" name="connsiteY26-6990"/>
              <a:gd fmla="*/ 832485 w 1432560" name="connsiteX27-6991"/>
              <a:gd fmla="*/ 2733675 h 3588041" name="connsiteY27-6992"/>
              <a:gd fmla="*/ 689610 w 1432560" name="connsiteX28-6993"/>
              <a:gd fmla="*/ 3086100 h 3588041" name="connsiteY28-6994"/>
              <a:gd fmla="*/ 918210 w 1432560" name="connsiteX29-6995"/>
              <a:gd fmla="*/ 3419475 h 3588041" name="connsiteY29-6996"/>
              <a:gd fmla="*/ 1016635 w 1432560" name="connsiteX30-6997"/>
              <a:gd fmla="*/ 3581400 h 3588041" name="connsiteY30-6998"/>
              <a:gd fmla="*/ 1016635 w 1432560" name="connsiteX0-6999"/>
              <a:gd fmla="*/ 3581400 h 3588041" name="connsiteY0-7000"/>
              <a:gd fmla="*/ 591185 w 1432560" name="connsiteX1-7001"/>
              <a:gd fmla="*/ 3587750 h 3588041" name="connsiteY1-7002"/>
              <a:gd fmla="*/ 394335 w 1432560" name="connsiteX2-7003"/>
              <a:gd fmla="*/ 3076575 h 3588041" name="connsiteY2-7004"/>
              <a:gd fmla="*/ 746760 w 1432560" name="connsiteX3-7005"/>
              <a:gd fmla="*/ 2381250 h 3588041" name="connsiteY3-7006"/>
              <a:gd fmla="*/ 582295 w 1432560" name="connsiteX4-7007"/>
              <a:gd fmla="*/ 1953895 h 3588041" name="connsiteY4-7008"/>
              <a:gd fmla="*/ 0 w 1432560" name="connsiteX5-7009"/>
              <a:gd fmla="*/ 1870710 h 3588041" name="connsiteY5-7010"/>
              <a:gd fmla="*/ 422910 w 1432560" name="connsiteX6-7011"/>
              <a:gd fmla="*/ 1787525 h 3588041" name="connsiteY6-7012"/>
              <a:gd fmla="*/ 641985 w 1432560" name="connsiteX7-7013"/>
              <a:gd fmla="*/ 1876425 h 3588041" name="connsiteY7-7014"/>
              <a:gd fmla="*/ 822960 w 1432560" name="connsiteX8-7015"/>
              <a:gd fmla="*/ 1333500 h 3588041" name="connsiteY8-7016"/>
              <a:gd fmla="*/ 763429 w 1432560" name="connsiteX9-7017"/>
              <a:gd fmla="*/ 823913 h 3588041" name="connsiteY9-7018"/>
              <a:gd fmla="*/ 387985 w 1432560" name="connsiteX10-7019"/>
              <a:gd fmla="*/ 695325 h 3588041" name="connsiteY10-7020"/>
              <a:gd fmla="*/ 784067 w 1432560" name="connsiteX11-7021"/>
              <a:gd fmla="*/ 734218 h 3588041" name="connsiteY11-7022"/>
              <a:gd fmla="*/ 799148 w 1432560" name="connsiteX12-7023"/>
              <a:gd fmla="*/ 441325 h 3588041" name="connsiteY12-7024"/>
              <a:gd fmla="*/ 886460 w 1432560" name="connsiteX13-7025"/>
              <a:gd fmla="*/ 0 h 3588041" name="connsiteY13-7026"/>
              <a:gd fmla="*/ 857885 w 1432560" name="connsiteX14-7027"/>
              <a:gd fmla="*/ 679450 h 3588041" name="connsiteY14-7028"/>
              <a:gd fmla="*/ 921385 w 1432560" name="connsiteX15-7029"/>
              <a:gd fmla="*/ 1047750 h 3588041" name="connsiteY15-7030"/>
              <a:gd fmla="*/ 930910 w 1432560" name="connsiteX16-7031"/>
              <a:gd fmla="*/ 1295400 h 3588041" name="connsiteY16-7032"/>
              <a:gd fmla="*/ 1102360 w 1432560" name="connsiteX17-7033"/>
              <a:gd fmla="*/ 1187450 h 3588041" name="connsiteY17-7034"/>
              <a:gd fmla="*/ 1375410 w 1432560" name="connsiteX18-7035"/>
              <a:gd fmla="*/ 1171575 h 3588041" name="connsiteY18-7036"/>
              <a:gd fmla="*/ 1108710 w 1432560" name="connsiteX19-7037"/>
              <a:gd fmla="*/ 1254125 h 3588041" name="connsiteY19-7038"/>
              <a:gd fmla="*/ 889635 w 1432560" name="connsiteX20-7039"/>
              <a:gd fmla="*/ 1527175 h 3588041" name="connsiteY20-7040"/>
              <a:gd fmla="*/ 835660 w 1432560" name="connsiteX21-7041"/>
              <a:gd fmla="*/ 1895475 h 3588041" name="connsiteY21-7042"/>
              <a:gd fmla="*/ 1003935 w 1432560" name="connsiteX22-7043"/>
              <a:gd fmla="*/ 2308225 h 3588041" name="connsiteY22-7044"/>
              <a:gd fmla="*/ 895985 w 1432560" name="connsiteX23-7045"/>
              <a:gd fmla="*/ 2578100 h 3588041" name="connsiteY23-7046"/>
              <a:gd fmla="*/ 1165860 w 1432560" name="connsiteX24-7047"/>
              <a:gd fmla="*/ 2524125 h 3588041" name="connsiteY24-7048"/>
              <a:gd fmla="*/ 1432560 w 1432560" name="connsiteX25-7049"/>
              <a:gd fmla="*/ 2626519 h 3588041" name="connsiteY25-7050"/>
              <a:gd fmla="*/ 1188085 w 1432560" name="connsiteX26-7051"/>
              <a:gd fmla="*/ 2590800 h 3588041" name="connsiteY26-7052"/>
              <a:gd fmla="*/ 832485 w 1432560" name="connsiteX27-7053"/>
              <a:gd fmla="*/ 2733675 h 3588041" name="connsiteY27-7054"/>
              <a:gd fmla="*/ 689610 w 1432560" name="connsiteX28-7055"/>
              <a:gd fmla="*/ 3086100 h 3588041" name="connsiteY28-7056"/>
              <a:gd fmla="*/ 918210 w 1432560" name="connsiteX29-7057"/>
              <a:gd fmla="*/ 3419475 h 3588041" name="connsiteY29-7058"/>
              <a:gd fmla="*/ 1016635 w 1432560" name="connsiteX30-7059"/>
              <a:gd fmla="*/ 3581400 h 3588041" name="connsiteY30-7060"/>
              <a:gd fmla="*/ 1016635 w 1432560" name="connsiteX0-7061"/>
              <a:gd fmla="*/ 3581400 h 3588041" name="connsiteY0-7062"/>
              <a:gd fmla="*/ 591185 w 1432560" name="connsiteX1-7063"/>
              <a:gd fmla="*/ 3587750 h 3588041" name="connsiteY1-7064"/>
              <a:gd fmla="*/ 394335 w 1432560" name="connsiteX2-7065"/>
              <a:gd fmla="*/ 3076575 h 3588041" name="connsiteY2-7066"/>
              <a:gd fmla="*/ 746760 w 1432560" name="connsiteX3-7067"/>
              <a:gd fmla="*/ 2381250 h 3588041" name="connsiteY3-7068"/>
              <a:gd fmla="*/ 582295 w 1432560" name="connsiteX4-7069"/>
              <a:gd fmla="*/ 1953895 h 3588041" name="connsiteY4-7070"/>
              <a:gd fmla="*/ 0 w 1432560" name="connsiteX5-7071"/>
              <a:gd fmla="*/ 1870710 h 3588041" name="connsiteY5-7072"/>
              <a:gd fmla="*/ 422910 w 1432560" name="connsiteX6-7073"/>
              <a:gd fmla="*/ 1787525 h 3588041" name="connsiteY6-7074"/>
              <a:gd fmla="*/ 641985 w 1432560" name="connsiteX7-7075"/>
              <a:gd fmla="*/ 1876425 h 3588041" name="connsiteY7-7076"/>
              <a:gd fmla="*/ 822960 w 1432560" name="connsiteX8-7077"/>
              <a:gd fmla="*/ 1333500 h 3588041" name="connsiteY8-7078"/>
              <a:gd fmla="*/ 763429 w 1432560" name="connsiteX9-7079"/>
              <a:gd fmla="*/ 823913 h 3588041" name="connsiteY9-7080"/>
              <a:gd fmla="*/ 387985 w 1432560" name="connsiteX10-7081"/>
              <a:gd fmla="*/ 695325 h 3588041" name="connsiteY10-7082"/>
              <a:gd fmla="*/ 784067 w 1432560" name="connsiteX11-7083"/>
              <a:gd fmla="*/ 734218 h 3588041" name="connsiteY11-7084"/>
              <a:gd fmla="*/ 799148 w 1432560" name="connsiteX12-7085"/>
              <a:gd fmla="*/ 441325 h 3588041" name="connsiteY12-7086"/>
              <a:gd fmla="*/ 886460 w 1432560" name="connsiteX13-7087"/>
              <a:gd fmla="*/ 0 h 3588041" name="connsiteY13-7088"/>
              <a:gd fmla="*/ 857885 w 1432560" name="connsiteX14-7089"/>
              <a:gd fmla="*/ 679450 h 3588041" name="connsiteY14-7090"/>
              <a:gd fmla="*/ 921385 w 1432560" name="connsiteX15-7091"/>
              <a:gd fmla="*/ 1047750 h 3588041" name="connsiteY15-7092"/>
              <a:gd fmla="*/ 930910 w 1432560" name="connsiteX16-7093"/>
              <a:gd fmla="*/ 1295400 h 3588041" name="connsiteY16-7094"/>
              <a:gd fmla="*/ 1102360 w 1432560" name="connsiteX17-7095"/>
              <a:gd fmla="*/ 1187450 h 3588041" name="connsiteY17-7096"/>
              <a:gd fmla="*/ 1375410 w 1432560" name="connsiteX18-7097"/>
              <a:gd fmla="*/ 1171575 h 3588041" name="connsiteY18-7098"/>
              <a:gd fmla="*/ 1108710 w 1432560" name="connsiteX19-7099"/>
              <a:gd fmla="*/ 1254125 h 3588041" name="connsiteY19-7100"/>
              <a:gd fmla="*/ 889635 w 1432560" name="connsiteX20-7101"/>
              <a:gd fmla="*/ 1527175 h 3588041" name="connsiteY20-7102"/>
              <a:gd fmla="*/ 835660 w 1432560" name="connsiteX21-7103"/>
              <a:gd fmla="*/ 1895475 h 3588041" name="connsiteY21-7104"/>
              <a:gd fmla="*/ 1003935 w 1432560" name="connsiteX22-7105"/>
              <a:gd fmla="*/ 2308225 h 3588041" name="connsiteY22-7106"/>
              <a:gd fmla="*/ 895985 w 1432560" name="connsiteX23-7107"/>
              <a:gd fmla="*/ 2578100 h 3588041" name="connsiteY23-7108"/>
              <a:gd fmla="*/ 1165860 w 1432560" name="connsiteX24-7109"/>
              <a:gd fmla="*/ 2524125 h 3588041" name="connsiteY24-7110"/>
              <a:gd fmla="*/ 1432560 w 1432560" name="connsiteX25-7111"/>
              <a:gd fmla="*/ 2626519 h 3588041" name="connsiteY25-7112"/>
              <a:gd fmla="*/ 1188085 w 1432560" name="connsiteX26-7113"/>
              <a:gd fmla="*/ 2590800 h 3588041" name="connsiteY26-7114"/>
              <a:gd fmla="*/ 832485 w 1432560" name="connsiteX27-7115"/>
              <a:gd fmla="*/ 2733675 h 3588041" name="connsiteY27-7116"/>
              <a:gd fmla="*/ 689610 w 1432560" name="connsiteX28-7117"/>
              <a:gd fmla="*/ 3086100 h 3588041" name="connsiteY28-7118"/>
              <a:gd fmla="*/ 918210 w 1432560" name="connsiteX29-7119"/>
              <a:gd fmla="*/ 3419475 h 3588041" name="connsiteY29-7120"/>
              <a:gd fmla="*/ 1016635 w 1432560" name="connsiteX30-7121"/>
              <a:gd fmla="*/ 3581400 h 3588041" name="connsiteY30-7122"/>
              <a:gd fmla="*/ 1003935 w 1419860" name="connsiteX0-7123"/>
              <a:gd fmla="*/ 3581400 h 3588041" name="connsiteY0-7124"/>
              <a:gd fmla="*/ 578485 w 1419860" name="connsiteX1-7125"/>
              <a:gd fmla="*/ 3587750 h 3588041" name="connsiteY1-7126"/>
              <a:gd fmla="*/ 381635 w 1419860" name="connsiteX2-7127"/>
              <a:gd fmla="*/ 3076575 h 3588041" name="connsiteY2-7128"/>
              <a:gd fmla="*/ 734060 w 1419860" name="connsiteX3-7129"/>
              <a:gd fmla="*/ 2381250 h 3588041" name="connsiteY3-7130"/>
              <a:gd fmla="*/ 569595 w 1419860" name="connsiteX4-7131"/>
              <a:gd fmla="*/ 1953895 h 3588041" name="connsiteY4-7132"/>
              <a:gd fmla="*/ 0 w 1419860" name="connsiteX5-7133"/>
              <a:gd fmla="*/ 1902460 h 3588041" name="connsiteY5-7134"/>
              <a:gd fmla="*/ 410210 w 1419860" name="connsiteX6-7135"/>
              <a:gd fmla="*/ 1787525 h 3588041" name="connsiteY6-7136"/>
              <a:gd fmla="*/ 629285 w 1419860" name="connsiteX7-7137"/>
              <a:gd fmla="*/ 1876425 h 3588041" name="connsiteY7-7138"/>
              <a:gd fmla="*/ 810260 w 1419860" name="connsiteX8-7139"/>
              <a:gd fmla="*/ 1333500 h 3588041" name="connsiteY8-7140"/>
              <a:gd fmla="*/ 750729 w 1419860" name="connsiteX9-7141"/>
              <a:gd fmla="*/ 823913 h 3588041" name="connsiteY9-7142"/>
              <a:gd fmla="*/ 375285 w 1419860" name="connsiteX10-7143"/>
              <a:gd fmla="*/ 695325 h 3588041" name="connsiteY10-7144"/>
              <a:gd fmla="*/ 771367 w 1419860" name="connsiteX11-7145"/>
              <a:gd fmla="*/ 734218 h 3588041" name="connsiteY11-7146"/>
              <a:gd fmla="*/ 786448 w 1419860" name="connsiteX12-7147"/>
              <a:gd fmla="*/ 441325 h 3588041" name="connsiteY12-7148"/>
              <a:gd fmla="*/ 873760 w 1419860" name="connsiteX13-7149"/>
              <a:gd fmla="*/ 0 h 3588041" name="connsiteY13-7150"/>
              <a:gd fmla="*/ 845185 w 1419860" name="connsiteX14-7151"/>
              <a:gd fmla="*/ 679450 h 3588041" name="connsiteY14-7152"/>
              <a:gd fmla="*/ 908685 w 1419860" name="connsiteX15-7153"/>
              <a:gd fmla="*/ 1047750 h 3588041" name="connsiteY15-7154"/>
              <a:gd fmla="*/ 918210 w 1419860" name="connsiteX16-7155"/>
              <a:gd fmla="*/ 1295400 h 3588041" name="connsiteY16-7156"/>
              <a:gd fmla="*/ 1089660 w 1419860" name="connsiteX17-7157"/>
              <a:gd fmla="*/ 1187450 h 3588041" name="connsiteY17-7158"/>
              <a:gd fmla="*/ 1362710 w 1419860" name="connsiteX18-7159"/>
              <a:gd fmla="*/ 1171575 h 3588041" name="connsiteY18-7160"/>
              <a:gd fmla="*/ 1096010 w 1419860" name="connsiteX19-7161"/>
              <a:gd fmla="*/ 1254125 h 3588041" name="connsiteY19-7162"/>
              <a:gd fmla="*/ 876935 w 1419860" name="connsiteX20-7163"/>
              <a:gd fmla="*/ 1527175 h 3588041" name="connsiteY20-7164"/>
              <a:gd fmla="*/ 822960 w 1419860" name="connsiteX21-7165"/>
              <a:gd fmla="*/ 1895475 h 3588041" name="connsiteY21-7166"/>
              <a:gd fmla="*/ 991235 w 1419860" name="connsiteX22-7167"/>
              <a:gd fmla="*/ 2308225 h 3588041" name="connsiteY22-7168"/>
              <a:gd fmla="*/ 883285 w 1419860" name="connsiteX23-7169"/>
              <a:gd fmla="*/ 2578100 h 3588041" name="connsiteY23-7170"/>
              <a:gd fmla="*/ 1153160 w 1419860" name="connsiteX24-7171"/>
              <a:gd fmla="*/ 2524125 h 3588041" name="connsiteY24-7172"/>
              <a:gd fmla="*/ 1419860 w 1419860" name="connsiteX25-7173"/>
              <a:gd fmla="*/ 2626519 h 3588041" name="connsiteY25-7174"/>
              <a:gd fmla="*/ 1175385 w 1419860" name="connsiteX26-7175"/>
              <a:gd fmla="*/ 2590800 h 3588041" name="connsiteY26-7176"/>
              <a:gd fmla="*/ 819785 w 1419860" name="connsiteX27-7177"/>
              <a:gd fmla="*/ 2733675 h 3588041" name="connsiteY27-7178"/>
              <a:gd fmla="*/ 676910 w 1419860" name="connsiteX28-7179"/>
              <a:gd fmla="*/ 3086100 h 3588041" name="connsiteY28-7180"/>
              <a:gd fmla="*/ 905510 w 1419860" name="connsiteX29-7181"/>
              <a:gd fmla="*/ 3419475 h 3588041" name="connsiteY29-7182"/>
              <a:gd fmla="*/ 1003935 w 1419860" name="connsiteX30-7183"/>
              <a:gd fmla="*/ 3581400 h 3588041" name="connsiteY30-7184"/>
              <a:gd fmla="*/ 1003935 w 1419860" name="connsiteX0-7185"/>
              <a:gd fmla="*/ 3581400 h 3588041" name="connsiteY0-7186"/>
              <a:gd fmla="*/ 578485 w 1419860" name="connsiteX1-7187"/>
              <a:gd fmla="*/ 3587750 h 3588041" name="connsiteY1-7188"/>
              <a:gd fmla="*/ 381635 w 1419860" name="connsiteX2-7189"/>
              <a:gd fmla="*/ 3076575 h 3588041" name="connsiteY2-7190"/>
              <a:gd fmla="*/ 734060 w 1419860" name="connsiteX3-7191"/>
              <a:gd fmla="*/ 2381250 h 3588041" name="connsiteY3-7192"/>
              <a:gd fmla="*/ 569595 w 1419860" name="connsiteX4-7193"/>
              <a:gd fmla="*/ 1953895 h 3588041" name="connsiteY4-7194"/>
              <a:gd fmla="*/ 0 w 1419860" name="connsiteX5-7195"/>
              <a:gd fmla="*/ 1902460 h 3588041" name="connsiteY5-7196"/>
              <a:gd fmla="*/ 410210 w 1419860" name="connsiteX6-7197"/>
              <a:gd fmla="*/ 1787525 h 3588041" name="connsiteY6-7198"/>
              <a:gd fmla="*/ 629285 w 1419860" name="connsiteX7-7199"/>
              <a:gd fmla="*/ 1876425 h 3588041" name="connsiteY7-7200"/>
              <a:gd fmla="*/ 810260 w 1419860" name="connsiteX8-7201"/>
              <a:gd fmla="*/ 1333500 h 3588041" name="connsiteY8-7202"/>
              <a:gd fmla="*/ 750729 w 1419860" name="connsiteX9-7203"/>
              <a:gd fmla="*/ 823913 h 3588041" name="connsiteY9-7204"/>
              <a:gd fmla="*/ 375285 w 1419860" name="connsiteX10-7205"/>
              <a:gd fmla="*/ 695325 h 3588041" name="connsiteY10-7206"/>
              <a:gd fmla="*/ 771367 w 1419860" name="connsiteX11-7207"/>
              <a:gd fmla="*/ 734218 h 3588041" name="connsiteY11-7208"/>
              <a:gd fmla="*/ 786448 w 1419860" name="connsiteX12-7209"/>
              <a:gd fmla="*/ 441325 h 3588041" name="connsiteY12-7210"/>
              <a:gd fmla="*/ 873760 w 1419860" name="connsiteX13-7211"/>
              <a:gd fmla="*/ 0 h 3588041" name="connsiteY13-7212"/>
              <a:gd fmla="*/ 845185 w 1419860" name="connsiteX14-7213"/>
              <a:gd fmla="*/ 679450 h 3588041" name="connsiteY14-7214"/>
              <a:gd fmla="*/ 908685 w 1419860" name="connsiteX15-7215"/>
              <a:gd fmla="*/ 1047750 h 3588041" name="connsiteY15-7216"/>
              <a:gd fmla="*/ 918210 w 1419860" name="connsiteX16-7217"/>
              <a:gd fmla="*/ 1295400 h 3588041" name="connsiteY16-7218"/>
              <a:gd fmla="*/ 1089660 w 1419860" name="connsiteX17-7219"/>
              <a:gd fmla="*/ 1187450 h 3588041" name="connsiteY17-7220"/>
              <a:gd fmla="*/ 1362710 w 1419860" name="connsiteX18-7221"/>
              <a:gd fmla="*/ 1171575 h 3588041" name="connsiteY18-7222"/>
              <a:gd fmla="*/ 1096010 w 1419860" name="connsiteX19-7223"/>
              <a:gd fmla="*/ 1254125 h 3588041" name="connsiteY19-7224"/>
              <a:gd fmla="*/ 876935 w 1419860" name="connsiteX20-7225"/>
              <a:gd fmla="*/ 1527175 h 3588041" name="connsiteY20-7226"/>
              <a:gd fmla="*/ 822960 w 1419860" name="connsiteX21-7227"/>
              <a:gd fmla="*/ 1895475 h 3588041" name="connsiteY21-7228"/>
              <a:gd fmla="*/ 991235 w 1419860" name="connsiteX22-7229"/>
              <a:gd fmla="*/ 2308225 h 3588041" name="connsiteY22-7230"/>
              <a:gd fmla="*/ 883285 w 1419860" name="connsiteX23-7231"/>
              <a:gd fmla="*/ 2578100 h 3588041" name="connsiteY23-7232"/>
              <a:gd fmla="*/ 1153160 w 1419860" name="connsiteX24-7233"/>
              <a:gd fmla="*/ 2524125 h 3588041" name="connsiteY24-7234"/>
              <a:gd fmla="*/ 1419860 w 1419860" name="connsiteX25-7235"/>
              <a:gd fmla="*/ 2626519 h 3588041" name="connsiteY25-7236"/>
              <a:gd fmla="*/ 1175385 w 1419860" name="connsiteX26-7237"/>
              <a:gd fmla="*/ 2590800 h 3588041" name="connsiteY26-7238"/>
              <a:gd fmla="*/ 819785 w 1419860" name="connsiteX27-7239"/>
              <a:gd fmla="*/ 2733675 h 3588041" name="connsiteY27-7240"/>
              <a:gd fmla="*/ 676910 w 1419860" name="connsiteX28-7241"/>
              <a:gd fmla="*/ 3086100 h 3588041" name="connsiteY28-7242"/>
              <a:gd fmla="*/ 905510 w 1419860" name="connsiteX29-7243"/>
              <a:gd fmla="*/ 3419475 h 3588041" name="connsiteY29-7244"/>
              <a:gd fmla="*/ 1003935 w 1419860" name="connsiteX30-7245"/>
              <a:gd fmla="*/ 3581400 h 3588041" name="connsiteY30-7246"/>
              <a:gd fmla="*/ 1003935 w 1419860" name="connsiteX0-7247"/>
              <a:gd fmla="*/ 3581400 h 3588041" name="connsiteY0-7248"/>
              <a:gd fmla="*/ 578485 w 1419860" name="connsiteX1-7249"/>
              <a:gd fmla="*/ 3587750 h 3588041" name="connsiteY1-7250"/>
              <a:gd fmla="*/ 381635 w 1419860" name="connsiteX2-7251"/>
              <a:gd fmla="*/ 3076575 h 3588041" name="connsiteY2-7252"/>
              <a:gd fmla="*/ 734060 w 1419860" name="connsiteX3-7253"/>
              <a:gd fmla="*/ 2381250 h 3588041" name="connsiteY3-7254"/>
              <a:gd fmla="*/ 569595 w 1419860" name="connsiteX4-7255"/>
              <a:gd fmla="*/ 1953895 h 3588041" name="connsiteY4-7256"/>
              <a:gd fmla="*/ 0 w 1419860" name="connsiteX5-7257"/>
              <a:gd fmla="*/ 1902460 h 3588041" name="connsiteY5-7258"/>
              <a:gd fmla="*/ 410210 w 1419860" name="connsiteX6-7259"/>
              <a:gd fmla="*/ 1787525 h 3588041" name="connsiteY6-7260"/>
              <a:gd fmla="*/ 629285 w 1419860" name="connsiteX7-7261"/>
              <a:gd fmla="*/ 1876425 h 3588041" name="connsiteY7-7262"/>
              <a:gd fmla="*/ 810260 w 1419860" name="connsiteX8-7263"/>
              <a:gd fmla="*/ 1333500 h 3588041" name="connsiteY8-7264"/>
              <a:gd fmla="*/ 750729 w 1419860" name="connsiteX9-7265"/>
              <a:gd fmla="*/ 823913 h 3588041" name="connsiteY9-7266"/>
              <a:gd fmla="*/ 375285 w 1419860" name="connsiteX10-7267"/>
              <a:gd fmla="*/ 695325 h 3588041" name="connsiteY10-7268"/>
              <a:gd fmla="*/ 771367 w 1419860" name="connsiteX11-7269"/>
              <a:gd fmla="*/ 734218 h 3588041" name="connsiteY11-7270"/>
              <a:gd fmla="*/ 786448 w 1419860" name="connsiteX12-7271"/>
              <a:gd fmla="*/ 441325 h 3588041" name="connsiteY12-7272"/>
              <a:gd fmla="*/ 873760 w 1419860" name="connsiteX13-7273"/>
              <a:gd fmla="*/ 0 h 3588041" name="connsiteY13-7274"/>
              <a:gd fmla="*/ 845185 w 1419860" name="connsiteX14-7275"/>
              <a:gd fmla="*/ 679450 h 3588041" name="connsiteY14-7276"/>
              <a:gd fmla="*/ 908685 w 1419860" name="connsiteX15-7277"/>
              <a:gd fmla="*/ 1047750 h 3588041" name="connsiteY15-7278"/>
              <a:gd fmla="*/ 918210 w 1419860" name="connsiteX16-7279"/>
              <a:gd fmla="*/ 1295400 h 3588041" name="connsiteY16-7280"/>
              <a:gd fmla="*/ 1089660 w 1419860" name="connsiteX17-7281"/>
              <a:gd fmla="*/ 1187450 h 3588041" name="connsiteY17-7282"/>
              <a:gd fmla="*/ 1362710 w 1419860" name="connsiteX18-7283"/>
              <a:gd fmla="*/ 1171575 h 3588041" name="connsiteY18-7284"/>
              <a:gd fmla="*/ 1096010 w 1419860" name="connsiteX19-7285"/>
              <a:gd fmla="*/ 1254125 h 3588041" name="connsiteY19-7286"/>
              <a:gd fmla="*/ 876935 w 1419860" name="connsiteX20-7287"/>
              <a:gd fmla="*/ 1527175 h 3588041" name="connsiteY20-7288"/>
              <a:gd fmla="*/ 822960 w 1419860" name="connsiteX21-7289"/>
              <a:gd fmla="*/ 1895475 h 3588041" name="connsiteY21-7290"/>
              <a:gd fmla="*/ 991235 w 1419860" name="connsiteX22-7291"/>
              <a:gd fmla="*/ 2308225 h 3588041" name="connsiteY22-7292"/>
              <a:gd fmla="*/ 883285 w 1419860" name="connsiteX23-7293"/>
              <a:gd fmla="*/ 2578100 h 3588041" name="connsiteY23-7294"/>
              <a:gd fmla="*/ 1153160 w 1419860" name="connsiteX24-7295"/>
              <a:gd fmla="*/ 2524125 h 3588041" name="connsiteY24-7296"/>
              <a:gd fmla="*/ 1419860 w 1419860" name="connsiteX25-7297"/>
              <a:gd fmla="*/ 2626519 h 3588041" name="connsiteY25-7298"/>
              <a:gd fmla="*/ 1175385 w 1419860" name="connsiteX26-7299"/>
              <a:gd fmla="*/ 2590800 h 3588041" name="connsiteY26-7300"/>
              <a:gd fmla="*/ 819785 w 1419860" name="connsiteX27-7301"/>
              <a:gd fmla="*/ 2733675 h 3588041" name="connsiteY27-7302"/>
              <a:gd fmla="*/ 676910 w 1419860" name="connsiteX28-7303"/>
              <a:gd fmla="*/ 3086100 h 3588041" name="connsiteY28-7304"/>
              <a:gd fmla="*/ 905510 w 1419860" name="connsiteX29-7305"/>
              <a:gd fmla="*/ 3419475 h 3588041" name="connsiteY29-7306"/>
              <a:gd fmla="*/ 1003935 w 1419860" name="connsiteX30-7307"/>
              <a:gd fmla="*/ 3581400 h 3588041" name="connsiteY30-7308"/>
              <a:gd fmla="*/ 1003935 w 1419860" name="connsiteX0-7309"/>
              <a:gd fmla="*/ 3581400 h 3588041" name="connsiteY0-7310"/>
              <a:gd fmla="*/ 578485 w 1419860" name="connsiteX1-7311"/>
              <a:gd fmla="*/ 3587750 h 3588041" name="connsiteY1-7312"/>
              <a:gd fmla="*/ 381635 w 1419860" name="connsiteX2-7313"/>
              <a:gd fmla="*/ 3076575 h 3588041" name="connsiteY2-7314"/>
              <a:gd fmla="*/ 734060 w 1419860" name="connsiteX3-7315"/>
              <a:gd fmla="*/ 2381250 h 3588041" name="connsiteY3-7316"/>
              <a:gd fmla="*/ 569595 w 1419860" name="connsiteX4-7317"/>
              <a:gd fmla="*/ 1953895 h 3588041" name="connsiteY4-7318"/>
              <a:gd fmla="*/ 0 w 1419860" name="connsiteX5-7319"/>
              <a:gd fmla="*/ 1902460 h 3588041" name="connsiteY5-7320"/>
              <a:gd fmla="*/ 381635 w 1419860" name="connsiteX6-7321"/>
              <a:gd fmla="*/ 1784350 h 3588041" name="connsiteY6-7322"/>
              <a:gd fmla="*/ 629285 w 1419860" name="connsiteX7-7323"/>
              <a:gd fmla="*/ 1876425 h 3588041" name="connsiteY7-7324"/>
              <a:gd fmla="*/ 810260 w 1419860" name="connsiteX8-7325"/>
              <a:gd fmla="*/ 1333500 h 3588041" name="connsiteY8-7326"/>
              <a:gd fmla="*/ 750729 w 1419860" name="connsiteX9-7327"/>
              <a:gd fmla="*/ 823913 h 3588041" name="connsiteY9-7328"/>
              <a:gd fmla="*/ 375285 w 1419860" name="connsiteX10-7329"/>
              <a:gd fmla="*/ 695325 h 3588041" name="connsiteY10-7330"/>
              <a:gd fmla="*/ 771367 w 1419860" name="connsiteX11-7331"/>
              <a:gd fmla="*/ 734218 h 3588041" name="connsiteY11-7332"/>
              <a:gd fmla="*/ 786448 w 1419860" name="connsiteX12-7333"/>
              <a:gd fmla="*/ 441325 h 3588041" name="connsiteY12-7334"/>
              <a:gd fmla="*/ 873760 w 1419860" name="connsiteX13-7335"/>
              <a:gd fmla="*/ 0 h 3588041" name="connsiteY13-7336"/>
              <a:gd fmla="*/ 845185 w 1419860" name="connsiteX14-7337"/>
              <a:gd fmla="*/ 679450 h 3588041" name="connsiteY14-7338"/>
              <a:gd fmla="*/ 908685 w 1419860" name="connsiteX15-7339"/>
              <a:gd fmla="*/ 1047750 h 3588041" name="connsiteY15-7340"/>
              <a:gd fmla="*/ 918210 w 1419860" name="connsiteX16-7341"/>
              <a:gd fmla="*/ 1295400 h 3588041" name="connsiteY16-7342"/>
              <a:gd fmla="*/ 1089660 w 1419860" name="connsiteX17-7343"/>
              <a:gd fmla="*/ 1187450 h 3588041" name="connsiteY17-7344"/>
              <a:gd fmla="*/ 1362710 w 1419860" name="connsiteX18-7345"/>
              <a:gd fmla="*/ 1171575 h 3588041" name="connsiteY18-7346"/>
              <a:gd fmla="*/ 1096010 w 1419860" name="connsiteX19-7347"/>
              <a:gd fmla="*/ 1254125 h 3588041" name="connsiteY19-7348"/>
              <a:gd fmla="*/ 876935 w 1419860" name="connsiteX20-7349"/>
              <a:gd fmla="*/ 1527175 h 3588041" name="connsiteY20-7350"/>
              <a:gd fmla="*/ 822960 w 1419860" name="connsiteX21-7351"/>
              <a:gd fmla="*/ 1895475 h 3588041" name="connsiteY21-7352"/>
              <a:gd fmla="*/ 991235 w 1419860" name="connsiteX22-7353"/>
              <a:gd fmla="*/ 2308225 h 3588041" name="connsiteY22-7354"/>
              <a:gd fmla="*/ 883285 w 1419860" name="connsiteX23-7355"/>
              <a:gd fmla="*/ 2578100 h 3588041" name="connsiteY23-7356"/>
              <a:gd fmla="*/ 1153160 w 1419860" name="connsiteX24-7357"/>
              <a:gd fmla="*/ 2524125 h 3588041" name="connsiteY24-7358"/>
              <a:gd fmla="*/ 1419860 w 1419860" name="connsiteX25-7359"/>
              <a:gd fmla="*/ 2626519 h 3588041" name="connsiteY25-7360"/>
              <a:gd fmla="*/ 1175385 w 1419860" name="connsiteX26-7361"/>
              <a:gd fmla="*/ 2590800 h 3588041" name="connsiteY26-7362"/>
              <a:gd fmla="*/ 819785 w 1419860" name="connsiteX27-7363"/>
              <a:gd fmla="*/ 2733675 h 3588041" name="connsiteY27-7364"/>
              <a:gd fmla="*/ 676910 w 1419860" name="connsiteX28-7365"/>
              <a:gd fmla="*/ 3086100 h 3588041" name="connsiteY28-7366"/>
              <a:gd fmla="*/ 905510 w 1419860" name="connsiteX29-7367"/>
              <a:gd fmla="*/ 3419475 h 3588041" name="connsiteY29-7368"/>
              <a:gd fmla="*/ 1003935 w 1419860" name="connsiteX30-7369"/>
              <a:gd fmla="*/ 3581400 h 3588041" name="connsiteY30-7370"/>
              <a:gd fmla="*/ 1003935 w 1419860" name="connsiteX0-7371"/>
              <a:gd fmla="*/ 3581400 h 3588041" name="connsiteY0-7372"/>
              <a:gd fmla="*/ 578485 w 1419860" name="connsiteX1-7373"/>
              <a:gd fmla="*/ 3587750 h 3588041" name="connsiteY1-7374"/>
              <a:gd fmla="*/ 381635 w 1419860" name="connsiteX2-7375"/>
              <a:gd fmla="*/ 3076575 h 3588041" name="connsiteY2-7376"/>
              <a:gd fmla="*/ 734060 w 1419860" name="connsiteX3-7377"/>
              <a:gd fmla="*/ 2381250 h 3588041" name="connsiteY3-7378"/>
              <a:gd fmla="*/ 569595 w 1419860" name="connsiteX4-7379"/>
              <a:gd fmla="*/ 1953895 h 3588041" name="connsiteY4-7380"/>
              <a:gd fmla="*/ 0 w 1419860" name="connsiteX5-7381"/>
              <a:gd fmla="*/ 1902460 h 3588041" name="connsiteY5-7382"/>
              <a:gd fmla="*/ 381635 w 1419860" name="connsiteX6-7383"/>
              <a:gd fmla="*/ 1784350 h 3588041" name="connsiteY6-7384"/>
              <a:gd fmla="*/ 629285 w 1419860" name="connsiteX7-7385"/>
              <a:gd fmla="*/ 1876425 h 3588041" name="connsiteY7-7386"/>
              <a:gd fmla="*/ 810260 w 1419860" name="connsiteX8-7387"/>
              <a:gd fmla="*/ 1333500 h 3588041" name="connsiteY8-7388"/>
              <a:gd fmla="*/ 750729 w 1419860" name="connsiteX9-7389"/>
              <a:gd fmla="*/ 823913 h 3588041" name="connsiteY9-7390"/>
              <a:gd fmla="*/ 375285 w 1419860" name="connsiteX10-7391"/>
              <a:gd fmla="*/ 695325 h 3588041" name="connsiteY10-7392"/>
              <a:gd fmla="*/ 771367 w 1419860" name="connsiteX11-7393"/>
              <a:gd fmla="*/ 734218 h 3588041" name="connsiteY11-7394"/>
              <a:gd fmla="*/ 786448 w 1419860" name="connsiteX12-7395"/>
              <a:gd fmla="*/ 441325 h 3588041" name="connsiteY12-7396"/>
              <a:gd fmla="*/ 873760 w 1419860" name="connsiteX13-7397"/>
              <a:gd fmla="*/ 0 h 3588041" name="connsiteY13-7398"/>
              <a:gd fmla="*/ 845185 w 1419860" name="connsiteX14-7399"/>
              <a:gd fmla="*/ 679450 h 3588041" name="connsiteY14-7400"/>
              <a:gd fmla="*/ 908685 w 1419860" name="connsiteX15-7401"/>
              <a:gd fmla="*/ 1047750 h 3588041" name="connsiteY15-7402"/>
              <a:gd fmla="*/ 918210 w 1419860" name="connsiteX16-7403"/>
              <a:gd fmla="*/ 1295400 h 3588041" name="connsiteY16-7404"/>
              <a:gd fmla="*/ 1089660 w 1419860" name="connsiteX17-7405"/>
              <a:gd fmla="*/ 1187450 h 3588041" name="connsiteY17-7406"/>
              <a:gd fmla="*/ 1362710 w 1419860" name="connsiteX18-7407"/>
              <a:gd fmla="*/ 1171575 h 3588041" name="connsiteY18-7408"/>
              <a:gd fmla="*/ 1096010 w 1419860" name="connsiteX19-7409"/>
              <a:gd fmla="*/ 1254125 h 3588041" name="connsiteY19-7410"/>
              <a:gd fmla="*/ 876935 w 1419860" name="connsiteX20-7411"/>
              <a:gd fmla="*/ 1527175 h 3588041" name="connsiteY20-7412"/>
              <a:gd fmla="*/ 822960 w 1419860" name="connsiteX21-7413"/>
              <a:gd fmla="*/ 1895475 h 3588041" name="connsiteY21-7414"/>
              <a:gd fmla="*/ 991235 w 1419860" name="connsiteX22-7415"/>
              <a:gd fmla="*/ 2308225 h 3588041" name="connsiteY22-7416"/>
              <a:gd fmla="*/ 883285 w 1419860" name="connsiteX23-7417"/>
              <a:gd fmla="*/ 2578100 h 3588041" name="connsiteY23-7418"/>
              <a:gd fmla="*/ 1153160 w 1419860" name="connsiteX24-7419"/>
              <a:gd fmla="*/ 2524125 h 3588041" name="connsiteY24-7420"/>
              <a:gd fmla="*/ 1419860 w 1419860" name="connsiteX25-7421"/>
              <a:gd fmla="*/ 2626519 h 3588041" name="connsiteY25-7422"/>
              <a:gd fmla="*/ 1175385 w 1419860" name="connsiteX26-7423"/>
              <a:gd fmla="*/ 2590800 h 3588041" name="connsiteY26-7424"/>
              <a:gd fmla="*/ 819785 w 1419860" name="connsiteX27-7425"/>
              <a:gd fmla="*/ 2733675 h 3588041" name="connsiteY27-7426"/>
              <a:gd fmla="*/ 676910 w 1419860" name="connsiteX28-7427"/>
              <a:gd fmla="*/ 3086100 h 3588041" name="connsiteY28-7428"/>
              <a:gd fmla="*/ 905510 w 1419860" name="connsiteX29-7429"/>
              <a:gd fmla="*/ 3419475 h 3588041" name="connsiteY29-7430"/>
              <a:gd fmla="*/ 1003935 w 1419860" name="connsiteX30-7431"/>
              <a:gd fmla="*/ 3581400 h 3588041" name="connsiteY30-7432"/>
              <a:gd fmla="*/ 1003935 w 1419860" name="connsiteX0-7433"/>
              <a:gd fmla="*/ 3581400 h 3588041" name="connsiteY0-7434"/>
              <a:gd fmla="*/ 578485 w 1419860" name="connsiteX1-7435"/>
              <a:gd fmla="*/ 3587750 h 3588041" name="connsiteY1-7436"/>
              <a:gd fmla="*/ 381635 w 1419860" name="connsiteX2-7437"/>
              <a:gd fmla="*/ 3076575 h 3588041" name="connsiteY2-7438"/>
              <a:gd fmla="*/ 734060 w 1419860" name="connsiteX3-7439"/>
              <a:gd fmla="*/ 2381250 h 3588041" name="connsiteY3-7440"/>
              <a:gd fmla="*/ 569595 w 1419860" name="connsiteX4-7441"/>
              <a:gd fmla="*/ 1953895 h 3588041" name="connsiteY4-7442"/>
              <a:gd fmla="*/ 0 w 1419860" name="connsiteX5-7443"/>
              <a:gd fmla="*/ 1902460 h 3588041" name="connsiteY5-7444"/>
              <a:gd fmla="*/ 359410 w 1419860" name="connsiteX6-7445"/>
              <a:gd fmla="*/ 1806575 h 3588041" name="connsiteY6-7446"/>
              <a:gd fmla="*/ 629285 w 1419860" name="connsiteX7-7447"/>
              <a:gd fmla="*/ 1876425 h 3588041" name="connsiteY7-7448"/>
              <a:gd fmla="*/ 810260 w 1419860" name="connsiteX8-7449"/>
              <a:gd fmla="*/ 1333500 h 3588041" name="connsiteY8-7450"/>
              <a:gd fmla="*/ 750729 w 1419860" name="connsiteX9-7451"/>
              <a:gd fmla="*/ 823913 h 3588041" name="connsiteY9-7452"/>
              <a:gd fmla="*/ 375285 w 1419860" name="connsiteX10-7453"/>
              <a:gd fmla="*/ 695325 h 3588041" name="connsiteY10-7454"/>
              <a:gd fmla="*/ 771367 w 1419860" name="connsiteX11-7455"/>
              <a:gd fmla="*/ 734218 h 3588041" name="connsiteY11-7456"/>
              <a:gd fmla="*/ 786448 w 1419860" name="connsiteX12-7457"/>
              <a:gd fmla="*/ 441325 h 3588041" name="connsiteY12-7458"/>
              <a:gd fmla="*/ 873760 w 1419860" name="connsiteX13-7459"/>
              <a:gd fmla="*/ 0 h 3588041" name="connsiteY13-7460"/>
              <a:gd fmla="*/ 845185 w 1419860" name="connsiteX14-7461"/>
              <a:gd fmla="*/ 679450 h 3588041" name="connsiteY14-7462"/>
              <a:gd fmla="*/ 908685 w 1419860" name="connsiteX15-7463"/>
              <a:gd fmla="*/ 1047750 h 3588041" name="connsiteY15-7464"/>
              <a:gd fmla="*/ 918210 w 1419860" name="connsiteX16-7465"/>
              <a:gd fmla="*/ 1295400 h 3588041" name="connsiteY16-7466"/>
              <a:gd fmla="*/ 1089660 w 1419860" name="connsiteX17-7467"/>
              <a:gd fmla="*/ 1187450 h 3588041" name="connsiteY17-7468"/>
              <a:gd fmla="*/ 1362710 w 1419860" name="connsiteX18-7469"/>
              <a:gd fmla="*/ 1171575 h 3588041" name="connsiteY18-7470"/>
              <a:gd fmla="*/ 1096010 w 1419860" name="connsiteX19-7471"/>
              <a:gd fmla="*/ 1254125 h 3588041" name="connsiteY19-7472"/>
              <a:gd fmla="*/ 876935 w 1419860" name="connsiteX20-7473"/>
              <a:gd fmla="*/ 1527175 h 3588041" name="connsiteY20-7474"/>
              <a:gd fmla="*/ 822960 w 1419860" name="connsiteX21-7475"/>
              <a:gd fmla="*/ 1895475 h 3588041" name="connsiteY21-7476"/>
              <a:gd fmla="*/ 991235 w 1419860" name="connsiteX22-7477"/>
              <a:gd fmla="*/ 2308225 h 3588041" name="connsiteY22-7478"/>
              <a:gd fmla="*/ 883285 w 1419860" name="connsiteX23-7479"/>
              <a:gd fmla="*/ 2578100 h 3588041" name="connsiteY23-7480"/>
              <a:gd fmla="*/ 1153160 w 1419860" name="connsiteX24-7481"/>
              <a:gd fmla="*/ 2524125 h 3588041" name="connsiteY24-7482"/>
              <a:gd fmla="*/ 1419860 w 1419860" name="connsiteX25-7483"/>
              <a:gd fmla="*/ 2626519 h 3588041" name="connsiteY25-7484"/>
              <a:gd fmla="*/ 1175385 w 1419860" name="connsiteX26-7485"/>
              <a:gd fmla="*/ 2590800 h 3588041" name="connsiteY26-7486"/>
              <a:gd fmla="*/ 819785 w 1419860" name="connsiteX27-7487"/>
              <a:gd fmla="*/ 2733675 h 3588041" name="connsiteY27-7488"/>
              <a:gd fmla="*/ 676910 w 1419860" name="connsiteX28-7489"/>
              <a:gd fmla="*/ 3086100 h 3588041" name="connsiteY28-7490"/>
              <a:gd fmla="*/ 905510 w 1419860" name="connsiteX29-7491"/>
              <a:gd fmla="*/ 3419475 h 3588041" name="connsiteY29-7492"/>
              <a:gd fmla="*/ 1003935 w 1419860" name="connsiteX30-7493"/>
              <a:gd fmla="*/ 3581400 h 3588041" name="connsiteY30-7494"/>
              <a:gd fmla="*/ 1003935 w 1419860" name="connsiteX0-7495"/>
              <a:gd fmla="*/ 3581400 h 3588041" name="connsiteY0-7496"/>
              <a:gd fmla="*/ 578485 w 1419860" name="connsiteX1-7497"/>
              <a:gd fmla="*/ 3587750 h 3588041" name="connsiteY1-7498"/>
              <a:gd fmla="*/ 381635 w 1419860" name="connsiteX2-7499"/>
              <a:gd fmla="*/ 3076575 h 3588041" name="connsiteY2-7500"/>
              <a:gd fmla="*/ 734060 w 1419860" name="connsiteX3-7501"/>
              <a:gd fmla="*/ 2381250 h 3588041" name="connsiteY3-7502"/>
              <a:gd fmla="*/ 569595 w 1419860" name="connsiteX4-7503"/>
              <a:gd fmla="*/ 1953895 h 3588041" name="connsiteY4-7504"/>
              <a:gd fmla="*/ 0 w 1419860" name="connsiteX5-7505"/>
              <a:gd fmla="*/ 1902460 h 3588041" name="connsiteY5-7506"/>
              <a:gd fmla="*/ 359410 w 1419860" name="connsiteX6-7507"/>
              <a:gd fmla="*/ 1806575 h 3588041" name="connsiteY6-7508"/>
              <a:gd fmla="*/ 629285 w 1419860" name="connsiteX7-7509"/>
              <a:gd fmla="*/ 1876425 h 3588041" name="connsiteY7-7510"/>
              <a:gd fmla="*/ 810260 w 1419860" name="connsiteX8-7511"/>
              <a:gd fmla="*/ 1333500 h 3588041" name="connsiteY8-7512"/>
              <a:gd fmla="*/ 750729 w 1419860" name="connsiteX9-7513"/>
              <a:gd fmla="*/ 823913 h 3588041" name="connsiteY9-7514"/>
              <a:gd fmla="*/ 375285 w 1419860" name="connsiteX10-7515"/>
              <a:gd fmla="*/ 695325 h 3588041" name="connsiteY10-7516"/>
              <a:gd fmla="*/ 771367 w 1419860" name="connsiteX11-7517"/>
              <a:gd fmla="*/ 734218 h 3588041" name="connsiteY11-7518"/>
              <a:gd fmla="*/ 786448 w 1419860" name="connsiteX12-7519"/>
              <a:gd fmla="*/ 441325 h 3588041" name="connsiteY12-7520"/>
              <a:gd fmla="*/ 873760 w 1419860" name="connsiteX13-7521"/>
              <a:gd fmla="*/ 0 h 3588041" name="connsiteY13-7522"/>
              <a:gd fmla="*/ 845185 w 1419860" name="connsiteX14-7523"/>
              <a:gd fmla="*/ 679450 h 3588041" name="connsiteY14-7524"/>
              <a:gd fmla="*/ 908685 w 1419860" name="connsiteX15-7525"/>
              <a:gd fmla="*/ 1047750 h 3588041" name="connsiteY15-7526"/>
              <a:gd fmla="*/ 918210 w 1419860" name="connsiteX16-7527"/>
              <a:gd fmla="*/ 1295400 h 3588041" name="connsiteY16-7528"/>
              <a:gd fmla="*/ 1089660 w 1419860" name="connsiteX17-7529"/>
              <a:gd fmla="*/ 1187450 h 3588041" name="connsiteY17-7530"/>
              <a:gd fmla="*/ 1362710 w 1419860" name="connsiteX18-7531"/>
              <a:gd fmla="*/ 1171575 h 3588041" name="connsiteY18-7532"/>
              <a:gd fmla="*/ 1096010 w 1419860" name="connsiteX19-7533"/>
              <a:gd fmla="*/ 1254125 h 3588041" name="connsiteY19-7534"/>
              <a:gd fmla="*/ 876935 w 1419860" name="connsiteX20-7535"/>
              <a:gd fmla="*/ 1527175 h 3588041" name="connsiteY20-7536"/>
              <a:gd fmla="*/ 822960 w 1419860" name="connsiteX21-7537"/>
              <a:gd fmla="*/ 1895475 h 3588041" name="connsiteY21-7538"/>
              <a:gd fmla="*/ 991235 w 1419860" name="connsiteX22-7539"/>
              <a:gd fmla="*/ 2308225 h 3588041" name="connsiteY22-7540"/>
              <a:gd fmla="*/ 883285 w 1419860" name="connsiteX23-7541"/>
              <a:gd fmla="*/ 2578100 h 3588041" name="connsiteY23-7542"/>
              <a:gd fmla="*/ 1153160 w 1419860" name="connsiteX24-7543"/>
              <a:gd fmla="*/ 2524125 h 3588041" name="connsiteY24-7544"/>
              <a:gd fmla="*/ 1419860 w 1419860" name="connsiteX25-7545"/>
              <a:gd fmla="*/ 2626519 h 3588041" name="connsiteY25-7546"/>
              <a:gd fmla="*/ 1175385 w 1419860" name="connsiteX26-7547"/>
              <a:gd fmla="*/ 2590800 h 3588041" name="connsiteY26-7548"/>
              <a:gd fmla="*/ 819785 w 1419860" name="connsiteX27-7549"/>
              <a:gd fmla="*/ 2733675 h 3588041" name="connsiteY27-7550"/>
              <a:gd fmla="*/ 676910 w 1419860" name="connsiteX28-7551"/>
              <a:gd fmla="*/ 3086100 h 3588041" name="connsiteY28-7552"/>
              <a:gd fmla="*/ 905510 w 1419860" name="connsiteX29-7553"/>
              <a:gd fmla="*/ 3419475 h 3588041" name="connsiteY29-7554"/>
              <a:gd fmla="*/ 1003935 w 1419860" name="connsiteX30-7555"/>
              <a:gd fmla="*/ 3581400 h 3588041" name="connsiteY30-7556"/>
              <a:gd fmla="*/ 1003935 w 1419860" name="connsiteX0-7557"/>
              <a:gd fmla="*/ 3581400 h 3588041" name="connsiteY0-7558"/>
              <a:gd fmla="*/ 578485 w 1419860" name="connsiteX1-7559"/>
              <a:gd fmla="*/ 3587750 h 3588041" name="connsiteY1-7560"/>
              <a:gd fmla="*/ 381635 w 1419860" name="connsiteX2-7561"/>
              <a:gd fmla="*/ 3076575 h 3588041" name="connsiteY2-7562"/>
              <a:gd fmla="*/ 734060 w 1419860" name="connsiteX3-7563"/>
              <a:gd fmla="*/ 2381250 h 3588041" name="connsiteY3-7564"/>
              <a:gd fmla="*/ 569595 w 1419860" name="connsiteX4-7565"/>
              <a:gd fmla="*/ 1953895 h 3588041" name="connsiteY4-7566"/>
              <a:gd fmla="*/ 0 w 1419860" name="connsiteX5-7567"/>
              <a:gd fmla="*/ 1902460 h 3588041" name="connsiteY5-7568"/>
              <a:gd fmla="*/ 359410 w 1419860" name="connsiteX6-7569"/>
              <a:gd fmla="*/ 1806575 h 3588041" name="connsiteY6-7570"/>
              <a:gd fmla="*/ 622935 w 1419860" name="connsiteX7-7571"/>
              <a:gd fmla="*/ 1879600 h 3588041" name="connsiteY7-7572"/>
              <a:gd fmla="*/ 810260 w 1419860" name="connsiteX8-7573"/>
              <a:gd fmla="*/ 1333500 h 3588041" name="connsiteY8-7574"/>
              <a:gd fmla="*/ 750729 w 1419860" name="connsiteX9-7575"/>
              <a:gd fmla="*/ 823913 h 3588041" name="connsiteY9-7576"/>
              <a:gd fmla="*/ 375285 w 1419860" name="connsiteX10-7577"/>
              <a:gd fmla="*/ 695325 h 3588041" name="connsiteY10-7578"/>
              <a:gd fmla="*/ 771367 w 1419860" name="connsiteX11-7579"/>
              <a:gd fmla="*/ 734218 h 3588041" name="connsiteY11-7580"/>
              <a:gd fmla="*/ 786448 w 1419860" name="connsiteX12-7581"/>
              <a:gd fmla="*/ 441325 h 3588041" name="connsiteY12-7582"/>
              <a:gd fmla="*/ 873760 w 1419860" name="connsiteX13-7583"/>
              <a:gd fmla="*/ 0 h 3588041" name="connsiteY13-7584"/>
              <a:gd fmla="*/ 845185 w 1419860" name="connsiteX14-7585"/>
              <a:gd fmla="*/ 679450 h 3588041" name="connsiteY14-7586"/>
              <a:gd fmla="*/ 908685 w 1419860" name="connsiteX15-7587"/>
              <a:gd fmla="*/ 1047750 h 3588041" name="connsiteY15-7588"/>
              <a:gd fmla="*/ 918210 w 1419860" name="connsiteX16-7589"/>
              <a:gd fmla="*/ 1295400 h 3588041" name="connsiteY16-7590"/>
              <a:gd fmla="*/ 1089660 w 1419860" name="connsiteX17-7591"/>
              <a:gd fmla="*/ 1187450 h 3588041" name="connsiteY17-7592"/>
              <a:gd fmla="*/ 1362710 w 1419860" name="connsiteX18-7593"/>
              <a:gd fmla="*/ 1171575 h 3588041" name="connsiteY18-7594"/>
              <a:gd fmla="*/ 1096010 w 1419860" name="connsiteX19-7595"/>
              <a:gd fmla="*/ 1254125 h 3588041" name="connsiteY19-7596"/>
              <a:gd fmla="*/ 876935 w 1419860" name="connsiteX20-7597"/>
              <a:gd fmla="*/ 1527175 h 3588041" name="connsiteY20-7598"/>
              <a:gd fmla="*/ 822960 w 1419860" name="connsiteX21-7599"/>
              <a:gd fmla="*/ 1895475 h 3588041" name="connsiteY21-7600"/>
              <a:gd fmla="*/ 991235 w 1419860" name="connsiteX22-7601"/>
              <a:gd fmla="*/ 2308225 h 3588041" name="connsiteY22-7602"/>
              <a:gd fmla="*/ 883285 w 1419860" name="connsiteX23-7603"/>
              <a:gd fmla="*/ 2578100 h 3588041" name="connsiteY23-7604"/>
              <a:gd fmla="*/ 1153160 w 1419860" name="connsiteX24-7605"/>
              <a:gd fmla="*/ 2524125 h 3588041" name="connsiteY24-7606"/>
              <a:gd fmla="*/ 1419860 w 1419860" name="connsiteX25-7607"/>
              <a:gd fmla="*/ 2626519 h 3588041" name="connsiteY25-7608"/>
              <a:gd fmla="*/ 1175385 w 1419860" name="connsiteX26-7609"/>
              <a:gd fmla="*/ 2590800 h 3588041" name="connsiteY26-7610"/>
              <a:gd fmla="*/ 819785 w 1419860" name="connsiteX27-7611"/>
              <a:gd fmla="*/ 2733675 h 3588041" name="connsiteY27-7612"/>
              <a:gd fmla="*/ 676910 w 1419860" name="connsiteX28-7613"/>
              <a:gd fmla="*/ 3086100 h 3588041" name="connsiteY28-7614"/>
              <a:gd fmla="*/ 905510 w 1419860" name="connsiteX29-7615"/>
              <a:gd fmla="*/ 3419475 h 3588041" name="connsiteY29-7616"/>
              <a:gd fmla="*/ 1003935 w 1419860" name="connsiteX30-7617"/>
              <a:gd fmla="*/ 3581400 h 3588041" name="connsiteY30-7618"/>
              <a:gd fmla="*/ 1003935 w 1419860" name="connsiteX0-7619"/>
              <a:gd fmla="*/ 3581400 h 3588041" name="connsiteY0-7620"/>
              <a:gd fmla="*/ 578485 w 1419860" name="connsiteX1-7621"/>
              <a:gd fmla="*/ 3587750 h 3588041" name="connsiteY1-7622"/>
              <a:gd fmla="*/ 381635 w 1419860" name="connsiteX2-7623"/>
              <a:gd fmla="*/ 3076575 h 3588041" name="connsiteY2-7624"/>
              <a:gd fmla="*/ 734060 w 1419860" name="connsiteX3-7625"/>
              <a:gd fmla="*/ 2381250 h 3588041" name="connsiteY3-7626"/>
              <a:gd fmla="*/ 569595 w 1419860" name="connsiteX4-7627"/>
              <a:gd fmla="*/ 1953895 h 3588041" name="connsiteY4-7628"/>
              <a:gd fmla="*/ 0 w 1419860" name="connsiteX5-7629"/>
              <a:gd fmla="*/ 1902460 h 3588041" name="connsiteY5-7630"/>
              <a:gd fmla="*/ 318135 w 1419860" name="connsiteX6-7631"/>
              <a:gd fmla="*/ 1812925 h 3588041" name="connsiteY6-7632"/>
              <a:gd fmla="*/ 622935 w 1419860" name="connsiteX7-7633"/>
              <a:gd fmla="*/ 1879600 h 3588041" name="connsiteY7-7634"/>
              <a:gd fmla="*/ 810260 w 1419860" name="connsiteX8-7635"/>
              <a:gd fmla="*/ 1333500 h 3588041" name="connsiteY8-7636"/>
              <a:gd fmla="*/ 750729 w 1419860" name="connsiteX9-7637"/>
              <a:gd fmla="*/ 823913 h 3588041" name="connsiteY9-7638"/>
              <a:gd fmla="*/ 375285 w 1419860" name="connsiteX10-7639"/>
              <a:gd fmla="*/ 695325 h 3588041" name="connsiteY10-7640"/>
              <a:gd fmla="*/ 771367 w 1419860" name="connsiteX11-7641"/>
              <a:gd fmla="*/ 734218 h 3588041" name="connsiteY11-7642"/>
              <a:gd fmla="*/ 786448 w 1419860" name="connsiteX12-7643"/>
              <a:gd fmla="*/ 441325 h 3588041" name="connsiteY12-7644"/>
              <a:gd fmla="*/ 873760 w 1419860" name="connsiteX13-7645"/>
              <a:gd fmla="*/ 0 h 3588041" name="connsiteY13-7646"/>
              <a:gd fmla="*/ 845185 w 1419860" name="connsiteX14-7647"/>
              <a:gd fmla="*/ 679450 h 3588041" name="connsiteY14-7648"/>
              <a:gd fmla="*/ 908685 w 1419860" name="connsiteX15-7649"/>
              <a:gd fmla="*/ 1047750 h 3588041" name="connsiteY15-7650"/>
              <a:gd fmla="*/ 918210 w 1419860" name="connsiteX16-7651"/>
              <a:gd fmla="*/ 1295400 h 3588041" name="connsiteY16-7652"/>
              <a:gd fmla="*/ 1089660 w 1419860" name="connsiteX17-7653"/>
              <a:gd fmla="*/ 1187450 h 3588041" name="connsiteY17-7654"/>
              <a:gd fmla="*/ 1362710 w 1419860" name="connsiteX18-7655"/>
              <a:gd fmla="*/ 1171575 h 3588041" name="connsiteY18-7656"/>
              <a:gd fmla="*/ 1096010 w 1419860" name="connsiteX19-7657"/>
              <a:gd fmla="*/ 1254125 h 3588041" name="connsiteY19-7658"/>
              <a:gd fmla="*/ 876935 w 1419860" name="connsiteX20-7659"/>
              <a:gd fmla="*/ 1527175 h 3588041" name="connsiteY20-7660"/>
              <a:gd fmla="*/ 822960 w 1419860" name="connsiteX21-7661"/>
              <a:gd fmla="*/ 1895475 h 3588041" name="connsiteY21-7662"/>
              <a:gd fmla="*/ 991235 w 1419860" name="connsiteX22-7663"/>
              <a:gd fmla="*/ 2308225 h 3588041" name="connsiteY22-7664"/>
              <a:gd fmla="*/ 883285 w 1419860" name="connsiteX23-7665"/>
              <a:gd fmla="*/ 2578100 h 3588041" name="connsiteY23-7666"/>
              <a:gd fmla="*/ 1153160 w 1419860" name="connsiteX24-7667"/>
              <a:gd fmla="*/ 2524125 h 3588041" name="connsiteY24-7668"/>
              <a:gd fmla="*/ 1419860 w 1419860" name="connsiteX25-7669"/>
              <a:gd fmla="*/ 2626519 h 3588041" name="connsiteY25-7670"/>
              <a:gd fmla="*/ 1175385 w 1419860" name="connsiteX26-7671"/>
              <a:gd fmla="*/ 2590800 h 3588041" name="connsiteY26-7672"/>
              <a:gd fmla="*/ 819785 w 1419860" name="connsiteX27-7673"/>
              <a:gd fmla="*/ 2733675 h 3588041" name="connsiteY27-7674"/>
              <a:gd fmla="*/ 676910 w 1419860" name="connsiteX28-7675"/>
              <a:gd fmla="*/ 3086100 h 3588041" name="connsiteY28-7676"/>
              <a:gd fmla="*/ 905510 w 1419860" name="connsiteX29-7677"/>
              <a:gd fmla="*/ 3419475 h 3588041" name="connsiteY29-7678"/>
              <a:gd fmla="*/ 1003935 w 1419860" name="connsiteX30-7679"/>
              <a:gd fmla="*/ 3581400 h 3588041" name="connsiteY30-7680"/>
              <a:gd fmla="*/ 1003935 w 1419860" name="connsiteX0-7681"/>
              <a:gd fmla="*/ 3581400 h 3588041" name="connsiteY0-7682"/>
              <a:gd fmla="*/ 578485 w 1419860" name="connsiteX1-7683"/>
              <a:gd fmla="*/ 3587750 h 3588041" name="connsiteY1-7684"/>
              <a:gd fmla="*/ 381635 w 1419860" name="connsiteX2-7685"/>
              <a:gd fmla="*/ 3076575 h 3588041" name="connsiteY2-7686"/>
              <a:gd fmla="*/ 734060 w 1419860" name="connsiteX3-7687"/>
              <a:gd fmla="*/ 2381250 h 3588041" name="connsiteY3-7688"/>
              <a:gd fmla="*/ 569595 w 1419860" name="connsiteX4-7689"/>
              <a:gd fmla="*/ 1953895 h 3588041" name="connsiteY4-7690"/>
              <a:gd fmla="*/ 0 w 1419860" name="connsiteX5-7691"/>
              <a:gd fmla="*/ 1902460 h 3588041" name="connsiteY5-7692"/>
              <a:gd fmla="*/ 318135 w 1419860" name="connsiteX6-7693"/>
              <a:gd fmla="*/ 1812925 h 3588041" name="connsiteY6-7694"/>
              <a:gd fmla="*/ 622935 w 1419860" name="connsiteX7-7695"/>
              <a:gd fmla="*/ 1879600 h 3588041" name="connsiteY7-7696"/>
              <a:gd fmla="*/ 810260 w 1419860" name="connsiteX8-7697"/>
              <a:gd fmla="*/ 1333500 h 3588041" name="connsiteY8-7698"/>
              <a:gd fmla="*/ 750729 w 1419860" name="connsiteX9-7699"/>
              <a:gd fmla="*/ 823913 h 3588041" name="connsiteY9-7700"/>
              <a:gd fmla="*/ 375285 w 1419860" name="connsiteX10-7701"/>
              <a:gd fmla="*/ 695325 h 3588041" name="connsiteY10-7702"/>
              <a:gd fmla="*/ 771367 w 1419860" name="connsiteX11-7703"/>
              <a:gd fmla="*/ 734218 h 3588041" name="connsiteY11-7704"/>
              <a:gd fmla="*/ 786448 w 1419860" name="connsiteX12-7705"/>
              <a:gd fmla="*/ 441325 h 3588041" name="connsiteY12-7706"/>
              <a:gd fmla="*/ 873760 w 1419860" name="connsiteX13-7707"/>
              <a:gd fmla="*/ 0 h 3588041" name="connsiteY13-7708"/>
              <a:gd fmla="*/ 845185 w 1419860" name="connsiteX14-7709"/>
              <a:gd fmla="*/ 679450 h 3588041" name="connsiteY14-7710"/>
              <a:gd fmla="*/ 908685 w 1419860" name="connsiteX15-7711"/>
              <a:gd fmla="*/ 1047750 h 3588041" name="connsiteY15-7712"/>
              <a:gd fmla="*/ 918210 w 1419860" name="connsiteX16-7713"/>
              <a:gd fmla="*/ 1295400 h 3588041" name="connsiteY16-7714"/>
              <a:gd fmla="*/ 1089660 w 1419860" name="connsiteX17-7715"/>
              <a:gd fmla="*/ 1187450 h 3588041" name="connsiteY17-7716"/>
              <a:gd fmla="*/ 1362710 w 1419860" name="connsiteX18-7717"/>
              <a:gd fmla="*/ 1171575 h 3588041" name="connsiteY18-7718"/>
              <a:gd fmla="*/ 1096010 w 1419860" name="connsiteX19-7719"/>
              <a:gd fmla="*/ 1254125 h 3588041" name="connsiteY19-7720"/>
              <a:gd fmla="*/ 876935 w 1419860" name="connsiteX20-7721"/>
              <a:gd fmla="*/ 1527175 h 3588041" name="connsiteY20-7722"/>
              <a:gd fmla="*/ 822960 w 1419860" name="connsiteX21-7723"/>
              <a:gd fmla="*/ 1895475 h 3588041" name="connsiteY21-7724"/>
              <a:gd fmla="*/ 991235 w 1419860" name="connsiteX22-7725"/>
              <a:gd fmla="*/ 2308225 h 3588041" name="connsiteY22-7726"/>
              <a:gd fmla="*/ 883285 w 1419860" name="connsiteX23-7727"/>
              <a:gd fmla="*/ 2578100 h 3588041" name="connsiteY23-7728"/>
              <a:gd fmla="*/ 1153160 w 1419860" name="connsiteX24-7729"/>
              <a:gd fmla="*/ 2524125 h 3588041" name="connsiteY24-7730"/>
              <a:gd fmla="*/ 1419860 w 1419860" name="connsiteX25-7731"/>
              <a:gd fmla="*/ 2626519 h 3588041" name="connsiteY25-7732"/>
              <a:gd fmla="*/ 1175385 w 1419860" name="connsiteX26-7733"/>
              <a:gd fmla="*/ 2590800 h 3588041" name="connsiteY26-7734"/>
              <a:gd fmla="*/ 819785 w 1419860" name="connsiteX27-7735"/>
              <a:gd fmla="*/ 2733675 h 3588041" name="connsiteY27-7736"/>
              <a:gd fmla="*/ 676910 w 1419860" name="connsiteX28-7737"/>
              <a:gd fmla="*/ 3086100 h 3588041" name="connsiteY28-7738"/>
              <a:gd fmla="*/ 905510 w 1419860" name="connsiteX29-7739"/>
              <a:gd fmla="*/ 3419475 h 3588041" name="connsiteY29-7740"/>
              <a:gd fmla="*/ 1003935 w 1419860" name="connsiteX30-7741"/>
              <a:gd fmla="*/ 3581400 h 3588041" name="connsiteY30-7742"/>
              <a:gd fmla="*/ 1003935 w 1419860" name="connsiteX0-7743"/>
              <a:gd fmla="*/ 3581400 h 3588041" name="connsiteY0-7744"/>
              <a:gd fmla="*/ 578485 w 1419860" name="connsiteX1-7745"/>
              <a:gd fmla="*/ 3587750 h 3588041" name="connsiteY1-7746"/>
              <a:gd fmla="*/ 381635 w 1419860" name="connsiteX2-7747"/>
              <a:gd fmla="*/ 3076575 h 3588041" name="connsiteY2-7748"/>
              <a:gd fmla="*/ 734060 w 1419860" name="connsiteX3-7749"/>
              <a:gd fmla="*/ 2381250 h 3588041" name="connsiteY3-7750"/>
              <a:gd fmla="*/ 569595 w 1419860" name="connsiteX4-7751"/>
              <a:gd fmla="*/ 1953895 h 3588041" name="connsiteY4-7752"/>
              <a:gd fmla="*/ 0 w 1419860" name="connsiteX5-7753"/>
              <a:gd fmla="*/ 1902460 h 3588041" name="connsiteY5-7754"/>
              <a:gd fmla="*/ 318135 w 1419860" name="connsiteX6-7755"/>
              <a:gd fmla="*/ 1812925 h 3588041" name="connsiteY6-7756"/>
              <a:gd fmla="*/ 622935 w 1419860" name="connsiteX7-7757"/>
              <a:gd fmla="*/ 1879600 h 3588041" name="connsiteY7-7758"/>
              <a:gd fmla="*/ 810260 w 1419860" name="connsiteX8-7759"/>
              <a:gd fmla="*/ 1333500 h 3588041" name="connsiteY8-7760"/>
              <a:gd fmla="*/ 750729 w 1419860" name="connsiteX9-7761"/>
              <a:gd fmla="*/ 823913 h 3588041" name="connsiteY9-7762"/>
              <a:gd fmla="*/ 375285 w 1419860" name="connsiteX10-7763"/>
              <a:gd fmla="*/ 695325 h 3588041" name="connsiteY10-7764"/>
              <a:gd fmla="*/ 771367 w 1419860" name="connsiteX11-7765"/>
              <a:gd fmla="*/ 734218 h 3588041" name="connsiteY11-7766"/>
              <a:gd fmla="*/ 786448 w 1419860" name="connsiteX12-7767"/>
              <a:gd fmla="*/ 441325 h 3588041" name="connsiteY12-7768"/>
              <a:gd fmla="*/ 873760 w 1419860" name="connsiteX13-7769"/>
              <a:gd fmla="*/ 0 h 3588041" name="connsiteY13-7770"/>
              <a:gd fmla="*/ 845185 w 1419860" name="connsiteX14-7771"/>
              <a:gd fmla="*/ 679450 h 3588041" name="connsiteY14-7772"/>
              <a:gd fmla="*/ 908685 w 1419860" name="connsiteX15-7773"/>
              <a:gd fmla="*/ 1047750 h 3588041" name="connsiteY15-7774"/>
              <a:gd fmla="*/ 918210 w 1419860" name="connsiteX16-7775"/>
              <a:gd fmla="*/ 1295400 h 3588041" name="connsiteY16-7776"/>
              <a:gd fmla="*/ 1089660 w 1419860" name="connsiteX17-7777"/>
              <a:gd fmla="*/ 1187450 h 3588041" name="connsiteY17-7778"/>
              <a:gd fmla="*/ 1362710 w 1419860" name="connsiteX18-7779"/>
              <a:gd fmla="*/ 1171575 h 3588041" name="connsiteY18-7780"/>
              <a:gd fmla="*/ 1096010 w 1419860" name="connsiteX19-7781"/>
              <a:gd fmla="*/ 1254125 h 3588041" name="connsiteY19-7782"/>
              <a:gd fmla="*/ 876935 w 1419860" name="connsiteX20-7783"/>
              <a:gd fmla="*/ 1527175 h 3588041" name="connsiteY20-7784"/>
              <a:gd fmla="*/ 822960 w 1419860" name="connsiteX21-7785"/>
              <a:gd fmla="*/ 1895475 h 3588041" name="connsiteY21-7786"/>
              <a:gd fmla="*/ 991235 w 1419860" name="connsiteX22-7787"/>
              <a:gd fmla="*/ 2308225 h 3588041" name="connsiteY22-7788"/>
              <a:gd fmla="*/ 883285 w 1419860" name="connsiteX23-7789"/>
              <a:gd fmla="*/ 2578100 h 3588041" name="connsiteY23-7790"/>
              <a:gd fmla="*/ 1153160 w 1419860" name="connsiteX24-7791"/>
              <a:gd fmla="*/ 2524125 h 3588041" name="connsiteY24-7792"/>
              <a:gd fmla="*/ 1419860 w 1419860" name="connsiteX25-7793"/>
              <a:gd fmla="*/ 2626519 h 3588041" name="connsiteY25-7794"/>
              <a:gd fmla="*/ 1175385 w 1419860" name="connsiteX26-7795"/>
              <a:gd fmla="*/ 2590800 h 3588041" name="connsiteY26-7796"/>
              <a:gd fmla="*/ 819785 w 1419860" name="connsiteX27-7797"/>
              <a:gd fmla="*/ 2733675 h 3588041" name="connsiteY27-7798"/>
              <a:gd fmla="*/ 676910 w 1419860" name="connsiteX28-7799"/>
              <a:gd fmla="*/ 3086100 h 3588041" name="connsiteY28-7800"/>
              <a:gd fmla="*/ 905510 w 1419860" name="connsiteX29-7801"/>
              <a:gd fmla="*/ 3419475 h 3588041" name="connsiteY29-7802"/>
              <a:gd fmla="*/ 1003935 w 1419860" name="connsiteX30-7803"/>
              <a:gd fmla="*/ 3581400 h 3588041" name="connsiteY30-7804"/>
              <a:gd fmla="*/ 1003935 w 1419860" name="connsiteX0-7805"/>
              <a:gd fmla="*/ 3581400 h 3588041" name="connsiteY0-7806"/>
              <a:gd fmla="*/ 578485 w 1419860" name="connsiteX1-7807"/>
              <a:gd fmla="*/ 3587750 h 3588041" name="connsiteY1-7808"/>
              <a:gd fmla="*/ 381635 w 1419860" name="connsiteX2-7809"/>
              <a:gd fmla="*/ 3076575 h 3588041" name="connsiteY2-7810"/>
              <a:gd fmla="*/ 734060 w 1419860" name="connsiteX3-7811"/>
              <a:gd fmla="*/ 2381250 h 3588041" name="connsiteY3-7812"/>
              <a:gd fmla="*/ 569595 w 1419860" name="connsiteX4-7813"/>
              <a:gd fmla="*/ 1953895 h 3588041" name="connsiteY4-7814"/>
              <a:gd fmla="*/ 0 w 1419860" name="connsiteX5-7815"/>
              <a:gd fmla="*/ 1902460 h 3588041" name="connsiteY5-7816"/>
              <a:gd fmla="*/ 318135 w 1419860" name="connsiteX6-7817"/>
              <a:gd fmla="*/ 1812925 h 3588041" name="connsiteY6-7818"/>
              <a:gd fmla="*/ 622935 w 1419860" name="connsiteX7-7819"/>
              <a:gd fmla="*/ 1879600 h 3588041" name="connsiteY7-7820"/>
              <a:gd fmla="*/ 810260 w 1419860" name="connsiteX8-7821"/>
              <a:gd fmla="*/ 1333500 h 3588041" name="connsiteY8-7822"/>
              <a:gd fmla="*/ 750729 w 1419860" name="connsiteX9-7823"/>
              <a:gd fmla="*/ 823913 h 3588041" name="connsiteY9-7824"/>
              <a:gd fmla="*/ 375285 w 1419860" name="connsiteX10-7825"/>
              <a:gd fmla="*/ 695325 h 3588041" name="connsiteY10-7826"/>
              <a:gd fmla="*/ 771367 w 1419860" name="connsiteX11-7827"/>
              <a:gd fmla="*/ 734218 h 3588041" name="connsiteY11-7828"/>
              <a:gd fmla="*/ 786448 w 1419860" name="connsiteX12-7829"/>
              <a:gd fmla="*/ 441325 h 3588041" name="connsiteY12-7830"/>
              <a:gd fmla="*/ 873760 w 1419860" name="connsiteX13-7831"/>
              <a:gd fmla="*/ 0 h 3588041" name="connsiteY13-7832"/>
              <a:gd fmla="*/ 845185 w 1419860" name="connsiteX14-7833"/>
              <a:gd fmla="*/ 679450 h 3588041" name="connsiteY14-7834"/>
              <a:gd fmla="*/ 908685 w 1419860" name="connsiteX15-7835"/>
              <a:gd fmla="*/ 1047750 h 3588041" name="connsiteY15-7836"/>
              <a:gd fmla="*/ 918210 w 1419860" name="connsiteX16-7837"/>
              <a:gd fmla="*/ 1295400 h 3588041" name="connsiteY16-7838"/>
              <a:gd fmla="*/ 1089660 w 1419860" name="connsiteX17-7839"/>
              <a:gd fmla="*/ 1187450 h 3588041" name="connsiteY17-7840"/>
              <a:gd fmla="*/ 1362710 w 1419860" name="connsiteX18-7841"/>
              <a:gd fmla="*/ 1171575 h 3588041" name="connsiteY18-7842"/>
              <a:gd fmla="*/ 1096010 w 1419860" name="connsiteX19-7843"/>
              <a:gd fmla="*/ 1254125 h 3588041" name="connsiteY19-7844"/>
              <a:gd fmla="*/ 876935 w 1419860" name="connsiteX20-7845"/>
              <a:gd fmla="*/ 1527175 h 3588041" name="connsiteY20-7846"/>
              <a:gd fmla="*/ 822960 w 1419860" name="connsiteX21-7847"/>
              <a:gd fmla="*/ 1895475 h 3588041" name="connsiteY21-7848"/>
              <a:gd fmla="*/ 991235 w 1419860" name="connsiteX22-7849"/>
              <a:gd fmla="*/ 2308225 h 3588041" name="connsiteY22-7850"/>
              <a:gd fmla="*/ 883285 w 1419860" name="connsiteX23-7851"/>
              <a:gd fmla="*/ 2578100 h 3588041" name="connsiteY23-7852"/>
              <a:gd fmla="*/ 1153160 w 1419860" name="connsiteX24-7853"/>
              <a:gd fmla="*/ 2524125 h 3588041" name="connsiteY24-7854"/>
              <a:gd fmla="*/ 1419860 w 1419860" name="connsiteX25-7855"/>
              <a:gd fmla="*/ 2626519 h 3588041" name="connsiteY25-7856"/>
              <a:gd fmla="*/ 1175385 w 1419860" name="connsiteX26-7857"/>
              <a:gd fmla="*/ 2590800 h 3588041" name="connsiteY26-7858"/>
              <a:gd fmla="*/ 819785 w 1419860" name="connsiteX27-7859"/>
              <a:gd fmla="*/ 2733675 h 3588041" name="connsiteY27-7860"/>
              <a:gd fmla="*/ 676910 w 1419860" name="connsiteX28-7861"/>
              <a:gd fmla="*/ 3086100 h 3588041" name="connsiteY28-7862"/>
              <a:gd fmla="*/ 905510 w 1419860" name="connsiteX29-7863"/>
              <a:gd fmla="*/ 3419475 h 3588041" name="connsiteY29-7864"/>
              <a:gd fmla="*/ 1003935 w 1419860" name="connsiteX30-7865"/>
              <a:gd fmla="*/ 3581400 h 3588041" name="connsiteY30-7866"/>
              <a:gd fmla="*/ 1003935 w 1419860" name="connsiteX0-7867"/>
              <a:gd fmla="*/ 3581400 h 3588041" name="connsiteY0-7868"/>
              <a:gd fmla="*/ 578485 w 1419860" name="connsiteX1-7869"/>
              <a:gd fmla="*/ 3587750 h 3588041" name="connsiteY1-7870"/>
              <a:gd fmla="*/ 381635 w 1419860" name="connsiteX2-7871"/>
              <a:gd fmla="*/ 3076575 h 3588041" name="connsiteY2-7872"/>
              <a:gd fmla="*/ 734060 w 1419860" name="connsiteX3-7873"/>
              <a:gd fmla="*/ 2381250 h 3588041" name="connsiteY3-7874"/>
              <a:gd fmla="*/ 569595 w 1419860" name="connsiteX4-7875"/>
              <a:gd fmla="*/ 1953895 h 3588041" name="connsiteY4-7876"/>
              <a:gd fmla="*/ 0 w 1419860" name="connsiteX5-7877"/>
              <a:gd fmla="*/ 1902460 h 3588041" name="connsiteY5-7878"/>
              <a:gd fmla="*/ 318135 w 1419860" name="connsiteX6-7879"/>
              <a:gd fmla="*/ 1812925 h 3588041" name="connsiteY6-7880"/>
              <a:gd fmla="*/ 622935 w 1419860" name="connsiteX7-7881"/>
              <a:gd fmla="*/ 1879600 h 3588041" name="connsiteY7-7882"/>
              <a:gd fmla="*/ 810260 w 1419860" name="connsiteX8-7883"/>
              <a:gd fmla="*/ 1333500 h 3588041" name="connsiteY8-7884"/>
              <a:gd fmla="*/ 750729 w 1419860" name="connsiteX9-7885"/>
              <a:gd fmla="*/ 823913 h 3588041" name="connsiteY9-7886"/>
              <a:gd fmla="*/ 375285 w 1419860" name="connsiteX10-7887"/>
              <a:gd fmla="*/ 695325 h 3588041" name="connsiteY10-7888"/>
              <a:gd fmla="*/ 771367 w 1419860" name="connsiteX11-7889"/>
              <a:gd fmla="*/ 734218 h 3588041" name="connsiteY11-7890"/>
              <a:gd fmla="*/ 786448 w 1419860" name="connsiteX12-7891"/>
              <a:gd fmla="*/ 441325 h 3588041" name="connsiteY12-7892"/>
              <a:gd fmla="*/ 873760 w 1419860" name="connsiteX13-7893"/>
              <a:gd fmla="*/ 0 h 3588041" name="connsiteY13-7894"/>
              <a:gd fmla="*/ 845185 w 1419860" name="connsiteX14-7895"/>
              <a:gd fmla="*/ 679450 h 3588041" name="connsiteY14-7896"/>
              <a:gd fmla="*/ 908685 w 1419860" name="connsiteX15-7897"/>
              <a:gd fmla="*/ 1047750 h 3588041" name="connsiteY15-7898"/>
              <a:gd fmla="*/ 918210 w 1419860" name="connsiteX16-7899"/>
              <a:gd fmla="*/ 1295400 h 3588041" name="connsiteY16-7900"/>
              <a:gd fmla="*/ 1089660 w 1419860" name="connsiteX17-7901"/>
              <a:gd fmla="*/ 1187450 h 3588041" name="connsiteY17-7902"/>
              <a:gd fmla="*/ 1362710 w 1419860" name="connsiteX18-7903"/>
              <a:gd fmla="*/ 1171575 h 3588041" name="connsiteY18-7904"/>
              <a:gd fmla="*/ 1096010 w 1419860" name="connsiteX19-7905"/>
              <a:gd fmla="*/ 1254125 h 3588041" name="connsiteY19-7906"/>
              <a:gd fmla="*/ 876935 w 1419860" name="connsiteX20-7907"/>
              <a:gd fmla="*/ 1527175 h 3588041" name="connsiteY20-7908"/>
              <a:gd fmla="*/ 822960 w 1419860" name="connsiteX21-7909"/>
              <a:gd fmla="*/ 1895475 h 3588041" name="connsiteY21-7910"/>
              <a:gd fmla="*/ 991235 w 1419860" name="connsiteX22-7911"/>
              <a:gd fmla="*/ 2308225 h 3588041" name="connsiteY22-7912"/>
              <a:gd fmla="*/ 883285 w 1419860" name="connsiteX23-7913"/>
              <a:gd fmla="*/ 2578100 h 3588041" name="connsiteY23-7914"/>
              <a:gd fmla="*/ 1153160 w 1419860" name="connsiteX24-7915"/>
              <a:gd fmla="*/ 2524125 h 3588041" name="connsiteY24-7916"/>
              <a:gd fmla="*/ 1419860 w 1419860" name="connsiteX25-7917"/>
              <a:gd fmla="*/ 2626519 h 3588041" name="connsiteY25-7918"/>
              <a:gd fmla="*/ 1175385 w 1419860" name="connsiteX26-7919"/>
              <a:gd fmla="*/ 2590800 h 3588041" name="connsiteY26-7920"/>
              <a:gd fmla="*/ 819785 w 1419860" name="connsiteX27-7921"/>
              <a:gd fmla="*/ 2733675 h 3588041" name="connsiteY27-7922"/>
              <a:gd fmla="*/ 676910 w 1419860" name="connsiteX28-7923"/>
              <a:gd fmla="*/ 3086100 h 3588041" name="connsiteY28-7924"/>
              <a:gd fmla="*/ 905510 w 1419860" name="connsiteX29-7925"/>
              <a:gd fmla="*/ 3419475 h 3588041" name="connsiteY29-7926"/>
              <a:gd fmla="*/ 1003935 w 1419860" name="connsiteX30-7927"/>
              <a:gd fmla="*/ 3581400 h 3588041" name="connsiteY30-7928"/>
              <a:gd fmla="*/ 1010285 w 1426210" name="connsiteX0-7929"/>
              <a:gd fmla="*/ 3581400 h 3588041" name="connsiteY0-7930"/>
              <a:gd fmla="*/ 584835 w 1426210" name="connsiteX1-7931"/>
              <a:gd fmla="*/ 3587750 h 3588041" name="connsiteY1-7932"/>
              <a:gd fmla="*/ 387985 w 1426210" name="connsiteX2-7933"/>
              <a:gd fmla="*/ 3076575 h 3588041" name="connsiteY2-7934"/>
              <a:gd fmla="*/ 740410 w 1426210" name="connsiteX3-7935"/>
              <a:gd fmla="*/ 2381250 h 3588041" name="connsiteY3-7936"/>
              <a:gd fmla="*/ 575945 w 1426210" name="connsiteX4-7937"/>
              <a:gd fmla="*/ 1953895 h 3588041" name="connsiteY4-7938"/>
              <a:gd fmla="*/ 0 w 1426210" name="connsiteX5-7939"/>
              <a:gd fmla="*/ 1937385 h 3588041" name="connsiteY5-7940"/>
              <a:gd fmla="*/ 324485 w 1426210" name="connsiteX6-7941"/>
              <a:gd fmla="*/ 1812925 h 3588041" name="connsiteY6-7942"/>
              <a:gd fmla="*/ 629285 w 1426210" name="connsiteX7-7943"/>
              <a:gd fmla="*/ 1879600 h 3588041" name="connsiteY7-7944"/>
              <a:gd fmla="*/ 816610 w 1426210" name="connsiteX8-7945"/>
              <a:gd fmla="*/ 1333500 h 3588041" name="connsiteY8-7946"/>
              <a:gd fmla="*/ 757079 w 1426210" name="connsiteX9-7947"/>
              <a:gd fmla="*/ 823913 h 3588041" name="connsiteY9-7948"/>
              <a:gd fmla="*/ 381635 w 1426210" name="connsiteX10-7949"/>
              <a:gd fmla="*/ 695325 h 3588041" name="connsiteY10-7950"/>
              <a:gd fmla="*/ 777717 w 1426210" name="connsiteX11-7951"/>
              <a:gd fmla="*/ 734218 h 3588041" name="connsiteY11-7952"/>
              <a:gd fmla="*/ 792798 w 1426210" name="connsiteX12-7953"/>
              <a:gd fmla="*/ 441325 h 3588041" name="connsiteY12-7954"/>
              <a:gd fmla="*/ 880110 w 1426210" name="connsiteX13-7955"/>
              <a:gd fmla="*/ 0 h 3588041" name="connsiteY13-7956"/>
              <a:gd fmla="*/ 851535 w 1426210" name="connsiteX14-7957"/>
              <a:gd fmla="*/ 679450 h 3588041" name="connsiteY14-7958"/>
              <a:gd fmla="*/ 915035 w 1426210" name="connsiteX15-7959"/>
              <a:gd fmla="*/ 1047750 h 3588041" name="connsiteY15-7960"/>
              <a:gd fmla="*/ 924560 w 1426210" name="connsiteX16-7961"/>
              <a:gd fmla="*/ 1295400 h 3588041" name="connsiteY16-7962"/>
              <a:gd fmla="*/ 1096010 w 1426210" name="connsiteX17-7963"/>
              <a:gd fmla="*/ 1187450 h 3588041" name="connsiteY17-7964"/>
              <a:gd fmla="*/ 1369060 w 1426210" name="connsiteX18-7965"/>
              <a:gd fmla="*/ 1171575 h 3588041" name="connsiteY18-7966"/>
              <a:gd fmla="*/ 1102360 w 1426210" name="connsiteX19-7967"/>
              <a:gd fmla="*/ 1254125 h 3588041" name="connsiteY19-7968"/>
              <a:gd fmla="*/ 883285 w 1426210" name="connsiteX20-7969"/>
              <a:gd fmla="*/ 1527175 h 3588041" name="connsiteY20-7970"/>
              <a:gd fmla="*/ 829310 w 1426210" name="connsiteX21-7971"/>
              <a:gd fmla="*/ 1895475 h 3588041" name="connsiteY21-7972"/>
              <a:gd fmla="*/ 997585 w 1426210" name="connsiteX22-7973"/>
              <a:gd fmla="*/ 2308225 h 3588041" name="connsiteY22-7974"/>
              <a:gd fmla="*/ 889635 w 1426210" name="connsiteX23-7975"/>
              <a:gd fmla="*/ 2578100 h 3588041" name="connsiteY23-7976"/>
              <a:gd fmla="*/ 1159510 w 1426210" name="connsiteX24-7977"/>
              <a:gd fmla="*/ 2524125 h 3588041" name="connsiteY24-7978"/>
              <a:gd fmla="*/ 1426210 w 1426210" name="connsiteX25-7979"/>
              <a:gd fmla="*/ 2626519 h 3588041" name="connsiteY25-7980"/>
              <a:gd fmla="*/ 1181735 w 1426210" name="connsiteX26-7981"/>
              <a:gd fmla="*/ 2590800 h 3588041" name="connsiteY26-7982"/>
              <a:gd fmla="*/ 826135 w 1426210" name="connsiteX27-7983"/>
              <a:gd fmla="*/ 2733675 h 3588041" name="connsiteY27-7984"/>
              <a:gd fmla="*/ 683260 w 1426210" name="connsiteX28-7985"/>
              <a:gd fmla="*/ 3086100 h 3588041" name="connsiteY28-7986"/>
              <a:gd fmla="*/ 911860 w 1426210" name="connsiteX29-7987"/>
              <a:gd fmla="*/ 3419475 h 3588041" name="connsiteY29-7988"/>
              <a:gd fmla="*/ 1010285 w 1426210" name="connsiteX30-7989"/>
              <a:gd fmla="*/ 3581400 h 3588041" name="connsiteY30-7990"/>
              <a:gd fmla="*/ 1010285 w 1426210" name="connsiteX0-7991"/>
              <a:gd fmla="*/ 3581400 h 3588041" name="connsiteY0-7992"/>
              <a:gd fmla="*/ 584835 w 1426210" name="connsiteX1-7993"/>
              <a:gd fmla="*/ 3587750 h 3588041" name="connsiteY1-7994"/>
              <a:gd fmla="*/ 387985 w 1426210" name="connsiteX2-7995"/>
              <a:gd fmla="*/ 3076575 h 3588041" name="connsiteY2-7996"/>
              <a:gd fmla="*/ 740410 w 1426210" name="connsiteX3-7997"/>
              <a:gd fmla="*/ 2381250 h 3588041" name="connsiteY3-7998"/>
              <a:gd fmla="*/ 575945 w 1426210" name="connsiteX4-7999"/>
              <a:gd fmla="*/ 1953895 h 3588041" name="connsiteY4-8000"/>
              <a:gd fmla="*/ 0 w 1426210" name="connsiteX5-8001"/>
              <a:gd fmla="*/ 1937385 h 3588041" name="connsiteY5-8002"/>
              <a:gd fmla="*/ 324485 w 1426210" name="connsiteX6-8003"/>
              <a:gd fmla="*/ 1812925 h 3588041" name="connsiteY6-8004"/>
              <a:gd fmla="*/ 629285 w 1426210" name="connsiteX7-8005"/>
              <a:gd fmla="*/ 1879600 h 3588041" name="connsiteY7-8006"/>
              <a:gd fmla="*/ 816610 w 1426210" name="connsiteX8-8007"/>
              <a:gd fmla="*/ 1333500 h 3588041" name="connsiteY8-8008"/>
              <a:gd fmla="*/ 757079 w 1426210" name="connsiteX9-8009"/>
              <a:gd fmla="*/ 823913 h 3588041" name="connsiteY9-8010"/>
              <a:gd fmla="*/ 381635 w 1426210" name="connsiteX10-8011"/>
              <a:gd fmla="*/ 695325 h 3588041" name="connsiteY10-8012"/>
              <a:gd fmla="*/ 777717 w 1426210" name="connsiteX11-8013"/>
              <a:gd fmla="*/ 734218 h 3588041" name="connsiteY11-8014"/>
              <a:gd fmla="*/ 792798 w 1426210" name="connsiteX12-8015"/>
              <a:gd fmla="*/ 441325 h 3588041" name="connsiteY12-8016"/>
              <a:gd fmla="*/ 880110 w 1426210" name="connsiteX13-8017"/>
              <a:gd fmla="*/ 0 h 3588041" name="connsiteY13-8018"/>
              <a:gd fmla="*/ 851535 w 1426210" name="connsiteX14-8019"/>
              <a:gd fmla="*/ 679450 h 3588041" name="connsiteY14-8020"/>
              <a:gd fmla="*/ 915035 w 1426210" name="connsiteX15-8021"/>
              <a:gd fmla="*/ 1047750 h 3588041" name="connsiteY15-8022"/>
              <a:gd fmla="*/ 924560 w 1426210" name="connsiteX16-8023"/>
              <a:gd fmla="*/ 1295400 h 3588041" name="connsiteY16-8024"/>
              <a:gd fmla="*/ 1096010 w 1426210" name="connsiteX17-8025"/>
              <a:gd fmla="*/ 1187450 h 3588041" name="connsiteY17-8026"/>
              <a:gd fmla="*/ 1369060 w 1426210" name="connsiteX18-8027"/>
              <a:gd fmla="*/ 1171575 h 3588041" name="connsiteY18-8028"/>
              <a:gd fmla="*/ 1102360 w 1426210" name="connsiteX19-8029"/>
              <a:gd fmla="*/ 1254125 h 3588041" name="connsiteY19-8030"/>
              <a:gd fmla="*/ 883285 w 1426210" name="connsiteX20-8031"/>
              <a:gd fmla="*/ 1527175 h 3588041" name="connsiteY20-8032"/>
              <a:gd fmla="*/ 829310 w 1426210" name="connsiteX21-8033"/>
              <a:gd fmla="*/ 1895475 h 3588041" name="connsiteY21-8034"/>
              <a:gd fmla="*/ 997585 w 1426210" name="connsiteX22-8035"/>
              <a:gd fmla="*/ 2308225 h 3588041" name="connsiteY22-8036"/>
              <a:gd fmla="*/ 889635 w 1426210" name="connsiteX23-8037"/>
              <a:gd fmla="*/ 2578100 h 3588041" name="connsiteY23-8038"/>
              <a:gd fmla="*/ 1159510 w 1426210" name="connsiteX24-8039"/>
              <a:gd fmla="*/ 2524125 h 3588041" name="connsiteY24-8040"/>
              <a:gd fmla="*/ 1426210 w 1426210" name="connsiteX25-8041"/>
              <a:gd fmla="*/ 2626519 h 3588041" name="connsiteY25-8042"/>
              <a:gd fmla="*/ 1181735 w 1426210" name="connsiteX26-8043"/>
              <a:gd fmla="*/ 2590800 h 3588041" name="connsiteY26-8044"/>
              <a:gd fmla="*/ 826135 w 1426210" name="connsiteX27-8045"/>
              <a:gd fmla="*/ 2733675 h 3588041" name="connsiteY27-8046"/>
              <a:gd fmla="*/ 683260 w 1426210" name="connsiteX28-8047"/>
              <a:gd fmla="*/ 3086100 h 3588041" name="connsiteY28-8048"/>
              <a:gd fmla="*/ 911860 w 1426210" name="connsiteX29-8049"/>
              <a:gd fmla="*/ 3419475 h 3588041" name="connsiteY29-8050"/>
              <a:gd fmla="*/ 1010285 w 1426210" name="connsiteX30-8051"/>
              <a:gd fmla="*/ 3581400 h 3588041" name="connsiteY30-8052"/>
              <a:gd fmla="*/ 1010285 w 1426210" name="connsiteX0-8053"/>
              <a:gd fmla="*/ 3581400 h 3588041" name="connsiteY0-8054"/>
              <a:gd fmla="*/ 584835 w 1426210" name="connsiteX1-8055"/>
              <a:gd fmla="*/ 3587750 h 3588041" name="connsiteY1-8056"/>
              <a:gd fmla="*/ 387985 w 1426210" name="connsiteX2-8057"/>
              <a:gd fmla="*/ 3076575 h 3588041" name="connsiteY2-8058"/>
              <a:gd fmla="*/ 740410 w 1426210" name="connsiteX3-8059"/>
              <a:gd fmla="*/ 2381250 h 3588041" name="connsiteY3-8060"/>
              <a:gd fmla="*/ 575945 w 1426210" name="connsiteX4-8061"/>
              <a:gd fmla="*/ 1953895 h 3588041" name="connsiteY4-8062"/>
              <a:gd fmla="*/ 0 w 1426210" name="connsiteX5-8063"/>
              <a:gd fmla="*/ 1937385 h 3588041" name="connsiteY5-8064"/>
              <a:gd fmla="*/ 280035 w 1426210" name="connsiteX6-8065"/>
              <a:gd fmla="*/ 1822450 h 3588041" name="connsiteY6-8066"/>
              <a:gd fmla="*/ 629285 w 1426210" name="connsiteX7-8067"/>
              <a:gd fmla="*/ 1879600 h 3588041" name="connsiteY7-8068"/>
              <a:gd fmla="*/ 816610 w 1426210" name="connsiteX8-8069"/>
              <a:gd fmla="*/ 1333500 h 3588041" name="connsiteY8-8070"/>
              <a:gd fmla="*/ 757079 w 1426210" name="connsiteX9-8071"/>
              <a:gd fmla="*/ 823913 h 3588041" name="connsiteY9-8072"/>
              <a:gd fmla="*/ 381635 w 1426210" name="connsiteX10-8073"/>
              <a:gd fmla="*/ 695325 h 3588041" name="connsiteY10-8074"/>
              <a:gd fmla="*/ 777717 w 1426210" name="connsiteX11-8075"/>
              <a:gd fmla="*/ 734218 h 3588041" name="connsiteY11-8076"/>
              <a:gd fmla="*/ 792798 w 1426210" name="connsiteX12-8077"/>
              <a:gd fmla="*/ 441325 h 3588041" name="connsiteY12-8078"/>
              <a:gd fmla="*/ 880110 w 1426210" name="connsiteX13-8079"/>
              <a:gd fmla="*/ 0 h 3588041" name="connsiteY13-8080"/>
              <a:gd fmla="*/ 851535 w 1426210" name="connsiteX14-8081"/>
              <a:gd fmla="*/ 679450 h 3588041" name="connsiteY14-8082"/>
              <a:gd fmla="*/ 915035 w 1426210" name="connsiteX15-8083"/>
              <a:gd fmla="*/ 1047750 h 3588041" name="connsiteY15-8084"/>
              <a:gd fmla="*/ 924560 w 1426210" name="connsiteX16-8085"/>
              <a:gd fmla="*/ 1295400 h 3588041" name="connsiteY16-8086"/>
              <a:gd fmla="*/ 1096010 w 1426210" name="connsiteX17-8087"/>
              <a:gd fmla="*/ 1187450 h 3588041" name="connsiteY17-8088"/>
              <a:gd fmla="*/ 1369060 w 1426210" name="connsiteX18-8089"/>
              <a:gd fmla="*/ 1171575 h 3588041" name="connsiteY18-8090"/>
              <a:gd fmla="*/ 1102360 w 1426210" name="connsiteX19-8091"/>
              <a:gd fmla="*/ 1254125 h 3588041" name="connsiteY19-8092"/>
              <a:gd fmla="*/ 883285 w 1426210" name="connsiteX20-8093"/>
              <a:gd fmla="*/ 1527175 h 3588041" name="connsiteY20-8094"/>
              <a:gd fmla="*/ 829310 w 1426210" name="connsiteX21-8095"/>
              <a:gd fmla="*/ 1895475 h 3588041" name="connsiteY21-8096"/>
              <a:gd fmla="*/ 997585 w 1426210" name="connsiteX22-8097"/>
              <a:gd fmla="*/ 2308225 h 3588041" name="connsiteY22-8098"/>
              <a:gd fmla="*/ 889635 w 1426210" name="connsiteX23-8099"/>
              <a:gd fmla="*/ 2578100 h 3588041" name="connsiteY23-8100"/>
              <a:gd fmla="*/ 1159510 w 1426210" name="connsiteX24-8101"/>
              <a:gd fmla="*/ 2524125 h 3588041" name="connsiteY24-8102"/>
              <a:gd fmla="*/ 1426210 w 1426210" name="connsiteX25-8103"/>
              <a:gd fmla="*/ 2626519 h 3588041" name="connsiteY25-8104"/>
              <a:gd fmla="*/ 1181735 w 1426210" name="connsiteX26-8105"/>
              <a:gd fmla="*/ 2590800 h 3588041" name="connsiteY26-8106"/>
              <a:gd fmla="*/ 826135 w 1426210" name="connsiteX27-8107"/>
              <a:gd fmla="*/ 2733675 h 3588041" name="connsiteY27-8108"/>
              <a:gd fmla="*/ 683260 w 1426210" name="connsiteX28-8109"/>
              <a:gd fmla="*/ 3086100 h 3588041" name="connsiteY28-8110"/>
              <a:gd fmla="*/ 911860 w 1426210" name="connsiteX29-8111"/>
              <a:gd fmla="*/ 3419475 h 3588041" name="connsiteY29-8112"/>
              <a:gd fmla="*/ 1010285 w 1426210" name="connsiteX30-8113"/>
              <a:gd fmla="*/ 3581400 h 3588041" name="connsiteY30-8114"/>
              <a:gd fmla="*/ 1010285 w 1426210" name="connsiteX0-8115"/>
              <a:gd fmla="*/ 3581400 h 3588041" name="connsiteY0-8116"/>
              <a:gd fmla="*/ 584835 w 1426210" name="connsiteX1-8117"/>
              <a:gd fmla="*/ 3587750 h 3588041" name="connsiteY1-8118"/>
              <a:gd fmla="*/ 387985 w 1426210" name="connsiteX2-8119"/>
              <a:gd fmla="*/ 3076575 h 3588041" name="connsiteY2-8120"/>
              <a:gd fmla="*/ 740410 w 1426210" name="connsiteX3-8121"/>
              <a:gd fmla="*/ 2381250 h 3588041" name="connsiteY3-8122"/>
              <a:gd fmla="*/ 575945 w 1426210" name="connsiteX4-8123"/>
              <a:gd fmla="*/ 1953895 h 3588041" name="connsiteY4-8124"/>
              <a:gd fmla="*/ 0 w 1426210" name="connsiteX5-8125"/>
              <a:gd fmla="*/ 1937385 h 3588041" name="connsiteY5-8126"/>
              <a:gd fmla="*/ 308610 w 1426210" name="connsiteX6-8127"/>
              <a:gd fmla="*/ 1828800 h 3588041" name="connsiteY6-8128"/>
              <a:gd fmla="*/ 629285 w 1426210" name="connsiteX7-8129"/>
              <a:gd fmla="*/ 1879600 h 3588041" name="connsiteY7-8130"/>
              <a:gd fmla="*/ 816610 w 1426210" name="connsiteX8-8131"/>
              <a:gd fmla="*/ 1333500 h 3588041" name="connsiteY8-8132"/>
              <a:gd fmla="*/ 757079 w 1426210" name="connsiteX9-8133"/>
              <a:gd fmla="*/ 823913 h 3588041" name="connsiteY9-8134"/>
              <a:gd fmla="*/ 381635 w 1426210" name="connsiteX10-8135"/>
              <a:gd fmla="*/ 695325 h 3588041" name="connsiteY10-8136"/>
              <a:gd fmla="*/ 777717 w 1426210" name="connsiteX11-8137"/>
              <a:gd fmla="*/ 734218 h 3588041" name="connsiteY11-8138"/>
              <a:gd fmla="*/ 792798 w 1426210" name="connsiteX12-8139"/>
              <a:gd fmla="*/ 441325 h 3588041" name="connsiteY12-8140"/>
              <a:gd fmla="*/ 880110 w 1426210" name="connsiteX13-8141"/>
              <a:gd fmla="*/ 0 h 3588041" name="connsiteY13-8142"/>
              <a:gd fmla="*/ 851535 w 1426210" name="connsiteX14-8143"/>
              <a:gd fmla="*/ 679450 h 3588041" name="connsiteY14-8144"/>
              <a:gd fmla="*/ 915035 w 1426210" name="connsiteX15-8145"/>
              <a:gd fmla="*/ 1047750 h 3588041" name="connsiteY15-8146"/>
              <a:gd fmla="*/ 924560 w 1426210" name="connsiteX16-8147"/>
              <a:gd fmla="*/ 1295400 h 3588041" name="connsiteY16-8148"/>
              <a:gd fmla="*/ 1096010 w 1426210" name="connsiteX17-8149"/>
              <a:gd fmla="*/ 1187450 h 3588041" name="connsiteY17-8150"/>
              <a:gd fmla="*/ 1369060 w 1426210" name="connsiteX18-8151"/>
              <a:gd fmla="*/ 1171575 h 3588041" name="connsiteY18-8152"/>
              <a:gd fmla="*/ 1102360 w 1426210" name="connsiteX19-8153"/>
              <a:gd fmla="*/ 1254125 h 3588041" name="connsiteY19-8154"/>
              <a:gd fmla="*/ 883285 w 1426210" name="connsiteX20-8155"/>
              <a:gd fmla="*/ 1527175 h 3588041" name="connsiteY20-8156"/>
              <a:gd fmla="*/ 829310 w 1426210" name="connsiteX21-8157"/>
              <a:gd fmla="*/ 1895475 h 3588041" name="connsiteY21-8158"/>
              <a:gd fmla="*/ 997585 w 1426210" name="connsiteX22-8159"/>
              <a:gd fmla="*/ 2308225 h 3588041" name="connsiteY22-8160"/>
              <a:gd fmla="*/ 889635 w 1426210" name="connsiteX23-8161"/>
              <a:gd fmla="*/ 2578100 h 3588041" name="connsiteY23-8162"/>
              <a:gd fmla="*/ 1159510 w 1426210" name="connsiteX24-8163"/>
              <a:gd fmla="*/ 2524125 h 3588041" name="connsiteY24-8164"/>
              <a:gd fmla="*/ 1426210 w 1426210" name="connsiteX25-8165"/>
              <a:gd fmla="*/ 2626519 h 3588041" name="connsiteY25-8166"/>
              <a:gd fmla="*/ 1181735 w 1426210" name="connsiteX26-8167"/>
              <a:gd fmla="*/ 2590800 h 3588041" name="connsiteY26-8168"/>
              <a:gd fmla="*/ 826135 w 1426210" name="connsiteX27-8169"/>
              <a:gd fmla="*/ 2733675 h 3588041" name="connsiteY27-8170"/>
              <a:gd fmla="*/ 683260 w 1426210" name="connsiteX28-8171"/>
              <a:gd fmla="*/ 3086100 h 3588041" name="connsiteY28-8172"/>
              <a:gd fmla="*/ 911860 w 1426210" name="connsiteX29-8173"/>
              <a:gd fmla="*/ 3419475 h 3588041" name="connsiteY29-8174"/>
              <a:gd fmla="*/ 1010285 w 1426210" name="connsiteX30-8175"/>
              <a:gd fmla="*/ 3581400 h 3588041" name="connsiteY30-8176"/>
              <a:gd fmla="*/ 1010285 w 1426210" name="connsiteX0-8177"/>
              <a:gd fmla="*/ 3581400 h 3588041" name="connsiteY0-8178"/>
              <a:gd fmla="*/ 584835 w 1426210" name="connsiteX1-8179"/>
              <a:gd fmla="*/ 3587750 h 3588041" name="connsiteY1-8180"/>
              <a:gd fmla="*/ 387985 w 1426210" name="connsiteX2-8181"/>
              <a:gd fmla="*/ 3076575 h 3588041" name="connsiteY2-8182"/>
              <a:gd fmla="*/ 740410 w 1426210" name="connsiteX3-8183"/>
              <a:gd fmla="*/ 2381250 h 3588041" name="connsiteY3-8184"/>
              <a:gd fmla="*/ 575945 w 1426210" name="connsiteX4-8185"/>
              <a:gd fmla="*/ 1953895 h 3588041" name="connsiteY4-8186"/>
              <a:gd fmla="*/ 0 w 1426210" name="connsiteX5-8187"/>
              <a:gd fmla="*/ 1937385 h 3588041" name="connsiteY5-8188"/>
              <a:gd fmla="*/ 308610 w 1426210" name="connsiteX6-8189"/>
              <a:gd fmla="*/ 1828800 h 3588041" name="connsiteY6-8190"/>
              <a:gd fmla="*/ 629285 w 1426210" name="connsiteX7-8191"/>
              <a:gd fmla="*/ 1879600 h 3588041" name="connsiteY7-8192"/>
              <a:gd fmla="*/ 816610 w 1426210" name="connsiteX8-8193"/>
              <a:gd fmla="*/ 1333500 h 3588041" name="connsiteY8-8194"/>
              <a:gd fmla="*/ 757079 w 1426210" name="connsiteX9-8195"/>
              <a:gd fmla="*/ 823913 h 3588041" name="connsiteY9-8196"/>
              <a:gd fmla="*/ 381635 w 1426210" name="connsiteX10-8197"/>
              <a:gd fmla="*/ 695325 h 3588041" name="connsiteY10-8198"/>
              <a:gd fmla="*/ 777717 w 1426210" name="connsiteX11-8199"/>
              <a:gd fmla="*/ 734218 h 3588041" name="connsiteY11-8200"/>
              <a:gd fmla="*/ 792798 w 1426210" name="connsiteX12-8201"/>
              <a:gd fmla="*/ 441325 h 3588041" name="connsiteY12-8202"/>
              <a:gd fmla="*/ 880110 w 1426210" name="connsiteX13-8203"/>
              <a:gd fmla="*/ 0 h 3588041" name="connsiteY13-8204"/>
              <a:gd fmla="*/ 851535 w 1426210" name="connsiteX14-8205"/>
              <a:gd fmla="*/ 679450 h 3588041" name="connsiteY14-8206"/>
              <a:gd fmla="*/ 915035 w 1426210" name="connsiteX15-8207"/>
              <a:gd fmla="*/ 1047750 h 3588041" name="connsiteY15-8208"/>
              <a:gd fmla="*/ 924560 w 1426210" name="connsiteX16-8209"/>
              <a:gd fmla="*/ 1295400 h 3588041" name="connsiteY16-8210"/>
              <a:gd fmla="*/ 1096010 w 1426210" name="connsiteX17-8211"/>
              <a:gd fmla="*/ 1187450 h 3588041" name="connsiteY17-8212"/>
              <a:gd fmla="*/ 1369060 w 1426210" name="connsiteX18-8213"/>
              <a:gd fmla="*/ 1171575 h 3588041" name="connsiteY18-8214"/>
              <a:gd fmla="*/ 1102360 w 1426210" name="connsiteX19-8215"/>
              <a:gd fmla="*/ 1254125 h 3588041" name="connsiteY19-8216"/>
              <a:gd fmla="*/ 883285 w 1426210" name="connsiteX20-8217"/>
              <a:gd fmla="*/ 1527175 h 3588041" name="connsiteY20-8218"/>
              <a:gd fmla="*/ 829310 w 1426210" name="connsiteX21-8219"/>
              <a:gd fmla="*/ 1895475 h 3588041" name="connsiteY21-8220"/>
              <a:gd fmla="*/ 997585 w 1426210" name="connsiteX22-8221"/>
              <a:gd fmla="*/ 2308225 h 3588041" name="connsiteY22-8222"/>
              <a:gd fmla="*/ 889635 w 1426210" name="connsiteX23-8223"/>
              <a:gd fmla="*/ 2578100 h 3588041" name="connsiteY23-8224"/>
              <a:gd fmla="*/ 1159510 w 1426210" name="connsiteX24-8225"/>
              <a:gd fmla="*/ 2524125 h 3588041" name="connsiteY24-8226"/>
              <a:gd fmla="*/ 1426210 w 1426210" name="connsiteX25-8227"/>
              <a:gd fmla="*/ 2626519 h 3588041" name="connsiteY25-8228"/>
              <a:gd fmla="*/ 1181735 w 1426210" name="connsiteX26-8229"/>
              <a:gd fmla="*/ 2590800 h 3588041" name="connsiteY26-8230"/>
              <a:gd fmla="*/ 826135 w 1426210" name="connsiteX27-8231"/>
              <a:gd fmla="*/ 2733675 h 3588041" name="connsiteY27-8232"/>
              <a:gd fmla="*/ 683260 w 1426210" name="connsiteX28-8233"/>
              <a:gd fmla="*/ 3086100 h 3588041" name="connsiteY28-8234"/>
              <a:gd fmla="*/ 911860 w 1426210" name="connsiteX29-8235"/>
              <a:gd fmla="*/ 3419475 h 3588041" name="connsiteY29-8236"/>
              <a:gd fmla="*/ 1010285 w 1426210" name="connsiteX30-8237"/>
              <a:gd fmla="*/ 3581400 h 3588041" name="connsiteY30-8238"/>
              <a:gd fmla="*/ 1010285 w 1426210" name="connsiteX0-8239"/>
              <a:gd fmla="*/ 3581400 h 3588041" name="connsiteY0-8240"/>
              <a:gd fmla="*/ 584835 w 1426210" name="connsiteX1-8241"/>
              <a:gd fmla="*/ 3587750 h 3588041" name="connsiteY1-8242"/>
              <a:gd fmla="*/ 387985 w 1426210" name="connsiteX2-8243"/>
              <a:gd fmla="*/ 3076575 h 3588041" name="connsiteY2-8244"/>
              <a:gd fmla="*/ 740410 w 1426210" name="connsiteX3-8245"/>
              <a:gd fmla="*/ 2381250 h 3588041" name="connsiteY3-8246"/>
              <a:gd fmla="*/ 575945 w 1426210" name="connsiteX4-8247"/>
              <a:gd fmla="*/ 1953895 h 3588041" name="connsiteY4-8248"/>
              <a:gd fmla="*/ 0 w 1426210" name="connsiteX5-8249"/>
              <a:gd fmla="*/ 1937385 h 3588041" name="connsiteY5-8250"/>
              <a:gd fmla="*/ 308610 w 1426210" name="connsiteX6-8251"/>
              <a:gd fmla="*/ 1828800 h 3588041" name="connsiteY6-8252"/>
              <a:gd fmla="*/ 629285 w 1426210" name="connsiteX7-8253"/>
              <a:gd fmla="*/ 1879600 h 3588041" name="connsiteY7-8254"/>
              <a:gd fmla="*/ 816610 w 1426210" name="connsiteX8-8255"/>
              <a:gd fmla="*/ 1333500 h 3588041" name="connsiteY8-8256"/>
              <a:gd fmla="*/ 757079 w 1426210" name="connsiteX9-8257"/>
              <a:gd fmla="*/ 823913 h 3588041" name="connsiteY9-8258"/>
              <a:gd fmla="*/ 381635 w 1426210" name="connsiteX10-8259"/>
              <a:gd fmla="*/ 695325 h 3588041" name="connsiteY10-8260"/>
              <a:gd fmla="*/ 777717 w 1426210" name="connsiteX11-8261"/>
              <a:gd fmla="*/ 734218 h 3588041" name="connsiteY11-8262"/>
              <a:gd fmla="*/ 792798 w 1426210" name="connsiteX12-8263"/>
              <a:gd fmla="*/ 441325 h 3588041" name="connsiteY12-8264"/>
              <a:gd fmla="*/ 880110 w 1426210" name="connsiteX13-8265"/>
              <a:gd fmla="*/ 0 h 3588041" name="connsiteY13-8266"/>
              <a:gd fmla="*/ 851535 w 1426210" name="connsiteX14-8267"/>
              <a:gd fmla="*/ 679450 h 3588041" name="connsiteY14-8268"/>
              <a:gd fmla="*/ 915035 w 1426210" name="connsiteX15-8269"/>
              <a:gd fmla="*/ 1047750 h 3588041" name="connsiteY15-8270"/>
              <a:gd fmla="*/ 924560 w 1426210" name="connsiteX16-8271"/>
              <a:gd fmla="*/ 1295400 h 3588041" name="connsiteY16-8272"/>
              <a:gd fmla="*/ 1096010 w 1426210" name="connsiteX17-8273"/>
              <a:gd fmla="*/ 1187450 h 3588041" name="connsiteY17-8274"/>
              <a:gd fmla="*/ 1369060 w 1426210" name="connsiteX18-8275"/>
              <a:gd fmla="*/ 1171575 h 3588041" name="connsiteY18-8276"/>
              <a:gd fmla="*/ 1102360 w 1426210" name="connsiteX19-8277"/>
              <a:gd fmla="*/ 1254125 h 3588041" name="connsiteY19-8278"/>
              <a:gd fmla="*/ 883285 w 1426210" name="connsiteX20-8279"/>
              <a:gd fmla="*/ 1527175 h 3588041" name="connsiteY20-8280"/>
              <a:gd fmla="*/ 829310 w 1426210" name="connsiteX21-8281"/>
              <a:gd fmla="*/ 1895475 h 3588041" name="connsiteY21-8282"/>
              <a:gd fmla="*/ 997585 w 1426210" name="connsiteX22-8283"/>
              <a:gd fmla="*/ 2308225 h 3588041" name="connsiteY22-8284"/>
              <a:gd fmla="*/ 889635 w 1426210" name="connsiteX23-8285"/>
              <a:gd fmla="*/ 2578100 h 3588041" name="connsiteY23-8286"/>
              <a:gd fmla="*/ 1159510 w 1426210" name="connsiteX24-8287"/>
              <a:gd fmla="*/ 2524125 h 3588041" name="connsiteY24-8288"/>
              <a:gd fmla="*/ 1426210 w 1426210" name="connsiteX25-8289"/>
              <a:gd fmla="*/ 2626519 h 3588041" name="connsiteY25-8290"/>
              <a:gd fmla="*/ 1181735 w 1426210" name="connsiteX26-8291"/>
              <a:gd fmla="*/ 2590800 h 3588041" name="connsiteY26-8292"/>
              <a:gd fmla="*/ 826135 w 1426210" name="connsiteX27-8293"/>
              <a:gd fmla="*/ 2733675 h 3588041" name="connsiteY27-8294"/>
              <a:gd fmla="*/ 683260 w 1426210" name="connsiteX28-8295"/>
              <a:gd fmla="*/ 3086100 h 3588041" name="connsiteY28-8296"/>
              <a:gd fmla="*/ 911860 w 1426210" name="connsiteX29-8297"/>
              <a:gd fmla="*/ 3419475 h 3588041" name="connsiteY29-8298"/>
              <a:gd fmla="*/ 1010285 w 1426210" name="connsiteX30-8299"/>
              <a:gd fmla="*/ 3581400 h 3588041" name="connsiteY30-83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b="b" l="l" r="r" t="t"/>
            <a:pathLst>
              <a:path h="3588041" w="1426210">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chemeClr val="accent2"/>
          </a:solidFill>
          <a:ln>
            <a:noFill/>
          </a:ln>
          <a:effectLst>
            <a:outerShdw algn="tl" blurRad="203200" dir="2700000" dist="38100"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80">
              <a:solidFill>
                <a:schemeClr val="tx2"/>
              </a:solidFill>
            </a:endParaRPr>
          </a:p>
        </p:txBody>
      </p:sp>
      <p:sp>
        <p:nvSpPr>
          <p:cNvPr id="2" name="椭圆 1">
            <a:extLst>
              <a:ext uri="{FF2B5EF4-FFF2-40B4-BE49-F238E27FC236}">
                <a16:creationId xmlns:a16="http://schemas.microsoft.com/office/drawing/2014/main" id="{2F7672DC-5B78-448B-B51B-201AA7BB0B2C}"/>
              </a:ext>
            </a:extLst>
          </p:cNvPr>
          <p:cNvSpPr/>
          <p:nvPr/>
        </p:nvSpPr>
        <p:spPr>
          <a:xfrm>
            <a:off x="4978719" y="1839079"/>
            <a:ext cx="645886" cy="645886"/>
          </a:xfrm>
          <a:prstGeom prst="ellipse">
            <a:avLst/>
          </a:prstGeom>
          <a:solidFill>
            <a:schemeClr val="accent1"/>
          </a:solidFill>
          <a:ln>
            <a:solidFill>
              <a:schemeClr val="accent1"/>
            </a:solid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9" name="椭圆 18">
            <a:extLst>
              <a:ext uri="{FF2B5EF4-FFF2-40B4-BE49-F238E27FC236}">
                <a16:creationId xmlns:a16="http://schemas.microsoft.com/office/drawing/2014/main" id="{B0CEE032-EA82-4D03-81A9-71F2D52CB937}"/>
              </a:ext>
            </a:extLst>
          </p:cNvPr>
          <p:cNvSpPr/>
          <p:nvPr/>
        </p:nvSpPr>
        <p:spPr>
          <a:xfrm>
            <a:off x="3737325" y="1349524"/>
            <a:ext cx="645886" cy="645886"/>
          </a:xfrm>
          <a:prstGeom prst="ellipse">
            <a:avLst/>
          </a:prstGeom>
          <a:solidFill>
            <a:schemeClr val="accent1"/>
          </a:solidFill>
          <a:ln>
            <a:solidFill>
              <a:schemeClr val="accent1"/>
            </a:solid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0" name="椭圆 19">
            <a:extLst>
              <a:ext uri="{FF2B5EF4-FFF2-40B4-BE49-F238E27FC236}">
                <a16:creationId xmlns:a16="http://schemas.microsoft.com/office/drawing/2014/main" id="{E13160B1-5DB4-4883-9323-E56176FF1882}"/>
              </a:ext>
            </a:extLst>
          </p:cNvPr>
          <p:cNvSpPr/>
          <p:nvPr/>
        </p:nvSpPr>
        <p:spPr>
          <a:xfrm>
            <a:off x="3347879" y="2838450"/>
            <a:ext cx="645886" cy="645886"/>
          </a:xfrm>
          <a:prstGeom prst="ellipse">
            <a:avLst/>
          </a:prstGeom>
          <a:solidFill>
            <a:schemeClr val="accent1"/>
          </a:solidFill>
          <a:ln>
            <a:solidFill>
              <a:schemeClr val="accent1"/>
            </a:solid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椭圆 20">
            <a:extLst>
              <a:ext uri="{FF2B5EF4-FFF2-40B4-BE49-F238E27FC236}">
                <a16:creationId xmlns:a16="http://schemas.microsoft.com/office/drawing/2014/main" id="{570CC46D-F02C-4AFE-BBEB-D93653943668}"/>
              </a:ext>
            </a:extLst>
          </p:cNvPr>
          <p:cNvSpPr/>
          <p:nvPr/>
        </p:nvSpPr>
        <p:spPr>
          <a:xfrm>
            <a:off x="5065993" y="3468313"/>
            <a:ext cx="645886" cy="645886"/>
          </a:xfrm>
          <a:prstGeom prst="ellipse">
            <a:avLst/>
          </a:prstGeom>
          <a:solidFill>
            <a:schemeClr val="accent1"/>
          </a:solidFill>
          <a:ln>
            <a:solidFill>
              <a:schemeClr val="accent1"/>
            </a:solid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45" name="组合 44">
            <a:extLst>
              <a:ext uri="{FF2B5EF4-FFF2-40B4-BE49-F238E27FC236}">
                <a16:creationId xmlns:a16="http://schemas.microsoft.com/office/drawing/2014/main" id="{8FBF9A2E-5EE0-427C-B884-C00DDB8A4C1E}"/>
              </a:ext>
            </a:extLst>
          </p:cNvPr>
          <p:cNvGrpSpPr/>
          <p:nvPr/>
        </p:nvGrpSpPr>
        <p:grpSpPr>
          <a:xfrm>
            <a:off x="5129488" y="1982439"/>
            <a:ext cx="359165" cy="359165"/>
            <a:chOff x="5394312" y="2141343"/>
            <a:chExt cx="359165" cy="359165"/>
          </a:xfrm>
          <a:solidFill>
            <a:schemeClr val="bg1"/>
          </a:solidFill>
        </p:grpSpPr>
        <p:sp>
          <p:nvSpPr>
            <p:cNvPr id="46" name="AutoShape 56">
              <a:extLst>
                <a:ext uri="{FF2B5EF4-FFF2-40B4-BE49-F238E27FC236}">
                  <a16:creationId xmlns:a16="http://schemas.microsoft.com/office/drawing/2014/main" id="{A147A421-B451-45C3-9108-CB285F220C8D}"/>
                </a:ext>
              </a:extLst>
            </p:cNvPr>
            <p:cNvSpPr/>
            <p:nvPr/>
          </p:nvSpPr>
          <p:spPr bwMode="auto">
            <a:xfrm>
              <a:off x="5394312" y="2141343"/>
              <a:ext cx="112353"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7" name="AutoShape 57">
              <a:extLst>
                <a:ext uri="{FF2B5EF4-FFF2-40B4-BE49-F238E27FC236}">
                  <a16:creationId xmlns:a16="http://schemas.microsoft.com/office/drawing/2014/main" id="{C6B74AFB-1800-45A3-8F4A-F9D989225A91}"/>
                </a:ext>
              </a:extLst>
            </p:cNvPr>
            <p:cNvSpPr/>
            <p:nvPr/>
          </p:nvSpPr>
          <p:spPr bwMode="auto">
            <a:xfrm>
              <a:off x="5641124" y="2141343"/>
              <a:ext cx="112353"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8" name="AutoShape 58">
              <a:extLst>
                <a:ext uri="{FF2B5EF4-FFF2-40B4-BE49-F238E27FC236}">
                  <a16:creationId xmlns:a16="http://schemas.microsoft.com/office/drawing/2014/main" id="{4CD06570-C289-4D98-A0B8-A3EDA62C5509}"/>
                </a:ext>
              </a:extLst>
            </p:cNvPr>
            <p:cNvSpPr/>
            <p:nvPr/>
          </p:nvSpPr>
          <p:spPr bwMode="auto">
            <a:xfrm>
              <a:off x="5517718" y="2141343"/>
              <a:ext cx="11235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sp>
        <p:nvSpPr>
          <p:cNvPr id="49" name="AutoShape 59">
            <a:extLst>
              <a:ext uri="{FF2B5EF4-FFF2-40B4-BE49-F238E27FC236}">
                <a16:creationId xmlns:a16="http://schemas.microsoft.com/office/drawing/2014/main" id="{C306A0F5-D460-43BF-A1DD-9C5A075EC056}"/>
              </a:ext>
            </a:extLst>
          </p:cNvPr>
          <p:cNvSpPr/>
          <p:nvPr/>
        </p:nvSpPr>
        <p:spPr bwMode="auto">
          <a:xfrm>
            <a:off x="3841333" y="1467160"/>
            <a:ext cx="360362" cy="358775"/>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50" name="AutoShape 112">
            <a:extLst>
              <a:ext uri="{FF2B5EF4-FFF2-40B4-BE49-F238E27FC236}">
                <a16:creationId xmlns:a16="http://schemas.microsoft.com/office/drawing/2014/main" id="{C2D6F358-379C-4F76-8895-E4968F272072}"/>
              </a:ext>
            </a:extLst>
          </p:cNvPr>
          <p:cNvSpPr/>
          <p:nvPr/>
        </p:nvSpPr>
        <p:spPr bwMode="auto">
          <a:xfrm>
            <a:off x="3458210" y="2982005"/>
            <a:ext cx="360363" cy="358775"/>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nvGrpSpPr>
          <p:cNvPr id="51" name="组合 50">
            <a:extLst>
              <a:ext uri="{FF2B5EF4-FFF2-40B4-BE49-F238E27FC236}">
                <a16:creationId xmlns:a16="http://schemas.microsoft.com/office/drawing/2014/main" id="{9B21B977-EB44-4F44-8E3D-EBD502123E25}"/>
              </a:ext>
            </a:extLst>
          </p:cNvPr>
          <p:cNvGrpSpPr/>
          <p:nvPr/>
        </p:nvGrpSpPr>
        <p:grpSpPr>
          <a:xfrm>
            <a:off x="5259959" y="3611366"/>
            <a:ext cx="246811" cy="359779"/>
            <a:chOff x="2528974" y="2863357"/>
            <a:chExt cx="246811" cy="359779"/>
          </a:xfrm>
          <a:solidFill>
            <a:schemeClr val="bg1"/>
          </a:solidFill>
        </p:grpSpPr>
        <p:sp>
          <p:nvSpPr>
            <p:cNvPr id="52" name="AutoShape 113">
              <a:extLst>
                <a:ext uri="{FF2B5EF4-FFF2-40B4-BE49-F238E27FC236}">
                  <a16:creationId xmlns:a16="http://schemas.microsoft.com/office/drawing/2014/main" id="{1B25535E-B732-4731-92C6-4A5D2648FE0B}"/>
                </a:ext>
              </a:extLst>
            </p:cNvPr>
            <p:cNvSpPr/>
            <p:nvPr/>
          </p:nvSpPr>
          <p:spPr bwMode="auto">
            <a:xfrm>
              <a:off x="2528974" y="2863357"/>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53" name="AutoShape 114">
              <a:extLst>
                <a:ext uri="{FF2B5EF4-FFF2-40B4-BE49-F238E27FC236}">
                  <a16:creationId xmlns:a16="http://schemas.microsoft.com/office/drawing/2014/main" id="{C53955BF-5B16-4127-9A01-0C70E8BF320A}"/>
                </a:ext>
              </a:extLst>
            </p:cNvPr>
            <p:cNvSpPr/>
            <p:nvPr/>
          </p:nvSpPr>
          <p:spPr bwMode="auto">
            <a:xfrm>
              <a:off x="2584843" y="2919841"/>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spTree>
    <p:extLst>
      <p:ext uri="{BB962C8B-B14F-4D97-AF65-F5344CB8AC3E}">
        <p14:creationId val="1423075126"/>
      </p:ext>
    </p:extLst>
  </p:cSld>
  <p:clrMapOvr>
    <a:masterClrMapping/>
  </p:clrMapOvr>
  <mc:AlternateContent>
    <mc:Choice Requires="p14">
      <p:transition p14:dur="700" spd="med">
        <p:fade/>
      </p:transition>
    </mc:Choice>
    <mc:Fallback>
      <p:transition spd="med">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a:extLst>
              <a:ext uri="{FF2B5EF4-FFF2-40B4-BE49-F238E27FC236}">
                <a16:creationId xmlns:a16="http://schemas.microsoft.com/office/drawing/2014/main" id="{C3EBB16A-0AD6-482D-AA2F-E4C5A81E44B2}"/>
              </a:ext>
            </a:extLst>
          </p:cNvPr>
          <p:cNvSpPr/>
          <p:nvPr/>
        </p:nvSpPr>
        <p:spPr>
          <a:xfrm>
            <a:off x="0" y="-14015"/>
            <a:ext cx="9144001" cy="997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bwMode="auto">
          <a:xfrm>
            <a:off x="1227184" y="249409"/>
            <a:ext cx="1859280" cy="457200"/>
          </a:xfrm>
          <a:prstGeom prst="rect">
            <a:avLst/>
          </a:prstGeom>
        </p:spPr>
        <p:txBody>
          <a:bodyPr wrap="none">
            <a:spAutoFit/>
          </a:bodyPr>
          <a:lstStyle/>
          <a:p>
            <a:pPr>
              <a:defRPr/>
            </a:pPr>
            <a:r>
              <a:rPr altLang="zh-CN" kern="100" lang="en-US" sz="2400">
                <a:solidFill>
                  <a:schemeClr val="bg1"/>
                </a:solidFill>
                <a:latin typeface="+mj-lt"/>
                <a:ea charset="-122" panose="020b0503020204020204" pitchFamily="34" typeface="微软雅黑"/>
                <a:cs charset="0" panose="02020603050405020304" pitchFamily="18" typeface="Times New Roman"/>
              </a:rPr>
              <a:t>CONTENTS</a:t>
            </a:r>
          </a:p>
        </p:txBody>
      </p:sp>
      <p:sp>
        <p:nvSpPr>
          <p:cNvPr id="44" name="矩形 43">
            <a:extLst>
              <a:ext uri="{FF2B5EF4-FFF2-40B4-BE49-F238E27FC236}">
                <a16:creationId xmlns:a16="http://schemas.microsoft.com/office/drawing/2014/main" id="{0F1B35CB-F420-4CAB-92EA-0DE5D093E3F6}"/>
              </a:ext>
            </a:extLst>
          </p:cNvPr>
          <p:cNvSpPr/>
          <p:nvPr/>
        </p:nvSpPr>
        <p:spPr bwMode="auto">
          <a:xfrm>
            <a:off x="-21750" y="157076"/>
            <a:ext cx="1224280" cy="640080"/>
          </a:xfrm>
          <a:prstGeom prst="rect">
            <a:avLst/>
          </a:prstGeom>
        </p:spPr>
        <p:txBody>
          <a:bodyPr wrap="none">
            <a:spAutoFit/>
          </a:bodyPr>
          <a:lstStyle/>
          <a:p>
            <a:pPr algn="ctr">
              <a:defRPr/>
            </a:pPr>
            <a:r>
              <a:rPr altLang="en-US" kern="100" lang="zh-CN" sz="3600">
                <a:solidFill>
                  <a:schemeClr val="bg1"/>
                </a:solidFill>
                <a:latin typeface="+mj-lt"/>
                <a:ea charset="-122" panose="020b0503020204020204" pitchFamily="34" typeface="微软雅黑"/>
                <a:cs charset="0" panose="02020603050405020304" pitchFamily="18" typeface="Times New Roman"/>
              </a:rPr>
              <a:t>目 录</a:t>
            </a:r>
          </a:p>
        </p:txBody>
      </p:sp>
      <p:cxnSp>
        <p:nvCxnSpPr>
          <p:cNvPr id="4" name="直接连接符 3">
            <a:extLst>
              <a:ext uri="{FF2B5EF4-FFF2-40B4-BE49-F238E27FC236}">
                <a16:creationId xmlns:a16="http://schemas.microsoft.com/office/drawing/2014/main" id="{CB4DAF5A-F0C7-46AF-96C4-255D76C773F0}"/>
              </a:ext>
            </a:extLst>
          </p:cNvPr>
          <p:cNvCxnSpPr/>
          <p:nvPr/>
        </p:nvCxnSpPr>
        <p:spPr>
          <a:xfrm flipH="1">
            <a:off x="1208508" y="307242"/>
            <a:ext cx="0" cy="345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椭圆 2">
            <a:extLst>
              <a:ext uri="{FF2B5EF4-FFF2-40B4-BE49-F238E27FC236}">
                <a16:creationId xmlns:a16="http://schemas.microsoft.com/office/drawing/2014/main" id="{08DBBDA6-A305-485F-BD13-6D3802AB9326}"/>
              </a:ext>
            </a:extLst>
          </p:cNvPr>
          <p:cNvSpPr/>
          <p:nvPr/>
        </p:nvSpPr>
        <p:spPr>
          <a:xfrm>
            <a:off x="240816" y="1495168"/>
            <a:ext cx="871292" cy="8712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latin typeface="+mj-lt"/>
              </a:rPr>
              <a:t>01</a:t>
            </a:r>
          </a:p>
        </p:txBody>
      </p:sp>
      <p:sp>
        <p:nvSpPr>
          <p:cNvPr id="19" name="文本框 6">
            <a:extLst>
              <a:ext uri="{FF2B5EF4-FFF2-40B4-BE49-F238E27FC236}">
                <a16:creationId xmlns:a16="http://schemas.microsoft.com/office/drawing/2014/main" id="{06A5D669-B85A-4CFA-A605-F90DEDC58FC8}"/>
              </a:ext>
            </a:extLst>
          </p:cNvPr>
          <p:cNvSpPr txBox="1">
            <a:spLocks noChangeArrowheads="1"/>
          </p:cNvSpPr>
          <p:nvPr/>
        </p:nvSpPr>
        <p:spPr bwMode="auto">
          <a:xfrm>
            <a:off x="6155322" y="1699981"/>
            <a:ext cx="196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z="2000">
                <a:solidFill>
                  <a:schemeClr val="accent1"/>
                </a:solidFill>
                <a:latin typeface="+mj-ea"/>
                <a:ea typeface="+mj-ea"/>
              </a:rPr>
              <a:t>研究方法及过程</a:t>
            </a:r>
          </a:p>
        </p:txBody>
      </p:sp>
      <p:sp>
        <p:nvSpPr>
          <p:cNvPr id="20" name="文本框 6">
            <a:extLst>
              <a:ext uri="{FF2B5EF4-FFF2-40B4-BE49-F238E27FC236}">
                <a16:creationId xmlns:a16="http://schemas.microsoft.com/office/drawing/2014/main" id="{51ED690A-3001-4FF2-AC2A-DE15C617E187}"/>
              </a:ext>
            </a:extLst>
          </p:cNvPr>
          <p:cNvSpPr txBox="1">
            <a:spLocks noChangeArrowheads="1"/>
          </p:cNvSpPr>
          <p:nvPr/>
        </p:nvSpPr>
        <p:spPr bwMode="auto">
          <a:xfrm>
            <a:off x="1221804" y="3293639"/>
            <a:ext cx="272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2000">
                <a:solidFill>
                  <a:schemeClr val="accent1"/>
                </a:solidFill>
                <a:latin typeface="+mj-ea"/>
                <a:ea typeface="+mj-ea"/>
              </a:rPr>
              <a:t>研究成果展示及其应用</a:t>
            </a:r>
          </a:p>
        </p:txBody>
      </p:sp>
      <p:sp>
        <p:nvSpPr>
          <p:cNvPr id="21" name="文本框 6">
            <a:extLst>
              <a:ext uri="{FF2B5EF4-FFF2-40B4-BE49-F238E27FC236}">
                <a16:creationId xmlns:a16="http://schemas.microsoft.com/office/drawing/2014/main" id="{609DBD86-0110-4698-85E9-3F4AA5CE130C}"/>
              </a:ext>
            </a:extLst>
          </p:cNvPr>
          <p:cNvSpPr txBox="1">
            <a:spLocks noChangeArrowheads="1"/>
          </p:cNvSpPr>
          <p:nvPr/>
        </p:nvSpPr>
        <p:spPr bwMode="auto">
          <a:xfrm>
            <a:off x="6155322" y="3282069"/>
            <a:ext cx="255035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z="2000">
                <a:solidFill>
                  <a:schemeClr val="accent1"/>
                </a:solidFill>
                <a:latin typeface="+mj-ea"/>
                <a:ea typeface="+mj-ea"/>
              </a:rPr>
              <a:t>论文总结与致谢</a:t>
            </a:r>
          </a:p>
        </p:txBody>
      </p:sp>
      <p:sp>
        <p:nvSpPr>
          <p:cNvPr id="22" name="文本框 6">
            <a:extLst>
              <a:ext uri="{FF2B5EF4-FFF2-40B4-BE49-F238E27FC236}">
                <a16:creationId xmlns:a16="http://schemas.microsoft.com/office/drawing/2014/main" id="{94D1CB4E-C486-4282-9166-ACE60101FCE1}"/>
              </a:ext>
            </a:extLst>
          </p:cNvPr>
          <p:cNvSpPr txBox="1">
            <a:spLocks noChangeArrowheads="1"/>
          </p:cNvSpPr>
          <p:nvPr/>
        </p:nvSpPr>
        <p:spPr bwMode="auto">
          <a:xfrm>
            <a:off x="1218082" y="1699981"/>
            <a:ext cx="196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2000">
                <a:solidFill>
                  <a:schemeClr val="accent1"/>
                </a:solidFill>
                <a:latin typeface="+mj-ea"/>
                <a:ea typeface="+mj-ea"/>
              </a:rPr>
              <a:t>选题背景与意义</a:t>
            </a:r>
          </a:p>
        </p:txBody>
      </p:sp>
      <p:sp>
        <p:nvSpPr>
          <p:cNvPr id="23" name="椭圆 22">
            <a:extLst>
              <a:ext uri="{FF2B5EF4-FFF2-40B4-BE49-F238E27FC236}">
                <a16:creationId xmlns:a16="http://schemas.microsoft.com/office/drawing/2014/main" id="{3956C3A9-734E-41D9-B2EA-A19615CD757F}"/>
              </a:ext>
            </a:extLst>
          </p:cNvPr>
          <p:cNvSpPr/>
          <p:nvPr/>
        </p:nvSpPr>
        <p:spPr>
          <a:xfrm>
            <a:off x="5033000" y="1506737"/>
            <a:ext cx="871292" cy="8712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latin typeface="+mj-lt"/>
              </a:rPr>
              <a:t>02</a:t>
            </a:r>
          </a:p>
        </p:txBody>
      </p:sp>
      <p:sp>
        <p:nvSpPr>
          <p:cNvPr id="24" name="椭圆 23">
            <a:extLst>
              <a:ext uri="{FF2B5EF4-FFF2-40B4-BE49-F238E27FC236}">
                <a16:creationId xmlns:a16="http://schemas.microsoft.com/office/drawing/2014/main" id="{7AEFD7A2-93EB-4BA4-A558-4FD806027970}"/>
              </a:ext>
            </a:extLst>
          </p:cNvPr>
          <p:cNvSpPr/>
          <p:nvPr/>
        </p:nvSpPr>
        <p:spPr>
          <a:xfrm>
            <a:off x="240816" y="3088825"/>
            <a:ext cx="871292" cy="8712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latin typeface="+mj-lt"/>
              </a:rPr>
              <a:t>03</a:t>
            </a:r>
          </a:p>
        </p:txBody>
      </p:sp>
      <p:sp>
        <p:nvSpPr>
          <p:cNvPr id="25" name="椭圆 24">
            <a:extLst>
              <a:ext uri="{FF2B5EF4-FFF2-40B4-BE49-F238E27FC236}">
                <a16:creationId xmlns:a16="http://schemas.microsoft.com/office/drawing/2014/main" id="{3C93E7A5-1288-44DE-B41E-8A0173320EAB}"/>
              </a:ext>
            </a:extLst>
          </p:cNvPr>
          <p:cNvSpPr/>
          <p:nvPr/>
        </p:nvSpPr>
        <p:spPr>
          <a:xfrm>
            <a:off x="5033000" y="3088825"/>
            <a:ext cx="871292" cy="8712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latin typeface="+mj-lt"/>
              </a:rPr>
              <a:t>04</a:t>
            </a:r>
          </a:p>
        </p:txBody>
      </p:sp>
    </p:spTree>
    <p:extLst>
      <p:ext uri="{BB962C8B-B14F-4D97-AF65-F5344CB8AC3E}">
        <p14:creationId val="3414285333"/>
      </p:ext>
    </p:extLst>
  </p:cSld>
  <p:clrMapOvr>
    <a:masterClrMapping/>
  </p:clrMapOvr>
  <mc:AlternateContent>
    <mc:Choice Requires="p14">
      <p:transition p14:dur="700" spd="med">
        <p:fade/>
      </p:transition>
    </mc:Choice>
    <mc:Fallback>
      <p:transition spd="med">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1485900"/>
            <a:ext cx="9144000" cy="2743200"/>
          </a:xfrm>
          <a:prstGeom prst="rect">
            <a:avLst/>
          </a:prstGeom>
          <a:gradFill>
            <a:gsLst>
              <a:gs pos="28000">
                <a:schemeClr val="tx1">
                  <a:lumMod val="85000"/>
                  <a:lumOff val="15000"/>
                </a:schemeClr>
              </a:gs>
              <a:gs pos="100000">
                <a:schemeClr val="bg2">
                  <a:lumMod val="50000"/>
                </a:schemeClr>
              </a:gs>
              <a:gs pos="100000">
                <a:schemeClr val="tx1">
                  <a:lumMod val="50000"/>
                  <a:lumOff val="5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endParaRPr>
          </a:p>
        </p:txBody>
      </p:sp>
      <p:sp>
        <p:nvSpPr>
          <p:cNvPr id="4" name="矩形 3"/>
          <p:cNvSpPr/>
          <p:nvPr/>
        </p:nvSpPr>
        <p:spPr>
          <a:xfrm>
            <a:off x="4572000" y="1485900"/>
            <a:ext cx="3900488" cy="27432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 name="矩形 19"/>
          <p:cNvSpPr>
            <a:spLocks noChangeArrowheads="1"/>
          </p:cNvSpPr>
          <p:nvPr/>
        </p:nvSpPr>
        <p:spPr bwMode="auto">
          <a:xfrm>
            <a:off x="296626" y="2332330"/>
            <a:ext cx="4032487" cy="6720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defRPr>
                <a:solidFill>
                  <a:schemeClr val="tx1"/>
                </a:solidFill>
                <a:latin charset="0" typeface="Open Sans"/>
                <a:ea charset="-122" typeface="冬青黑体简体中文 W3"/>
              </a:defRPr>
            </a:lvl1pPr>
            <a:lvl2pPr indent="-285750" marL="742950">
              <a:defRPr>
                <a:solidFill>
                  <a:schemeClr val="tx1"/>
                </a:solidFill>
                <a:latin charset="0" typeface="Open Sans"/>
                <a:ea charset="-122" typeface="冬青黑体简体中文 W3"/>
              </a:defRPr>
            </a:lvl2pPr>
            <a:lvl3pPr indent="-228600" marL="1143000">
              <a:defRPr>
                <a:solidFill>
                  <a:schemeClr val="tx1"/>
                </a:solidFill>
                <a:latin charset="0" typeface="Open Sans"/>
                <a:ea charset="-122" typeface="冬青黑体简体中文 W3"/>
              </a:defRPr>
            </a:lvl3pPr>
            <a:lvl4pPr indent="-228600" marL="1600200">
              <a:defRPr>
                <a:solidFill>
                  <a:schemeClr val="tx1"/>
                </a:solidFill>
                <a:latin charset="0" typeface="Open Sans"/>
                <a:ea charset="-122" typeface="冬青黑体简体中文 W3"/>
              </a:defRPr>
            </a:lvl4pPr>
            <a:lvl5pPr indent="-228600" marL="2057400">
              <a:defRPr>
                <a:solidFill>
                  <a:schemeClr val="tx1"/>
                </a:solidFill>
                <a:latin charset="0" typeface="Open Sans"/>
                <a:ea charset="-122" typeface="冬青黑体简体中文 W3"/>
              </a:defRPr>
            </a:lvl5pPr>
            <a:lvl6pPr fontAlgn="base" indent="-228600" marL="2514600">
              <a:spcBef>
                <a:spcPct val="0"/>
              </a:spcBef>
              <a:spcAft>
                <a:spcPct val="0"/>
              </a:spcAft>
              <a:defRPr>
                <a:solidFill>
                  <a:schemeClr val="tx1"/>
                </a:solidFill>
                <a:latin charset="0" typeface="Open Sans"/>
                <a:ea charset="-122" typeface="冬青黑体简体中文 W3"/>
              </a:defRPr>
            </a:lvl6pPr>
            <a:lvl7pPr fontAlgn="base" indent="-228600" marL="2971800">
              <a:spcBef>
                <a:spcPct val="0"/>
              </a:spcBef>
              <a:spcAft>
                <a:spcPct val="0"/>
              </a:spcAft>
              <a:defRPr>
                <a:solidFill>
                  <a:schemeClr val="tx1"/>
                </a:solidFill>
                <a:latin charset="0" typeface="Open Sans"/>
                <a:ea charset="-122" typeface="冬青黑体简体中文 W3"/>
              </a:defRPr>
            </a:lvl7pPr>
            <a:lvl8pPr fontAlgn="base" indent="-228600" marL="3429000">
              <a:spcBef>
                <a:spcPct val="0"/>
              </a:spcBef>
              <a:spcAft>
                <a:spcPct val="0"/>
              </a:spcAft>
              <a:defRPr>
                <a:solidFill>
                  <a:schemeClr val="tx1"/>
                </a:solidFill>
                <a:latin charset="0" typeface="Open Sans"/>
                <a:ea charset="-122" typeface="冬青黑体简体中文 W3"/>
              </a:defRPr>
            </a:lvl8pPr>
            <a:lvl9pPr fontAlgn="base" indent="-228600" marL="3886200">
              <a:spcBef>
                <a:spcPct val="0"/>
              </a:spcBef>
              <a:spcAft>
                <a:spcPct val="0"/>
              </a:spcAft>
              <a:defRPr>
                <a:solidFill>
                  <a:schemeClr val="tx1"/>
                </a:solidFill>
                <a:latin charset="0" typeface="Open Sans"/>
                <a:ea charset="-122" typeface="冬青黑体简体中文 W3"/>
              </a:defRPr>
            </a:lvl9pPr>
          </a:lstStyle>
          <a:p>
            <a:pPr>
              <a:lnSpc>
                <a:spcPct val="120000"/>
              </a:lnSpc>
              <a:spcBef>
                <a:spcPct val="20000"/>
              </a:spcBef>
            </a:pPr>
            <a:r>
              <a:rPr altLang="en-US" lang="zh-CN" sz="1100">
                <a:solidFill>
                  <a:schemeClr val="bg1"/>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单击此处编辑您要的内容，建议您在展示时采用微软雅黑字体，本模版所有图形线条及其相应素材均可自由编辑、改色、替换。小奕PPT工作室更专业的模板。小奕，色彩纷呈，潮流时尚。</a:t>
            </a:r>
          </a:p>
        </p:txBody>
      </p:sp>
      <p:sp>
        <p:nvSpPr>
          <p:cNvPr id="6" name="文本框 22"/>
          <p:cNvSpPr txBox="1">
            <a:spLocks noChangeArrowheads="1"/>
          </p:cNvSpPr>
          <p:nvPr/>
        </p:nvSpPr>
        <p:spPr bwMode="auto">
          <a:xfrm>
            <a:off x="310065" y="1908572"/>
            <a:ext cx="1709235" cy="388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defRPr>
                <a:solidFill>
                  <a:schemeClr val="tx1"/>
                </a:solidFill>
                <a:latin charset="0" typeface="Open Sans"/>
                <a:ea charset="-122" typeface="冬青黑体简体中文 W3"/>
              </a:defRPr>
            </a:lvl1pPr>
            <a:lvl2pPr indent="-285750" marL="742950">
              <a:defRPr>
                <a:solidFill>
                  <a:schemeClr val="tx1"/>
                </a:solidFill>
                <a:latin charset="0" typeface="Open Sans"/>
                <a:ea charset="-122" typeface="冬青黑体简体中文 W3"/>
              </a:defRPr>
            </a:lvl2pPr>
            <a:lvl3pPr indent="-228600" marL="1143000">
              <a:defRPr>
                <a:solidFill>
                  <a:schemeClr val="tx1"/>
                </a:solidFill>
                <a:latin charset="0" typeface="Open Sans"/>
                <a:ea charset="-122" typeface="冬青黑体简体中文 W3"/>
              </a:defRPr>
            </a:lvl3pPr>
            <a:lvl4pPr indent="-228600" marL="1600200">
              <a:defRPr>
                <a:solidFill>
                  <a:schemeClr val="tx1"/>
                </a:solidFill>
                <a:latin charset="0" typeface="Open Sans"/>
                <a:ea charset="-122" typeface="冬青黑体简体中文 W3"/>
              </a:defRPr>
            </a:lvl4pPr>
            <a:lvl5pPr indent="-228600" marL="2057400">
              <a:defRPr>
                <a:solidFill>
                  <a:schemeClr val="tx1"/>
                </a:solidFill>
                <a:latin charset="0" typeface="Open Sans"/>
                <a:ea charset="-122" typeface="冬青黑体简体中文 W3"/>
              </a:defRPr>
            </a:lvl5pPr>
            <a:lvl6pPr fontAlgn="base" indent="-228600" marL="2514600">
              <a:spcBef>
                <a:spcPct val="0"/>
              </a:spcBef>
              <a:spcAft>
                <a:spcPct val="0"/>
              </a:spcAft>
              <a:defRPr>
                <a:solidFill>
                  <a:schemeClr val="tx1"/>
                </a:solidFill>
                <a:latin charset="0" typeface="Open Sans"/>
                <a:ea charset="-122" typeface="冬青黑体简体中文 W3"/>
              </a:defRPr>
            </a:lvl6pPr>
            <a:lvl7pPr fontAlgn="base" indent="-228600" marL="2971800">
              <a:spcBef>
                <a:spcPct val="0"/>
              </a:spcBef>
              <a:spcAft>
                <a:spcPct val="0"/>
              </a:spcAft>
              <a:defRPr>
                <a:solidFill>
                  <a:schemeClr val="tx1"/>
                </a:solidFill>
                <a:latin charset="0" typeface="Open Sans"/>
                <a:ea charset="-122" typeface="冬青黑体简体中文 W3"/>
              </a:defRPr>
            </a:lvl7pPr>
            <a:lvl8pPr fontAlgn="base" indent="-228600" marL="3429000">
              <a:spcBef>
                <a:spcPct val="0"/>
              </a:spcBef>
              <a:spcAft>
                <a:spcPct val="0"/>
              </a:spcAft>
              <a:defRPr>
                <a:solidFill>
                  <a:schemeClr val="tx1"/>
                </a:solidFill>
                <a:latin charset="0" typeface="Open Sans"/>
                <a:ea charset="-122" typeface="冬青黑体简体中文 W3"/>
              </a:defRPr>
            </a:lvl8pPr>
            <a:lvl9pPr fontAlgn="base" indent="-228600" marL="3886200">
              <a:spcBef>
                <a:spcPct val="0"/>
              </a:spcBef>
              <a:spcAft>
                <a:spcPct val="0"/>
              </a:spcAft>
              <a:defRPr>
                <a:solidFill>
                  <a:schemeClr val="tx1"/>
                </a:solidFill>
                <a:latin charset="0" typeface="Open Sans"/>
                <a:ea charset="-122" typeface="冬青黑体简体中文 W3"/>
              </a:defRPr>
            </a:lvl9pPr>
          </a:lstStyle>
          <a:p>
            <a:r>
              <a:rPr altLang="en-US" b="1" lang="zh-CN" sz="2100">
                <a:solidFill>
                  <a:schemeClr val="bg1"/>
                </a:solidFill>
                <a:latin charset="-122" panose="020b0503020204020204" pitchFamily="34" typeface="微软雅黑"/>
                <a:ea charset="-122" panose="020b0503020204020204" pitchFamily="34" typeface="微软雅黑"/>
              </a:rPr>
              <a:t>论文小结</a:t>
            </a:r>
          </a:p>
        </p:txBody>
      </p:sp>
      <p:sp>
        <p:nvSpPr>
          <p:cNvPr id="7" name="矩形 19"/>
          <p:cNvSpPr>
            <a:spLocks noChangeArrowheads="1"/>
          </p:cNvSpPr>
          <p:nvPr/>
        </p:nvSpPr>
        <p:spPr bwMode="auto">
          <a:xfrm>
            <a:off x="296626" y="3110776"/>
            <a:ext cx="4032487" cy="6720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defRPr>
                <a:solidFill>
                  <a:schemeClr val="tx1"/>
                </a:solidFill>
                <a:latin charset="0" typeface="Open Sans"/>
                <a:ea charset="-122" typeface="冬青黑体简体中文 W3"/>
              </a:defRPr>
            </a:lvl1pPr>
            <a:lvl2pPr indent="-285750" marL="742950">
              <a:defRPr>
                <a:solidFill>
                  <a:schemeClr val="tx1"/>
                </a:solidFill>
                <a:latin charset="0" typeface="Open Sans"/>
                <a:ea charset="-122" typeface="冬青黑体简体中文 W3"/>
              </a:defRPr>
            </a:lvl2pPr>
            <a:lvl3pPr indent="-228600" marL="1143000">
              <a:defRPr>
                <a:solidFill>
                  <a:schemeClr val="tx1"/>
                </a:solidFill>
                <a:latin charset="0" typeface="Open Sans"/>
                <a:ea charset="-122" typeface="冬青黑体简体中文 W3"/>
              </a:defRPr>
            </a:lvl3pPr>
            <a:lvl4pPr indent="-228600" marL="1600200">
              <a:defRPr>
                <a:solidFill>
                  <a:schemeClr val="tx1"/>
                </a:solidFill>
                <a:latin charset="0" typeface="Open Sans"/>
                <a:ea charset="-122" typeface="冬青黑体简体中文 W3"/>
              </a:defRPr>
            </a:lvl4pPr>
            <a:lvl5pPr indent="-228600" marL="2057400">
              <a:defRPr>
                <a:solidFill>
                  <a:schemeClr val="tx1"/>
                </a:solidFill>
                <a:latin charset="0" typeface="Open Sans"/>
                <a:ea charset="-122" typeface="冬青黑体简体中文 W3"/>
              </a:defRPr>
            </a:lvl5pPr>
            <a:lvl6pPr fontAlgn="base" indent="-228600" marL="2514600">
              <a:spcBef>
                <a:spcPct val="0"/>
              </a:spcBef>
              <a:spcAft>
                <a:spcPct val="0"/>
              </a:spcAft>
              <a:defRPr>
                <a:solidFill>
                  <a:schemeClr val="tx1"/>
                </a:solidFill>
                <a:latin charset="0" typeface="Open Sans"/>
                <a:ea charset="-122" typeface="冬青黑体简体中文 W3"/>
              </a:defRPr>
            </a:lvl6pPr>
            <a:lvl7pPr fontAlgn="base" indent="-228600" marL="2971800">
              <a:spcBef>
                <a:spcPct val="0"/>
              </a:spcBef>
              <a:spcAft>
                <a:spcPct val="0"/>
              </a:spcAft>
              <a:defRPr>
                <a:solidFill>
                  <a:schemeClr val="tx1"/>
                </a:solidFill>
                <a:latin charset="0" typeface="Open Sans"/>
                <a:ea charset="-122" typeface="冬青黑体简体中文 W3"/>
              </a:defRPr>
            </a:lvl7pPr>
            <a:lvl8pPr fontAlgn="base" indent="-228600" marL="3429000">
              <a:spcBef>
                <a:spcPct val="0"/>
              </a:spcBef>
              <a:spcAft>
                <a:spcPct val="0"/>
              </a:spcAft>
              <a:defRPr>
                <a:solidFill>
                  <a:schemeClr val="tx1"/>
                </a:solidFill>
                <a:latin charset="0" typeface="Open Sans"/>
                <a:ea charset="-122" typeface="冬青黑体简体中文 W3"/>
              </a:defRPr>
            </a:lvl8pPr>
            <a:lvl9pPr fontAlgn="base" indent="-228600" marL="3886200">
              <a:spcBef>
                <a:spcPct val="0"/>
              </a:spcBef>
              <a:spcAft>
                <a:spcPct val="0"/>
              </a:spcAft>
              <a:defRPr>
                <a:solidFill>
                  <a:schemeClr val="tx1"/>
                </a:solidFill>
                <a:latin charset="0" typeface="Open Sans"/>
                <a:ea charset="-122" typeface="冬青黑体简体中文 W3"/>
              </a:defRPr>
            </a:lvl9pPr>
          </a:lstStyle>
          <a:p>
            <a:pPr>
              <a:lnSpc>
                <a:spcPct val="120000"/>
              </a:lnSpc>
              <a:spcBef>
                <a:spcPct val="20000"/>
              </a:spcBef>
            </a:pPr>
            <a:r>
              <a:rPr altLang="en-US" lang="zh-CN" sz="1100">
                <a:solidFill>
                  <a:schemeClr val="bg1"/>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单击此处编辑您要的内容，建议您在展示时采用微软雅黑字体，本模版所有图形线条及其相应素材均可自由编辑、改色、替换。小奕PPT工作室更专业的模板。小奕，色彩纷呈，潮流时尚。</a:t>
            </a:r>
          </a:p>
        </p:txBody>
      </p:sp>
      <p:sp>
        <p:nvSpPr>
          <p:cNvPr id="8" name="椭圆 7"/>
          <p:cNvSpPr/>
          <p:nvPr/>
        </p:nvSpPr>
        <p:spPr>
          <a:xfrm>
            <a:off x="208344" y="225708"/>
            <a:ext cx="354650" cy="35465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9" name="椭圆 8"/>
          <p:cNvSpPr/>
          <p:nvPr/>
        </p:nvSpPr>
        <p:spPr>
          <a:xfrm>
            <a:off x="291016" y="305108"/>
            <a:ext cx="354650" cy="3546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10" name="文本框 9"/>
          <p:cNvSpPr txBox="1"/>
          <p:nvPr/>
        </p:nvSpPr>
        <p:spPr>
          <a:xfrm>
            <a:off x="663029" y="232187"/>
            <a:ext cx="1328416" cy="388620"/>
          </a:xfrm>
          <a:prstGeom prst="rect">
            <a:avLst/>
          </a:prstGeom>
          <a:noFill/>
        </p:spPr>
        <p:txBody>
          <a:bodyPr bIns="34290" lIns="68580" rIns="68580" rtlCol="0" tIns="34290" wrap="square">
            <a:spAutoFit/>
          </a:bodyPr>
          <a:lstStyle/>
          <a:p>
            <a:r>
              <a:rPr altLang="en-US" lang="zh-CN" sz="2100">
                <a:solidFill>
                  <a:schemeClr val="tx1">
                    <a:lumMod val="75000"/>
                    <a:lumOff val="25000"/>
                  </a:schemeClr>
                </a:solidFill>
                <a:latin charset="-122" panose="020b0503020204020204" pitchFamily="34" typeface="微软雅黑"/>
                <a:ea charset="-122" panose="020b0503020204020204" pitchFamily="34" typeface="微软雅黑"/>
              </a:rPr>
              <a:t>小结</a:t>
            </a:r>
          </a:p>
        </p:txBody>
      </p:sp>
      <p:grpSp>
        <p:nvGrpSpPr>
          <p:cNvPr id="11" name="组合 10"/>
          <p:cNvGrpSpPr/>
          <p:nvPr/>
        </p:nvGrpSpPr>
        <p:grpSpPr>
          <a:xfrm>
            <a:off x="6890211" y="152859"/>
            <a:ext cx="1980728" cy="673418"/>
            <a:chOff x="130813" y="208243"/>
            <a:chExt cx="4216400" cy="1433513"/>
          </a:xfrm>
          <a:solidFill>
            <a:schemeClr val="bg2">
              <a:lumMod val="50000"/>
            </a:schemeClr>
          </a:solidFill>
        </p:grpSpPr>
        <p:grpSp>
          <p:nvGrpSpPr>
            <p:cNvPr id="12" name="组合 11"/>
            <p:cNvGrpSpPr/>
            <p:nvPr/>
          </p:nvGrpSpPr>
          <p:grpSpPr>
            <a:xfrm>
              <a:off x="1804038" y="444781"/>
              <a:ext cx="2543175" cy="965200"/>
              <a:chOff x="960438" y="3736975"/>
              <a:chExt cx="2543175" cy="965200"/>
            </a:xfrm>
            <a:grpFill/>
          </p:grpSpPr>
          <p:sp>
            <p:nvSpPr>
              <p:cNvPr id="24" name="Freeform 5"/>
              <p:cNvSpPr/>
              <p:nvPr/>
            </p:nvSpPr>
            <p:spPr bwMode="auto">
              <a:xfrm>
                <a:off x="966788" y="3854450"/>
                <a:ext cx="573088" cy="647700"/>
              </a:xfrm>
              <a:custGeom>
                <a:gdLst>
                  <a:gd fmla="*/ 139 w 152" name="T0"/>
                  <a:gd fmla="*/ 70 h 172" name="T1"/>
                  <a:gd fmla="*/ 120 w 152" name="T2"/>
                  <a:gd fmla="*/ 78 h 172" name="T3"/>
                  <a:gd fmla="*/ 130 w 152" name="T4"/>
                  <a:gd fmla="*/ 91 h 172" name="T5"/>
                  <a:gd fmla="*/ 124 w 152" name="T6"/>
                  <a:gd fmla="*/ 118 h 172" name="T7"/>
                  <a:gd fmla="*/ 136 w 152" name="T8"/>
                  <a:gd fmla="*/ 123 h 172" name="T9"/>
                  <a:gd fmla="*/ 140 w 152" name="T10"/>
                  <a:gd fmla="*/ 137 h 172" name="T11"/>
                  <a:gd fmla="*/ 139 w 152" name="T12"/>
                  <a:gd fmla="*/ 155 h 172" name="T13"/>
                  <a:gd fmla="*/ 119 w 152" name="T14"/>
                  <a:gd fmla="*/ 149 h 172" name="T15"/>
                  <a:gd fmla="*/ 94 w 152" name="T16"/>
                  <a:gd fmla="*/ 136 h 172" name="T17"/>
                  <a:gd fmla="*/ 73 w 152" name="T18"/>
                  <a:gd fmla="*/ 134 h 172" name="T19"/>
                  <a:gd fmla="*/ 69 w 152" name="T20"/>
                  <a:gd fmla="*/ 118 h 172" name="T21"/>
                  <a:gd fmla="*/ 93 w 152" name="T22"/>
                  <a:gd fmla="*/ 110 h 172" name="T23"/>
                  <a:gd fmla="*/ 105 w 152" name="T24"/>
                  <a:gd fmla="*/ 106 h 172" name="T25"/>
                  <a:gd fmla="*/ 110 w 152" name="T26"/>
                  <a:gd fmla="*/ 100 h 172" name="T27"/>
                  <a:gd fmla="*/ 98 w 152" name="T28"/>
                  <a:gd fmla="*/ 100 h 172" name="T29"/>
                  <a:gd fmla="*/ 86 w 152" name="T30"/>
                  <a:gd fmla="*/ 108 h 172" name="T31"/>
                  <a:gd fmla="*/ 81 w 152" name="T32"/>
                  <a:gd fmla="*/ 89 h 172" name="T33"/>
                  <a:gd fmla="*/ 100 w 152" name="T34"/>
                  <a:gd fmla="*/ 72 h 172" name="T35"/>
                  <a:gd fmla="*/ 123 w 152" name="T36"/>
                  <a:gd fmla="*/ 60 h 172" name="T37"/>
                  <a:gd fmla="*/ 110 w 152" name="T38"/>
                  <a:gd fmla="*/ 55 h 172" name="T39"/>
                  <a:gd fmla="*/ 90 w 152" name="T40"/>
                  <a:gd fmla="*/ 70 h 172" name="T41"/>
                  <a:gd fmla="*/ 79 w 152" name="T42"/>
                  <a:gd fmla="*/ 80 h 172" name="T43"/>
                  <a:gd fmla="*/ 67 w 152" name="T44"/>
                  <a:gd fmla="*/ 71 h 172" name="T45"/>
                  <a:gd fmla="*/ 73 w 152" name="T46"/>
                  <a:gd fmla="*/ 58 h 172" name="T47"/>
                  <a:gd fmla="*/ 87 w 152" name="T48"/>
                  <a:gd fmla="*/ 38 h 172" name="T49"/>
                  <a:gd fmla="*/ 91 w 152" name="T50"/>
                  <a:gd fmla="*/ 27 h 172" name="T51"/>
                  <a:gd fmla="*/ 80 w 152" name="T52"/>
                  <a:gd fmla="*/ 31 h 172" name="T53"/>
                  <a:gd fmla="*/ 59 w 152" name="T54"/>
                  <a:gd fmla="*/ 37 h 172" name="T55"/>
                  <a:gd fmla="*/ 53 w 152" name="T56"/>
                  <a:gd fmla="*/ 59 h 172" name="T57"/>
                  <a:gd fmla="*/ 49 w 152" name="T58"/>
                  <a:gd fmla="*/ 76 h 172" name="T59"/>
                  <a:gd fmla="*/ 43 w 152" name="T60"/>
                  <a:gd fmla="*/ 92 h 172" name="T61"/>
                  <a:gd fmla="*/ 40 w 152" name="T62"/>
                  <a:gd fmla="*/ 102 h 172" name="T63"/>
                  <a:gd fmla="*/ 36 w 152" name="T64"/>
                  <a:gd fmla="*/ 117 h 172" name="T65"/>
                  <a:gd fmla="*/ 32 w 152" name="T66"/>
                  <a:gd fmla="*/ 128 h 172" name="T67"/>
                  <a:gd fmla="*/ 21 w 152" name="T68"/>
                  <a:gd fmla="*/ 154 h 172" name="T69"/>
                  <a:gd fmla="*/ 12 w 152" name="T70"/>
                  <a:gd fmla="*/ 167 h 172" name="T71"/>
                  <a:gd fmla="*/ 0 w 152" name="T72"/>
                  <a:gd fmla="*/ 164 h 172" name="T73"/>
                  <a:gd fmla="*/ 11 w 152" name="T74"/>
                  <a:gd fmla="*/ 138 h 172" name="T75"/>
                  <a:gd fmla="*/ 18 w 152" name="T76"/>
                  <a:gd fmla="*/ 119 h 172" name="T77"/>
                  <a:gd fmla="*/ 24 w 152" name="T78"/>
                  <a:gd fmla="*/ 101 h 172" name="T79"/>
                  <a:gd fmla="*/ 27 w 152" name="T80"/>
                  <a:gd fmla="*/ 91 h 172" name="T81"/>
                  <a:gd fmla="*/ 31 w 152" name="T82"/>
                  <a:gd fmla="*/ 75 h 172" name="T83"/>
                  <a:gd fmla="*/ 37 w 152" name="T84"/>
                  <a:gd fmla="*/ 47 h 172" name="T85"/>
                  <a:gd fmla="*/ 42 w 152" name="T86"/>
                  <a:gd fmla="*/ 29 h 172" name="T87"/>
                  <a:gd fmla="*/ 61 w 152" name="T88"/>
                  <a:gd fmla="*/ 19 h 172" name="T89"/>
                  <a:gd fmla="*/ 79 w 152" name="T90"/>
                  <a:gd fmla="*/ 9 h 172" name="T91"/>
                  <a:gd fmla="*/ 93 w 152" name="T92"/>
                  <a:gd fmla="*/ 7 h 172" name="T93"/>
                  <a:gd fmla="*/ 104 w 152" name="T94"/>
                  <a:gd fmla="*/ 2 h 172" name="T95"/>
                  <a:gd fmla="*/ 119 w 152" name="T96"/>
                  <a:gd fmla="*/ 3 h 172" name="T97"/>
                  <a:gd fmla="*/ 132 w 152" name="T98"/>
                  <a:gd fmla="*/ 2 h 172" name="T99"/>
                  <a:gd fmla="*/ 129 w 152" name="T100"/>
                  <a:gd fmla="*/ 14 h 172" name="T101"/>
                  <a:gd fmla="*/ 112 w 152" name="T102"/>
                  <a:gd fmla="*/ 34 h 172" name="T103"/>
                  <a:gd fmla="*/ 123 w 152" name="T104"/>
                  <a:gd fmla="*/ 33 h 172" name="T105"/>
                  <a:gd fmla="*/ 150 w 152" name="T106"/>
                  <a:gd fmla="*/ 42 h 17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72" w="15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25" name="Freeform 6"/>
              <p:cNvSpPr/>
              <p:nvPr/>
            </p:nvSpPr>
            <p:spPr bwMode="auto">
              <a:xfrm>
                <a:off x="1731963" y="3989388"/>
                <a:ext cx="161925" cy="384175"/>
              </a:xfrm>
              <a:custGeom>
                <a:gdLst>
                  <a:gd fmla="*/ 4 w 43" name="T0"/>
                  <a:gd fmla="*/ 101 h 102" name="T1"/>
                  <a:gd fmla="*/ 2 w 43" name="T2"/>
                  <a:gd fmla="*/ 100 h 102" name="T3"/>
                  <a:gd fmla="*/ 1 w 43" name="T4"/>
                  <a:gd fmla="*/ 97 h 102" name="T5"/>
                  <a:gd fmla="*/ 1 w 43" name="T6"/>
                  <a:gd fmla="*/ 89 h 102" name="T7"/>
                  <a:gd fmla="*/ 4 w 43" name="T8"/>
                  <a:gd fmla="*/ 75 h 102" name="T9"/>
                  <a:gd fmla="*/ 9 w 43" name="T10"/>
                  <a:gd fmla="*/ 65 h 102" name="T11"/>
                  <a:gd fmla="*/ 15 w 43" name="T12"/>
                  <a:gd fmla="*/ 52 h 102" name="T13"/>
                  <a:gd fmla="*/ 17 w 43" name="T14"/>
                  <a:gd fmla="*/ 45 h 102" name="T15"/>
                  <a:gd fmla="*/ 16 w 43" name="T16"/>
                  <a:gd fmla="*/ 42 h 102" name="T17"/>
                  <a:gd fmla="*/ 15 w 43" name="T18"/>
                  <a:gd fmla="*/ 40 h 102" name="T19"/>
                  <a:gd fmla="*/ 13 w 43" name="T20"/>
                  <a:gd fmla="*/ 37 h 102" name="T21"/>
                  <a:gd fmla="*/ 13 w 43" name="T22"/>
                  <a:gd fmla="*/ 27 h 102" name="T23"/>
                  <a:gd fmla="*/ 13 w 43" name="T24"/>
                  <a:gd fmla="*/ 23 h 102" name="T25"/>
                  <a:gd fmla="*/ 15 w 43" name="T26"/>
                  <a:gd fmla="*/ 16 h 102" name="T27"/>
                  <a:gd fmla="*/ 16 w 43" name="T28"/>
                  <a:gd fmla="*/ 13 h 102" name="T29"/>
                  <a:gd fmla="*/ 17 w 43" name="T30"/>
                  <a:gd fmla="*/ 10 h 102" name="T31"/>
                  <a:gd fmla="*/ 19 w 43" name="T32"/>
                  <a:gd fmla="*/ 8 h 102" name="T33"/>
                  <a:gd fmla="*/ 20 w 43" name="T34"/>
                  <a:gd fmla="*/ 6 h 102" name="T35"/>
                  <a:gd fmla="*/ 24 w 43" name="T36"/>
                  <a:gd fmla="*/ 3 h 102" name="T37"/>
                  <a:gd fmla="*/ 29 w 43" name="T38"/>
                  <a:gd fmla="*/ 0 h 102" name="T39"/>
                  <a:gd fmla="*/ 34 w 43" name="T40"/>
                  <a:gd fmla="*/ 1 h 102" name="T41"/>
                  <a:gd fmla="*/ 39 w 43" name="T42"/>
                  <a:gd fmla="*/ 8 h 102" name="T43"/>
                  <a:gd fmla="*/ 42 w 43" name="T44"/>
                  <a:gd fmla="*/ 16 h 102" name="T45"/>
                  <a:gd fmla="*/ 42 w 43" name="T46"/>
                  <a:gd fmla="*/ 22 h 102" name="T47"/>
                  <a:gd fmla="*/ 39 w 43" name="T48"/>
                  <a:gd fmla="*/ 26 h 102" name="T49"/>
                  <a:gd fmla="*/ 35 w 43" name="T50"/>
                  <a:gd fmla="*/ 31 h 102" name="T51"/>
                  <a:gd fmla="*/ 34 w 43" name="T52"/>
                  <a:gd fmla="*/ 42 h 102" name="T53"/>
                  <a:gd fmla="*/ 32 w 43" name="T54"/>
                  <a:gd fmla="*/ 52 h 102" name="T55"/>
                  <a:gd fmla="*/ 31 w 43" name="T56"/>
                  <a:gd fmla="*/ 57 h 102" name="T57"/>
                  <a:gd fmla="*/ 30 w 43" name="T58"/>
                  <a:gd fmla="*/ 63 h 102" name="T59"/>
                  <a:gd fmla="*/ 26 w 43" name="T60"/>
                  <a:gd fmla="*/ 75 h 102" name="T61"/>
                  <a:gd fmla="*/ 25 w 43" name="T62"/>
                  <a:gd fmla="*/ 77 h 102" name="T63"/>
                  <a:gd fmla="*/ 21 w 43" name="T64"/>
                  <a:gd fmla="*/ 86 h 102" name="T65"/>
                  <a:gd fmla="*/ 6 w 43" name="T66"/>
                  <a:gd fmla="*/ 102 h 10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2" w="43">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26" name="Freeform 7"/>
              <p:cNvSpPr/>
              <p:nvPr/>
            </p:nvSpPr>
            <p:spPr bwMode="auto">
              <a:xfrm>
                <a:off x="1917701" y="3873500"/>
                <a:ext cx="458788" cy="481013"/>
              </a:xfrm>
              <a:custGeom>
                <a:gdLst>
                  <a:gd fmla="*/ 82 w 122" name="T0"/>
                  <a:gd fmla="*/ 4 h 128" name="T1"/>
                  <a:gd fmla="*/ 89 w 122" name="T2"/>
                  <a:gd fmla="*/ 10 h 128" name="T3"/>
                  <a:gd fmla="*/ 94 w 122" name="T4"/>
                  <a:gd fmla="*/ 15 h 128" name="T5"/>
                  <a:gd fmla="*/ 99 w 122" name="T6"/>
                  <a:gd fmla="*/ 19 h 128" name="T7"/>
                  <a:gd fmla="*/ 108 w 122" name="T8"/>
                  <a:gd fmla="*/ 28 h 128" name="T9"/>
                  <a:gd fmla="*/ 116 w 122" name="T10"/>
                  <a:gd fmla="*/ 36 h 128" name="T11"/>
                  <a:gd fmla="*/ 120 w 122" name="T12"/>
                  <a:gd fmla="*/ 42 h 128" name="T13"/>
                  <a:gd fmla="*/ 122 w 122" name="T14"/>
                  <a:gd fmla="*/ 60 h 128" name="T15"/>
                  <a:gd fmla="*/ 122 w 122" name="T16"/>
                  <a:gd fmla="*/ 68 h 128" name="T17"/>
                  <a:gd fmla="*/ 120 w 122" name="T18"/>
                  <a:gd fmla="*/ 79 h 128" name="T19"/>
                  <a:gd fmla="*/ 118 w 122" name="T20"/>
                  <a:gd fmla="*/ 87 h 128" name="T21"/>
                  <a:gd fmla="*/ 116 w 122" name="T22"/>
                  <a:gd fmla="*/ 96 h 128" name="T23"/>
                  <a:gd fmla="*/ 111 w 122" name="T24"/>
                  <a:gd fmla="*/ 108 h 128" name="T25"/>
                  <a:gd fmla="*/ 104 w 122" name="T26"/>
                  <a:gd fmla="*/ 114 h 128" name="T27"/>
                  <a:gd fmla="*/ 88 w 122" name="T28"/>
                  <a:gd fmla="*/ 125 h 128" name="T29"/>
                  <a:gd fmla="*/ 83 w 122" name="T30"/>
                  <a:gd fmla="*/ 128 h 128" name="T31"/>
                  <a:gd fmla="*/ 78 w 122" name="T32"/>
                  <a:gd fmla="*/ 128 h 128" name="T33"/>
                  <a:gd fmla="*/ 71 w 122" name="T34"/>
                  <a:gd fmla="*/ 124 h 128" name="T35"/>
                  <a:gd fmla="*/ 69 w 122" name="T36"/>
                  <a:gd fmla="*/ 118 h 128" name="T37"/>
                  <a:gd fmla="*/ 70 w 122" name="T38"/>
                  <a:gd fmla="*/ 115 h 128" name="T39"/>
                  <a:gd fmla="*/ 78 w 122" name="T40"/>
                  <a:gd fmla="*/ 107 h 128" name="T41"/>
                  <a:gd fmla="*/ 81 w 122" name="T42"/>
                  <a:gd fmla="*/ 105 h 128" name="T43"/>
                  <a:gd fmla="*/ 87 w 122" name="T44"/>
                  <a:gd fmla="*/ 101 h 128" name="T45"/>
                  <a:gd fmla="*/ 92 w 122" name="T46"/>
                  <a:gd fmla="*/ 93 h 128" name="T47"/>
                  <a:gd fmla="*/ 97 w 122" name="T48"/>
                  <a:gd fmla="*/ 78 h 128" name="T49"/>
                  <a:gd fmla="*/ 94 w 122" name="T50"/>
                  <a:gd fmla="*/ 48 h 128" name="T51"/>
                  <a:gd fmla="*/ 88 w 122" name="T52"/>
                  <a:gd fmla="*/ 41 h 128" name="T53"/>
                  <a:gd fmla="*/ 81 w 122" name="T54"/>
                  <a:gd fmla="*/ 34 h 128" name="T55"/>
                  <a:gd fmla="*/ 76 w 122" name="T56"/>
                  <a:gd fmla="*/ 29 h 128" name="T57"/>
                  <a:gd fmla="*/ 63 w 122" name="T58"/>
                  <a:gd fmla="*/ 25 h 128" name="T59"/>
                  <a:gd fmla="*/ 57 w 122" name="T60"/>
                  <a:gd fmla="*/ 27 h 128" name="T61"/>
                  <a:gd fmla="*/ 45 w 122" name="T62"/>
                  <a:gd fmla="*/ 34 h 128" name="T63"/>
                  <a:gd fmla="*/ 42 w 122" name="T64"/>
                  <a:gd fmla="*/ 36 h 128" name="T65"/>
                  <a:gd fmla="*/ 31 w 122" name="T66"/>
                  <a:gd fmla="*/ 45 h 128" name="T67"/>
                  <a:gd fmla="*/ 25 w 122" name="T68"/>
                  <a:gd fmla="*/ 48 h 128" name="T69"/>
                  <a:gd fmla="*/ 16 w 122" name="T70"/>
                  <a:gd fmla="*/ 49 h 128" name="T71"/>
                  <a:gd fmla="*/ 8 w 122" name="T72"/>
                  <a:gd fmla="*/ 46 h 128" name="T73"/>
                  <a:gd fmla="*/ 5 w 122" name="T74"/>
                  <a:gd fmla="*/ 44 h 128" name="T75"/>
                  <a:gd fmla="*/ 0 w 122" name="T76"/>
                  <a:gd fmla="*/ 36 h 128" name="T77"/>
                  <a:gd fmla="*/ 14 w 122" name="T78"/>
                  <a:gd fmla="*/ 23 h 128" name="T79"/>
                  <a:gd fmla="*/ 22 w 122" name="T80"/>
                  <a:gd fmla="*/ 23 h 128" name="T81"/>
                  <a:gd fmla="*/ 36 w 122" name="T82"/>
                  <a:gd fmla="*/ 16 h 128" name="T83"/>
                  <a:gd fmla="*/ 49 w 122" name="T84"/>
                  <a:gd fmla="*/ 9 h 128" name="T85"/>
                  <a:gd fmla="*/ 57 w 122" name="T86"/>
                  <a:gd fmla="*/ 5 h 128" name="T87"/>
                  <a:gd fmla="*/ 62 w 122" name="T88"/>
                  <a:gd fmla="*/ 2 h 128" name="T89"/>
                  <a:gd fmla="*/ 65 w 122" name="T90"/>
                  <a:gd fmla="*/ 1 h 128" name="T91"/>
                  <a:gd fmla="*/ 68 w 122" name="T92"/>
                  <a:gd fmla="*/ 1 h 128" name="T93"/>
                  <a:gd fmla="*/ 77 w 122" name="T94"/>
                  <a:gd fmla="*/ 1 h 12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8" w="122">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27" name="Freeform 8"/>
              <p:cNvSpPr/>
              <p:nvPr/>
            </p:nvSpPr>
            <p:spPr bwMode="auto">
              <a:xfrm>
                <a:off x="3160713" y="4008438"/>
                <a:ext cx="241300" cy="433388"/>
              </a:xfrm>
              <a:custGeom>
                <a:gdLst>
                  <a:gd fmla="*/ 20 w 64" name="T0"/>
                  <a:gd fmla="*/ 44 h 115" name="T1"/>
                  <a:gd fmla="*/ 20 w 64" name="T2"/>
                  <a:gd fmla="*/ 35 h 115" name="T3"/>
                  <a:gd fmla="*/ 22 w 64" name="T4"/>
                  <a:gd fmla="*/ 32 h 115" name="T5"/>
                  <a:gd fmla="*/ 22 w 64" name="T6"/>
                  <a:gd fmla="*/ 25 h 115" name="T7"/>
                  <a:gd fmla="*/ 15 w 64" name="T8"/>
                  <a:gd fmla="*/ 24 h 115" name="T9"/>
                  <a:gd fmla="*/ 9 w 64" name="T10"/>
                  <a:gd fmla="*/ 23 h 115" name="T11"/>
                  <a:gd fmla="*/ 2 w 64" name="T12"/>
                  <a:gd fmla="*/ 18 h 115" name="T13"/>
                  <a:gd fmla="*/ 0 w 64" name="T14"/>
                  <a:gd fmla="*/ 12 h 115" name="T15"/>
                  <a:gd fmla="*/ 1 w 64" name="T16"/>
                  <a:gd fmla="*/ 10 h 115" name="T17"/>
                  <a:gd fmla="*/ 10 w 64" name="T18"/>
                  <a:gd fmla="*/ 8 h 115" name="T19"/>
                  <a:gd fmla="*/ 14 w 64" name="T20"/>
                  <a:gd fmla="*/ 7 h 115" name="T21"/>
                  <a:gd fmla="*/ 20 w 64" name="T22"/>
                  <a:gd fmla="*/ 3 h 115" name="T23"/>
                  <a:gd fmla="*/ 27 w 64" name="T24"/>
                  <a:gd fmla="*/ 0 h 115" name="T25"/>
                  <a:gd fmla="*/ 35 w 64" name="T26"/>
                  <a:gd fmla="*/ 0 h 115" name="T27"/>
                  <a:gd fmla="*/ 42 w 64" name="T28"/>
                  <a:gd fmla="*/ 6 h 115" name="T29"/>
                  <a:gd fmla="*/ 46 w 64" name="T30"/>
                  <a:gd fmla="*/ 12 h 115" name="T31"/>
                  <a:gd fmla="*/ 46 w 64" name="T32"/>
                  <a:gd fmla="*/ 17 h 115" name="T33"/>
                  <a:gd fmla="*/ 45 w 64" name="T34"/>
                  <a:gd fmla="*/ 25 h 115" name="T35"/>
                  <a:gd fmla="*/ 41 w 64" name="T36"/>
                  <a:gd fmla="*/ 39 h 115" name="T37"/>
                  <a:gd fmla="*/ 40 w 64" name="T38"/>
                  <a:gd fmla="*/ 42 h 115" name="T39"/>
                  <a:gd fmla="*/ 41 w 64" name="T40"/>
                  <a:gd fmla="*/ 49 h 115" name="T41"/>
                  <a:gd fmla="*/ 50 w 64" name="T42"/>
                  <a:gd fmla="*/ 48 h 115" name="T43"/>
                  <a:gd fmla="*/ 55 w 64" name="T44"/>
                  <a:gd fmla="*/ 48 h 115" name="T45"/>
                  <a:gd fmla="*/ 62 w 64" name="T46"/>
                  <a:gd fmla="*/ 55 h 115" name="T47"/>
                  <a:gd fmla="*/ 64 w 64" name="T48"/>
                  <a:gd fmla="*/ 58 h 115" name="T49"/>
                  <a:gd fmla="*/ 63 w 64" name="T50"/>
                  <a:gd fmla="*/ 62 h 115" name="T51"/>
                  <a:gd fmla="*/ 61 w 64" name="T52"/>
                  <a:gd fmla="*/ 70 h 115" name="T53"/>
                  <a:gd fmla="*/ 62 w 64" name="T54"/>
                  <a:gd fmla="*/ 75 h 115" name="T55"/>
                  <a:gd fmla="*/ 60 w 64" name="T56"/>
                  <a:gd fmla="*/ 82 h 115" name="T57"/>
                  <a:gd fmla="*/ 56 w 64" name="T58"/>
                  <a:gd fmla="*/ 84 h 115" name="T59"/>
                  <a:gd fmla="*/ 50 w 64" name="T60"/>
                  <a:gd fmla="*/ 97 h 115" name="T61"/>
                  <a:gd fmla="*/ 49 w 64" name="T62"/>
                  <a:gd fmla="*/ 100 h 115" name="T63"/>
                  <a:gd fmla="*/ 47 w 64" name="T64"/>
                  <a:gd fmla="*/ 104 h 115" name="T65"/>
                  <a:gd fmla="*/ 43 w 64" name="T66"/>
                  <a:gd fmla="*/ 110 h 115" name="T67"/>
                  <a:gd fmla="*/ 38 w 64" name="T68"/>
                  <a:gd fmla="*/ 114 h 115" name="T69"/>
                  <a:gd fmla="*/ 31 w 64" name="T70"/>
                  <a:gd fmla="*/ 115 h 115" name="T71"/>
                  <a:gd fmla="*/ 26 w 64" name="T72"/>
                  <a:gd fmla="*/ 113 h 115" name="T73"/>
                  <a:gd fmla="*/ 20 w 64" name="T74"/>
                  <a:gd fmla="*/ 111 h 115" name="T75"/>
                  <a:gd fmla="*/ 17 w 64" name="T76"/>
                  <a:gd fmla="*/ 110 h 115" name="T77"/>
                  <a:gd fmla="*/ 15 w 64" name="T78"/>
                  <a:gd fmla="*/ 110 h 115" name="T79"/>
                  <a:gd fmla="*/ 7 w 64" name="T80"/>
                  <a:gd fmla="*/ 109 h 115" name="T81"/>
                  <a:gd fmla="*/ 5 w 64" name="T82"/>
                  <a:gd fmla="*/ 102 h 115" name="T83"/>
                  <a:gd fmla="*/ 8 w 64" name="T84"/>
                  <a:gd fmla="*/ 96 h 115" name="T85"/>
                  <a:gd fmla="*/ 15 w 64" name="T86"/>
                  <a:gd fmla="*/ 92 h 115" name="T87"/>
                  <a:gd fmla="*/ 21 w 64" name="T88"/>
                  <a:gd fmla="*/ 88 h 115" name="T89"/>
                  <a:gd fmla="*/ 24 w 64" name="T90"/>
                  <a:gd fmla="*/ 86 h 115" name="T91"/>
                  <a:gd fmla="*/ 24 w 64" name="T92"/>
                  <a:gd fmla="*/ 84 h 115" name="T93"/>
                  <a:gd fmla="*/ 20 w 64" name="T94"/>
                  <a:gd fmla="*/ 82 h 115" name="T95"/>
                  <a:gd fmla="*/ 18 w 64" name="T96"/>
                  <a:gd fmla="*/ 79 h 115" name="T97"/>
                  <a:gd fmla="*/ 13 w 64" name="T98"/>
                  <a:gd fmla="*/ 76 h 115" name="T99"/>
                  <a:gd fmla="*/ 9 w 64" name="T100"/>
                  <a:gd fmla="*/ 76 h 115" name="T101"/>
                  <a:gd fmla="*/ 6 w 64" name="T102"/>
                  <a:gd fmla="*/ 72 h 115" name="T103"/>
                  <a:gd fmla="*/ 6 w 64" name="T104"/>
                  <a:gd fmla="*/ 68 h 115" name="T105"/>
                  <a:gd fmla="*/ 9 w 64" name="T106"/>
                  <a:gd fmla="*/ 62 h 115" name="T107"/>
                  <a:gd fmla="*/ 10 w 64" name="T108"/>
                  <a:gd fmla="*/ 60 h 115" name="T109"/>
                  <a:gd fmla="*/ 14 w 64" name="T110"/>
                  <a:gd fmla="*/ 57 h 115" name="T111"/>
                  <a:gd fmla="*/ 21 w 64" name="T112"/>
                  <a:gd fmla="*/ 56 h 115" name="T113"/>
                  <a:gd fmla="*/ 21 w 64" name="T114"/>
                  <a:gd fmla="*/ 52 h 115" name="T115"/>
                  <a:gd fmla="*/ 20 w 64" name="T116"/>
                  <a:gd fmla="*/ 45 h 11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5" w="64">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28" name="Freeform 9"/>
              <p:cNvSpPr/>
              <p:nvPr/>
            </p:nvSpPr>
            <p:spPr bwMode="auto">
              <a:xfrm>
                <a:off x="3240088" y="3797300"/>
                <a:ext cx="255588" cy="192088"/>
              </a:xfrm>
              <a:custGeom>
                <a:gdLst>
                  <a:gd fmla="*/ 11 w 68" name="T0"/>
                  <a:gd fmla="*/ 42 h 51" name="T1"/>
                  <a:gd fmla="*/ 16 w 68" name="T2"/>
                  <a:gd fmla="*/ 36 h 51" name="T3"/>
                  <a:gd fmla="*/ 21 w 68" name="T4"/>
                  <a:gd fmla="*/ 30 h 51" name="T5"/>
                  <a:gd fmla="*/ 22 w 68" name="T6"/>
                  <a:gd fmla="*/ 28 h 51" name="T7"/>
                  <a:gd fmla="*/ 23 w 68" name="T8"/>
                  <a:gd fmla="*/ 26 h 51" name="T9"/>
                  <a:gd fmla="*/ 20 w 68" name="T10"/>
                  <a:gd fmla="*/ 26 h 51" name="T11"/>
                  <a:gd fmla="*/ 17 w 68" name="T12"/>
                  <a:gd fmla="*/ 27 h 51" name="T13"/>
                  <a:gd fmla="*/ 15 w 68" name="T14"/>
                  <a:gd fmla="*/ 28 h 51" name="T15"/>
                  <a:gd fmla="*/ 10 w 68" name="T16"/>
                  <a:gd fmla="*/ 30 h 51" name="T17"/>
                  <a:gd fmla="*/ 6 w 68" name="T18"/>
                  <a:gd fmla="*/ 32 h 51" name="T19"/>
                  <a:gd fmla="*/ 2 w 68" name="T20"/>
                  <a:gd fmla="*/ 27 h 51" name="T21"/>
                  <a:gd fmla="*/ 1 w 68" name="T22"/>
                  <a:gd fmla="*/ 22 h 51" name="T23"/>
                  <a:gd fmla="*/ 0 w 68" name="T24"/>
                  <a:gd fmla="*/ 17 h 51" name="T25"/>
                  <a:gd fmla="*/ 4 w 68" name="T26"/>
                  <a:gd fmla="*/ 11 h 51" name="T27"/>
                  <a:gd fmla="*/ 5 w 68" name="T28"/>
                  <a:gd fmla="*/ 10 h 51" name="T29"/>
                  <a:gd fmla="*/ 7 w 68" name="T30"/>
                  <a:gd fmla="*/ 9 h 51" name="T31"/>
                  <a:gd fmla="*/ 15 w 68" name="T32"/>
                  <a:gd fmla="*/ 6 h 51" name="T33"/>
                  <a:gd fmla="*/ 29 w 68" name="T34"/>
                  <a:gd fmla="*/ 2 h 51" name="T35"/>
                  <a:gd fmla="*/ 35 w 68" name="T36"/>
                  <a:gd fmla="*/ 2 h 51" name="T37"/>
                  <a:gd fmla="*/ 44 w 68" name="T38"/>
                  <a:gd fmla="*/ 1 h 51" name="T39"/>
                  <a:gd fmla="*/ 57 w 68" name="T40"/>
                  <a:gd fmla="*/ 1 h 51" name="T41"/>
                  <a:gd fmla="*/ 59 w 68" name="T42"/>
                  <a:gd fmla="*/ 3 h 51" name="T43"/>
                  <a:gd fmla="*/ 60 w 68" name="T44"/>
                  <a:gd fmla="*/ 3 h 51" name="T45"/>
                  <a:gd fmla="*/ 64 w 68" name="T46"/>
                  <a:gd fmla="*/ 4 h 51" name="T47"/>
                  <a:gd fmla="*/ 68 w 68" name="T48"/>
                  <a:gd fmla="*/ 10 h 51" name="T49"/>
                  <a:gd fmla="*/ 68 w 68" name="T50"/>
                  <a:gd fmla="*/ 16 h 51" name="T51"/>
                  <a:gd fmla="*/ 66 w 68" name="T52"/>
                  <a:gd fmla="*/ 20 h 51" name="T53"/>
                  <a:gd fmla="*/ 64 w 68" name="T54"/>
                  <a:gd fmla="*/ 24 h 51" name="T55"/>
                  <a:gd fmla="*/ 61 w 68" name="T56"/>
                  <a:gd fmla="*/ 26 h 51" name="T57"/>
                  <a:gd fmla="*/ 56 w 68" name="T58"/>
                  <a:gd fmla="*/ 26 h 51" name="T59"/>
                  <a:gd fmla="*/ 53 w 68" name="T60"/>
                  <a:gd fmla="*/ 27 h 51" name="T61"/>
                  <a:gd fmla="*/ 46 w 68" name="T62"/>
                  <a:gd fmla="*/ 28 h 51" name="T63"/>
                  <a:gd fmla="*/ 43 w 68" name="T64"/>
                  <a:gd fmla="*/ 31 h 51" name="T65"/>
                  <a:gd fmla="*/ 37 w 68" name="T66"/>
                  <a:gd fmla="*/ 35 h 51" name="T67"/>
                  <a:gd fmla="*/ 31 w 68" name="T68"/>
                  <a:gd fmla="*/ 39 h 51" name="T69"/>
                  <a:gd fmla="*/ 28 w 68" name="T70"/>
                  <a:gd fmla="*/ 43 h 51" name="T71"/>
                  <a:gd fmla="*/ 23 w 68" name="T72"/>
                  <a:gd fmla="*/ 46 h 51" name="T73"/>
                  <a:gd fmla="*/ 21 w 68" name="T74"/>
                  <a:gd fmla="*/ 48 h 51" name="T75"/>
                  <a:gd fmla="*/ 17 w 68" name="T76"/>
                  <a:gd fmla="*/ 50 h 51" name="T77"/>
                  <a:gd fmla="*/ 11 w 68" name="T78"/>
                  <a:gd fmla="*/ 49 h 51" name="T79"/>
                  <a:gd fmla="*/ 10 w 68" name="T80"/>
                  <a:gd fmla="*/ 44 h 5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1" w="68">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29" name="Freeform 10"/>
              <p:cNvSpPr/>
              <p:nvPr/>
            </p:nvSpPr>
            <p:spPr bwMode="auto">
              <a:xfrm>
                <a:off x="3119438" y="3854450"/>
                <a:ext cx="120650" cy="109538"/>
              </a:xfrm>
              <a:custGeom>
                <a:gdLst>
                  <a:gd fmla="*/ 13 w 32" name="T0"/>
                  <a:gd fmla="*/ 29 h 29" name="T1"/>
                  <a:gd fmla="*/ 10 w 32" name="T2"/>
                  <a:gd fmla="*/ 28 h 29" name="T3"/>
                  <a:gd fmla="*/ 4 w 32" name="T4"/>
                  <a:gd fmla="*/ 25 h 29" name="T5"/>
                  <a:gd fmla="*/ 3 w 32" name="T6"/>
                  <a:gd fmla="*/ 23 h 29" name="T7"/>
                  <a:gd fmla="*/ 1 w 32" name="T8"/>
                  <a:gd fmla="*/ 19 h 29" name="T9"/>
                  <a:gd fmla="*/ 1 w 32" name="T10"/>
                  <a:gd fmla="*/ 19 h 29" name="T11"/>
                  <a:gd fmla="*/ 0 w 32" name="T12"/>
                  <a:gd fmla="*/ 12 h 29" name="T13"/>
                  <a:gd fmla="*/ 1 w 32" name="T14"/>
                  <a:gd fmla="*/ 10 h 29" name="T15"/>
                  <a:gd fmla="*/ 1 w 32" name="T16"/>
                  <a:gd fmla="*/ 9 h 29" name="T17"/>
                  <a:gd fmla="*/ 2 w 32" name="T18"/>
                  <a:gd fmla="*/ 6 h 29" name="T19"/>
                  <a:gd fmla="*/ 9 w 32" name="T20"/>
                  <a:gd fmla="*/ 1 h 29" name="T21"/>
                  <a:gd fmla="*/ 10 w 32" name="T22"/>
                  <a:gd fmla="*/ 0 h 29" name="T23"/>
                  <a:gd fmla="*/ 11 w 32" name="T24"/>
                  <a:gd fmla="*/ 0 h 29" name="T25"/>
                  <a:gd fmla="*/ 14 w 32" name="T26"/>
                  <a:gd fmla="*/ 0 h 29" name="T27"/>
                  <a:gd fmla="*/ 15 w 32" name="T28"/>
                  <a:gd fmla="*/ 0 h 29" name="T29"/>
                  <a:gd fmla="*/ 20 w 32" name="T30"/>
                  <a:gd fmla="*/ 2 h 29" name="T31"/>
                  <a:gd fmla="*/ 25 w 32" name="T32"/>
                  <a:gd fmla="*/ 7 h 29" name="T33"/>
                  <a:gd fmla="*/ 27 w 32" name="T34"/>
                  <a:gd fmla="*/ 9 h 29" name="T35"/>
                  <a:gd fmla="*/ 27 w 32" name="T36"/>
                  <a:gd fmla="*/ 9 h 29" name="T37"/>
                  <a:gd fmla="*/ 29 w 32" name="T38"/>
                  <a:gd fmla="*/ 12 h 29" name="T39"/>
                  <a:gd fmla="*/ 30 w 32" name="T40"/>
                  <a:gd fmla="*/ 13 h 29" name="T41"/>
                  <a:gd fmla="*/ 32 w 32" name="T42"/>
                  <a:gd fmla="*/ 17 h 29" name="T43"/>
                  <a:gd fmla="*/ 32 w 32" name="T44"/>
                  <a:gd fmla="*/ 19 h 29" name="T45"/>
                  <a:gd fmla="*/ 29 w 32" name="T46"/>
                  <a:gd fmla="*/ 23 h 29" name="T47"/>
                  <a:gd fmla="*/ 20 w 32" name="T48"/>
                  <a:gd fmla="*/ 28 h 29" name="T49"/>
                  <a:gd fmla="*/ 16 w 32" name="T50"/>
                  <a:gd fmla="*/ 29 h 29" name="T51"/>
                  <a:gd fmla="*/ 13 w 32" name="T52"/>
                  <a:gd fmla="*/ 29 h 2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8" w="32">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0" name="Freeform 11"/>
              <p:cNvSpPr/>
              <p:nvPr/>
            </p:nvSpPr>
            <p:spPr bwMode="auto">
              <a:xfrm>
                <a:off x="1185863" y="3736975"/>
                <a:ext cx="282575" cy="103188"/>
              </a:xfrm>
              <a:custGeom>
                <a:gdLst>
                  <a:gd fmla="*/ 44 w 75" name="T0"/>
                  <a:gd fmla="*/ 27 h 27" name="T1"/>
                  <a:gd fmla="*/ 41 w 75" name="T2"/>
                  <a:gd fmla="*/ 27 h 27" name="T3"/>
                  <a:gd fmla="*/ 39 w 75" name="T4"/>
                  <a:gd fmla="*/ 26 h 27" name="T5"/>
                  <a:gd fmla="*/ 36 w 75" name="T6"/>
                  <a:gd fmla="*/ 26 h 27" name="T7"/>
                  <a:gd fmla="*/ 35 w 75" name="T8"/>
                  <a:gd fmla="*/ 25 h 27" name="T9"/>
                  <a:gd fmla="*/ 33 w 75" name="T10"/>
                  <a:gd fmla="*/ 25 h 27" name="T11"/>
                  <a:gd fmla="*/ 30 w 75" name="T12"/>
                  <a:gd fmla="*/ 25 h 27" name="T13"/>
                  <a:gd fmla="*/ 25 w 75" name="T14"/>
                  <a:gd fmla="*/ 26 h 27" name="T15"/>
                  <a:gd fmla="*/ 17 w 75" name="T16"/>
                  <a:gd fmla="*/ 26 h 27" name="T17"/>
                  <a:gd fmla="*/ 15 w 75" name="T18"/>
                  <a:gd fmla="*/ 27 h 27" name="T19"/>
                  <a:gd fmla="*/ 12 w 75" name="T20"/>
                  <a:gd fmla="*/ 26 h 27" name="T21"/>
                  <a:gd fmla="*/ 9 w 75" name="T22"/>
                  <a:gd fmla="*/ 25 h 27" name="T23"/>
                  <a:gd fmla="*/ 5 w 75" name="T24"/>
                  <a:gd fmla="*/ 24 h 27" name="T25"/>
                  <a:gd fmla="*/ 5 w 75" name="T26"/>
                  <a:gd fmla="*/ 24 h 27" name="T27"/>
                  <a:gd fmla="*/ 3 w 75" name="T28"/>
                  <a:gd fmla="*/ 23 h 27" name="T29"/>
                  <a:gd fmla="*/ 1 w 75" name="T30"/>
                  <a:gd fmla="*/ 21 h 27" name="T31"/>
                  <a:gd fmla="*/ 0 w 75" name="T32"/>
                  <a:gd fmla="*/ 18 h 27" name="T33"/>
                  <a:gd fmla="*/ 0 w 75" name="T34"/>
                  <a:gd fmla="*/ 16 h 27" name="T35"/>
                  <a:gd fmla="*/ 1 w 75" name="T36"/>
                  <a:gd fmla="*/ 14 h 27" name="T37"/>
                  <a:gd fmla="*/ 5 w 75" name="T38"/>
                  <a:gd fmla="*/ 10 h 27" name="T39"/>
                  <a:gd fmla="*/ 6 w 75" name="T40"/>
                  <a:gd fmla="*/ 9 h 27" name="T41"/>
                  <a:gd fmla="*/ 6 w 75" name="T42"/>
                  <a:gd fmla="*/ 9 h 27" name="T43"/>
                  <a:gd fmla="*/ 11 w 75" name="T44"/>
                  <a:gd fmla="*/ 7 h 27" name="T45"/>
                  <a:gd fmla="*/ 11 w 75" name="T46"/>
                  <a:gd fmla="*/ 7 h 27" name="T47"/>
                  <a:gd fmla="*/ 14 w 75" name="T48"/>
                  <a:gd fmla="*/ 6 h 27" name="T49"/>
                  <a:gd fmla="*/ 16 w 75" name="T50"/>
                  <a:gd fmla="*/ 5 h 27" name="T51"/>
                  <a:gd fmla="*/ 18 w 75" name="T52"/>
                  <a:gd fmla="*/ 5 h 27" name="T53"/>
                  <a:gd fmla="*/ 21 w 75" name="T54"/>
                  <a:gd fmla="*/ 4 h 27" name="T55"/>
                  <a:gd fmla="*/ 23 w 75" name="T56"/>
                  <a:gd fmla="*/ 4 h 27" name="T57"/>
                  <a:gd fmla="*/ 25 w 75" name="T58"/>
                  <a:gd fmla="*/ 3 h 27" name="T59"/>
                  <a:gd fmla="*/ 26 w 75" name="T60"/>
                  <a:gd fmla="*/ 3 h 27" name="T61"/>
                  <a:gd fmla="*/ 35 w 75" name="T62"/>
                  <a:gd fmla="*/ 3 h 27" name="T63"/>
                  <a:gd fmla="*/ 35 w 75" name="T64"/>
                  <a:gd fmla="*/ 3 h 27" name="T65"/>
                  <a:gd fmla="*/ 44 w 75" name="T66"/>
                  <a:gd fmla="*/ 2 h 27" name="T67"/>
                  <a:gd fmla="*/ 48 w 75" name="T68"/>
                  <a:gd fmla="*/ 1 h 27" name="T69"/>
                  <a:gd fmla="*/ 60 w 75" name="T70"/>
                  <a:gd fmla="*/ 0 h 27" name="T71"/>
                  <a:gd fmla="*/ 62 w 75" name="T72"/>
                  <a:gd fmla="*/ 1 h 27" name="T73"/>
                  <a:gd fmla="*/ 64 w 75" name="T74"/>
                  <a:gd fmla="*/ 1 h 27" name="T75"/>
                  <a:gd fmla="*/ 65 w 75" name="T76"/>
                  <a:gd fmla="*/ 1 h 27" name="T77"/>
                  <a:gd fmla="*/ 66 w 75" name="T78"/>
                  <a:gd fmla="*/ 1 h 27" name="T79"/>
                  <a:gd fmla="*/ 69 w 75" name="T80"/>
                  <a:gd fmla="*/ 2 h 27" name="T81"/>
                  <a:gd fmla="*/ 72 w 75" name="T82"/>
                  <a:gd fmla="*/ 4 h 27" name="T83"/>
                  <a:gd fmla="*/ 74 w 75" name="T84"/>
                  <a:gd fmla="*/ 6 h 27" name="T85"/>
                  <a:gd fmla="*/ 74 w 75" name="T86"/>
                  <a:gd fmla="*/ 9 h 27" name="T87"/>
                  <a:gd fmla="*/ 75 w 75" name="T88"/>
                  <a:gd fmla="*/ 12 h 27" name="T89"/>
                  <a:gd fmla="*/ 74 w 75" name="T90"/>
                  <a:gd fmla="*/ 14 h 27" name="T91"/>
                  <a:gd fmla="*/ 74 w 75" name="T92"/>
                  <a:gd fmla="*/ 15 h 27" name="T93"/>
                  <a:gd fmla="*/ 74 w 75" name="T94"/>
                  <a:gd fmla="*/ 16 h 27" name="T95"/>
                  <a:gd fmla="*/ 73 w 75" name="T96"/>
                  <a:gd fmla="*/ 17 h 27" name="T97"/>
                  <a:gd fmla="*/ 71 w 75" name="T98"/>
                  <a:gd fmla="*/ 19 h 27" name="T99"/>
                  <a:gd fmla="*/ 69 w 75" name="T100"/>
                  <a:gd fmla="*/ 21 h 27" name="T101"/>
                  <a:gd fmla="*/ 63 w 75" name="T102"/>
                  <a:gd fmla="*/ 22 h 27" name="T103"/>
                  <a:gd fmla="*/ 62 w 75" name="T104"/>
                  <a:gd fmla="*/ 23 h 27" name="T105"/>
                  <a:gd fmla="*/ 58 w 75" name="T106"/>
                  <a:gd fmla="*/ 24 h 27" name="T107"/>
                  <a:gd fmla="*/ 55 w 75" name="T108"/>
                  <a:gd fmla="*/ 25 h 27" name="T109"/>
                  <a:gd fmla="*/ 53 w 75" name="T110"/>
                  <a:gd fmla="*/ 26 h 27" name="T111"/>
                  <a:gd fmla="*/ 52 w 75" name="T112"/>
                  <a:gd fmla="*/ 26 h 27" name="T113"/>
                  <a:gd fmla="*/ 47 w 75" name="T114"/>
                  <a:gd fmla="*/ 27 h 27" name="T115"/>
                  <a:gd fmla="*/ 44 w 75" name="T116"/>
                  <a:gd fmla="*/ 27 h 2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7" w="75">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1" name="Freeform 12"/>
              <p:cNvSpPr/>
              <p:nvPr/>
            </p:nvSpPr>
            <p:spPr bwMode="auto">
              <a:xfrm>
                <a:off x="2760663" y="4167188"/>
                <a:ext cx="161925" cy="173038"/>
              </a:xfrm>
              <a:custGeom>
                <a:gdLst>
                  <a:gd fmla="*/ 29 w 43" name="T0"/>
                  <a:gd fmla="*/ 46 h 46" name="T1"/>
                  <a:gd fmla="*/ 27 w 43" name="T2"/>
                  <a:gd fmla="*/ 45 h 46" name="T3"/>
                  <a:gd fmla="*/ 26 w 43" name="T4"/>
                  <a:gd fmla="*/ 44 h 46" name="T5"/>
                  <a:gd fmla="*/ 24 w 43" name="T6"/>
                  <a:gd fmla="*/ 40 h 46" name="T7"/>
                  <a:gd fmla="*/ 21 w 43" name="T8"/>
                  <a:gd fmla="*/ 35 h 46" name="T9"/>
                  <a:gd fmla="*/ 19 w 43" name="T10"/>
                  <a:gd fmla="*/ 31 h 46" name="T11"/>
                  <a:gd fmla="*/ 16 w 43" name="T12"/>
                  <a:gd fmla="*/ 26 h 46" name="T13"/>
                  <a:gd fmla="*/ 11 w 43" name="T14"/>
                  <a:gd fmla="*/ 21 h 46" name="T15"/>
                  <a:gd fmla="*/ 9 w 43" name="T16"/>
                  <a:gd fmla="*/ 20 h 46" name="T17"/>
                  <a:gd fmla="*/ 8 w 43" name="T18"/>
                  <a:gd fmla="*/ 18 h 46" name="T19"/>
                  <a:gd fmla="*/ 7 w 43" name="T20"/>
                  <a:gd fmla="*/ 18 h 46" name="T21"/>
                  <a:gd fmla="*/ 5 w 43" name="T22"/>
                  <a:gd fmla="*/ 17 h 46" name="T23"/>
                  <a:gd fmla="*/ 5 w 43" name="T24"/>
                  <a:gd fmla="*/ 16 h 46" name="T25"/>
                  <a:gd fmla="*/ 3 w 43" name="T26"/>
                  <a:gd fmla="*/ 14 h 46" name="T27"/>
                  <a:gd fmla="*/ 3 w 43" name="T28"/>
                  <a:gd fmla="*/ 14 h 46" name="T29"/>
                  <a:gd fmla="*/ 1 w 43" name="T30"/>
                  <a:gd fmla="*/ 12 h 46" name="T31"/>
                  <a:gd fmla="*/ 0 w 43" name="T32"/>
                  <a:gd fmla="*/ 10 h 46" name="T33"/>
                  <a:gd fmla="*/ 0 w 43" name="T34"/>
                  <a:gd fmla="*/ 9 h 46" name="T35"/>
                  <a:gd fmla="*/ 0 w 43" name="T36"/>
                  <a:gd fmla="*/ 6 h 46" name="T37"/>
                  <a:gd fmla="*/ 2 w 43" name="T38"/>
                  <a:gd fmla="*/ 3 h 46" name="T39"/>
                  <a:gd fmla="*/ 3 w 43" name="T40"/>
                  <a:gd fmla="*/ 1 h 46" name="T41"/>
                  <a:gd fmla="*/ 7 w 43" name="T42"/>
                  <a:gd fmla="*/ 0 h 46" name="T43"/>
                  <a:gd fmla="*/ 10 w 43" name="T44"/>
                  <a:gd fmla="*/ 0 h 46" name="T45"/>
                  <a:gd fmla="*/ 13 w 43" name="T46"/>
                  <a:gd fmla="*/ 1 h 46" name="T47"/>
                  <a:gd fmla="*/ 15 w 43" name="T48"/>
                  <a:gd fmla="*/ 2 h 46" name="T49"/>
                  <a:gd fmla="*/ 18 w 43" name="T50"/>
                  <a:gd fmla="*/ 3 h 46" name="T51"/>
                  <a:gd fmla="*/ 21 w 43" name="T52"/>
                  <a:gd fmla="*/ 3 h 46" name="T53"/>
                  <a:gd fmla="*/ 24 w 43" name="T54"/>
                  <a:gd fmla="*/ 4 h 46" name="T55"/>
                  <a:gd fmla="*/ 28 w 43" name="T56"/>
                  <a:gd fmla="*/ 4 h 46" name="T57"/>
                  <a:gd fmla="*/ 31 w 43" name="T58"/>
                  <a:gd fmla="*/ 5 h 46" name="T59"/>
                  <a:gd fmla="*/ 33 w 43" name="T60"/>
                  <a:gd fmla="*/ 7 h 46" name="T61"/>
                  <a:gd fmla="*/ 34 w 43" name="T62"/>
                  <a:gd fmla="*/ 7 h 46" name="T63"/>
                  <a:gd fmla="*/ 37 w 43" name="T64"/>
                  <a:gd fmla="*/ 8 h 46" name="T65"/>
                  <a:gd fmla="*/ 39 w 43" name="T66"/>
                  <a:gd fmla="*/ 9 h 46" name="T67"/>
                  <a:gd fmla="*/ 40 w 43" name="T68"/>
                  <a:gd fmla="*/ 11 h 46" name="T69"/>
                  <a:gd fmla="*/ 42 w 43" name="T70"/>
                  <a:gd fmla="*/ 13 h 46" name="T71"/>
                  <a:gd fmla="*/ 43 w 43" name="T72"/>
                  <a:gd fmla="*/ 16 h 46" name="T73"/>
                  <a:gd fmla="*/ 43 w 43" name="T74"/>
                  <a:gd fmla="*/ 19 h 46" name="T75"/>
                  <a:gd fmla="*/ 43 w 43" name="T76"/>
                  <a:gd fmla="*/ 22 h 46" name="T77"/>
                  <a:gd fmla="*/ 42 w 43" name="T78"/>
                  <a:gd fmla="*/ 25 h 46" name="T79"/>
                  <a:gd fmla="*/ 43 w 43" name="T80"/>
                  <a:gd fmla="*/ 28 h 46" name="T81"/>
                  <a:gd fmla="*/ 43 w 43" name="T82"/>
                  <a:gd fmla="*/ 30 h 46" name="T83"/>
                  <a:gd fmla="*/ 42 w 43" name="T84"/>
                  <a:gd fmla="*/ 35 h 46" name="T85"/>
                  <a:gd fmla="*/ 41 w 43" name="T86"/>
                  <a:gd fmla="*/ 38 h 46" name="T87"/>
                  <a:gd fmla="*/ 39 w 43" name="T88"/>
                  <a:gd fmla="*/ 40 h 46" name="T89"/>
                  <a:gd fmla="*/ 35 w 43" name="T90"/>
                  <a:gd fmla="*/ 45 h 46" name="T91"/>
                  <a:gd fmla="*/ 33 w 43" name="T92"/>
                  <a:gd fmla="*/ 46 h 46" name="T93"/>
                  <a:gd fmla="*/ 31 w 43" name="T94"/>
                  <a:gd fmla="*/ 46 h 46" name="T95"/>
                  <a:gd fmla="*/ 29 w 43" name="T96"/>
                  <a:gd fmla="*/ 46 h 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6" w="43">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2" name="Freeform 13"/>
              <p:cNvSpPr/>
              <p:nvPr/>
            </p:nvSpPr>
            <p:spPr bwMode="auto">
              <a:xfrm>
                <a:off x="2573338" y="3898900"/>
                <a:ext cx="323850" cy="395288"/>
              </a:xfrm>
              <a:custGeom>
                <a:gdLst>
                  <a:gd fmla="*/ 6 w 86" name="T0"/>
                  <a:gd fmla="*/ 104 h 105" name="T1"/>
                  <a:gd fmla="*/ 2 w 86" name="T2"/>
                  <a:gd fmla="*/ 99 h 105" name="T3"/>
                  <a:gd fmla="*/ 2 w 86" name="T4"/>
                  <a:gd fmla="*/ 88 h 105" name="T5"/>
                  <a:gd fmla="*/ 8 w 86" name="T6"/>
                  <a:gd fmla="*/ 78 h 105" name="T7"/>
                  <a:gd fmla="*/ 15 w 86" name="T8"/>
                  <a:gd fmla="*/ 65 h 105" name="T9"/>
                  <a:gd fmla="*/ 16 w 86" name="T10"/>
                  <a:gd fmla="*/ 59 h 105" name="T11"/>
                  <a:gd fmla="*/ 13 w 86" name="T12"/>
                  <a:gd fmla="*/ 58 h 105" name="T13"/>
                  <a:gd fmla="*/ 7 w 86" name="T14"/>
                  <a:gd fmla="*/ 55 h 105" name="T15"/>
                  <a:gd fmla="*/ 3 w 86" name="T16"/>
                  <a:gd fmla="*/ 49 h 105" name="T17"/>
                  <a:gd fmla="*/ 4 w 86" name="T18"/>
                  <a:gd fmla="*/ 39 h 105" name="T19"/>
                  <a:gd fmla="*/ 9 w 86" name="T20"/>
                  <a:gd fmla="*/ 35 h 105" name="T21"/>
                  <a:gd fmla="*/ 13 w 86" name="T22"/>
                  <a:gd fmla="*/ 33 h 105" name="T23"/>
                  <a:gd fmla="*/ 26 w 86" name="T24"/>
                  <a:gd fmla="*/ 32 h 105" name="T25"/>
                  <a:gd fmla="*/ 28 w 86" name="T26"/>
                  <a:gd fmla="*/ 28 h 105" name="T27"/>
                  <a:gd fmla="*/ 27 w 86" name="T28"/>
                  <a:gd fmla="*/ 25 h 105" name="T29"/>
                  <a:gd fmla="*/ 24 w 86" name="T30"/>
                  <a:gd fmla="*/ 19 h 105" name="T31"/>
                  <a:gd fmla="*/ 28 w 86" name="T32"/>
                  <a:gd fmla="*/ 6 h 105" name="T33"/>
                  <a:gd fmla="*/ 32 w 86" name="T34"/>
                  <a:gd fmla="*/ 1 h 105" name="T35"/>
                  <a:gd fmla="*/ 40 w 86" name="T36"/>
                  <a:gd fmla="*/ 0 h 105" name="T37"/>
                  <a:gd fmla="*/ 44 w 86" name="T38"/>
                  <a:gd fmla="*/ 2 h 105" name="T39"/>
                  <a:gd fmla="*/ 51 w 86" name="T40"/>
                  <a:gd fmla="*/ 12 h 105" name="T41"/>
                  <a:gd fmla="*/ 52 w 86" name="T42"/>
                  <a:gd fmla="*/ 22 h 105" name="T43"/>
                  <a:gd fmla="*/ 55 w 86" name="T44"/>
                  <a:gd fmla="*/ 26 h 105" name="T45"/>
                  <a:gd fmla="*/ 58 w 86" name="T46"/>
                  <a:gd fmla="*/ 25 h 105" name="T47"/>
                  <a:gd fmla="*/ 61 w 86" name="T48"/>
                  <a:gd fmla="*/ 22 h 105" name="T49"/>
                  <a:gd fmla="*/ 64 w 86" name="T50"/>
                  <a:gd fmla="*/ 20 h 105" name="T51"/>
                  <a:gd fmla="*/ 67 w 86" name="T52"/>
                  <a:gd fmla="*/ 19 h 105" name="T53"/>
                  <a:gd fmla="*/ 71 w 86" name="T54"/>
                  <a:gd fmla="*/ 20 h 105" name="T55"/>
                  <a:gd fmla="*/ 74 w 86" name="T56"/>
                  <a:gd fmla="*/ 22 h 105" name="T57"/>
                  <a:gd fmla="*/ 76 w 86" name="T58"/>
                  <a:gd fmla="*/ 24 h 105" name="T59"/>
                  <a:gd fmla="*/ 78 w 86" name="T60"/>
                  <a:gd fmla="*/ 26 h 105" name="T61"/>
                  <a:gd fmla="*/ 82 w 86" name="T62"/>
                  <a:gd fmla="*/ 28 h 105" name="T63"/>
                  <a:gd fmla="*/ 86 w 86" name="T64"/>
                  <a:gd fmla="*/ 33 h 105" name="T65"/>
                  <a:gd fmla="*/ 85 w 86" name="T66"/>
                  <a:gd fmla="*/ 35 h 105" name="T67"/>
                  <a:gd fmla="*/ 85 w 86" name="T68"/>
                  <a:gd fmla="*/ 37 h 105" name="T69"/>
                  <a:gd fmla="*/ 85 w 86" name="T70"/>
                  <a:gd fmla="*/ 38 h 105" name="T71"/>
                  <a:gd fmla="*/ 84 w 86" name="T72"/>
                  <a:gd fmla="*/ 39 h 105" name="T73"/>
                  <a:gd fmla="*/ 80 w 86" name="T74"/>
                  <a:gd fmla="*/ 41 h 105" name="T75"/>
                  <a:gd fmla="*/ 78 w 86" name="T76"/>
                  <a:gd fmla="*/ 43 h 105" name="T77"/>
                  <a:gd fmla="*/ 76 w 86" name="T78"/>
                  <a:gd fmla="*/ 44 h 105" name="T79"/>
                  <a:gd fmla="*/ 70 w 86" name="T80"/>
                  <a:gd fmla="*/ 47 h 105" name="T81"/>
                  <a:gd fmla="*/ 66 w 86" name="T82"/>
                  <a:gd fmla="*/ 49 h 105" name="T83"/>
                  <a:gd fmla="*/ 51 w 86" name="T84"/>
                  <a:gd fmla="*/ 54 h 105" name="T85"/>
                  <a:gd fmla="*/ 46 w 86" name="T86"/>
                  <a:gd fmla="*/ 56 h 105" name="T87"/>
                  <a:gd fmla="*/ 41 w 86" name="T88"/>
                  <a:gd fmla="*/ 59 h 105" name="T89"/>
                  <a:gd fmla="*/ 37 w 86" name="T90"/>
                  <a:gd fmla="*/ 64 h 105" name="T91"/>
                  <a:gd fmla="*/ 36 w 86" name="T92"/>
                  <a:gd fmla="*/ 67 h 105" name="T93"/>
                  <a:gd fmla="*/ 35 w 86" name="T94"/>
                  <a:gd fmla="*/ 68 h 105" name="T95"/>
                  <a:gd fmla="*/ 32 w 86" name="T96"/>
                  <a:gd fmla="*/ 72 h 105" name="T97"/>
                  <a:gd fmla="*/ 29 w 86" name="T98"/>
                  <a:gd fmla="*/ 79 h 105" name="T99"/>
                  <a:gd fmla="*/ 25 w 86" name="T100"/>
                  <a:gd fmla="*/ 88 h 105" name="T101"/>
                  <a:gd fmla="*/ 19 w 86" name="T102"/>
                  <a:gd fmla="*/ 100 h 105" name="T103"/>
                  <a:gd fmla="*/ 12 w 86" name="T104"/>
                  <a:gd fmla="*/ 104 h 10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5" w="86">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3" name="Freeform 14"/>
              <p:cNvSpPr>
                <a:spLocks noEditPoints="1"/>
              </p:cNvSpPr>
              <p:nvPr/>
            </p:nvSpPr>
            <p:spPr bwMode="auto">
              <a:xfrm>
                <a:off x="960438" y="4543425"/>
                <a:ext cx="2543175" cy="158750"/>
              </a:xfrm>
              <a:custGeom>
                <a:gdLst>
                  <a:gd fmla="*/ 22 w 675" name="T0"/>
                  <a:gd fmla="*/ 17 h 42" name="T1"/>
                  <a:gd fmla="*/ 1 w 675" name="T2"/>
                  <a:gd fmla="*/ 2 h 42" name="T3"/>
                  <a:gd fmla="*/ 0 w 675" name="T4"/>
                  <a:gd fmla="*/ 41 h 42" name="T5"/>
                  <a:gd fmla="*/ 26 w 675" name="T6"/>
                  <a:gd fmla="*/ 32 h 42" name="T7"/>
                  <a:gd fmla="*/ 36 w 675" name="T8"/>
                  <a:gd fmla="*/ 36 h 42" name="T9"/>
                  <a:gd fmla="*/ 65 w 675" name="T10"/>
                  <a:gd fmla="*/ 41 h 42" name="T11"/>
                  <a:gd fmla="*/ 65 w 675" name="T12"/>
                  <a:gd fmla="*/ 1 h 42" name="T13"/>
                  <a:gd fmla="*/ 47 w 675" name="T14"/>
                  <a:gd fmla="*/ 40 h 42" name="T15"/>
                  <a:gd fmla="*/ 78 w 675" name="T16"/>
                  <a:gd fmla="*/ 30 h 42" name="T17"/>
                  <a:gd fmla="*/ 78 w 675" name="T18"/>
                  <a:gd fmla="*/ 37 h 42" name="T19"/>
                  <a:gd fmla="*/ 97 w 675" name="T20"/>
                  <a:gd fmla="*/ 40 h 42" name="T21"/>
                  <a:gd fmla="*/ 82 w 675" name="T22"/>
                  <a:gd fmla="*/ 26 h 42" name="T23"/>
                  <a:gd fmla="*/ 122 w 675" name="T24"/>
                  <a:gd fmla="*/ 3 h 42" name="T25"/>
                  <a:gd fmla="*/ 131 w 675" name="T26"/>
                  <a:gd fmla="*/ 40 h 42" name="T27"/>
                  <a:gd fmla="*/ 157 w 675" name="T28"/>
                  <a:gd fmla="*/ 7 h 42" name="T29"/>
                  <a:gd fmla="*/ 168 w 675" name="T30"/>
                  <a:gd fmla="*/ 40 h 42" name="T31"/>
                  <a:gd fmla="*/ 209 w 675" name="T32"/>
                  <a:gd fmla="*/ 31 h 42" name="T33"/>
                  <a:gd fmla="*/ 194 w 675" name="T34"/>
                  <a:gd fmla="*/ 22 h 42" name="T35"/>
                  <a:gd fmla="*/ 194 w 675" name="T36"/>
                  <a:gd fmla="*/ 19 h 42" name="T37"/>
                  <a:gd fmla="*/ 206 w 675" name="T38"/>
                  <a:gd fmla="*/ 10 h 42" name="T39"/>
                  <a:gd fmla="*/ 178 w 675" name="T40"/>
                  <a:gd fmla="*/ 39 h 42" name="T41"/>
                  <a:gd fmla="*/ 241 w 675" name="T42"/>
                  <a:gd fmla="*/ 2 h 42" name="T43"/>
                  <a:gd fmla="*/ 213 w 675" name="T44"/>
                  <a:gd fmla="*/ 2 h 42" name="T45"/>
                  <a:gd fmla="*/ 228 w 675" name="T46"/>
                  <a:gd fmla="*/ 40 h 42" name="T47"/>
                  <a:gd fmla="*/ 250 w 675" name="T48"/>
                  <a:gd fmla="*/ 10 h 42" name="T49"/>
                  <a:gd fmla="*/ 320 w 675" name="T50"/>
                  <a:gd fmla="*/ 4 h 42" name="T51"/>
                  <a:gd fmla="*/ 300 w 675" name="T52"/>
                  <a:gd fmla="*/ 3 h 42" name="T53"/>
                  <a:gd fmla="*/ 293 w 675" name="T54"/>
                  <a:gd fmla="*/ 27 h 42" name="T55"/>
                  <a:gd fmla="*/ 376 w 675" name="T56"/>
                  <a:gd fmla="*/ 1 h 42" name="T57"/>
                  <a:gd fmla="*/ 344 w 675" name="T58"/>
                  <a:gd fmla="*/ 1 h 42" name="T59"/>
                  <a:gd fmla="*/ 334 w 675" name="T60"/>
                  <a:gd fmla="*/ 41 h 42" name="T61"/>
                  <a:gd fmla="*/ 369 w 675" name="T62"/>
                  <a:gd fmla="*/ 41 h 42" name="T63"/>
                  <a:gd fmla="*/ 399 w 675" name="T64"/>
                  <a:gd fmla="*/ 41 h 42" name="T65"/>
                  <a:gd fmla="*/ 399 w 675" name="T66"/>
                  <a:gd fmla="*/ 1 h 42" name="T67"/>
                  <a:gd fmla="*/ 381 w 675" name="T68"/>
                  <a:gd fmla="*/ 40 h 42" name="T69"/>
                  <a:gd fmla="*/ 436 w 675" name="T70"/>
                  <a:gd fmla="*/ 9 h 42" name="T71"/>
                  <a:gd fmla="*/ 404 w 675" name="T72"/>
                  <a:gd fmla="*/ 1 h 42" name="T73"/>
                  <a:gd fmla="*/ 442 w 675" name="T74"/>
                  <a:gd fmla="*/ 3 h 42" name="T75"/>
                  <a:gd fmla="*/ 463 w 675" name="T76"/>
                  <a:gd fmla="*/ 39 h 42" name="T77"/>
                  <a:gd fmla="*/ 479 w 675" name="T78"/>
                  <a:gd fmla="*/ 13 h 42" name="T79"/>
                  <a:gd fmla="*/ 472 w 675" name="T80"/>
                  <a:gd fmla="*/ 3 h 42" name="T81"/>
                  <a:gd fmla="*/ 454 w 675" name="T82"/>
                  <a:gd fmla="*/ 3 h 42" name="T83"/>
                  <a:gd fmla="*/ 485 w 675" name="T84"/>
                  <a:gd fmla="*/ 31 h 42" name="T85"/>
                  <a:gd fmla="*/ 490 w 675" name="T86"/>
                  <a:gd fmla="*/ 2 h 42" name="T87"/>
                  <a:gd fmla="*/ 507 w 675" name="T88"/>
                  <a:gd fmla="*/ 41 h 42" name="T89"/>
                  <a:gd fmla="*/ 529 w 675" name="T90"/>
                  <a:gd fmla="*/ 41 h 42" name="T91"/>
                  <a:gd fmla="*/ 559 w 675" name="T92"/>
                  <a:gd fmla="*/ 0 h 42" name="T93"/>
                  <a:gd fmla="*/ 554 w 675" name="T94"/>
                  <a:gd fmla="*/ 28 h 42" name="T95"/>
                  <a:gd fmla="*/ 540 w 675" name="T96"/>
                  <a:gd fmla="*/ 40 h 42" name="T97"/>
                  <a:gd fmla="*/ 559 w 675" name="T98"/>
                  <a:gd fmla="*/ 13 h 42" name="T99"/>
                  <a:gd fmla="*/ 582 w 675" name="T100"/>
                  <a:gd fmla="*/ 35 h 42" name="T101"/>
                  <a:gd fmla="*/ 575 w 675" name="T102"/>
                  <a:gd fmla="*/ 3 h 42" name="T103"/>
                  <a:gd fmla="*/ 615 w 675" name="T104"/>
                  <a:gd fmla="*/ 39 h 42" name="T105"/>
                  <a:gd fmla="*/ 628 w 675" name="T106"/>
                  <a:gd fmla="*/ 1 h 42" name="T107"/>
                  <a:gd fmla="*/ 608 w 675" name="T108"/>
                  <a:gd fmla="*/ 34 h 42" name="T109"/>
                  <a:gd fmla="*/ 661 w 675" name="T110"/>
                  <a:gd fmla="*/ 1 h 42" name="T111"/>
                  <a:gd fmla="*/ 650 w 675" name="T112"/>
                  <a:gd fmla="*/ 2 h 42" name="T113"/>
                  <a:gd fmla="*/ 651 w 675" name="T114"/>
                  <a:gd fmla="*/ 23 h 42" name="T115"/>
                  <a:gd fmla="*/ 659 w 675" name="T116"/>
                  <a:gd fmla="*/ 39 h 4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2" w="675">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grpSp>
        <p:grpSp>
          <p:nvGrpSpPr>
            <p:cNvPr id="13" name="组合 12"/>
            <p:cNvGrpSpPr/>
            <p:nvPr/>
          </p:nvGrpSpPr>
          <p:grpSpPr>
            <a:xfrm>
              <a:off x="130813" y="208243"/>
              <a:ext cx="1435100" cy="1433513"/>
              <a:chOff x="1514476" y="2149475"/>
              <a:chExt cx="1435100" cy="1433513"/>
            </a:xfrm>
            <a:grpFill/>
          </p:grpSpPr>
          <p:sp>
            <p:nvSpPr>
              <p:cNvPr id="14" name="Freeform 15"/>
              <p:cNvSpPr>
                <a:spLocks noEditPoints="1"/>
              </p:cNvSpPr>
              <p:nvPr/>
            </p:nvSpPr>
            <p:spPr bwMode="auto">
              <a:xfrm>
                <a:off x="1619251" y="2709863"/>
                <a:ext cx="1228725" cy="158750"/>
              </a:xfrm>
              <a:custGeom>
                <a:gdLst>
                  <a:gd fmla="*/ 50 w 774" name="T0"/>
                  <a:gd fmla="*/ 0 h 100" name="T1"/>
                  <a:gd fmla="*/ 59 w 774" name="T2"/>
                  <a:gd fmla="*/ 26 h 100" name="T3"/>
                  <a:gd fmla="*/ 83 w 774" name="T4"/>
                  <a:gd fmla="*/ 14 h 100" name="T5"/>
                  <a:gd fmla="*/ 74 w 774" name="T6"/>
                  <a:gd fmla="*/ 40 h 100" name="T7"/>
                  <a:gd fmla="*/ 97 w 774" name="T8"/>
                  <a:gd fmla="*/ 50 h 100" name="T9"/>
                  <a:gd fmla="*/ 74 w 774" name="T10"/>
                  <a:gd fmla="*/ 59 h 100" name="T11"/>
                  <a:gd fmla="*/ 83 w 774" name="T12"/>
                  <a:gd fmla="*/ 85 h 100" name="T13"/>
                  <a:gd fmla="*/ 59 w 774" name="T14"/>
                  <a:gd fmla="*/ 74 h 100" name="T15"/>
                  <a:gd fmla="*/ 50 w 774" name="T16"/>
                  <a:gd fmla="*/ 100 h 100" name="T17"/>
                  <a:gd fmla="*/ 40 w 774" name="T18"/>
                  <a:gd fmla="*/ 74 h 100" name="T19"/>
                  <a:gd fmla="*/ 14 w 774" name="T20"/>
                  <a:gd fmla="*/ 85 h 100" name="T21"/>
                  <a:gd fmla="*/ 26 w 774" name="T22"/>
                  <a:gd fmla="*/ 59 h 100" name="T23"/>
                  <a:gd fmla="*/ 0 w 774" name="T24"/>
                  <a:gd fmla="*/ 50 h 100" name="T25"/>
                  <a:gd fmla="*/ 26 w 774" name="T26"/>
                  <a:gd fmla="*/ 40 h 100" name="T27"/>
                  <a:gd fmla="*/ 14 w 774" name="T28"/>
                  <a:gd fmla="*/ 14 h 100" name="T29"/>
                  <a:gd fmla="*/ 40 w 774" name="T30"/>
                  <a:gd fmla="*/ 26 h 100" name="T31"/>
                  <a:gd fmla="*/ 50 w 774" name="T32"/>
                  <a:gd fmla="*/ 0 h 100" name="T33"/>
                  <a:gd fmla="*/ 50 w 774" name="T34"/>
                  <a:gd fmla="*/ 0 h 100" name="T35"/>
                  <a:gd fmla="*/ 724 w 774" name="T36"/>
                  <a:gd fmla="*/ 0 h 100" name="T37"/>
                  <a:gd fmla="*/ 733 w 774" name="T38"/>
                  <a:gd fmla="*/ 26 h 100" name="T39"/>
                  <a:gd fmla="*/ 757 w 774" name="T40"/>
                  <a:gd fmla="*/ 14 h 100" name="T41"/>
                  <a:gd fmla="*/ 748 w 774" name="T42"/>
                  <a:gd fmla="*/ 40 h 100" name="T43"/>
                  <a:gd fmla="*/ 774 w 774" name="T44"/>
                  <a:gd fmla="*/ 50 h 100" name="T45"/>
                  <a:gd fmla="*/ 748 w 774" name="T46"/>
                  <a:gd fmla="*/ 59 h 100" name="T47"/>
                  <a:gd fmla="*/ 757 w 774" name="T48"/>
                  <a:gd fmla="*/ 85 h 100" name="T49"/>
                  <a:gd fmla="*/ 733 w 774" name="T50"/>
                  <a:gd fmla="*/ 74 h 100" name="T51"/>
                  <a:gd fmla="*/ 724 w 774" name="T52"/>
                  <a:gd fmla="*/ 100 h 100" name="T53"/>
                  <a:gd fmla="*/ 714 w 774" name="T54"/>
                  <a:gd fmla="*/ 74 h 100" name="T55"/>
                  <a:gd fmla="*/ 688 w 774" name="T56"/>
                  <a:gd fmla="*/ 85 h 100" name="T57"/>
                  <a:gd fmla="*/ 700 w 774" name="T58"/>
                  <a:gd fmla="*/ 59 h 100" name="T59"/>
                  <a:gd fmla="*/ 674 w 774" name="T60"/>
                  <a:gd fmla="*/ 50 h 100" name="T61"/>
                  <a:gd fmla="*/ 700 w 774" name="T62"/>
                  <a:gd fmla="*/ 40 h 100" name="T63"/>
                  <a:gd fmla="*/ 688 w 774" name="T64"/>
                  <a:gd fmla="*/ 14 h 100" name="T65"/>
                  <a:gd fmla="*/ 714 w 774" name="T66"/>
                  <a:gd fmla="*/ 26 h 100" name="T67"/>
                  <a:gd fmla="*/ 724 w 774" name="T68"/>
                  <a:gd fmla="*/ 0 h 100" name="T69"/>
                  <a:gd fmla="*/ 724 w 774" name="T70"/>
                  <a:gd fmla="*/ 0 h 10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00" w="774">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15" name="Freeform 16"/>
              <p:cNvSpPr>
                <a:spLocks noEditPoints="1"/>
              </p:cNvSpPr>
              <p:nvPr/>
            </p:nvSpPr>
            <p:spPr bwMode="auto">
              <a:xfrm>
                <a:off x="1698626" y="2262188"/>
                <a:ext cx="1058863" cy="390525"/>
              </a:xfrm>
              <a:custGeom>
                <a:gdLst>
                  <a:gd fmla="*/ 250 w 281" name="T0"/>
                  <a:gd fmla="*/ 60 h 104" name="T1"/>
                  <a:gd fmla="*/ 241 w 281" name="T2"/>
                  <a:gd fmla="*/ 65 h 104" name="T3"/>
                  <a:gd fmla="*/ 277 w 281" name="T4"/>
                  <a:gd fmla="*/ 69 h 104" name="T5"/>
                  <a:gd fmla="*/ 171 w 281" name="T6"/>
                  <a:gd fmla="*/ 16 h 104" name="T7"/>
                  <a:gd fmla="*/ 186 w 281" name="T8"/>
                  <a:gd fmla="*/ 6 h 104" name="T9"/>
                  <a:gd fmla="*/ 172 w 281" name="T10"/>
                  <a:gd fmla="*/ 5 h 104" name="T11"/>
                  <a:gd fmla="*/ 168 w 281" name="T12"/>
                  <a:gd fmla="*/ 28 h 104" name="T13"/>
                  <a:gd fmla="*/ 178 w 281" name="T14"/>
                  <a:gd fmla="*/ 11 h 104" name="T15"/>
                  <a:gd fmla="*/ 182 w 281" name="T16"/>
                  <a:gd fmla="*/ 7 h 104" name="T17"/>
                  <a:gd fmla="*/ 193 w 281" name="T18"/>
                  <a:gd fmla="*/ 43 h 104" name="T19"/>
                  <a:gd fmla="*/ 197 w 281" name="T20"/>
                  <a:gd fmla="*/ 44 h 104" name="T21"/>
                  <a:gd fmla="*/ 192 w 281" name="T22"/>
                  <a:gd fmla="*/ 4 h 104" name="T23"/>
                  <a:gd fmla="*/ 191 w 281" name="T24"/>
                  <a:gd fmla="*/ 19 h 104" name="T25"/>
                  <a:gd fmla="*/ 199 w 281" name="T26"/>
                  <a:gd fmla="*/ 14 h 104" name="T27"/>
                  <a:gd fmla="*/ 202 w 281" name="T28"/>
                  <a:gd fmla="*/ 12 h 104" name="T29"/>
                  <a:gd fmla="*/ 121 w 281" name="T30"/>
                  <a:gd fmla="*/ 38 h 104" name="T31"/>
                  <a:gd fmla="*/ 104 w 281" name="T32"/>
                  <a:gd fmla="*/ 17 h 104" name="T33"/>
                  <a:gd fmla="*/ 86 w 281" name="T34"/>
                  <a:gd fmla="*/ 9 h 104" name="T35"/>
                  <a:gd fmla="*/ 76 w 281" name="T36"/>
                  <a:gd fmla="*/ 30 h 104" name="T37"/>
                  <a:gd fmla="*/ 79 w 281" name="T38"/>
                  <a:gd fmla="*/ 52 h 104" name="T39"/>
                  <a:gd fmla="*/ 12 w 281" name="T40"/>
                  <a:gd fmla="*/ 67 h 104" name="T41"/>
                  <a:gd fmla="*/ 9 w 281" name="T42"/>
                  <a:gd fmla="*/ 62 h 104" name="T43"/>
                  <a:gd fmla="*/ 5 w 281" name="T44"/>
                  <a:gd fmla="*/ 70 h 104" name="T45"/>
                  <a:gd fmla="*/ 17 w 281" name="T46"/>
                  <a:gd fmla="*/ 72 h 104" name="T47"/>
                  <a:gd fmla="*/ 16 w 281" name="T48"/>
                  <a:gd fmla="*/ 68 h 104" name="T49"/>
                  <a:gd fmla="*/ 12 w 281" name="T50"/>
                  <a:gd fmla="*/ 73 h 104" name="T51"/>
                  <a:gd fmla="*/ 17 w 281" name="T52"/>
                  <a:gd fmla="*/ 73 h 104" name="T53"/>
                  <a:gd fmla="*/ 29 w 281" name="T54"/>
                  <a:gd fmla="*/ 62 h 104" name="T55"/>
                  <a:gd fmla="*/ 25 w 281" name="T56"/>
                  <a:gd fmla="*/ 63 h 104" name="T57"/>
                  <a:gd fmla="*/ 12 w 281" name="T58"/>
                  <a:gd fmla="*/ 59 h 104" name="T59"/>
                  <a:gd fmla="*/ 14 w 281" name="T60"/>
                  <a:gd fmla="*/ 65 h 104" name="T61"/>
                  <a:gd fmla="*/ 19 w 281" name="T62"/>
                  <a:gd fmla="*/ 67 h 104" name="T63"/>
                  <a:gd fmla="*/ 14 w 281" name="T64"/>
                  <a:gd fmla="*/ 76 h 104" name="T65"/>
                  <a:gd fmla="*/ 9 w 281" name="T66"/>
                  <a:gd fmla="*/ 73 h 104" name="T67"/>
                  <a:gd fmla="*/ 4 w 281" name="T68"/>
                  <a:gd fmla="*/ 71 h 104" name="T69"/>
                  <a:gd fmla="*/ 2 w 281" name="T70"/>
                  <a:gd fmla="*/ 79 h 104" name="T71"/>
                  <a:gd fmla="*/ 11 w 281" name="T72"/>
                  <a:gd fmla="*/ 88 h 104" name="T73"/>
                  <a:gd fmla="*/ 17 w 281" name="T74"/>
                  <a:gd fmla="*/ 91 h 104" name="T75"/>
                  <a:gd fmla="*/ 37 w 281" name="T76"/>
                  <a:gd fmla="*/ 67 h 104" name="T77"/>
                  <a:gd fmla="*/ 24 w 281" name="T78"/>
                  <a:gd fmla="*/ 72 h 104" name="T79"/>
                  <a:gd fmla="*/ 27 w 281" name="T80"/>
                  <a:gd fmla="*/ 74 h 104" name="T81"/>
                  <a:gd fmla="*/ 26 w 281" name="T82"/>
                  <a:gd fmla="*/ 97 h 104" name="T83"/>
                  <a:gd fmla="*/ 38 w 281" name="T84"/>
                  <a:gd fmla="*/ 92 h 104" name="T85"/>
                  <a:gd fmla="*/ 252 w 281" name="T86"/>
                  <a:gd fmla="*/ 73 h 104" name="T87"/>
                  <a:gd fmla="*/ 270 w 281" name="T88"/>
                  <a:gd fmla="*/ 77 h 104" name="T89"/>
                  <a:gd fmla="*/ 266 w 281" name="T90"/>
                  <a:gd fmla="*/ 67 h 104" name="T91"/>
                  <a:gd fmla="*/ 275 w 281" name="T92"/>
                  <a:gd fmla="*/ 70 h 104" name="T93"/>
                  <a:gd fmla="*/ 263 w 281" name="T94"/>
                  <a:gd fmla="*/ 65 h 104" name="T95"/>
                  <a:gd fmla="*/ 255 w 281" name="T96"/>
                  <a:gd fmla="*/ 68 h 104" name="T97"/>
                  <a:gd fmla="*/ 253 w 281" name="T98"/>
                  <a:gd fmla="*/ 72 h 104" name="T99"/>
                  <a:gd fmla="*/ 256 w 281" name="T100"/>
                  <a:gd fmla="*/ 70 h 104" name="T101"/>
                  <a:gd fmla="*/ 259 w 281" name="T102"/>
                  <a:gd fmla="*/ 68 h 104" name="T103"/>
                  <a:gd fmla="*/ 260 w 281" name="T104"/>
                  <a:gd fmla="*/ 80 h 104" name="T105"/>
                  <a:gd fmla="*/ 245 w 281" name="T106"/>
                  <a:gd fmla="*/ 87 h 104" name="T107"/>
                  <a:gd fmla="*/ 248 w 281" name="T108"/>
                  <a:gd fmla="*/ 87 h 104" name="T109"/>
                  <a:gd fmla="*/ 251 w 281" name="T110"/>
                  <a:gd fmla="*/ 77 h 104" name="T111"/>
                  <a:gd fmla="*/ 234 w 281" name="T112"/>
                  <a:gd fmla="*/ 72 h 104" name="T113"/>
                  <a:gd fmla="*/ 253 w 281" name="T114"/>
                  <a:gd fmla="*/ 82 h 1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4" w="281">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16" name="Freeform 17"/>
              <p:cNvSpPr>
                <a:spLocks noEditPoints="1"/>
              </p:cNvSpPr>
              <p:nvPr/>
            </p:nvSpPr>
            <p:spPr bwMode="auto">
              <a:xfrm>
                <a:off x="1635126" y="2935288"/>
                <a:ext cx="1193800" cy="534988"/>
              </a:xfrm>
              <a:custGeom>
                <a:gdLst>
                  <a:gd fmla="*/ 287 w 317" name="T0"/>
                  <a:gd fmla="*/ 63 h 142" name="T1"/>
                  <a:gd fmla="*/ 293 w 317" name="T2"/>
                  <a:gd fmla="*/ 69 h 142" name="T3"/>
                  <a:gd fmla="*/ 290 w 317" name="T4"/>
                  <a:gd fmla="*/ 73 h 142" name="T5"/>
                  <a:gd fmla="*/ 312 w 317" name="T6"/>
                  <a:gd fmla="*/ 10 h 142" name="T7"/>
                  <a:gd fmla="*/ 301 w 317" name="T8"/>
                  <a:gd fmla="*/ 14 h 142" name="T9"/>
                  <a:gd fmla="*/ 298 w 317" name="T10"/>
                  <a:gd fmla="*/ 0 h 142" name="T11"/>
                  <a:gd fmla="*/ 295 w 317" name="T12"/>
                  <a:gd fmla="*/ 9 h 142" name="T13"/>
                  <a:gd fmla="*/ 309 w 317" name="T14"/>
                  <a:gd fmla="*/ 2 h 142" name="T15"/>
                  <a:gd fmla="*/ 306 w 317" name="T16"/>
                  <a:gd fmla="*/ 17 h 142" name="T17"/>
                  <a:gd fmla="*/ 293 w 317" name="T18"/>
                  <a:gd fmla="*/ 52 h 142" name="T19"/>
                  <a:gd fmla="*/ 300 w 317" name="T20"/>
                  <a:gd fmla="*/ 44 h 142" name="T21"/>
                  <a:gd fmla="*/ 284 w 317" name="T22"/>
                  <a:gd fmla="*/ 47 h 142" name="T23"/>
                  <a:gd fmla="*/ 289 w 317" name="T24"/>
                  <a:gd fmla="*/ 39 h 142" name="T25"/>
                  <a:gd fmla="*/ 291 w 317" name="T26"/>
                  <a:gd fmla="*/ 40 h 142" name="T27"/>
                  <a:gd fmla="*/ 306 w 317" name="T28"/>
                  <a:gd fmla="*/ 42 h 142" name="T29"/>
                  <a:gd fmla="*/ 253 w 317" name="T30"/>
                  <a:gd fmla="*/ 76 h 142" name="T31"/>
                  <a:gd fmla="*/ 273 w 317" name="T32"/>
                  <a:gd fmla="*/ 78 h 142" name="T33"/>
                  <a:gd fmla="*/ 261 w 317" name="T34"/>
                  <a:gd fmla="*/ 105 h 142" name="T35"/>
                  <a:gd fmla="*/ 241 w 317" name="T36"/>
                  <a:gd fmla="*/ 111 h 142" name="T37"/>
                  <a:gd fmla="*/ 236 w 317" name="T38"/>
                  <a:gd fmla="*/ 97 h 142" name="T39"/>
                  <a:gd fmla="*/ 231 w 317" name="T40"/>
                  <a:gd fmla="*/ 93 h 142" name="T41"/>
                  <a:gd fmla="*/ 241 w 317" name="T42"/>
                  <a:gd fmla="*/ 118 h 142" name="T43"/>
                  <a:gd fmla="*/ 213 w 317" name="T44"/>
                  <a:gd fmla="*/ 113 h 142" name="T45"/>
                  <a:gd fmla="*/ 221 w 317" name="T46"/>
                  <a:gd fmla="*/ 100 h 142" name="T47"/>
                  <a:gd fmla="*/ 218 w 317" name="T48"/>
                  <a:gd fmla="*/ 112 h 142" name="T49"/>
                  <a:gd fmla="*/ 207 w 317" name="T50"/>
                  <a:gd fmla="*/ 110 h 142" name="T51"/>
                  <a:gd fmla="*/ 185 w 317" name="T52"/>
                  <a:gd fmla="*/ 112 h 142" name="T53"/>
                  <a:gd fmla="*/ 190 w 317" name="T54"/>
                  <a:gd fmla="*/ 138 h 142" name="T55"/>
                  <a:gd fmla="*/ 189 w 317" name="T56"/>
                  <a:gd fmla="*/ 116 h 142" name="T57"/>
                  <a:gd fmla="*/ 159 w 317" name="T58"/>
                  <a:gd fmla="*/ 135 h 142" name="T59"/>
                  <a:gd fmla="*/ 161 w 317" name="T60"/>
                  <a:gd fmla="*/ 132 h 142" name="T61"/>
                  <a:gd fmla="*/ 162 w 317" name="T62"/>
                  <a:gd fmla="*/ 115 h 142" name="T63"/>
                  <a:gd fmla="*/ 163 w 317" name="T64"/>
                  <a:gd fmla="*/ 120 h 142" name="T65"/>
                  <a:gd fmla="*/ 164 w 317" name="T66"/>
                  <a:gd fmla="*/ 127 h 142" name="T67"/>
                  <a:gd fmla="*/ 155 w 317" name="T68"/>
                  <a:gd fmla="*/ 140 h 142" name="T69"/>
                  <a:gd fmla="*/ 147 w 317" name="T70"/>
                  <a:gd fmla="*/ 141 h 142" name="T71"/>
                  <a:gd fmla="*/ 137 w 317" name="T72"/>
                  <a:gd fmla="*/ 131 h 142" name="T73"/>
                  <a:gd fmla="*/ 139 w 317" name="T74"/>
                  <a:gd fmla="*/ 123 h 142" name="T75"/>
                  <a:gd fmla="*/ 129 w 317" name="T76"/>
                  <a:gd fmla="*/ 112 h 142" name="T77"/>
                  <a:gd fmla="*/ 105 w 317" name="T78"/>
                  <a:gd fmla="*/ 104 h 142" name="T79"/>
                  <a:gd fmla="*/ 82 w 317" name="T80"/>
                  <a:gd fmla="*/ 115 h 142" name="T81"/>
                  <a:gd fmla="*/ 85 w 317" name="T82"/>
                  <a:gd fmla="*/ 113 h 142" name="T83"/>
                  <a:gd fmla="*/ 95 w 317" name="T84"/>
                  <a:gd fmla="*/ 99 h 142" name="T85"/>
                  <a:gd fmla="*/ 93 w 317" name="T86"/>
                  <a:gd fmla="*/ 104 h 142" name="T87"/>
                  <a:gd fmla="*/ 91 w 317" name="T88"/>
                  <a:gd fmla="*/ 110 h 142" name="T89"/>
                  <a:gd fmla="*/ 76 w 317" name="T90"/>
                  <a:gd fmla="*/ 117 h 142" name="T91"/>
                  <a:gd fmla="*/ 73 w 317" name="T92"/>
                  <a:gd fmla="*/ 94 h 142" name="T93"/>
                  <a:gd fmla="*/ 70 w 317" name="T94"/>
                  <a:gd fmla="*/ 82 h 142" name="T95"/>
                  <a:gd fmla="*/ 75 w 317" name="T96"/>
                  <a:gd fmla="*/ 100 h 142" name="T97"/>
                  <a:gd fmla="*/ 66 w 317" name="T98"/>
                  <a:gd fmla="*/ 113 h 142" name="T99"/>
                  <a:gd fmla="*/ 66 w 317" name="T100"/>
                  <a:gd fmla="*/ 98 h 142" name="T101"/>
                  <a:gd fmla="*/ 62 w 317" name="T102"/>
                  <a:gd fmla="*/ 82 h 142" name="T103"/>
                  <a:gd fmla="*/ 45 w 317" name="T104"/>
                  <a:gd fmla="*/ 88 h 142" name="T105"/>
                  <a:gd fmla="*/ 48 w 317" name="T106"/>
                  <a:gd fmla="*/ 57 h 142" name="T107"/>
                  <a:gd fmla="*/ 50 w 317" name="T108"/>
                  <a:gd fmla="*/ 60 h 142" name="T109"/>
                  <a:gd fmla="*/ 42 w 317" name="T110"/>
                  <a:gd fmla="*/ 47 h 142" name="T111"/>
                  <a:gd fmla="*/ 24 w 317" name="T112"/>
                  <a:gd fmla="*/ 33 h 142" name="T113"/>
                  <a:gd fmla="*/ 36 w 317" name="T114"/>
                  <a:gd fmla="*/ 36 h 142" name="T115"/>
                  <a:gd fmla="*/ 20 w 317" name="T116"/>
                  <a:gd fmla="*/ 30 h 142" name="T117"/>
                  <a:gd fmla="*/ 6 w 317" name="T118"/>
                  <a:gd fmla="*/ 9 h 142" name="T119"/>
                  <a:gd fmla="*/ 10 w 317" name="T120"/>
                  <a:gd fmla="*/ 18 h 142" name="T121"/>
                  <a:gd fmla="*/ 27 w 317" name="T122"/>
                  <a:gd fmla="*/ 6 h 14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2" w="317">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17" name="Freeform 18"/>
              <p:cNvSpPr>
                <a:spLocks noEditPoints="1"/>
              </p:cNvSpPr>
              <p:nvPr/>
            </p:nvSpPr>
            <p:spPr bwMode="auto">
              <a:xfrm>
                <a:off x="1514476" y="2149475"/>
                <a:ext cx="1435100" cy="1433513"/>
              </a:xfrm>
              <a:custGeom>
                <a:gdLst>
                  <a:gd fmla="*/ 191 w 381" name="T0"/>
                  <a:gd fmla="*/ 0 h 381" name="T1"/>
                  <a:gd fmla="*/ 381 w 381" name="T2"/>
                  <a:gd fmla="*/ 191 h 381" name="T3"/>
                  <a:gd fmla="*/ 191 w 381" name="T4"/>
                  <a:gd fmla="*/ 381 h 381" name="T5"/>
                  <a:gd fmla="*/ 0 w 381" name="T6"/>
                  <a:gd fmla="*/ 191 h 381" name="T7"/>
                  <a:gd fmla="*/ 191 w 381" name="T8"/>
                  <a:gd fmla="*/ 0 h 381" name="T9"/>
                  <a:gd fmla="*/ 191 w 381" name="T10"/>
                  <a:gd fmla="*/ 17 h 381" name="T11"/>
                  <a:gd fmla="*/ 365 w 381" name="T12"/>
                  <a:gd fmla="*/ 191 h 381" name="T13"/>
                  <a:gd fmla="*/ 191 w 381" name="T14"/>
                  <a:gd fmla="*/ 365 h 381" name="T15"/>
                  <a:gd fmla="*/ 16 w 381" name="T16"/>
                  <a:gd fmla="*/ 191 h 381" name="T17"/>
                  <a:gd fmla="*/ 191 w 381" name="T18"/>
                  <a:gd fmla="*/ 17 h 381" name="T19"/>
                  <a:gd fmla="*/ 191 w 381" name="T20"/>
                  <a:gd fmla="*/ 21 h 381" name="T21"/>
                  <a:gd fmla="*/ 361 w 381" name="T22"/>
                  <a:gd fmla="*/ 191 h 381" name="T23"/>
                  <a:gd fmla="*/ 191 w 381" name="T24"/>
                  <a:gd fmla="*/ 361 h 381" name="T25"/>
                  <a:gd fmla="*/ 20 w 381" name="T26"/>
                  <a:gd fmla="*/ 191 h 381" name="T27"/>
                  <a:gd fmla="*/ 191 w 381" name="T28"/>
                  <a:gd fmla="*/ 21 h 381" name="T29"/>
                  <a:gd fmla="*/ 191 w 381" name="T30"/>
                  <a:gd fmla="*/ 73 h 381" name="T31"/>
                  <a:gd fmla="*/ 309 w 381" name="T32"/>
                  <a:gd fmla="*/ 191 h 381" name="T33"/>
                  <a:gd fmla="*/ 191 w 381" name="T34"/>
                  <a:gd fmla="*/ 309 h 381" name="T35"/>
                  <a:gd fmla="*/ 72 w 381" name="T36"/>
                  <a:gd fmla="*/ 191 h 381" name="T37"/>
                  <a:gd fmla="*/ 191 w 381" name="T38"/>
                  <a:gd fmla="*/ 73 h 381" name="T39"/>
                  <a:gd fmla="*/ 191 w 381" name="T40"/>
                  <a:gd fmla="*/ 76 h 381" name="T41"/>
                  <a:gd fmla="*/ 305 w 381" name="T42"/>
                  <a:gd fmla="*/ 191 h 381" name="T43"/>
                  <a:gd fmla="*/ 191 w 381" name="T44"/>
                  <a:gd fmla="*/ 306 h 381" name="T45"/>
                  <a:gd fmla="*/ 76 w 381" name="T46"/>
                  <a:gd fmla="*/ 191 h 381" name="T47"/>
                  <a:gd fmla="*/ 191 w 381" name="T48"/>
                  <a:gd fmla="*/ 76 h 381" name="T49"/>
                  <a:gd fmla="*/ 191 w 381" name="T50"/>
                  <a:gd fmla="*/ 9 h 381" name="T51"/>
                  <a:gd fmla="*/ 372 w 381" name="T52"/>
                  <a:gd fmla="*/ 191 h 381" name="T53"/>
                  <a:gd fmla="*/ 191 w 381" name="T54"/>
                  <a:gd fmla="*/ 373 h 381" name="T55"/>
                  <a:gd fmla="*/ 9 w 381" name="T56"/>
                  <a:gd fmla="*/ 191 h 381" name="T57"/>
                  <a:gd fmla="*/ 191 w 381" name="T58"/>
                  <a:gd fmla="*/ 9 h 38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81" w="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18" name="Freeform 19"/>
              <p:cNvSpPr>
                <a:spLocks noEditPoints="1"/>
              </p:cNvSpPr>
              <p:nvPr/>
            </p:nvSpPr>
            <p:spPr bwMode="auto">
              <a:xfrm>
                <a:off x="2079626" y="2635250"/>
                <a:ext cx="304800" cy="225425"/>
              </a:xfrm>
              <a:custGeom>
                <a:gdLst>
                  <a:gd fmla="*/ 70 w 81" name="T0"/>
                  <a:gd fmla="*/ 19 h 60" name="T1"/>
                  <a:gd fmla="*/ 79 w 81" name="T2"/>
                  <a:gd fmla="*/ 14 h 60" name="T3"/>
                  <a:gd fmla="*/ 61 w 81" name="T4"/>
                  <a:gd fmla="*/ 19 h 60" name="T5"/>
                  <a:gd fmla="*/ 46 w 81" name="T6"/>
                  <a:gd fmla="*/ 34 h 60" name="T7"/>
                  <a:gd fmla="*/ 49 w 81" name="T8"/>
                  <a:gd fmla="*/ 37 h 60" name="T9"/>
                  <a:gd fmla="*/ 51 w 81" name="T10"/>
                  <a:gd fmla="*/ 43 h 60" name="T11"/>
                  <a:gd fmla="*/ 30 w 81" name="T12"/>
                  <a:gd fmla="*/ 43 h 60" name="T13"/>
                  <a:gd fmla="*/ 25 w 81" name="T14"/>
                  <a:gd fmla="*/ 41 h 60" name="T15"/>
                  <a:gd fmla="*/ 33 w 81" name="T16"/>
                  <a:gd fmla="*/ 36 h 60" name="T17"/>
                  <a:gd fmla="*/ 35 w 81" name="T18"/>
                  <a:gd fmla="*/ 30 h 60" name="T19"/>
                  <a:gd fmla="*/ 55 w 81" name="T20"/>
                  <a:gd fmla="*/ 35 h 60" name="T21"/>
                  <a:gd fmla="*/ 21 w 81" name="T22"/>
                  <a:gd fmla="*/ 39 h 60" name="T23"/>
                  <a:gd fmla="*/ 27 w 81" name="T24"/>
                  <a:gd fmla="*/ 34 h 60" name="T25"/>
                  <a:gd fmla="*/ 55 w 81" name="T26"/>
                  <a:gd fmla="*/ 50 h 60" name="T27"/>
                  <a:gd fmla="*/ 52 w 81" name="T28"/>
                  <a:gd fmla="*/ 59 h 60" name="T29"/>
                  <a:gd fmla="*/ 29 w 81" name="T30"/>
                  <a:gd fmla="*/ 43 h 60" name="T31"/>
                  <a:gd fmla="*/ 25 w 81" name="T32"/>
                  <a:gd fmla="*/ 53 h 60" name="T33"/>
                  <a:gd fmla="*/ 20 w 81" name="T34"/>
                  <a:gd fmla="*/ 46 h 60" name="T35"/>
                  <a:gd fmla="*/ 18 w 81" name="T36"/>
                  <a:gd fmla="*/ 52 h 60" name="T37"/>
                  <a:gd fmla="*/ 13 w 81" name="T38"/>
                  <a:gd fmla="*/ 59 h 60" name="T39"/>
                  <a:gd fmla="*/ 13 w 81" name="T40"/>
                  <a:gd fmla="*/ 41 h 60" name="T41"/>
                  <a:gd fmla="*/ 25 w 81" name="T42"/>
                  <a:gd fmla="*/ 29 h 60" name="T43"/>
                  <a:gd fmla="*/ 6 w 81" name="T44"/>
                  <a:gd fmla="*/ 35 h 60" name="T45"/>
                  <a:gd fmla="*/ 79 w 81" name="T46"/>
                  <a:gd fmla="*/ 29 h 60" name="T47"/>
                  <a:gd fmla="*/ 64 w 81" name="T48"/>
                  <a:gd fmla="*/ 35 h 60" name="T49"/>
                  <a:gd fmla="*/ 12 w 81" name="T50"/>
                  <a:gd fmla="*/ 24 h 60" name="T51"/>
                  <a:gd fmla="*/ 30 w 81" name="T52"/>
                  <a:gd fmla="*/ 28 h 60" name="T53"/>
                  <a:gd fmla="*/ 41 w 81" name="T54"/>
                  <a:gd fmla="*/ 28 h 60" name="T55"/>
                  <a:gd fmla="*/ 51 w 81" name="T56"/>
                  <a:gd fmla="*/ 28 h 60" name="T57"/>
                  <a:gd fmla="*/ 69 w 81" name="T58"/>
                  <a:gd fmla="*/ 24 h 60" name="T59"/>
                  <a:gd fmla="*/ 69 w 81" name="T60"/>
                  <a:gd fmla="*/ 59 h 60" name="T61"/>
                  <a:gd fmla="*/ 52 w 81" name="T62"/>
                  <a:gd fmla="*/ 60 h 60" name="T63"/>
                  <a:gd fmla="*/ 25 w 81" name="T64"/>
                  <a:gd fmla="*/ 60 h 60" name="T65"/>
                  <a:gd fmla="*/ 0 w 81" name="T66"/>
                  <a:gd fmla="*/ 35 h 60" name="T67"/>
                  <a:gd fmla="*/ 6 w 81" name="T68"/>
                  <a:gd fmla="*/ 18 h 60" name="T69"/>
                  <a:gd fmla="*/ 15 w 81" name="T70"/>
                  <a:gd fmla="*/ 12 h 60" name="T71"/>
                  <a:gd fmla="*/ 23 w 81" name="T72"/>
                  <a:gd fmla="*/ 0 h 60" name="T73"/>
                  <a:gd fmla="*/ 32 w 81" name="T74"/>
                  <a:gd fmla="*/ 6 h 60" name="T75"/>
                  <a:gd fmla="*/ 39 w 81" name="T76"/>
                  <a:gd fmla="*/ 6 h 60" name="T77"/>
                  <a:gd fmla="*/ 48 w 81" name="T78"/>
                  <a:gd fmla="*/ 1 h 60" name="T79"/>
                  <a:gd fmla="*/ 58 w 81" name="T80"/>
                  <a:gd fmla="*/ 0 h 60" name="T81"/>
                  <a:gd fmla="*/ 66 w 81" name="T82"/>
                  <a:gd fmla="*/ 18 h 60" name="T83"/>
                  <a:gd fmla="*/ 72 w 81" name="T84"/>
                  <a:gd fmla="*/ 18 h 60" name="T85"/>
                  <a:gd fmla="*/ 81 w 81" name="T86"/>
                  <a:gd fmla="*/ 14 h 60" name="T87"/>
                  <a:gd fmla="*/ 23 w 81" name="T88"/>
                  <a:gd fmla="*/ 14 h 60" name="T89"/>
                  <a:gd fmla="*/ 14 w 81" name="T90"/>
                  <a:gd fmla="*/ 18 h 60" name="T91"/>
                  <a:gd fmla="*/ 5 w 81" name="T92"/>
                  <a:gd fmla="*/ 19 h 60" name="T93"/>
                  <a:gd fmla="*/ 23 w 81" name="T94"/>
                  <a:gd fmla="*/ 18 h 60" name="T95"/>
                  <a:gd fmla="*/ 36 w 81" name="T96"/>
                  <a:gd fmla="*/ 22 h 60" name="T97"/>
                  <a:gd fmla="*/ 49 w 81" name="T98"/>
                  <a:gd fmla="*/ 18 h 60" name="T99"/>
                  <a:gd fmla="*/ 57 w 81" name="T100"/>
                  <a:gd fmla="*/ 59 h 60" name="T101"/>
                  <a:gd fmla="*/ 24 w 81" name="T102"/>
                  <a:gd fmla="*/ 1 h 60" name="T103"/>
                  <a:gd fmla="*/ 37 w 81" name="T104"/>
                  <a:gd fmla="*/ 1 h 60" name="T105"/>
                  <a:gd fmla="*/ 47 w 81" name="T106"/>
                  <a:gd fmla="*/ 6 h 60" name="T107"/>
                  <a:gd fmla="*/ 24 w 81" name="T108"/>
                  <a:gd fmla="*/ 10 h 60" name="T109"/>
                  <a:gd fmla="*/ 41 w 81" name="T110"/>
                  <a:gd fmla="*/ 16 h 60" name="T111"/>
                  <a:gd fmla="*/ 51 w 81" name="T112"/>
                  <a:gd fmla="*/ 16 h 60" name="T113"/>
                  <a:gd fmla="*/ 65 w 81" name="T114"/>
                  <a:gd fmla="*/ 45 h 60" name="T115"/>
                  <a:gd fmla="*/ 57 w 81" name="T116"/>
                  <a:gd fmla="*/ 45 h 6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 w="81">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19" name="Freeform 20"/>
              <p:cNvSpPr>
                <a:spLocks noEditPoints="1"/>
              </p:cNvSpPr>
              <p:nvPr/>
            </p:nvSpPr>
            <p:spPr bwMode="auto">
              <a:xfrm>
                <a:off x="2011363" y="2649538"/>
                <a:ext cx="441325" cy="260350"/>
              </a:xfrm>
              <a:custGeom>
                <a:gdLst>
                  <a:gd fmla="*/ 97 w 278" name="T0"/>
                  <a:gd fmla="*/ 0 h 164" name="T1"/>
                  <a:gd fmla="*/ 0 w 278" name="T2"/>
                  <a:gd fmla="*/ 7 h 164" name="T3"/>
                  <a:gd fmla="*/ 0 w 278" name="T4"/>
                  <a:gd fmla="*/ 0 h 164" name="T5"/>
                  <a:gd fmla="*/ 278 w 278" name="T6"/>
                  <a:gd fmla="*/ 0 h 164" name="T7"/>
                  <a:gd fmla="*/ 180 w 278" name="T8"/>
                  <a:gd fmla="*/ 7 h 164" name="T9"/>
                  <a:gd fmla="*/ 180 w 278" name="T10"/>
                  <a:gd fmla="*/ 0 h 164" name="T11"/>
                  <a:gd fmla="*/ 45 w 278" name="T12"/>
                  <a:gd fmla="*/ 59 h 164" name="T13"/>
                  <a:gd fmla="*/ 2 w 278" name="T14"/>
                  <a:gd fmla="*/ 64 h 164" name="T15"/>
                  <a:gd fmla="*/ 2 w 278" name="T16"/>
                  <a:gd fmla="*/ 59 h 164" name="T17"/>
                  <a:gd fmla="*/ 275 w 278" name="T18"/>
                  <a:gd fmla="*/ 59 h 164" name="T19"/>
                  <a:gd fmla="*/ 232 w 278" name="T20"/>
                  <a:gd fmla="*/ 64 h 164" name="T21"/>
                  <a:gd fmla="*/ 232 w 278" name="T22"/>
                  <a:gd fmla="*/ 59 h 164" name="T23"/>
                  <a:gd fmla="*/ 69 w 278" name="T24"/>
                  <a:gd fmla="*/ 102 h 164" name="T25"/>
                  <a:gd fmla="*/ 7 w 278" name="T26"/>
                  <a:gd fmla="*/ 109 h 164" name="T27"/>
                  <a:gd fmla="*/ 7 w 278" name="T28"/>
                  <a:gd fmla="*/ 102 h 164" name="T29"/>
                  <a:gd fmla="*/ 164 w 278" name="T30"/>
                  <a:gd fmla="*/ 102 h 164" name="T31"/>
                  <a:gd fmla="*/ 114 w 278" name="T32"/>
                  <a:gd fmla="*/ 109 h 164" name="T33"/>
                  <a:gd fmla="*/ 114 w 278" name="T34"/>
                  <a:gd fmla="*/ 102 h 164" name="T35"/>
                  <a:gd fmla="*/ 270 w 278" name="T36"/>
                  <a:gd fmla="*/ 102 h 164" name="T37"/>
                  <a:gd fmla="*/ 206 w 278" name="T38"/>
                  <a:gd fmla="*/ 109 h 164" name="T39"/>
                  <a:gd fmla="*/ 206 w 278" name="T40"/>
                  <a:gd fmla="*/ 102 h 164" name="T41"/>
                  <a:gd fmla="*/ 81 w 278" name="T42"/>
                  <a:gd fmla="*/ 159 h 164" name="T43"/>
                  <a:gd fmla="*/ 111 w 278" name="T44"/>
                  <a:gd fmla="*/ 133 h 164" name="T45"/>
                  <a:gd fmla="*/ 114 w 278" name="T46"/>
                  <a:gd fmla="*/ 133 h 164" name="T47"/>
                  <a:gd fmla="*/ 185 w 278" name="T48"/>
                  <a:gd fmla="*/ 159 h 164" name="T49"/>
                  <a:gd fmla="*/ 164 w 278" name="T50"/>
                  <a:gd fmla="*/ 131 h 164" name="T51"/>
                  <a:gd fmla="*/ 164 w 278" name="T52"/>
                  <a:gd fmla="*/ 133 h 164" name="T53"/>
                  <a:gd fmla="*/ 166 w 278" name="T54"/>
                  <a:gd fmla="*/ 133 h 164" name="T55"/>
                  <a:gd fmla="*/ 194 w 278" name="T56"/>
                  <a:gd fmla="*/ 159 h 164" name="T57"/>
                  <a:gd fmla="*/ 261 w 278" name="T58"/>
                  <a:gd fmla="*/ 164 h 164" name="T59"/>
                  <a:gd fmla="*/ 16 w 278" name="T60"/>
                  <a:gd fmla="*/ 159 h 164" name="T61"/>
                  <a:gd fmla="*/ 114 w 278" name="T62"/>
                  <a:gd fmla="*/ 131 h 164" name="T63"/>
                  <a:gd fmla="*/ 114 w 278" name="T64"/>
                  <a:gd fmla="*/ 133 h 164" name="T65"/>
                  <a:gd fmla="*/ 114 w 278" name="T66"/>
                  <a:gd fmla="*/ 131 h 16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4" w="278">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20" name="Freeform 21"/>
              <p:cNvSpPr>
                <a:spLocks noEditPoints="1"/>
              </p:cNvSpPr>
              <p:nvPr/>
            </p:nvSpPr>
            <p:spPr bwMode="auto">
              <a:xfrm>
                <a:off x="1958976" y="2517775"/>
                <a:ext cx="546100" cy="508000"/>
              </a:xfrm>
              <a:custGeom>
                <a:gdLst>
                  <a:gd fmla="*/ 31 w 145" name="T0"/>
                  <a:gd fmla="*/ 0 h 135" name="T1"/>
                  <a:gd fmla="*/ 0 w 145" name="T2"/>
                  <a:gd fmla="*/ 27 h 135" name="T3"/>
                  <a:gd fmla="*/ 14 w 145" name="T4"/>
                  <a:gd fmla="*/ 45 h 135" name="T5"/>
                  <a:gd fmla="*/ 14 w 145" name="T6"/>
                  <a:gd fmla="*/ 63 h 135" name="T7"/>
                  <a:gd fmla="*/ 33 w 145" name="T8"/>
                  <a:gd fmla="*/ 116 h 135" name="T9"/>
                  <a:gd fmla="*/ 61 w 145" name="T10"/>
                  <a:gd fmla="*/ 125 h 135" name="T11"/>
                  <a:gd fmla="*/ 73 w 145" name="T12"/>
                  <a:gd fmla="*/ 135 h 135" name="T13"/>
                  <a:gd fmla="*/ 83 w 145" name="T14"/>
                  <a:gd fmla="*/ 126 h 135" name="T15"/>
                  <a:gd fmla="*/ 112 w 145" name="T16"/>
                  <a:gd fmla="*/ 116 h 135" name="T17"/>
                  <a:gd fmla="*/ 131 w 145" name="T18"/>
                  <a:gd fmla="*/ 63 h 135" name="T19"/>
                  <a:gd fmla="*/ 131 w 145" name="T20"/>
                  <a:gd fmla="*/ 46 h 135" name="T21"/>
                  <a:gd fmla="*/ 145 w 145" name="T22"/>
                  <a:gd fmla="*/ 27 h 135" name="T23"/>
                  <a:gd fmla="*/ 115 w 145" name="T24"/>
                  <a:gd fmla="*/ 0 h 135" name="T25"/>
                  <a:gd fmla="*/ 73 w 145" name="T26"/>
                  <a:gd fmla="*/ 14 h 135" name="T27"/>
                  <a:gd fmla="*/ 31 w 145" name="T28"/>
                  <a:gd fmla="*/ 0 h 135" name="T29"/>
                  <a:gd fmla="*/ 31 w 145" name="T30"/>
                  <a:gd fmla="*/ 4 h 135" name="T31"/>
                  <a:gd fmla="*/ 6 w 145" name="T32"/>
                  <a:gd fmla="*/ 26 h 135" name="T33"/>
                  <a:gd fmla="*/ 16 w 145" name="T34"/>
                  <a:gd fmla="*/ 38 h 135" name="T35"/>
                  <a:gd fmla="*/ 17 w 145" name="T36"/>
                  <a:gd fmla="*/ 51 h 135" name="T37"/>
                  <a:gd fmla="*/ 17 w 145" name="T38"/>
                  <a:gd fmla="*/ 64 h 135" name="T39"/>
                  <a:gd fmla="*/ 34 w 145" name="T40"/>
                  <a:gd fmla="*/ 113 h 135" name="T41"/>
                  <a:gd fmla="*/ 60 w 145" name="T42"/>
                  <a:gd fmla="*/ 122 h 135" name="T43"/>
                  <a:gd fmla="*/ 73 w 145" name="T44"/>
                  <a:gd fmla="*/ 130 h 135" name="T45"/>
                  <a:gd fmla="*/ 83 w 145" name="T46"/>
                  <a:gd fmla="*/ 123 h 135" name="T47"/>
                  <a:gd fmla="*/ 111 w 145" name="T48"/>
                  <a:gd fmla="*/ 113 h 135" name="T49"/>
                  <a:gd fmla="*/ 128 w 145" name="T50"/>
                  <a:gd fmla="*/ 63 h 135" name="T51"/>
                  <a:gd fmla="*/ 128 w 145" name="T52"/>
                  <a:gd fmla="*/ 52 h 135" name="T53"/>
                  <a:gd fmla="*/ 129 w 145" name="T54"/>
                  <a:gd fmla="*/ 38 h 135" name="T55"/>
                  <a:gd fmla="*/ 139 w 145" name="T56"/>
                  <a:gd fmla="*/ 26 h 135" name="T57"/>
                  <a:gd fmla="*/ 114 w 145" name="T58"/>
                  <a:gd fmla="*/ 4 h 135" name="T59"/>
                  <a:gd fmla="*/ 73 w 145" name="T60"/>
                  <a:gd fmla="*/ 16 h 135" name="T61"/>
                  <a:gd fmla="*/ 31 w 145" name="T62"/>
                  <a:gd fmla="*/ 4 h 13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35" w="14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21" name="Freeform 22"/>
              <p:cNvSpPr>
                <a:spLocks noEditPoints="1"/>
              </p:cNvSpPr>
              <p:nvPr/>
            </p:nvSpPr>
            <p:spPr bwMode="auto">
              <a:xfrm>
                <a:off x="2036763" y="2559050"/>
                <a:ext cx="388938" cy="430213"/>
              </a:xfrm>
              <a:custGeom>
                <a:gdLst>
                  <a:gd fmla="*/ 226 w 245" name="T0"/>
                  <a:gd fmla="*/ 17 h 271" name="T1"/>
                  <a:gd fmla="*/ 233 w 245" name="T2"/>
                  <a:gd fmla="*/ 31 h 271" name="T3"/>
                  <a:gd fmla="*/ 219 w 245" name="T4"/>
                  <a:gd fmla="*/ 41 h 271" name="T5"/>
                  <a:gd fmla="*/ 207 w 245" name="T6"/>
                  <a:gd fmla="*/ 31 h 271" name="T7"/>
                  <a:gd fmla="*/ 212 w 245" name="T8"/>
                  <a:gd fmla="*/ 17 h 271" name="T9"/>
                  <a:gd fmla="*/ 219 w 245" name="T10"/>
                  <a:gd fmla="*/ 0 h 271" name="T11"/>
                  <a:gd fmla="*/ 131 w 245" name="T12"/>
                  <a:gd fmla="*/ 240 h 271" name="T13"/>
                  <a:gd fmla="*/ 136 w 245" name="T14"/>
                  <a:gd fmla="*/ 254 h 271" name="T15"/>
                  <a:gd fmla="*/ 122 w 245" name="T16"/>
                  <a:gd fmla="*/ 263 h 271" name="T17"/>
                  <a:gd fmla="*/ 110 w 245" name="T18"/>
                  <a:gd fmla="*/ 254 h 271" name="T19"/>
                  <a:gd fmla="*/ 114 w 245" name="T20"/>
                  <a:gd fmla="*/ 240 h 271" name="T21"/>
                  <a:gd fmla="*/ 122 w 245" name="T22"/>
                  <a:gd fmla="*/ 223 h 271" name="T23"/>
                  <a:gd fmla="*/ 126 w 245" name="T24"/>
                  <a:gd fmla="*/ 242 h 271" name="T25"/>
                  <a:gd fmla="*/ 129 w 245" name="T26"/>
                  <a:gd fmla="*/ 252 h 271" name="T27"/>
                  <a:gd fmla="*/ 122 w 245" name="T28"/>
                  <a:gd fmla="*/ 256 h 271" name="T29"/>
                  <a:gd fmla="*/ 114 w 245" name="T30"/>
                  <a:gd fmla="*/ 252 h 271" name="T31"/>
                  <a:gd fmla="*/ 117 w 245" name="T32"/>
                  <a:gd fmla="*/ 242 h 271" name="T33"/>
                  <a:gd fmla="*/ 122 w 245" name="T34"/>
                  <a:gd fmla="*/ 235 h 271" name="T35"/>
                  <a:gd fmla="*/ 34 w 245" name="T36"/>
                  <a:gd fmla="*/ 17 h 271" name="T37"/>
                  <a:gd fmla="*/ 38 w 245" name="T38"/>
                  <a:gd fmla="*/ 31 h 271" name="T39"/>
                  <a:gd fmla="*/ 27 w 245" name="T40"/>
                  <a:gd fmla="*/ 41 h 271" name="T41"/>
                  <a:gd fmla="*/ 15 w 245" name="T42"/>
                  <a:gd fmla="*/ 31 h 271" name="T43"/>
                  <a:gd fmla="*/ 19 w 245" name="T44"/>
                  <a:gd fmla="*/ 17 h 271" name="T45"/>
                  <a:gd fmla="*/ 27 w 245" name="T46"/>
                  <a:gd fmla="*/ 0 h 271" name="T47"/>
                  <a:gd fmla="*/ 31 w 245" name="T48"/>
                  <a:gd fmla="*/ 22 h 271" name="T49"/>
                  <a:gd fmla="*/ 34 w 245" name="T50"/>
                  <a:gd fmla="*/ 29 h 271" name="T51"/>
                  <a:gd fmla="*/ 27 w 245" name="T52"/>
                  <a:gd fmla="*/ 33 h 271" name="T53"/>
                  <a:gd fmla="*/ 19 w 245" name="T54"/>
                  <a:gd fmla="*/ 29 h 271" name="T55"/>
                  <a:gd fmla="*/ 22 w 245" name="T56"/>
                  <a:gd fmla="*/ 22 h 271" name="T57"/>
                  <a:gd fmla="*/ 27 w 245" name="T58"/>
                  <a:gd fmla="*/ 12 h 271" name="T59"/>
                  <a:gd fmla="*/ 224 w 245" name="T60"/>
                  <a:gd fmla="*/ 22 h 271" name="T61"/>
                  <a:gd fmla="*/ 226 w 245" name="T62"/>
                  <a:gd fmla="*/ 29 h 271" name="T63"/>
                  <a:gd fmla="*/ 219 w 245" name="T64"/>
                  <a:gd fmla="*/ 33 h 271" name="T65"/>
                  <a:gd fmla="*/ 212 w 245" name="T66"/>
                  <a:gd fmla="*/ 29 h 271" name="T67"/>
                  <a:gd fmla="*/ 214 w 245" name="T68"/>
                  <a:gd fmla="*/ 22 h 271" name="T69"/>
                  <a:gd fmla="*/ 219 w 245" name="T70"/>
                  <a:gd fmla="*/ 12 h 27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71" w="245">
                    <a:moveTo>
                      <a:pt x="219" y="0"/>
                    </a:moveTo>
                    <a:lnTo>
                      <a:pt x="226" y="17"/>
                    </a:lnTo>
                    <a:lnTo>
                      <a:pt x="245" y="19"/>
                    </a:lnTo>
                    <a:lnTo>
                      <a:pt x="233" y="31"/>
                    </a:lnTo>
                    <a:lnTo>
                      <a:pt x="235" y="48"/>
                    </a:lnTo>
                    <a:lnTo>
                      <a:pt x="219" y="41"/>
                    </a:lnTo>
                    <a:lnTo>
                      <a:pt x="205" y="48"/>
                    </a:lnTo>
                    <a:lnTo>
                      <a:pt x="207" y="31"/>
                    </a:lnTo>
                    <a:lnTo>
                      <a:pt x="193" y="19"/>
                    </a:lnTo>
                    <a:lnTo>
                      <a:pt x="212" y="17"/>
                    </a:lnTo>
                    <a:lnTo>
                      <a:pt x="219" y="0"/>
                    </a:lnTo>
                    <a:lnTo>
                      <a:pt x="219" y="0"/>
                    </a:lnTo>
                    <a:close/>
                    <a:moveTo>
                      <a:pt x="122" y="223"/>
                    </a:moveTo>
                    <a:lnTo>
                      <a:pt x="131" y="240"/>
                    </a:lnTo>
                    <a:lnTo>
                      <a:pt x="148" y="242"/>
                    </a:lnTo>
                    <a:lnTo>
                      <a:pt x="136" y="254"/>
                    </a:lnTo>
                    <a:lnTo>
                      <a:pt x="138" y="271"/>
                    </a:lnTo>
                    <a:lnTo>
                      <a:pt x="122" y="263"/>
                    </a:lnTo>
                    <a:lnTo>
                      <a:pt x="107" y="271"/>
                    </a:lnTo>
                    <a:lnTo>
                      <a:pt x="110" y="254"/>
                    </a:lnTo>
                    <a:lnTo>
                      <a:pt x="98" y="242"/>
                    </a:lnTo>
                    <a:lnTo>
                      <a:pt x="114" y="240"/>
                    </a:lnTo>
                    <a:lnTo>
                      <a:pt x="122" y="223"/>
                    </a:lnTo>
                    <a:lnTo>
                      <a:pt x="122" y="223"/>
                    </a:lnTo>
                    <a:close/>
                    <a:moveTo>
                      <a:pt x="122" y="235"/>
                    </a:moveTo>
                    <a:lnTo>
                      <a:pt x="126" y="242"/>
                    </a:lnTo>
                    <a:lnTo>
                      <a:pt x="136" y="244"/>
                    </a:lnTo>
                    <a:lnTo>
                      <a:pt x="129" y="252"/>
                    </a:lnTo>
                    <a:lnTo>
                      <a:pt x="131" y="261"/>
                    </a:lnTo>
                    <a:lnTo>
                      <a:pt x="122" y="256"/>
                    </a:lnTo>
                    <a:lnTo>
                      <a:pt x="112" y="261"/>
                    </a:lnTo>
                    <a:lnTo>
                      <a:pt x="114" y="252"/>
                    </a:lnTo>
                    <a:lnTo>
                      <a:pt x="107" y="244"/>
                    </a:lnTo>
                    <a:lnTo>
                      <a:pt x="117" y="242"/>
                    </a:lnTo>
                    <a:lnTo>
                      <a:pt x="122" y="235"/>
                    </a:lnTo>
                    <a:lnTo>
                      <a:pt x="122" y="235"/>
                    </a:lnTo>
                    <a:close/>
                    <a:moveTo>
                      <a:pt x="27" y="0"/>
                    </a:moveTo>
                    <a:lnTo>
                      <a:pt x="34" y="17"/>
                    </a:lnTo>
                    <a:lnTo>
                      <a:pt x="53" y="19"/>
                    </a:lnTo>
                    <a:lnTo>
                      <a:pt x="38" y="31"/>
                    </a:lnTo>
                    <a:lnTo>
                      <a:pt x="41" y="48"/>
                    </a:lnTo>
                    <a:lnTo>
                      <a:pt x="27" y="41"/>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22" name="Freeform 23"/>
              <p:cNvSpPr>
                <a:spLocks noEditPoints="1"/>
              </p:cNvSpPr>
              <p:nvPr/>
            </p:nvSpPr>
            <p:spPr bwMode="auto">
              <a:xfrm>
                <a:off x="2055813" y="3078163"/>
                <a:ext cx="350838" cy="79375"/>
              </a:xfrm>
              <a:custGeom>
                <a:gdLst>
                  <a:gd fmla="*/ 11 w 93" name="T0"/>
                  <a:gd fmla="*/ 4 h 21" name="T1"/>
                  <a:gd fmla="*/ 11 w 93" name="T2"/>
                  <a:gd fmla="*/ 4 h 21" name="T3"/>
                  <a:gd fmla="*/ 11 w 93" name="T4"/>
                  <a:gd fmla="*/ 2 h 21" name="T5"/>
                  <a:gd fmla="*/ 29 w 93" name="T6"/>
                  <a:gd fmla="*/ 3 h 21" name="T7"/>
                  <a:gd fmla="*/ 28 w 93" name="T8"/>
                  <a:gd fmla="*/ 8 h 21" name="T9"/>
                  <a:gd fmla="*/ 38 w 93" name="T10"/>
                  <a:gd fmla="*/ 7 h 21" name="T11"/>
                  <a:gd fmla="*/ 37 w 93" name="T12"/>
                  <a:gd fmla="*/ 5 h 21" name="T13"/>
                  <a:gd fmla="*/ 33 w 93" name="T14"/>
                  <a:gd fmla="*/ 4 h 21" name="T15"/>
                  <a:gd fmla="*/ 39 w 93" name="T16"/>
                  <a:gd fmla="*/ 1 h 21" name="T17"/>
                  <a:gd fmla="*/ 63 w 93" name="T18"/>
                  <a:gd fmla="*/ 3 h 21" name="T19"/>
                  <a:gd fmla="*/ 65 w 93" name="T20"/>
                  <a:gd fmla="*/ 8 h 21" name="T21"/>
                  <a:gd fmla="*/ 71 w 93" name="T22"/>
                  <a:gd fmla="*/ 10 h 21" name="T23"/>
                  <a:gd fmla="*/ 65 w 93" name="T24"/>
                  <a:gd fmla="*/ 2 h 21" name="T25"/>
                  <a:gd fmla="*/ 88 w 93" name="T26"/>
                  <a:gd fmla="*/ 12 h 21" name="T27"/>
                  <a:gd fmla="*/ 87 w 93" name="T28"/>
                  <a:gd fmla="*/ 11 h 21" name="T29"/>
                  <a:gd fmla="*/ 87 w 93" name="T30"/>
                  <a:gd fmla="*/ 5 h 21" name="T31"/>
                  <a:gd fmla="*/ 83 w 93" name="T32"/>
                  <a:gd fmla="*/ 18 h 21" name="T33"/>
                  <a:gd fmla="*/ 80 w 93" name="T34"/>
                  <a:gd fmla="*/ 11 h 21" name="T35"/>
                  <a:gd fmla="*/ 78 w 93" name="T36"/>
                  <a:gd fmla="*/ 11 h 21" name="T37"/>
                  <a:gd fmla="*/ 75 w 93" name="T38"/>
                  <a:gd fmla="*/ 19 h 21" name="T39"/>
                  <a:gd fmla="*/ 93 w 93" name="T40"/>
                  <a:gd fmla="*/ 20 h 21" name="T41"/>
                  <a:gd fmla="*/ 85 w 93" name="T42"/>
                  <a:gd fmla="*/ 12 h 21" name="T43"/>
                  <a:gd fmla="*/ 55 w 93" name="T44"/>
                  <a:gd fmla="*/ 2 h 21" name="T45"/>
                  <a:gd fmla="*/ 50 w 93" name="T46"/>
                  <a:gd fmla="*/ 7 h 21" name="T47"/>
                  <a:gd fmla="*/ 50 w 93" name="T48"/>
                  <a:gd fmla="*/ 15 h 21" name="T49"/>
                  <a:gd fmla="*/ 57 w 93" name="T50"/>
                  <a:gd fmla="*/ 10 h 21" name="T51"/>
                  <a:gd fmla="*/ 53 w 93" name="T52"/>
                  <a:gd fmla="*/ 14 h 21" name="T53"/>
                  <a:gd fmla="*/ 57 w 93" name="T54"/>
                  <a:gd fmla="*/ 14 h 21" name="T55"/>
                  <a:gd fmla="*/ 57 w 93" name="T56"/>
                  <a:gd fmla="*/ 9 h 21" name="T57"/>
                  <a:gd fmla="*/ 55 w 93" name="T58"/>
                  <a:gd fmla="*/ 7 h 21" name="T59"/>
                  <a:gd fmla="*/ 62 w 93" name="T60"/>
                  <a:gd fmla="*/ 11 h 21" name="T61"/>
                  <a:gd fmla="*/ 62 w 93" name="T62"/>
                  <a:gd fmla="*/ 11 h 21" name="T63"/>
                  <a:gd fmla="*/ 62 w 93" name="T64"/>
                  <a:gd fmla="*/ 14 h 21" name="T65"/>
                  <a:gd fmla="*/ 39 w 93" name="T66"/>
                  <a:gd fmla="*/ 11 h 21" name="T67"/>
                  <a:gd fmla="*/ 36 w 93" name="T68"/>
                  <a:gd fmla="*/ 10 h 21" name="T69"/>
                  <a:gd fmla="*/ 34 w 93" name="T70"/>
                  <a:gd fmla="*/ 12 h 21" name="T71"/>
                  <a:gd fmla="*/ 34 w 93" name="T72"/>
                  <a:gd fmla="*/ 13 h 21" name="T73"/>
                  <a:gd fmla="*/ 26 w 93" name="T74"/>
                  <a:gd fmla="*/ 17 h 21" name="T75"/>
                  <a:gd fmla="*/ 44 w 93" name="T76"/>
                  <a:gd fmla="*/ 15 h 21" name="T77"/>
                  <a:gd fmla="*/ 35 w 93" name="T78"/>
                  <a:gd fmla="*/ 12 h 21" name="T79"/>
                  <a:gd fmla="*/ 7 w 93" name="T80"/>
                  <a:gd fmla="*/ 6 h 21" name="T81"/>
                  <a:gd fmla="*/ 12 w 93" name="T82"/>
                  <a:gd fmla="*/ 8 h 21" name="T83"/>
                  <a:gd fmla="*/ 10 w 93" name="T84"/>
                  <a:gd fmla="*/ 8 h 21" name="T85"/>
                  <a:gd fmla="*/ 13 w 93" name="T86"/>
                  <a:gd fmla="*/ 5 h 21" name="T87"/>
                  <a:gd fmla="*/ 5 w 93" name="T88"/>
                  <a:gd fmla="*/ 7 h 21" name="T89"/>
                  <a:gd fmla="*/ 6 w 93" name="T90"/>
                  <a:gd fmla="*/ 9 h 21" name="T91"/>
                  <a:gd fmla="*/ 4 w 93" name="T92"/>
                  <a:gd fmla="*/ 11 h 21" name="T93"/>
                  <a:gd fmla="*/ 8 w 93" name="T94"/>
                  <a:gd fmla="*/ 11 h 21" name="T95"/>
                  <a:gd fmla="*/ 0 w 93" name="T96"/>
                  <a:gd fmla="*/ 16 h 21" name="T97"/>
                  <a:gd fmla="*/ 18 w 93" name="T98"/>
                  <a:gd fmla="*/ 14 h 21" name="T99"/>
                  <a:gd fmla="*/ 14 w 93" name="T100"/>
                  <a:gd fmla="*/ 13 h 21" name="T101"/>
                  <a:gd fmla="*/ 12 w 93" name="T102"/>
                  <a:gd fmla="*/ 11 h 21" name="T103"/>
                  <a:gd fmla="*/ 10 w 93" name="T104"/>
                  <a:gd fmla="*/ 14 h 21" name="T105"/>
                  <a:gd fmla="*/ 14 w 93" name="T106"/>
                  <a:gd fmla="*/ 10 h 21" name="T107"/>
                  <a:gd fmla="*/ 10 w 93" name="T108"/>
                  <a:gd fmla="*/ 9 h 21" name="T109"/>
                  <a:gd fmla="*/ 6 w 93" name="T110"/>
                  <a:gd fmla="*/ 14 h 21" name="T111"/>
                  <a:gd fmla="*/ 7 w 93" name="T112"/>
                  <a:gd fmla="*/ 17 h 21" name="T113"/>
                  <a:gd fmla="*/ 7 w 93" name="T114"/>
                  <a:gd fmla="*/ 21 h 21" name="T115"/>
                  <a:gd fmla="*/ 14 w 93" name="T116"/>
                  <a:gd fmla="*/ 20 h 21" name="T117"/>
                  <a:gd fmla="*/ 15 w 93" name="T118"/>
                  <a:gd fmla="*/ 16 h 21" name="T119"/>
                  <a:gd fmla="*/ 12 w 93" name="T120"/>
                  <a:gd fmla="*/ 17 h 21" name="T121"/>
                  <a:gd fmla="*/ 7 w 93" name="T122"/>
                  <a:gd fmla="*/ 18 h 2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 w="93">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23" name="Freeform 24"/>
              <p:cNvSpPr>
                <a:spLocks noEditPoints="1"/>
              </p:cNvSpPr>
              <p:nvPr/>
            </p:nvSpPr>
            <p:spPr bwMode="auto">
              <a:xfrm>
                <a:off x="1863726" y="2803525"/>
                <a:ext cx="735013" cy="388938"/>
              </a:xfrm>
              <a:custGeom>
                <a:gdLst>
                  <a:gd fmla="*/ 152 w 195" name="T0"/>
                  <a:gd fmla="*/ 59 h 103" name="T1"/>
                  <a:gd fmla="*/ 160 w 195" name="T2"/>
                  <a:gd fmla="*/ 39 h 103" name="T3"/>
                  <a:gd fmla="*/ 168 w 195" name="T4"/>
                  <a:gd fmla="*/ 23 h 103" name="T5"/>
                  <a:gd fmla="*/ 167 w 195" name="T6"/>
                  <a:gd fmla="*/ 0 h 103" name="T7"/>
                  <a:gd fmla="*/ 193 w 195" name="T8"/>
                  <a:gd fmla="*/ 9 h 103" name="T9"/>
                  <a:gd fmla="*/ 189 w 195" name="T10"/>
                  <a:gd fmla="*/ 30 h 103" name="T11"/>
                  <a:gd fmla="*/ 178 w 195" name="T12"/>
                  <a:gd fmla="*/ 69 h 103" name="T13"/>
                  <a:gd fmla="*/ 174 w 195" name="T14"/>
                  <a:gd fmla="*/ 83 h 103" name="T15"/>
                  <a:gd fmla="*/ 158 w 195" name="T16"/>
                  <a:gd fmla="*/ 94 h 103" name="T17"/>
                  <a:gd fmla="*/ 147 w 195" name="T18"/>
                  <a:gd fmla="*/ 103 h 103" name="T19"/>
                  <a:gd fmla="*/ 42 w 195" name="T20"/>
                  <a:gd fmla="*/ 101 h 103" name="T21"/>
                  <a:gd fmla="*/ 31 w 195" name="T22"/>
                  <a:gd fmla="*/ 79 h 103" name="T23"/>
                  <a:gd fmla="*/ 17 w 195" name="T24"/>
                  <a:gd fmla="*/ 78 h 103" name="T25"/>
                  <a:gd fmla="*/ 3 w 195" name="T26"/>
                  <a:gd fmla="*/ 34 h 103" name="T27"/>
                  <a:gd fmla="*/ 6 w 195" name="T28"/>
                  <a:gd fmla="*/ 15 h 103" name="T29"/>
                  <a:gd fmla="*/ 24 w 195" name="T30"/>
                  <a:gd fmla="*/ 7 h 103" name="T31"/>
                  <a:gd fmla="*/ 28 w 195" name="T32"/>
                  <a:gd fmla="*/ 15 h 103" name="T33"/>
                  <a:gd fmla="*/ 24 w 195" name="T34"/>
                  <a:gd fmla="*/ 39 h 103" name="T35"/>
                  <a:gd fmla="*/ 47 w 195" name="T36"/>
                  <a:gd fmla="*/ 54 h 103" name="T37"/>
                  <a:gd fmla="*/ 44 w 195" name="T38"/>
                  <a:gd fmla="*/ 72 h 103" name="T39"/>
                  <a:gd fmla="*/ 149 w 195" name="T40"/>
                  <a:gd fmla="*/ 99 h 103" name="T41"/>
                  <a:gd fmla="*/ 45 w 195" name="T42"/>
                  <a:gd fmla="*/ 74 h 103" name="T43"/>
                  <a:gd fmla="*/ 49 w 195" name="T44"/>
                  <a:gd fmla="*/ 100 h 103" name="T45"/>
                  <a:gd fmla="*/ 43 w 195" name="T46"/>
                  <a:gd fmla="*/ 89 h 103" name="T47"/>
                  <a:gd fmla="*/ 40 w 195" name="T48"/>
                  <a:gd fmla="*/ 60 h 103" name="T49"/>
                  <a:gd fmla="*/ 23 w 195" name="T50"/>
                  <a:gd fmla="*/ 41 h 103" name="T51"/>
                  <a:gd fmla="*/ 28 w 195" name="T52"/>
                  <a:gd fmla="*/ 77 h 103" name="T53"/>
                  <a:gd fmla="*/ 37 w 195" name="T54"/>
                  <a:gd fmla="*/ 89 h 103" name="T55"/>
                  <a:gd fmla="*/ 21 w 195" name="T56"/>
                  <a:gd fmla="*/ 41 h 103" name="T57"/>
                  <a:gd fmla="*/ 26 w 195" name="T58"/>
                  <a:gd fmla="*/ 16 h 103" name="T59"/>
                  <a:gd fmla="*/ 5 w 195" name="T60"/>
                  <a:gd fmla="*/ 34 h 103" name="T61"/>
                  <a:gd fmla="*/ 6 w 195" name="T62"/>
                  <a:gd fmla="*/ 49 h 103" name="T63"/>
                  <a:gd fmla="*/ 20 w 195" name="T64"/>
                  <a:gd fmla="*/ 69 h 103" name="T65"/>
                  <a:gd fmla="*/ 26 w 195" name="T66"/>
                  <a:gd fmla="*/ 78 h 103" name="T67"/>
                  <a:gd fmla="*/ 20 w 195" name="T68"/>
                  <a:gd fmla="*/ 46 h 103" name="T69"/>
                  <a:gd fmla="*/ 15 w 195" name="T70"/>
                  <a:gd fmla="*/ 19 h 103" name="T71"/>
                  <a:gd fmla="*/ 8 w 195" name="T72"/>
                  <a:gd fmla="*/ 27 h 103" name="T73"/>
                  <a:gd fmla="*/ 13 w 195" name="T74"/>
                  <a:gd fmla="*/ 4 h 103" name="T75"/>
                  <a:gd fmla="*/ 8 w 195" name="T76"/>
                  <a:gd fmla="*/ 13 h 103" name="T77"/>
                  <a:gd fmla="*/ 151 w 195" name="T78"/>
                  <a:gd fmla="*/ 100 h 103" name="T79"/>
                  <a:gd fmla="*/ 154 w 195" name="T80"/>
                  <a:gd fmla="*/ 73 h 103" name="T81"/>
                  <a:gd fmla="*/ 158 w 195" name="T82"/>
                  <a:gd fmla="*/ 41 h 103" name="T83"/>
                  <a:gd fmla="*/ 167 w 195" name="T84"/>
                  <a:gd fmla="*/ 67 h 103" name="T85"/>
                  <a:gd fmla="*/ 160 w 195" name="T86"/>
                  <a:gd fmla="*/ 80 h 103" name="T87"/>
                  <a:gd fmla="*/ 151 w 195" name="T88"/>
                  <a:gd fmla="*/ 100 h 103" name="T89"/>
                  <a:gd fmla="*/ 171 w 195" name="T90"/>
                  <a:gd fmla="*/ 23 h 103" name="T91"/>
                  <a:gd fmla="*/ 179 w 195" name="T92"/>
                  <a:gd fmla="*/ 22 h 103" name="T93"/>
                  <a:gd fmla="*/ 189 w 195" name="T94"/>
                  <a:gd fmla="*/ 49 h 103" name="T95"/>
                  <a:gd fmla="*/ 187 w 195" name="T96"/>
                  <a:gd fmla="*/ 51 h 103" name="T97"/>
                  <a:gd fmla="*/ 173 w 195" name="T98"/>
                  <a:gd fmla="*/ 80 h 103" name="T99"/>
                  <a:gd fmla="*/ 173 w 195" name="T100"/>
                  <a:gd fmla="*/ 56 h 103" name="T101"/>
                  <a:gd fmla="*/ 187 w 195" name="T102"/>
                  <a:gd fmla="*/ 27 h 103" name="T103"/>
                  <a:gd fmla="*/ 187 w 195" name="T104"/>
                  <a:gd fmla="*/ 15 h 103" name="T105"/>
                  <a:gd fmla="*/ 172 w 195" name="T106"/>
                  <a:gd fmla="*/ 9 h 103" name="T107"/>
                  <a:gd fmla="*/ 189 w 195" name="T108"/>
                  <a:gd fmla="*/ 13 h 103" name="T109"/>
                  <a:gd fmla="*/ 175 w 195" name="T110"/>
                  <a:gd fmla="*/ 13 h 10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3" w="195">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grpSp>
      </p:grpSp>
    </p:spTree>
    <p:extLst>
      <p:ext uri="{BB962C8B-B14F-4D97-AF65-F5344CB8AC3E}">
        <p14:creationId val="329987830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09B51B13-D3DA-43D6-82B4-A91419B1FBE7}"/>
              </a:ext>
            </a:extLst>
          </p:cNvPr>
          <p:cNvPicPr>
            <a:picLocks noChangeAspect="1"/>
          </p:cNvPicPr>
          <p:nvPr/>
        </p:nvPicPr>
        <p:blipFill>
          <a:blip r:embed="rId3">
            <a:extLst>
              <a:ext uri="{28A0092B-C50C-407E-A947-70E740481C1C}">
                <a14:useLocalDpi val="0"/>
              </a:ext>
            </a:extLst>
          </a:blip>
          <a:stretch>
            <a:fillRect/>
          </a:stretch>
        </p:blipFill>
        <p:spPr>
          <a:xfrm>
            <a:off x="1236441" y="255"/>
            <a:ext cx="3599483" cy="5142990"/>
          </a:xfrm>
          <a:prstGeom prst="rect">
            <a:avLst/>
          </a:prstGeom>
        </p:spPr>
      </p:pic>
      <p:sp>
        <p:nvSpPr>
          <p:cNvPr id="20" name="矩形 19">
            <a:extLst>
              <a:ext uri="{FF2B5EF4-FFF2-40B4-BE49-F238E27FC236}">
                <a16:creationId xmlns:a16="http://schemas.microsoft.com/office/drawing/2014/main" id="{7D70A6CD-5EBC-47FE-9E0E-5956EF37CA04}"/>
              </a:ext>
            </a:extLst>
          </p:cNvPr>
          <p:cNvSpPr/>
          <p:nvPr/>
        </p:nvSpPr>
        <p:spPr>
          <a:xfrm>
            <a:off x="1240378" y="0"/>
            <a:ext cx="3599483" cy="5143500"/>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sz="1400">
              <a:solidFill>
                <a:prstClr val="white"/>
              </a:solidFill>
              <a:latin charset="-122" panose="020b0503020204020204" pitchFamily="34" typeface="微软雅黑"/>
              <a:ea charset="-122" panose="020b0503020204020204" pitchFamily="34" typeface="微软雅黑"/>
            </a:endParaRPr>
          </a:p>
        </p:txBody>
      </p:sp>
      <p:sp>
        <p:nvSpPr>
          <p:cNvPr id="4" name="矩形 3">
            <a:extLst>
              <a:ext uri="{FF2B5EF4-FFF2-40B4-BE49-F238E27FC236}">
                <a16:creationId xmlns:a16="http://schemas.microsoft.com/office/drawing/2014/main" id="{CB032F11-EA9A-4D95-B60F-C93CD6108D20}"/>
              </a:ext>
            </a:extLst>
          </p:cNvPr>
          <p:cNvSpPr/>
          <p:nvPr/>
        </p:nvSpPr>
        <p:spPr>
          <a:xfrm>
            <a:off x="2545393" y="844153"/>
            <a:ext cx="2593345" cy="3861197"/>
          </a:xfrm>
          <a:prstGeom prst="rect">
            <a:avLst/>
          </a:prstGeom>
          <a:gradFill>
            <a:gsLst>
              <a:gs pos="28000">
                <a:schemeClr val="tx1">
                  <a:alpha val="52000"/>
                </a:schemeClr>
              </a:gs>
              <a:gs pos="100000">
                <a:schemeClr val="tx1">
                  <a:lumMod val="50000"/>
                  <a:lumOff val="5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endParaRPr>
          </a:p>
        </p:txBody>
      </p:sp>
      <p:sp>
        <p:nvSpPr>
          <p:cNvPr id="7" name="矩形 6">
            <a:extLst>
              <a:ext uri="{FF2B5EF4-FFF2-40B4-BE49-F238E27FC236}">
                <a16:creationId xmlns:a16="http://schemas.microsoft.com/office/drawing/2014/main" id="{F99752B4-5C89-4BB0-90BB-1C0676D5DA4F}"/>
              </a:ext>
            </a:extLst>
          </p:cNvPr>
          <p:cNvSpPr/>
          <p:nvPr/>
        </p:nvSpPr>
        <p:spPr>
          <a:xfrm>
            <a:off x="2693694" y="2349472"/>
            <a:ext cx="2859226" cy="525780"/>
          </a:xfrm>
          <a:prstGeom prst="rect">
            <a:avLst/>
          </a:prstGeom>
        </p:spPr>
        <p:txBody>
          <a:bodyPr bIns="34290" lIns="68580" rIns="68580" tIns="34290" wrap="square">
            <a:spAutoFit/>
          </a:bodyPr>
          <a:lstStyle/>
          <a:p>
            <a:pPr>
              <a:defRPr/>
            </a:pPr>
            <a:r>
              <a:rPr altLang="en-US" b="1" lang="zh-CN" spc="600" sz="3000">
                <a:solidFill>
                  <a:prstClr val="white"/>
                </a:solidFill>
                <a:latin charset="-122" panose="020b0503020204020204" pitchFamily="34" typeface="微软雅黑"/>
                <a:ea charset="-122" panose="020b0503020204020204" pitchFamily="34" typeface="微软雅黑"/>
              </a:rPr>
              <a:t>参考文献</a:t>
            </a:r>
          </a:p>
        </p:txBody>
      </p:sp>
      <p:cxnSp>
        <p:nvCxnSpPr>
          <p:cNvPr id="8" name="直接连接符 7">
            <a:extLst>
              <a:ext uri="{FF2B5EF4-FFF2-40B4-BE49-F238E27FC236}">
                <a16:creationId xmlns:a16="http://schemas.microsoft.com/office/drawing/2014/main" id="{5318A37A-F8FE-4E8A-BF86-D3AE61B979F9}"/>
              </a:ext>
            </a:extLst>
          </p:cNvPr>
          <p:cNvCxnSpPr/>
          <p:nvPr/>
        </p:nvCxnSpPr>
        <p:spPr>
          <a:xfrm>
            <a:off x="2781317" y="2153279"/>
            <a:ext cx="118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66B967FB-2DB7-4BCC-8646-3A4564CCB99B}"/>
              </a:ext>
            </a:extLst>
          </p:cNvPr>
          <p:cNvCxnSpPr/>
          <p:nvPr/>
        </p:nvCxnSpPr>
        <p:spPr>
          <a:xfrm>
            <a:off x="2781317" y="3311654"/>
            <a:ext cx="70049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DC593CAA-066D-4018-B735-2895A8CC573C}"/>
              </a:ext>
            </a:extLst>
          </p:cNvPr>
          <p:cNvSpPr/>
          <p:nvPr/>
        </p:nvSpPr>
        <p:spPr>
          <a:xfrm>
            <a:off x="2693694" y="2857087"/>
            <a:ext cx="1850923" cy="236220"/>
          </a:xfrm>
          <a:prstGeom prst="rect">
            <a:avLst/>
          </a:prstGeom>
        </p:spPr>
        <p:txBody>
          <a:bodyPr bIns="34290" lIns="68580" rIns="68580" tIns="34290" wrap="square">
            <a:spAutoFit/>
          </a:bodyPr>
          <a:lstStyle/>
          <a:p>
            <a:pPr algn="dist" lvl="0">
              <a:defRPr/>
            </a:pPr>
            <a:r>
              <a:rPr altLang="zh-CN" lang="en-US" spc="450" sz="11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references</a:t>
            </a:r>
          </a:p>
        </p:txBody>
      </p:sp>
      <p:sp>
        <p:nvSpPr>
          <p:cNvPr id="13" name="矩形 12">
            <a:extLst>
              <a:ext uri="{FF2B5EF4-FFF2-40B4-BE49-F238E27FC236}">
                <a16:creationId xmlns:a16="http://schemas.microsoft.com/office/drawing/2014/main" id="{4945DECD-A03C-41F5-B843-0EC1F094ADFB}"/>
              </a:ext>
            </a:extLst>
          </p:cNvPr>
          <p:cNvSpPr/>
          <p:nvPr/>
        </p:nvSpPr>
        <p:spPr>
          <a:xfrm>
            <a:off x="5966140" y="2301402"/>
            <a:ext cx="2663834" cy="1385316"/>
          </a:xfrm>
          <a:prstGeom prst="rect">
            <a:avLst/>
          </a:prstGeom>
        </p:spPr>
        <p:txBody>
          <a:bodyPr bIns="34290" lIns="68580" rIns="68580" tIns="34290" wrap="square">
            <a:spAutoFit/>
          </a:bodyPr>
          <a:lstStyle/>
          <a:p>
            <a:pPr indent="-214313" marL="214313">
              <a:lnSpc>
                <a:spcPct val="120000"/>
              </a:lnSpc>
              <a:buClr>
                <a:srgbClr val="404040"/>
              </a:buClr>
              <a:buFont charset="0" panose="020b0604020202020204" pitchFamily="34" typeface="Arial"/>
              <a:buChar cha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在此添加相关文献内容</a:t>
            </a:r>
          </a:p>
          <a:p>
            <a:pPr indent="-214313" marL="214313">
              <a:lnSpc>
                <a:spcPct val="120000"/>
              </a:lnSpc>
              <a:buClr>
                <a:srgbClr val="404040"/>
              </a:buClr>
              <a:buFont charset="0" panose="020b0604020202020204" pitchFamily="34" typeface="Arial"/>
              <a:buChar cha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双击输入替换内容58pic.com</a:t>
            </a:r>
          </a:p>
          <a:p>
            <a:pPr indent="-214313" marL="214313">
              <a:lnSpc>
                <a:spcPct val="120000"/>
              </a:lnSpc>
              <a:buClr>
                <a:srgbClr val="404040"/>
              </a:buClr>
              <a:buFont charset="0" panose="020b0604020202020204" pitchFamily="34" typeface="Arial"/>
              <a:buChar cha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在此添加相关文献内容</a:t>
            </a:r>
          </a:p>
          <a:p>
            <a:pPr indent="-214313" marL="214313">
              <a:lnSpc>
                <a:spcPct val="120000"/>
              </a:lnSpc>
              <a:buClr>
                <a:srgbClr val="404040"/>
              </a:buClr>
              <a:buFont charset="0" panose="020b0604020202020204" pitchFamily="34" typeface="Arial"/>
              <a:buChar cha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双击输入替换内容58pic.com</a:t>
            </a:r>
          </a:p>
          <a:p>
            <a:pPr indent="-214313" marL="214313">
              <a:lnSpc>
                <a:spcPct val="120000"/>
              </a:lnSpc>
              <a:buClr>
                <a:srgbClr val="404040"/>
              </a:buClr>
              <a:buFont charset="0" panose="020b0604020202020204" pitchFamily="34" typeface="Arial"/>
              <a:buChar cha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在此添加相关文献内容</a:t>
            </a:r>
          </a:p>
          <a:p>
            <a:pPr indent="-214313" marL="214313">
              <a:lnSpc>
                <a:spcPct val="120000"/>
              </a:lnSpc>
              <a:buClr>
                <a:srgbClr val="404040"/>
              </a:buClr>
              <a:buFont charset="0" panose="020b0604020202020204" pitchFamily="34" typeface="Arial"/>
              <a:buChar cha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双击输入替换内容58pic.com</a:t>
            </a:r>
          </a:p>
        </p:txBody>
      </p:sp>
      <p:sp>
        <p:nvSpPr>
          <p:cNvPr id="15" name="矩形 14">
            <a:extLst>
              <a:ext uri="{FF2B5EF4-FFF2-40B4-BE49-F238E27FC236}">
                <a16:creationId xmlns:a16="http://schemas.microsoft.com/office/drawing/2014/main" id="{D4D0AE9B-2E6D-4773-8298-9A6AB4253F06}"/>
              </a:ext>
            </a:extLst>
          </p:cNvPr>
          <p:cNvSpPr/>
          <p:nvPr/>
        </p:nvSpPr>
        <p:spPr>
          <a:xfrm>
            <a:off x="5966140" y="2004363"/>
            <a:ext cx="2812135" cy="315468"/>
          </a:xfrm>
          <a:prstGeom prst="rect">
            <a:avLst/>
          </a:prstGeom>
        </p:spPr>
        <p:txBody>
          <a:bodyPr bIns="34290" lIns="68580" rIns="68580" tIns="34290" wrap="square">
            <a:spAutoFit/>
          </a:bodyPr>
          <a:lstStyle/>
          <a:p>
            <a:pPr lvl="0">
              <a:lnSpc>
                <a:spcPct val="120000"/>
              </a:lnSpc>
              <a:defRPr/>
            </a:pPr>
            <a:r>
              <a:rPr altLang="en-US" b="1" lang="zh-CN" smtClean="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国外相关文献</a:t>
            </a:r>
          </a:p>
        </p:txBody>
      </p:sp>
      <p:sp>
        <p:nvSpPr>
          <p:cNvPr id="14" name="矩形 13">
            <a:extLst>
              <a:ext uri="{FF2B5EF4-FFF2-40B4-BE49-F238E27FC236}">
                <a16:creationId xmlns:a16="http://schemas.microsoft.com/office/drawing/2014/main" id="{B9CED1A2-5756-48A8-994C-1EEAF1E37DC1}"/>
              </a:ext>
            </a:extLst>
          </p:cNvPr>
          <p:cNvSpPr/>
          <p:nvPr/>
        </p:nvSpPr>
        <p:spPr>
          <a:xfrm>
            <a:off x="5966140" y="1455590"/>
            <a:ext cx="2368935" cy="507492"/>
          </a:xfrm>
          <a:prstGeom prst="rect">
            <a:avLst/>
          </a:prstGeom>
        </p:spPr>
        <p:txBody>
          <a:bodyPr bIns="34290" lIns="68580" rIns="68580" tIns="34290" wrap="square">
            <a:spAutoFit/>
          </a:bodyPr>
          <a:lstStyle/>
          <a:p>
            <a:pPr indent="-214313" marL="214313">
              <a:lnSpc>
                <a:spcPct val="120000"/>
              </a:lnSpc>
              <a:buClr>
                <a:srgbClr val="404040"/>
              </a:buClr>
              <a:buFont charset="0" panose="020b0604020202020204" pitchFamily="34" typeface="Arial"/>
              <a:buChar cha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在此添加相关文献内容</a:t>
            </a:r>
          </a:p>
          <a:p>
            <a:pPr indent="-214313" marL="214313">
              <a:lnSpc>
                <a:spcPct val="120000"/>
              </a:lnSpc>
              <a:buClr>
                <a:srgbClr val="404040"/>
              </a:buClr>
              <a:buFont charset="0" panose="020b0604020202020204" pitchFamily="34" typeface="Arial"/>
              <a:buChar cha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双击输入替换内容58pic.com</a:t>
            </a:r>
          </a:p>
        </p:txBody>
      </p:sp>
      <p:sp>
        <p:nvSpPr>
          <p:cNvPr id="16" name="矩形 15">
            <a:extLst>
              <a:ext uri="{FF2B5EF4-FFF2-40B4-BE49-F238E27FC236}">
                <a16:creationId xmlns:a16="http://schemas.microsoft.com/office/drawing/2014/main" id="{63FCD6E8-44AF-4999-B6F9-5F08EBBCD848}"/>
              </a:ext>
            </a:extLst>
          </p:cNvPr>
          <p:cNvSpPr/>
          <p:nvPr/>
        </p:nvSpPr>
        <p:spPr>
          <a:xfrm>
            <a:off x="5966140" y="1163842"/>
            <a:ext cx="2368935" cy="324612"/>
          </a:xfrm>
          <a:prstGeom prst="rect">
            <a:avLst/>
          </a:prstGeom>
        </p:spPr>
        <p:txBody>
          <a:bodyPr bIns="34290" lIns="68580" rIns="68580" tIns="34290" wrap="square">
            <a:spAutoFit/>
          </a:bodyPr>
          <a:lstStyle/>
          <a:p>
            <a:pPr>
              <a:lnSpc>
                <a:spcPct val="120000"/>
              </a:lnSpc>
              <a:defRPr/>
            </a:pPr>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国内相关文献</a:t>
            </a:r>
          </a:p>
        </p:txBody>
      </p:sp>
      <p:sp>
        <p:nvSpPr>
          <p:cNvPr id="17" name="矩形 16">
            <a:extLst>
              <a:ext uri="{FF2B5EF4-FFF2-40B4-BE49-F238E27FC236}">
                <a16:creationId xmlns:a16="http://schemas.microsoft.com/office/drawing/2014/main" id="{34A7E633-DAED-4C67-87A2-FF76990FD6E1}"/>
              </a:ext>
            </a:extLst>
          </p:cNvPr>
          <p:cNvSpPr/>
          <p:nvPr/>
        </p:nvSpPr>
        <p:spPr>
          <a:xfrm>
            <a:off x="5966140" y="4033612"/>
            <a:ext cx="2663834" cy="726948"/>
          </a:xfrm>
          <a:prstGeom prst="rect">
            <a:avLst/>
          </a:prstGeom>
        </p:spPr>
        <p:txBody>
          <a:bodyPr bIns="34290" lIns="68580" rIns="68580" tIns="34290" wrap="square">
            <a:spAutoFit/>
          </a:bodyPr>
          <a:lstStyle/>
          <a:p>
            <a:pPr indent="-214313" marL="214313">
              <a:lnSpc>
                <a:spcPct val="120000"/>
              </a:lnSpc>
              <a:buClr>
                <a:srgbClr val="404040"/>
              </a:buClr>
              <a:buFont charset="0" panose="020b0604020202020204" pitchFamily="34" typeface="Arial"/>
              <a:buChar cha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在此添加相关文献内容</a:t>
            </a:r>
          </a:p>
          <a:p>
            <a:pPr indent="-214313" marL="214313">
              <a:lnSpc>
                <a:spcPct val="120000"/>
              </a:lnSpc>
              <a:buClr>
                <a:srgbClr val="404040"/>
              </a:buClr>
              <a:buFont charset="0" panose="020b0604020202020204" pitchFamily="34" typeface="Arial"/>
              <a:buChar cha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双击输入替换内容58pic.com</a:t>
            </a:r>
          </a:p>
          <a:p>
            <a:pPr indent="-214313" marL="214313">
              <a:lnSpc>
                <a:spcPct val="120000"/>
              </a:lnSpc>
              <a:buClr>
                <a:srgbClr val="404040"/>
              </a:buClr>
              <a:buFont charset="0" panose="020b0604020202020204" pitchFamily="34" typeface="Arial"/>
              <a:buChar cha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在此添加相关文献内容</a:t>
            </a:r>
          </a:p>
        </p:txBody>
      </p:sp>
      <p:sp>
        <p:nvSpPr>
          <p:cNvPr id="18" name="矩形 17">
            <a:extLst>
              <a:ext uri="{FF2B5EF4-FFF2-40B4-BE49-F238E27FC236}">
                <a16:creationId xmlns:a16="http://schemas.microsoft.com/office/drawing/2014/main" id="{75075BD6-F703-4EEC-B903-4074DF8BDEB4}"/>
              </a:ext>
            </a:extLst>
          </p:cNvPr>
          <p:cNvSpPr/>
          <p:nvPr/>
        </p:nvSpPr>
        <p:spPr>
          <a:xfrm>
            <a:off x="5966140" y="3736573"/>
            <a:ext cx="2812135" cy="315468"/>
          </a:xfrm>
          <a:prstGeom prst="rect">
            <a:avLst/>
          </a:prstGeom>
        </p:spPr>
        <p:txBody>
          <a:bodyPr bIns="34290" lIns="68580" rIns="68580" tIns="34290" wrap="square">
            <a:spAutoFit/>
          </a:bodyPr>
          <a:lstStyle/>
          <a:p>
            <a:pPr lvl="0">
              <a:lnSpc>
                <a:spcPct val="120000"/>
              </a:lnSpc>
              <a:defRPr/>
            </a:pPr>
            <a:r>
              <a:rPr altLang="en-US" b="1" lang="zh-CN" smtClean="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网络相关文献</a:t>
            </a:r>
          </a:p>
        </p:txBody>
      </p:sp>
      <p:sp>
        <p:nvSpPr>
          <p:cNvPr id="28" name="矩形 27">
            <a:extLst>
              <a:ext uri="{FF2B5EF4-FFF2-40B4-BE49-F238E27FC236}">
                <a16:creationId xmlns:a16="http://schemas.microsoft.com/office/drawing/2014/main" id="{F18C6177-02FC-48BF-A35F-59C9E98478F8}"/>
              </a:ext>
            </a:extLst>
          </p:cNvPr>
          <p:cNvSpPr/>
          <p:nvPr/>
        </p:nvSpPr>
        <p:spPr>
          <a:xfrm>
            <a:off x="5966140" y="844154"/>
            <a:ext cx="880430" cy="34289"/>
          </a:xfrm>
          <a:prstGeom prst="rect">
            <a:avLst/>
          </a:prstGeom>
          <a:gradFill>
            <a:gsLst>
              <a:gs pos="28000">
                <a:schemeClr val="tx1"/>
              </a:gs>
              <a:gs pos="100000">
                <a:schemeClr val="bg2">
                  <a:lumMod val="5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endParaRPr>
          </a:p>
        </p:txBody>
      </p:sp>
      <p:sp>
        <p:nvSpPr>
          <p:cNvPr id="21" name="signing-contract_66138"/>
          <p:cNvSpPr>
            <a:spLocks noChangeAspect="1"/>
          </p:cNvSpPr>
          <p:nvPr/>
        </p:nvSpPr>
        <p:spPr bwMode="auto">
          <a:xfrm>
            <a:off x="2781318" y="1509770"/>
            <a:ext cx="457264" cy="457004"/>
          </a:xfrm>
          <a:custGeom>
            <a:gdLst>
              <a:gd fmla="*/ 177088 w 577759" name="connsiteX0"/>
              <a:gd fmla="*/ 396051 h 577432" name="connsiteY0"/>
              <a:gd fmla="*/ 185388 w 577759" name="connsiteX1"/>
              <a:gd fmla="*/ 400653 h 577432" name="connsiteY1"/>
              <a:gd fmla="*/ 178010 w 577759" name="connsiteX2"/>
              <a:gd fmla="*/ 436543 h 577432" name="connsiteY2"/>
              <a:gd fmla="*/ 184466 w 577759" name="connsiteX3"/>
              <a:gd fmla="*/ 440224 h 577432" name="connsiteY3"/>
              <a:gd fmla="*/ 186310 w 577759" name="connsiteX4"/>
              <a:gd fmla="*/ 442985 h 577432" name="connsiteY4"/>
              <a:gd fmla="*/ 201988 w 577759" name="connsiteX5"/>
              <a:gd fmla="*/ 452188 h 577432" name="connsiteY5"/>
              <a:gd fmla="*/ 204755 w 577759" name="connsiteX6"/>
              <a:gd fmla="*/ 458630 h 577432" name="connsiteY6"/>
              <a:gd fmla="*/ 274843 w 577759" name="connsiteX7"/>
              <a:gd fmla="*/ 460470 h 577432" name="connsiteY7"/>
              <a:gd fmla="*/ 274843 w 577759" name="connsiteX8"/>
              <a:gd fmla="*/ 480716 h 577432" name="connsiteY8"/>
              <a:gd fmla="*/ 206599 w 577759" name="connsiteX9"/>
              <a:gd fmla="*/ 478876 h 577432" name="connsiteY9"/>
              <a:gd fmla="*/ 194610 w 577759" name="connsiteX10"/>
              <a:gd fmla="*/ 481636 h 577432" name="connsiteY10"/>
              <a:gd fmla="*/ 183544 w 577759" name="connsiteX11"/>
              <a:gd fmla="*/ 473354 h 577432" name="connsiteY11"/>
              <a:gd fmla="*/ 183544 w 577759" name="connsiteX12"/>
              <a:gd fmla="*/ 466912 h 577432" name="connsiteY12"/>
              <a:gd fmla="*/ 178933 w 577759" name="connsiteX13"/>
              <a:gd fmla="*/ 474274 h 577432" name="connsiteY13"/>
              <a:gd fmla="*/ 161410 w 577759" name="connsiteX14"/>
              <a:gd fmla="*/ 465992 h 577432" name="connsiteY14"/>
              <a:gd fmla="*/ 162333 w 577759" name="connsiteX15"/>
              <a:gd fmla="*/ 464151 h 577432" name="connsiteY15"/>
              <a:gd fmla="*/ 163255 w 577759" name="connsiteX16"/>
              <a:gd fmla="*/ 460470 h 577432" name="connsiteY16"/>
              <a:gd fmla="*/ 156799 w 577759" name="connsiteX17"/>
              <a:gd fmla="*/ 466912 h 577432" name="connsiteY17"/>
              <a:gd fmla="*/ 140199 w 577759" name="connsiteX18"/>
              <a:gd fmla="*/ 456789 h 577432" name="connsiteY18"/>
              <a:gd fmla="*/ 154033 w 577759" name="connsiteX19"/>
              <a:gd fmla="*/ 435623 h 577432" name="connsiteY19"/>
              <a:gd fmla="*/ 103311 w 577759" name="connsiteX20"/>
              <a:gd fmla="*/ 495441 h 577432" name="connsiteY20"/>
              <a:gd fmla="*/ 85789 w 577759" name="connsiteX21"/>
              <a:gd fmla="*/ 485318 h 577432" name="connsiteY21"/>
              <a:gd fmla="*/ 143888 w 577759" name="connsiteX22"/>
              <a:gd fmla="*/ 417217 h 577432" name="connsiteY22"/>
              <a:gd fmla="*/ 177088 w 577759" name="connsiteX23"/>
              <a:gd fmla="*/ 396051 h 577432" name="connsiteY23"/>
              <a:gd fmla="*/ 326592 w 577759" name="connsiteX24"/>
              <a:gd fmla="*/ 382185 h 577432" name="connsiteY24"/>
              <a:gd fmla="*/ 324748 w 577759" name="connsiteX25"/>
              <a:gd fmla="*/ 412582 h 577432" name="connsiteY25"/>
              <a:gd fmla="*/ 340423 w 577759" name="connsiteX26"/>
              <a:gd fmla="*/ 420871 h 577432" name="connsiteY26"/>
              <a:gd fmla="*/ 355177 w 577759" name="connsiteX27"/>
              <a:gd fmla="*/ 430082 h 577432" name="connsiteY27"/>
              <a:gd fmla="*/ 380995 w 577759" name="connsiteX28"/>
              <a:gd fmla="*/ 413503 h 577432" name="connsiteY28"/>
              <a:gd fmla="*/ 356099 w 577759" name="connsiteX29"/>
              <a:gd fmla="*/ 393238 h 577432" name="connsiteY29"/>
              <a:gd fmla="*/ 326592 w 577759" name="connsiteX30"/>
              <a:gd fmla="*/ 382185 h 577432" name="connsiteY30"/>
              <a:gd fmla="*/ 125443 w 577759" name="connsiteX31"/>
              <a:gd fmla="*/ 299294 h 577432" name="connsiteY31"/>
              <a:gd fmla="*/ 224189 w 577759" name="connsiteX32"/>
              <a:gd fmla="*/ 299294 h 577432" name="connsiteY32"/>
              <a:gd fmla="*/ 250029 w 577759" name="connsiteX33"/>
              <a:gd fmla="*/ 326015 h 577432" name="connsiteY33"/>
              <a:gd fmla="*/ 224189 w 577759" name="connsiteX34"/>
              <a:gd fmla="*/ 351815 h 577432" name="connsiteY34"/>
              <a:gd fmla="*/ 125443 w 577759" name="connsiteX35"/>
              <a:gd fmla="*/ 351815 h 577432" name="connsiteY35"/>
              <a:gd fmla="*/ 98680 w 577759" name="connsiteX36"/>
              <a:gd fmla="*/ 326015 h 577432" name="connsiteY36"/>
              <a:gd fmla="*/ 125443 w 577759" name="connsiteX37"/>
              <a:gd fmla="*/ 299294 h 577432" name="connsiteY37"/>
              <a:gd fmla="*/ 125436 w 577759" name="connsiteX38"/>
              <a:gd fmla="*/ 200762 h 577432" name="connsiteY38"/>
              <a:gd fmla="*/ 321952 w 577759" name="connsiteX39"/>
              <a:gd fmla="*/ 200762 h 577432" name="connsiteY39"/>
              <a:gd fmla="*/ 348708 w 577759" name="connsiteX40"/>
              <a:gd fmla="*/ 227483 h 577432" name="connsiteY40"/>
              <a:gd fmla="*/ 321952 w 577759" name="connsiteX41"/>
              <a:gd fmla="*/ 253283 h 577432" name="connsiteY41"/>
              <a:gd fmla="*/ 125436 w 577759" name="connsiteX42"/>
              <a:gd fmla="*/ 253283 h 577432" name="connsiteY42"/>
              <a:gd fmla="*/ 98680 w 577759" name="connsiteX43"/>
              <a:gd fmla="*/ 227483 h 577432" name="connsiteY43"/>
              <a:gd fmla="*/ 125436 w 577759" name="connsiteX44"/>
              <a:gd fmla="*/ 200762 h 577432" name="connsiteY44"/>
              <a:gd fmla="*/ 125436 w 577759" name="connsiteX45"/>
              <a:gd fmla="*/ 103118 h 577432" name="connsiteY45"/>
              <a:gd fmla="*/ 321952 w 577759" name="connsiteX46"/>
              <a:gd fmla="*/ 103118 h 577432" name="connsiteY46"/>
              <a:gd fmla="*/ 348708 w 577759" name="connsiteX47"/>
              <a:gd fmla="*/ 128918 h 577432" name="connsiteY47"/>
              <a:gd fmla="*/ 321952 w 577759" name="connsiteX48"/>
              <a:gd fmla="*/ 155639 h 577432" name="connsiteY48"/>
              <a:gd fmla="*/ 125436 w 577759" name="connsiteX49"/>
              <a:gd fmla="*/ 155639 h 577432" name="connsiteY49"/>
              <a:gd fmla="*/ 98680 w 577759" name="connsiteX50"/>
              <a:gd fmla="*/ 128918 h 577432" name="connsiteY50"/>
              <a:gd fmla="*/ 125436 w 577759" name="connsiteX51"/>
              <a:gd fmla="*/ 103118 h 577432" name="connsiteY51"/>
              <a:gd fmla="*/ 497753 w 577759" name="connsiteX52"/>
              <a:gd fmla="*/ 64639 h 577432" name="connsiteY52"/>
              <a:gd fmla="*/ 537748 w 577759" name="connsiteX53"/>
              <a:gd fmla="*/ 78225 h 577432" name="connsiteY53"/>
              <a:gd fmla="*/ 577398 w 577759" name="connsiteX54"/>
              <a:gd fmla="*/ 121516 h 577432" name="connsiteY54"/>
              <a:gd fmla="*/ 575554 w 577759" name="connsiteX55"/>
              <a:gd fmla="*/ 130727 h 577432" name="connsiteY55"/>
              <a:gd fmla="*/ 411424 w 577759" name="connsiteX56"/>
              <a:gd fmla="*/ 415345 h 577432" name="connsiteY56"/>
              <a:gd fmla="*/ 407735 w 577759" name="connsiteX57"/>
              <a:gd fmla="*/ 419029 h 577432" name="connsiteY57"/>
              <a:gd fmla="*/ 321982 w 577759" name="connsiteX58"/>
              <a:gd fmla="*/ 476137 h 577432" name="connsiteY58"/>
              <a:gd fmla="*/ 308151 w 577759" name="connsiteX59"/>
              <a:gd fmla="*/ 476137 h 577432" name="connsiteY59"/>
              <a:gd fmla="*/ 301696 w 577759" name="connsiteX60"/>
              <a:gd fmla="*/ 464163 h 577432" name="connsiteY60"/>
              <a:gd fmla="*/ 307229 w 577759" name="connsiteX61"/>
              <a:gd fmla="*/ 361921 h 577432" name="connsiteY61"/>
              <a:gd fmla="*/ 309073 w 577759" name="connsiteX62"/>
              <a:gd fmla="*/ 355473 h 577432" name="connsiteY62"/>
              <a:gd fmla="*/ 473203 w 577759" name="connsiteX63"/>
              <a:gd fmla="*/ 71777 h 577432" name="connsiteY63"/>
              <a:gd fmla="*/ 480580 w 577759" name="connsiteX64"/>
              <a:gd fmla="*/ 66250 h 577432" name="connsiteY64"/>
              <a:gd fmla="*/ 497753 w 577759" name="connsiteX65"/>
              <a:gd fmla="*/ 64639 h 577432" name="connsiteY65"/>
              <a:gd fmla="*/ 26751 w 577759" name="connsiteX66"/>
              <a:gd fmla="*/ 0 h 577432" name="connsiteY66"/>
              <a:gd fmla="*/ 420637 w 577759" name="connsiteX67"/>
              <a:gd fmla="*/ 0 h 577432" name="connsiteY67"/>
              <a:gd fmla="*/ 447388 w 577759" name="connsiteX68"/>
              <a:gd fmla="*/ 25786 h 577432" name="connsiteY68"/>
              <a:gd fmla="*/ 447388 w 577759" name="connsiteX69"/>
              <a:gd fmla="*/ 65387 h 577432" name="connsiteY69"/>
              <a:gd fmla="*/ 394808 w 577759" name="connsiteX70"/>
              <a:gd fmla="*/ 156560 h 577432" name="connsiteY70"/>
              <a:gd fmla="*/ 394808 w 577759" name="connsiteX71"/>
              <a:gd fmla="*/ 52494 h 577432" name="connsiteY71"/>
              <a:gd fmla="*/ 52580 w 577759" name="connsiteX72"/>
              <a:gd fmla="*/ 52494 h 577432" name="connsiteY72"/>
              <a:gd fmla="*/ 52580 w 577759" name="connsiteX73"/>
              <a:gd fmla="*/ 524938 h 577432" name="connsiteY73"/>
              <a:gd fmla="*/ 394808 w 577759" name="connsiteX74"/>
              <a:gd fmla="*/ 524938 h 577432" name="connsiteY74"/>
              <a:gd fmla="*/ 394808 w 577759" name="connsiteX75"/>
              <a:gd fmla="*/ 459551 h 577432" name="connsiteY75"/>
              <a:gd fmla="*/ 422482 w 577759" name="connsiteX76"/>
              <a:gd fmla="*/ 441132 h 577432" name="connsiteY76"/>
              <a:gd fmla="*/ 434474 w 577759" name="connsiteX77"/>
              <a:gd fmla="*/ 428239 h 577432" name="connsiteY77"/>
              <a:gd fmla="*/ 447388 w 577759" name="connsiteX78"/>
              <a:gd fmla="*/ 406137 h 577432" name="connsiteY78"/>
              <a:gd fmla="*/ 447388 w 577759" name="connsiteX79"/>
              <a:gd fmla="*/ 550725 h 577432" name="connsiteY79"/>
              <a:gd fmla="*/ 420637 w 577759" name="connsiteX80"/>
              <a:gd fmla="*/ 577432 h 577432" name="connsiteY80"/>
              <a:gd fmla="*/ 26751 w 577759" name="connsiteX81"/>
              <a:gd fmla="*/ 577432 h 577432" name="connsiteY81"/>
              <a:gd fmla="*/ 0 w 577759" name="connsiteX82"/>
              <a:gd fmla="*/ 550725 h 577432" name="connsiteY82"/>
              <a:gd fmla="*/ 0 w 577759" name="connsiteX83"/>
              <a:gd fmla="*/ 25786 h 577432" name="connsiteY83"/>
              <a:gd fmla="*/ 26751 w 577759" name="connsiteX84"/>
              <a:gd fmla="*/ 0 h 577432" name="connsiteY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b="b" l="l" r="r" t="t"/>
            <a:pathLst>
              <a:path h="577432" w="577759">
                <a:moveTo>
                  <a:pt x="177088" y="396051"/>
                </a:moveTo>
                <a:cubicBezTo>
                  <a:pt x="179855" y="396051"/>
                  <a:pt x="183544" y="397892"/>
                  <a:pt x="185388" y="400653"/>
                </a:cubicBezTo>
                <a:cubicBezTo>
                  <a:pt x="189999" y="411696"/>
                  <a:pt x="185388" y="423659"/>
                  <a:pt x="178010" y="436543"/>
                </a:cubicBezTo>
                <a:cubicBezTo>
                  <a:pt x="180777" y="436543"/>
                  <a:pt x="182621" y="438384"/>
                  <a:pt x="184466" y="440224"/>
                </a:cubicBezTo>
                <a:cubicBezTo>
                  <a:pt x="185388" y="441145"/>
                  <a:pt x="185388" y="442065"/>
                  <a:pt x="186310" y="442985"/>
                </a:cubicBezTo>
                <a:cubicBezTo>
                  <a:pt x="191844" y="442065"/>
                  <a:pt x="197377" y="444826"/>
                  <a:pt x="201988" y="452188"/>
                </a:cubicBezTo>
                <a:cubicBezTo>
                  <a:pt x="203832" y="454949"/>
                  <a:pt x="204755" y="456789"/>
                  <a:pt x="204755" y="458630"/>
                </a:cubicBezTo>
                <a:cubicBezTo>
                  <a:pt x="229654" y="454028"/>
                  <a:pt x="249943" y="460470"/>
                  <a:pt x="274843" y="460470"/>
                </a:cubicBezTo>
                <a:cubicBezTo>
                  <a:pt x="287754" y="460470"/>
                  <a:pt x="287754" y="480716"/>
                  <a:pt x="274843" y="480716"/>
                </a:cubicBezTo>
                <a:cubicBezTo>
                  <a:pt x="253632" y="480716"/>
                  <a:pt x="226888" y="468753"/>
                  <a:pt x="206599" y="478876"/>
                </a:cubicBezTo>
                <a:cubicBezTo>
                  <a:pt x="202910" y="480716"/>
                  <a:pt x="198299" y="483477"/>
                  <a:pt x="194610" y="481636"/>
                </a:cubicBezTo>
                <a:cubicBezTo>
                  <a:pt x="189999" y="479796"/>
                  <a:pt x="184466" y="478876"/>
                  <a:pt x="183544" y="473354"/>
                </a:cubicBezTo>
                <a:cubicBezTo>
                  <a:pt x="183544" y="470593"/>
                  <a:pt x="183544" y="468753"/>
                  <a:pt x="183544" y="466912"/>
                </a:cubicBezTo>
                <a:cubicBezTo>
                  <a:pt x="181699" y="469673"/>
                  <a:pt x="180777" y="471513"/>
                  <a:pt x="178933" y="474274"/>
                </a:cubicBezTo>
                <a:cubicBezTo>
                  <a:pt x="173399" y="482557"/>
                  <a:pt x="156799" y="477035"/>
                  <a:pt x="161410" y="465992"/>
                </a:cubicBezTo>
                <a:cubicBezTo>
                  <a:pt x="161410" y="465992"/>
                  <a:pt x="161410" y="465072"/>
                  <a:pt x="162333" y="464151"/>
                </a:cubicBezTo>
                <a:cubicBezTo>
                  <a:pt x="162333" y="462311"/>
                  <a:pt x="163255" y="461391"/>
                  <a:pt x="163255" y="460470"/>
                </a:cubicBezTo>
                <a:cubicBezTo>
                  <a:pt x="161410" y="462311"/>
                  <a:pt x="158644" y="464151"/>
                  <a:pt x="156799" y="466912"/>
                </a:cubicBezTo>
                <a:cubicBezTo>
                  <a:pt x="150344" y="477035"/>
                  <a:pt x="132822" y="467832"/>
                  <a:pt x="140199" y="456789"/>
                </a:cubicBezTo>
                <a:cubicBezTo>
                  <a:pt x="144811" y="449427"/>
                  <a:pt x="149422" y="442985"/>
                  <a:pt x="154033" y="435623"/>
                </a:cubicBezTo>
                <a:cubicBezTo>
                  <a:pt x="135588" y="454028"/>
                  <a:pt x="118988" y="474274"/>
                  <a:pt x="103311" y="495441"/>
                </a:cubicBezTo>
                <a:cubicBezTo>
                  <a:pt x="95011" y="504643"/>
                  <a:pt x="78411" y="495441"/>
                  <a:pt x="85789" y="485318"/>
                </a:cubicBezTo>
                <a:cubicBezTo>
                  <a:pt x="104233" y="462311"/>
                  <a:pt x="122677" y="438384"/>
                  <a:pt x="143888" y="417217"/>
                </a:cubicBezTo>
                <a:cubicBezTo>
                  <a:pt x="152188" y="408935"/>
                  <a:pt x="163255" y="396051"/>
                  <a:pt x="177088" y="396051"/>
                </a:cubicBezTo>
                <a:close/>
                <a:moveTo>
                  <a:pt x="326592" y="382185"/>
                </a:moveTo>
                <a:lnTo>
                  <a:pt x="324748" y="412582"/>
                </a:lnTo>
                <a:cubicBezTo>
                  <a:pt x="329358" y="414424"/>
                  <a:pt x="334891" y="417187"/>
                  <a:pt x="340423" y="420871"/>
                </a:cubicBezTo>
                <a:cubicBezTo>
                  <a:pt x="345956" y="423635"/>
                  <a:pt x="350566" y="427319"/>
                  <a:pt x="355177" y="430082"/>
                </a:cubicBezTo>
                <a:lnTo>
                  <a:pt x="380995" y="413503"/>
                </a:lnTo>
                <a:cubicBezTo>
                  <a:pt x="376385" y="407976"/>
                  <a:pt x="369008" y="400607"/>
                  <a:pt x="356099" y="393238"/>
                </a:cubicBezTo>
                <a:cubicBezTo>
                  <a:pt x="343190" y="385869"/>
                  <a:pt x="333047" y="383106"/>
                  <a:pt x="326592" y="382185"/>
                </a:cubicBezTo>
                <a:close/>
                <a:moveTo>
                  <a:pt x="125443" y="299294"/>
                </a:moveTo>
                <a:lnTo>
                  <a:pt x="224189" y="299294"/>
                </a:lnTo>
                <a:cubicBezTo>
                  <a:pt x="238032" y="299294"/>
                  <a:pt x="250029" y="311272"/>
                  <a:pt x="250029" y="326015"/>
                </a:cubicBezTo>
                <a:cubicBezTo>
                  <a:pt x="250029" y="339836"/>
                  <a:pt x="238032" y="351815"/>
                  <a:pt x="224189" y="351815"/>
                </a:cubicBezTo>
                <a:lnTo>
                  <a:pt x="125443" y="351815"/>
                </a:lnTo>
                <a:cubicBezTo>
                  <a:pt x="110677" y="351815"/>
                  <a:pt x="98680" y="339836"/>
                  <a:pt x="98680" y="326015"/>
                </a:cubicBezTo>
                <a:cubicBezTo>
                  <a:pt x="98680" y="311272"/>
                  <a:pt x="110677" y="299294"/>
                  <a:pt x="125443" y="299294"/>
                </a:cubicBezTo>
                <a:close/>
                <a:moveTo>
                  <a:pt x="125436" y="200762"/>
                </a:moveTo>
                <a:lnTo>
                  <a:pt x="321952" y="200762"/>
                </a:lnTo>
                <a:cubicBezTo>
                  <a:pt x="336714" y="200762"/>
                  <a:pt x="348708" y="212740"/>
                  <a:pt x="348708" y="227483"/>
                </a:cubicBezTo>
                <a:cubicBezTo>
                  <a:pt x="348708" y="242226"/>
                  <a:pt x="336714" y="253283"/>
                  <a:pt x="321952" y="253283"/>
                </a:cubicBezTo>
                <a:lnTo>
                  <a:pt x="125436" y="253283"/>
                </a:lnTo>
                <a:cubicBezTo>
                  <a:pt x="110674" y="253283"/>
                  <a:pt x="98680" y="242226"/>
                  <a:pt x="98680" y="227483"/>
                </a:cubicBezTo>
                <a:cubicBezTo>
                  <a:pt x="98680" y="212740"/>
                  <a:pt x="110674" y="200762"/>
                  <a:pt x="125436" y="200762"/>
                </a:cubicBezTo>
                <a:close/>
                <a:moveTo>
                  <a:pt x="125436" y="103118"/>
                </a:moveTo>
                <a:lnTo>
                  <a:pt x="321952" y="103118"/>
                </a:lnTo>
                <a:cubicBezTo>
                  <a:pt x="336714" y="103118"/>
                  <a:pt x="348708" y="114175"/>
                  <a:pt x="348708" y="128918"/>
                </a:cubicBezTo>
                <a:cubicBezTo>
                  <a:pt x="348708" y="143660"/>
                  <a:pt x="336714" y="155639"/>
                  <a:pt x="321952" y="155639"/>
                </a:cubicBezTo>
                <a:lnTo>
                  <a:pt x="125436" y="155639"/>
                </a:lnTo>
                <a:cubicBezTo>
                  <a:pt x="110674" y="155639"/>
                  <a:pt x="98680" y="143660"/>
                  <a:pt x="98680" y="128918"/>
                </a:cubicBezTo>
                <a:cubicBezTo>
                  <a:pt x="98680" y="114175"/>
                  <a:pt x="110674" y="103118"/>
                  <a:pt x="125436" y="103118"/>
                </a:cubicBezTo>
                <a:close/>
                <a:moveTo>
                  <a:pt x="497753" y="64639"/>
                </a:moveTo>
                <a:cubicBezTo>
                  <a:pt x="507550" y="65329"/>
                  <a:pt x="521151" y="68553"/>
                  <a:pt x="537748" y="78225"/>
                </a:cubicBezTo>
                <a:cubicBezTo>
                  <a:pt x="570943" y="97568"/>
                  <a:pt x="576476" y="118753"/>
                  <a:pt x="577398" y="121516"/>
                </a:cubicBezTo>
                <a:cubicBezTo>
                  <a:pt x="578320" y="124279"/>
                  <a:pt x="577398" y="127964"/>
                  <a:pt x="575554" y="130727"/>
                </a:cubicBezTo>
                <a:lnTo>
                  <a:pt x="411424" y="415345"/>
                </a:lnTo>
                <a:cubicBezTo>
                  <a:pt x="410501" y="416266"/>
                  <a:pt x="409579" y="418108"/>
                  <a:pt x="407735" y="419029"/>
                </a:cubicBezTo>
                <a:lnTo>
                  <a:pt x="321982" y="476137"/>
                </a:lnTo>
                <a:cubicBezTo>
                  <a:pt x="317371" y="478900"/>
                  <a:pt x="312761" y="478900"/>
                  <a:pt x="308151" y="476137"/>
                </a:cubicBezTo>
                <a:cubicBezTo>
                  <a:pt x="303540" y="473374"/>
                  <a:pt x="300774" y="468768"/>
                  <a:pt x="301696" y="464163"/>
                </a:cubicBezTo>
                <a:lnTo>
                  <a:pt x="307229" y="361921"/>
                </a:lnTo>
                <a:cubicBezTo>
                  <a:pt x="308151" y="359158"/>
                  <a:pt x="308151" y="357316"/>
                  <a:pt x="309073" y="355473"/>
                </a:cubicBezTo>
                <a:lnTo>
                  <a:pt x="473203" y="71777"/>
                </a:lnTo>
                <a:cubicBezTo>
                  <a:pt x="475047" y="69014"/>
                  <a:pt x="477813" y="67172"/>
                  <a:pt x="480580" y="66250"/>
                </a:cubicBezTo>
                <a:cubicBezTo>
                  <a:pt x="481963" y="65790"/>
                  <a:pt x="487956" y="63948"/>
                  <a:pt x="497753" y="64639"/>
                </a:cubicBezTo>
                <a:close/>
                <a:moveTo>
                  <a:pt x="26751" y="0"/>
                </a:moveTo>
                <a:lnTo>
                  <a:pt x="420637" y="0"/>
                </a:lnTo>
                <a:cubicBezTo>
                  <a:pt x="435396" y="0"/>
                  <a:pt x="447388" y="11972"/>
                  <a:pt x="447388" y="25786"/>
                </a:cubicBezTo>
                <a:lnTo>
                  <a:pt x="447388" y="65387"/>
                </a:lnTo>
                <a:lnTo>
                  <a:pt x="394808" y="156560"/>
                </a:lnTo>
                <a:lnTo>
                  <a:pt x="394808" y="52494"/>
                </a:lnTo>
                <a:lnTo>
                  <a:pt x="52580" y="52494"/>
                </a:lnTo>
                <a:lnTo>
                  <a:pt x="52580" y="524938"/>
                </a:lnTo>
                <a:lnTo>
                  <a:pt x="394808" y="524938"/>
                </a:lnTo>
                <a:lnTo>
                  <a:pt x="394808" y="459551"/>
                </a:lnTo>
                <a:lnTo>
                  <a:pt x="422482" y="441132"/>
                </a:lnTo>
                <a:cubicBezTo>
                  <a:pt x="427094" y="437449"/>
                  <a:pt x="431706" y="432844"/>
                  <a:pt x="434474" y="428239"/>
                </a:cubicBezTo>
                <a:lnTo>
                  <a:pt x="447388" y="406137"/>
                </a:lnTo>
                <a:lnTo>
                  <a:pt x="447388" y="550725"/>
                </a:lnTo>
                <a:cubicBezTo>
                  <a:pt x="447388" y="565460"/>
                  <a:pt x="435396" y="577432"/>
                  <a:pt x="420637" y="577432"/>
                </a:cubicBezTo>
                <a:lnTo>
                  <a:pt x="26751" y="577432"/>
                </a:lnTo>
                <a:cubicBezTo>
                  <a:pt x="11992" y="577432"/>
                  <a:pt x="0" y="565460"/>
                  <a:pt x="0" y="550725"/>
                </a:cubicBezTo>
                <a:lnTo>
                  <a:pt x="0" y="25786"/>
                </a:lnTo>
                <a:cubicBezTo>
                  <a:pt x="0" y="11972"/>
                  <a:pt x="11992" y="0"/>
                  <a:pt x="26751" y="0"/>
                </a:cubicBezTo>
                <a:close/>
              </a:path>
            </a:pathLst>
          </a:custGeom>
          <a:solidFill>
            <a:schemeClr val="bg1"/>
          </a:solidFill>
          <a:ln>
            <a:noFill/>
          </a:ln>
        </p:spPr>
        <p:txBody>
          <a:bodyPr/>
          <a:lstStyle/>
          <a:p/>
        </p:txBody>
      </p:sp>
      <p:sp>
        <p:nvSpPr>
          <p:cNvPr id="24" name="文本框 23"/>
          <p:cNvSpPr txBox="1"/>
          <p:nvPr/>
        </p:nvSpPr>
        <p:spPr>
          <a:xfrm>
            <a:off x="663029" y="232187"/>
            <a:ext cx="1328416" cy="388620"/>
          </a:xfrm>
          <a:prstGeom prst="rect">
            <a:avLst/>
          </a:prstGeom>
          <a:noFill/>
        </p:spPr>
        <p:txBody>
          <a:bodyPr bIns="34290" lIns="68580" rIns="68580" rtlCol="0" tIns="34290" wrap="square">
            <a:spAutoFit/>
          </a:bodyPr>
          <a:lstStyle/>
          <a:p>
            <a:r>
              <a:rPr altLang="en-US" lang="zh-CN" sz="2100">
                <a:solidFill>
                  <a:schemeClr val="tx1">
                    <a:lumMod val="75000"/>
                    <a:lumOff val="25000"/>
                  </a:schemeClr>
                </a:solidFill>
                <a:latin charset="-122" panose="020b0503020204020204" pitchFamily="34" typeface="微软雅黑"/>
                <a:ea charset="-122" panose="020b0503020204020204" pitchFamily="34" typeface="微软雅黑"/>
              </a:rPr>
              <a:t>参考文献</a:t>
            </a:r>
          </a:p>
        </p:txBody>
      </p:sp>
      <p:sp>
        <p:nvSpPr>
          <p:cNvPr id="25" name="椭圆 24"/>
          <p:cNvSpPr/>
          <p:nvPr/>
        </p:nvSpPr>
        <p:spPr>
          <a:xfrm>
            <a:off x="92591" y="127318"/>
            <a:ext cx="472867" cy="472867"/>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202821" y="233185"/>
            <a:ext cx="472867" cy="4728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 name="组合 26"/>
          <p:cNvGrpSpPr/>
          <p:nvPr/>
        </p:nvGrpSpPr>
        <p:grpSpPr>
          <a:xfrm>
            <a:off x="6982278" y="136080"/>
            <a:ext cx="1980728" cy="673418"/>
            <a:chOff x="130813" y="208243"/>
            <a:chExt cx="4216400" cy="1433513"/>
          </a:xfrm>
          <a:solidFill>
            <a:schemeClr val="bg2">
              <a:lumMod val="50000"/>
            </a:schemeClr>
          </a:solidFill>
        </p:grpSpPr>
        <p:grpSp>
          <p:nvGrpSpPr>
            <p:cNvPr id="29" name="组合 28"/>
            <p:cNvGrpSpPr/>
            <p:nvPr/>
          </p:nvGrpSpPr>
          <p:grpSpPr>
            <a:xfrm>
              <a:off x="1804038" y="444781"/>
              <a:ext cx="2543175" cy="965200"/>
              <a:chOff x="960438" y="3736975"/>
              <a:chExt cx="2543175" cy="965200"/>
            </a:xfrm>
            <a:grpFill/>
          </p:grpSpPr>
          <p:sp>
            <p:nvSpPr>
              <p:cNvPr id="41" name="Freeform 5"/>
              <p:cNvSpPr/>
              <p:nvPr/>
            </p:nvSpPr>
            <p:spPr bwMode="auto">
              <a:xfrm>
                <a:off x="966788" y="3854450"/>
                <a:ext cx="573088" cy="647700"/>
              </a:xfrm>
              <a:custGeom>
                <a:gdLst>
                  <a:gd fmla="*/ 139 w 152" name="T0"/>
                  <a:gd fmla="*/ 70 h 172" name="T1"/>
                  <a:gd fmla="*/ 120 w 152" name="T2"/>
                  <a:gd fmla="*/ 78 h 172" name="T3"/>
                  <a:gd fmla="*/ 130 w 152" name="T4"/>
                  <a:gd fmla="*/ 91 h 172" name="T5"/>
                  <a:gd fmla="*/ 124 w 152" name="T6"/>
                  <a:gd fmla="*/ 118 h 172" name="T7"/>
                  <a:gd fmla="*/ 136 w 152" name="T8"/>
                  <a:gd fmla="*/ 123 h 172" name="T9"/>
                  <a:gd fmla="*/ 140 w 152" name="T10"/>
                  <a:gd fmla="*/ 137 h 172" name="T11"/>
                  <a:gd fmla="*/ 139 w 152" name="T12"/>
                  <a:gd fmla="*/ 155 h 172" name="T13"/>
                  <a:gd fmla="*/ 119 w 152" name="T14"/>
                  <a:gd fmla="*/ 149 h 172" name="T15"/>
                  <a:gd fmla="*/ 94 w 152" name="T16"/>
                  <a:gd fmla="*/ 136 h 172" name="T17"/>
                  <a:gd fmla="*/ 73 w 152" name="T18"/>
                  <a:gd fmla="*/ 134 h 172" name="T19"/>
                  <a:gd fmla="*/ 69 w 152" name="T20"/>
                  <a:gd fmla="*/ 118 h 172" name="T21"/>
                  <a:gd fmla="*/ 93 w 152" name="T22"/>
                  <a:gd fmla="*/ 110 h 172" name="T23"/>
                  <a:gd fmla="*/ 105 w 152" name="T24"/>
                  <a:gd fmla="*/ 106 h 172" name="T25"/>
                  <a:gd fmla="*/ 110 w 152" name="T26"/>
                  <a:gd fmla="*/ 100 h 172" name="T27"/>
                  <a:gd fmla="*/ 98 w 152" name="T28"/>
                  <a:gd fmla="*/ 100 h 172" name="T29"/>
                  <a:gd fmla="*/ 86 w 152" name="T30"/>
                  <a:gd fmla="*/ 108 h 172" name="T31"/>
                  <a:gd fmla="*/ 81 w 152" name="T32"/>
                  <a:gd fmla="*/ 89 h 172" name="T33"/>
                  <a:gd fmla="*/ 100 w 152" name="T34"/>
                  <a:gd fmla="*/ 72 h 172" name="T35"/>
                  <a:gd fmla="*/ 123 w 152" name="T36"/>
                  <a:gd fmla="*/ 60 h 172" name="T37"/>
                  <a:gd fmla="*/ 110 w 152" name="T38"/>
                  <a:gd fmla="*/ 55 h 172" name="T39"/>
                  <a:gd fmla="*/ 90 w 152" name="T40"/>
                  <a:gd fmla="*/ 70 h 172" name="T41"/>
                  <a:gd fmla="*/ 79 w 152" name="T42"/>
                  <a:gd fmla="*/ 80 h 172" name="T43"/>
                  <a:gd fmla="*/ 67 w 152" name="T44"/>
                  <a:gd fmla="*/ 71 h 172" name="T45"/>
                  <a:gd fmla="*/ 73 w 152" name="T46"/>
                  <a:gd fmla="*/ 58 h 172" name="T47"/>
                  <a:gd fmla="*/ 87 w 152" name="T48"/>
                  <a:gd fmla="*/ 38 h 172" name="T49"/>
                  <a:gd fmla="*/ 91 w 152" name="T50"/>
                  <a:gd fmla="*/ 27 h 172" name="T51"/>
                  <a:gd fmla="*/ 80 w 152" name="T52"/>
                  <a:gd fmla="*/ 31 h 172" name="T53"/>
                  <a:gd fmla="*/ 59 w 152" name="T54"/>
                  <a:gd fmla="*/ 37 h 172" name="T55"/>
                  <a:gd fmla="*/ 53 w 152" name="T56"/>
                  <a:gd fmla="*/ 59 h 172" name="T57"/>
                  <a:gd fmla="*/ 49 w 152" name="T58"/>
                  <a:gd fmla="*/ 76 h 172" name="T59"/>
                  <a:gd fmla="*/ 43 w 152" name="T60"/>
                  <a:gd fmla="*/ 92 h 172" name="T61"/>
                  <a:gd fmla="*/ 40 w 152" name="T62"/>
                  <a:gd fmla="*/ 102 h 172" name="T63"/>
                  <a:gd fmla="*/ 36 w 152" name="T64"/>
                  <a:gd fmla="*/ 117 h 172" name="T65"/>
                  <a:gd fmla="*/ 32 w 152" name="T66"/>
                  <a:gd fmla="*/ 128 h 172" name="T67"/>
                  <a:gd fmla="*/ 21 w 152" name="T68"/>
                  <a:gd fmla="*/ 154 h 172" name="T69"/>
                  <a:gd fmla="*/ 12 w 152" name="T70"/>
                  <a:gd fmla="*/ 167 h 172" name="T71"/>
                  <a:gd fmla="*/ 0 w 152" name="T72"/>
                  <a:gd fmla="*/ 164 h 172" name="T73"/>
                  <a:gd fmla="*/ 11 w 152" name="T74"/>
                  <a:gd fmla="*/ 138 h 172" name="T75"/>
                  <a:gd fmla="*/ 18 w 152" name="T76"/>
                  <a:gd fmla="*/ 119 h 172" name="T77"/>
                  <a:gd fmla="*/ 24 w 152" name="T78"/>
                  <a:gd fmla="*/ 101 h 172" name="T79"/>
                  <a:gd fmla="*/ 27 w 152" name="T80"/>
                  <a:gd fmla="*/ 91 h 172" name="T81"/>
                  <a:gd fmla="*/ 31 w 152" name="T82"/>
                  <a:gd fmla="*/ 75 h 172" name="T83"/>
                  <a:gd fmla="*/ 37 w 152" name="T84"/>
                  <a:gd fmla="*/ 47 h 172" name="T85"/>
                  <a:gd fmla="*/ 42 w 152" name="T86"/>
                  <a:gd fmla="*/ 29 h 172" name="T87"/>
                  <a:gd fmla="*/ 61 w 152" name="T88"/>
                  <a:gd fmla="*/ 19 h 172" name="T89"/>
                  <a:gd fmla="*/ 79 w 152" name="T90"/>
                  <a:gd fmla="*/ 9 h 172" name="T91"/>
                  <a:gd fmla="*/ 93 w 152" name="T92"/>
                  <a:gd fmla="*/ 7 h 172" name="T93"/>
                  <a:gd fmla="*/ 104 w 152" name="T94"/>
                  <a:gd fmla="*/ 2 h 172" name="T95"/>
                  <a:gd fmla="*/ 119 w 152" name="T96"/>
                  <a:gd fmla="*/ 3 h 172" name="T97"/>
                  <a:gd fmla="*/ 132 w 152" name="T98"/>
                  <a:gd fmla="*/ 2 h 172" name="T99"/>
                  <a:gd fmla="*/ 129 w 152" name="T100"/>
                  <a:gd fmla="*/ 14 h 172" name="T101"/>
                  <a:gd fmla="*/ 112 w 152" name="T102"/>
                  <a:gd fmla="*/ 34 h 172" name="T103"/>
                  <a:gd fmla="*/ 123 w 152" name="T104"/>
                  <a:gd fmla="*/ 33 h 172" name="T105"/>
                  <a:gd fmla="*/ 150 w 152" name="T106"/>
                  <a:gd fmla="*/ 42 h 17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72" w="15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42" name="Freeform 6"/>
              <p:cNvSpPr/>
              <p:nvPr/>
            </p:nvSpPr>
            <p:spPr bwMode="auto">
              <a:xfrm>
                <a:off x="1731963" y="3989388"/>
                <a:ext cx="161925" cy="384175"/>
              </a:xfrm>
              <a:custGeom>
                <a:gdLst>
                  <a:gd fmla="*/ 4 w 43" name="T0"/>
                  <a:gd fmla="*/ 101 h 102" name="T1"/>
                  <a:gd fmla="*/ 2 w 43" name="T2"/>
                  <a:gd fmla="*/ 100 h 102" name="T3"/>
                  <a:gd fmla="*/ 1 w 43" name="T4"/>
                  <a:gd fmla="*/ 97 h 102" name="T5"/>
                  <a:gd fmla="*/ 1 w 43" name="T6"/>
                  <a:gd fmla="*/ 89 h 102" name="T7"/>
                  <a:gd fmla="*/ 4 w 43" name="T8"/>
                  <a:gd fmla="*/ 75 h 102" name="T9"/>
                  <a:gd fmla="*/ 9 w 43" name="T10"/>
                  <a:gd fmla="*/ 65 h 102" name="T11"/>
                  <a:gd fmla="*/ 15 w 43" name="T12"/>
                  <a:gd fmla="*/ 52 h 102" name="T13"/>
                  <a:gd fmla="*/ 17 w 43" name="T14"/>
                  <a:gd fmla="*/ 45 h 102" name="T15"/>
                  <a:gd fmla="*/ 16 w 43" name="T16"/>
                  <a:gd fmla="*/ 42 h 102" name="T17"/>
                  <a:gd fmla="*/ 15 w 43" name="T18"/>
                  <a:gd fmla="*/ 40 h 102" name="T19"/>
                  <a:gd fmla="*/ 13 w 43" name="T20"/>
                  <a:gd fmla="*/ 37 h 102" name="T21"/>
                  <a:gd fmla="*/ 13 w 43" name="T22"/>
                  <a:gd fmla="*/ 27 h 102" name="T23"/>
                  <a:gd fmla="*/ 13 w 43" name="T24"/>
                  <a:gd fmla="*/ 23 h 102" name="T25"/>
                  <a:gd fmla="*/ 15 w 43" name="T26"/>
                  <a:gd fmla="*/ 16 h 102" name="T27"/>
                  <a:gd fmla="*/ 16 w 43" name="T28"/>
                  <a:gd fmla="*/ 13 h 102" name="T29"/>
                  <a:gd fmla="*/ 17 w 43" name="T30"/>
                  <a:gd fmla="*/ 10 h 102" name="T31"/>
                  <a:gd fmla="*/ 19 w 43" name="T32"/>
                  <a:gd fmla="*/ 8 h 102" name="T33"/>
                  <a:gd fmla="*/ 20 w 43" name="T34"/>
                  <a:gd fmla="*/ 6 h 102" name="T35"/>
                  <a:gd fmla="*/ 24 w 43" name="T36"/>
                  <a:gd fmla="*/ 3 h 102" name="T37"/>
                  <a:gd fmla="*/ 29 w 43" name="T38"/>
                  <a:gd fmla="*/ 0 h 102" name="T39"/>
                  <a:gd fmla="*/ 34 w 43" name="T40"/>
                  <a:gd fmla="*/ 1 h 102" name="T41"/>
                  <a:gd fmla="*/ 39 w 43" name="T42"/>
                  <a:gd fmla="*/ 8 h 102" name="T43"/>
                  <a:gd fmla="*/ 42 w 43" name="T44"/>
                  <a:gd fmla="*/ 16 h 102" name="T45"/>
                  <a:gd fmla="*/ 42 w 43" name="T46"/>
                  <a:gd fmla="*/ 22 h 102" name="T47"/>
                  <a:gd fmla="*/ 39 w 43" name="T48"/>
                  <a:gd fmla="*/ 26 h 102" name="T49"/>
                  <a:gd fmla="*/ 35 w 43" name="T50"/>
                  <a:gd fmla="*/ 31 h 102" name="T51"/>
                  <a:gd fmla="*/ 34 w 43" name="T52"/>
                  <a:gd fmla="*/ 42 h 102" name="T53"/>
                  <a:gd fmla="*/ 32 w 43" name="T54"/>
                  <a:gd fmla="*/ 52 h 102" name="T55"/>
                  <a:gd fmla="*/ 31 w 43" name="T56"/>
                  <a:gd fmla="*/ 57 h 102" name="T57"/>
                  <a:gd fmla="*/ 30 w 43" name="T58"/>
                  <a:gd fmla="*/ 63 h 102" name="T59"/>
                  <a:gd fmla="*/ 26 w 43" name="T60"/>
                  <a:gd fmla="*/ 75 h 102" name="T61"/>
                  <a:gd fmla="*/ 25 w 43" name="T62"/>
                  <a:gd fmla="*/ 77 h 102" name="T63"/>
                  <a:gd fmla="*/ 21 w 43" name="T64"/>
                  <a:gd fmla="*/ 86 h 102" name="T65"/>
                  <a:gd fmla="*/ 6 w 43" name="T66"/>
                  <a:gd fmla="*/ 102 h 10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2" w="43">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43" name="Freeform 7"/>
              <p:cNvSpPr/>
              <p:nvPr/>
            </p:nvSpPr>
            <p:spPr bwMode="auto">
              <a:xfrm>
                <a:off x="1917701" y="3873500"/>
                <a:ext cx="458788" cy="481013"/>
              </a:xfrm>
              <a:custGeom>
                <a:gdLst>
                  <a:gd fmla="*/ 82 w 122" name="T0"/>
                  <a:gd fmla="*/ 4 h 128" name="T1"/>
                  <a:gd fmla="*/ 89 w 122" name="T2"/>
                  <a:gd fmla="*/ 10 h 128" name="T3"/>
                  <a:gd fmla="*/ 94 w 122" name="T4"/>
                  <a:gd fmla="*/ 15 h 128" name="T5"/>
                  <a:gd fmla="*/ 99 w 122" name="T6"/>
                  <a:gd fmla="*/ 19 h 128" name="T7"/>
                  <a:gd fmla="*/ 108 w 122" name="T8"/>
                  <a:gd fmla="*/ 28 h 128" name="T9"/>
                  <a:gd fmla="*/ 116 w 122" name="T10"/>
                  <a:gd fmla="*/ 36 h 128" name="T11"/>
                  <a:gd fmla="*/ 120 w 122" name="T12"/>
                  <a:gd fmla="*/ 42 h 128" name="T13"/>
                  <a:gd fmla="*/ 122 w 122" name="T14"/>
                  <a:gd fmla="*/ 60 h 128" name="T15"/>
                  <a:gd fmla="*/ 122 w 122" name="T16"/>
                  <a:gd fmla="*/ 68 h 128" name="T17"/>
                  <a:gd fmla="*/ 120 w 122" name="T18"/>
                  <a:gd fmla="*/ 79 h 128" name="T19"/>
                  <a:gd fmla="*/ 118 w 122" name="T20"/>
                  <a:gd fmla="*/ 87 h 128" name="T21"/>
                  <a:gd fmla="*/ 116 w 122" name="T22"/>
                  <a:gd fmla="*/ 96 h 128" name="T23"/>
                  <a:gd fmla="*/ 111 w 122" name="T24"/>
                  <a:gd fmla="*/ 108 h 128" name="T25"/>
                  <a:gd fmla="*/ 104 w 122" name="T26"/>
                  <a:gd fmla="*/ 114 h 128" name="T27"/>
                  <a:gd fmla="*/ 88 w 122" name="T28"/>
                  <a:gd fmla="*/ 125 h 128" name="T29"/>
                  <a:gd fmla="*/ 83 w 122" name="T30"/>
                  <a:gd fmla="*/ 128 h 128" name="T31"/>
                  <a:gd fmla="*/ 78 w 122" name="T32"/>
                  <a:gd fmla="*/ 128 h 128" name="T33"/>
                  <a:gd fmla="*/ 71 w 122" name="T34"/>
                  <a:gd fmla="*/ 124 h 128" name="T35"/>
                  <a:gd fmla="*/ 69 w 122" name="T36"/>
                  <a:gd fmla="*/ 118 h 128" name="T37"/>
                  <a:gd fmla="*/ 70 w 122" name="T38"/>
                  <a:gd fmla="*/ 115 h 128" name="T39"/>
                  <a:gd fmla="*/ 78 w 122" name="T40"/>
                  <a:gd fmla="*/ 107 h 128" name="T41"/>
                  <a:gd fmla="*/ 81 w 122" name="T42"/>
                  <a:gd fmla="*/ 105 h 128" name="T43"/>
                  <a:gd fmla="*/ 87 w 122" name="T44"/>
                  <a:gd fmla="*/ 101 h 128" name="T45"/>
                  <a:gd fmla="*/ 92 w 122" name="T46"/>
                  <a:gd fmla="*/ 93 h 128" name="T47"/>
                  <a:gd fmla="*/ 97 w 122" name="T48"/>
                  <a:gd fmla="*/ 78 h 128" name="T49"/>
                  <a:gd fmla="*/ 94 w 122" name="T50"/>
                  <a:gd fmla="*/ 48 h 128" name="T51"/>
                  <a:gd fmla="*/ 88 w 122" name="T52"/>
                  <a:gd fmla="*/ 41 h 128" name="T53"/>
                  <a:gd fmla="*/ 81 w 122" name="T54"/>
                  <a:gd fmla="*/ 34 h 128" name="T55"/>
                  <a:gd fmla="*/ 76 w 122" name="T56"/>
                  <a:gd fmla="*/ 29 h 128" name="T57"/>
                  <a:gd fmla="*/ 63 w 122" name="T58"/>
                  <a:gd fmla="*/ 25 h 128" name="T59"/>
                  <a:gd fmla="*/ 57 w 122" name="T60"/>
                  <a:gd fmla="*/ 27 h 128" name="T61"/>
                  <a:gd fmla="*/ 45 w 122" name="T62"/>
                  <a:gd fmla="*/ 34 h 128" name="T63"/>
                  <a:gd fmla="*/ 42 w 122" name="T64"/>
                  <a:gd fmla="*/ 36 h 128" name="T65"/>
                  <a:gd fmla="*/ 31 w 122" name="T66"/>
                  <a:gd fmla="*/ 45 h 128" name="T67"/>
                  <a:gd fmla="*/ 25 w 122" name="T68"/>
                  <a:gd fmla="*/ 48 h 128" name="T69"/>
                  <a:gd fmla="*/ 16 w 122" name="T70"/>
                  <a:gd fmla="*/ 49 h 128" name="T71"/>
                  <a:gd fmla="*/ 8 w 122" name="T72"/>
                  <a:gd fmla="*/ 46 h 128" name="T73"/>
                  <a:gd fmla="*/ 5 w 122" name="T74"/>
                  <a:gd fmla="*/ 44 h 128" name="T75"/>
                  <a:gd fmla="*/ 0 w 122" name="T76"/>
                  <a:gd fmla="*/ 36 h 128" name="T77"/>
                  <a:gd fmla="*/ 14 w 122" name="T78"/>
                  <a:gd fmla="*/ 23 h 128" name="T79"/>
                  <a:gd fmla="*/ 22 w 122" name="T80"/>
                  <a:gd fmla="*/ 23 h 128" name="T81"/>
                  <a:gd fmla="*/ 36 w 122" name="T82"/>
                  <a:gd fmla="*/ 16 h 128" name="T83"/>
                  <a:gd fmla="*/ 49 w 122" name="T84"/>
                  <a:gd fmla="*/ 9 h 128" name="T85"/>
                  <a:gd fmla="*/ 57 w 122" name="T86"/>
                  <a:gd fmla="*/ 5 h 128" name="T87"/>
                  <a:gd fmla="*/ 62 w 122" name="T88"/>
                  <a:gd fmla="*/ 2 h 128" name="T89"/>
                  <a:gd fmla="*/ 65 w 122" name="T90"/>
                  <a:gd fmla="*/ 1 h 128" name="T91"/>
                  <a:gd fmla="*/ 68 w 122" name="T92"/>
                  <a:gd fmla="*/ 1 h 128" name="T93"/>
                  <a:gd fmla="*/ 77 w 122" name="T94"/>
                  <a:gd fmla="*/ 1 h 12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8" w="122">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44" name="Freeform 8"/>
              <p:cNvSpPr/>
              <p:nvPr/>
            </p:nvSpPr>
            <p:spPr bwMode="auto">
              <a:xfrm>
                <a:off x="3160713" y="4008438"/>
                <a:ext cx="241300" cy="433388"/>
              </a:xfrm>
              <a:custGeom>
                <a:gdLst>
                  <a:gd fmla="*/ 20 w 64" name="T0"/>
                  <a:gd fmla="*/ 44 h 115" name="T1"/>
                  <a:gd fmla="*/ 20 w 64" name="T2"/>
                  <a:gd fmla="*/ 35 h 115" name="T3"/>
                  <a:gd fmla="*/ 22 w 64" name="T4"/>
                  <a:gd fmla="*/ 32 h 115" name="T5"/>
                  <a:gd fmla="*/ 22 w 64" name="T6"/>
                  <a:gd fmla="*/ 25 h 115" name="T7"/>
                  <a:gd fmla="*/ 15 w 64" name="T8"/>
                  <a:gd fmla="*/ 24 h 115" name="T9"/>
                  <a:gd fmla="*/ 9 w 64" name="T10"/>
                  <a:gd fmla="*/ 23 h 115" name="T11"/>
                  <a:gd fmla="*/ 2 w 64" name="T12"/>
                  <a:gd fmla="*/ 18 h 115" name="T13"/>
                  <a:gd fmla="*/ 0 w 64" name="T14"/>
                  <a:gd fmla="*/ 12 h 115" name="T15"/>
                  <a:gd fmla="*/ 1 w 64" name="T16"/>
                  <a:gd fmla="*/ 10 h 115" name="T17"/>
                  <a:gd fmla="*/ 10 w 64" name="T18"/>
                  <a:gd fmla="*/ 8 h 115" name="T19"/>
                  <a:gd fmla="*/ 14 w 64" name="T20"/>
                  <a:gd fmla="*/ 7 h 115" name="T21"/>
                  <a:gd fmla="*/ 20 w 64" name="T22"/>
                  <a:gd fmla="*/ 3 h 115" name="T23"/>
                  <a:gd fmla="*/ 27 w 64" name="T24"/>
                  <a:gd fmla="*/ 0 h 115" name="T25"/>
                  <a:gd fmla="*/ 35 w 64" name="T26"/>
                  <a:gd fmla="*/ 0 h 115" name="T27"/>
                  <a:gd fmla="*/ 42 w 64" name="T28"/>
                  <a:gd fmla="*/ 6 h 115" name="T29"/>
                  <a:gd fmla="*/ 46 w 64" name="T30"/>
                  <a:gd fmla="*/ 12 h 115" name="T31"/>
                  <a:gd fmla="*/ 46 w 64" name="T32"/>
                  <a:gd fmla="*/ 17 h 115" name="T33"/>
                  <a:gd fmla="*/ 45 w 64" name="T34"/>
                  <a:gd fmla="*/ 25 h 115" name="T35"/>
                  <a:gd fmla="*/ 41 w 64" name="T36"/>
                  <a:gd fmla="*/ 39 h 115" name="T37"/>
                  <a:gd fmla="*/ 40 w 64" name="T38"/>
                  <a:gd fmla="*/ 42 h 115" name="T39"/>
                  <a:gd fmla="*/ 41 w 64" name="T40"/>
                  <a:gd fmla="*/ 49 h 115" name="T41"/>
                  <a:gd fmla="*/ 50 w 64" name="T42"/>
                  <a:gd fmla="*/ 48 h 115" name="T43"/>
                  <a:gd fmla="*/ 55 w 64" name="T44"/>
                  <a:gd fmla="*/ 48 h 115" name="T45"/>
                  <a:gd fmla="*/ 62 w 64" name="T46"/>
                  <a:gd fmla="*/ 55 h 115" name="T47"/>
                  <a:gd fmla="*/ 64 w 64" name="T48"/>
                  <a:gd fmla="*/ 58 h 115" name="T49"/>
                  <a:gd fmla="*/ 63 w 64" name="T50"/>
                  <a:gd fmla="*/ 62 h 115" name="T51"/>
                  <a:gd fmla="*/ 61 w 64" name="T52"/>
                  <a:gd fmla="*/ 70 h 115" name="T53"/>
                  <a:gd fmla="*/ 62 w 64" name="T54"/>
                  <a:gd fmla="*/ 75 h 115" name="T55"/>
                  <a:gd fmla="*/ 60 w 64" name="T56"/>
                  <a:gd fmla="*/ 82 h 115" name="T57"/>
                  <a:gd fmla="*/ 56 w 64" name="T58"/>
                  <a:gd fmla="*/ 84 h 115" name="T59"/>
                  <a:gd fmla="*/ 50 w 64" name="T60"/>
                  <a:gd fmla="*/ 97 h 115" name="T61"/>
                  <a:gd fmla="*/ 49 w 64" name="T62"/>
                  <a:gd fmla="*/ 100 h 115" name="T63"/>
                  <a:gd fmla="*/ 47 w 64" name="T64"/>
                  <a:gd fmla="*/ 104 h 115" name="T65"/>
                  <a:gd fmla="*/ 43 w 64" name="T66"/>
                  <a:gd fmla="*/ 110 h 115" name="T67"/>
                  <a:gd fmla="*/ 38 w 64" name="T68"/>
                  <a:gd fmla="*/ 114 h 115" name="T69"/>
                  <a:gd fmla="*/ 31 w 64" name="T70"/>
                  <a:gd fmla="*/ 115 h 115" name="T71"/>
                  <a:gd fmla="*/ 26 w 64" name="T72"/>
                  <a:gd fmla="*/ 113 h 115" name="T73"/>
                  <a:gd fmla="*/ 20 w 64" name="T74"/>
                  <a:gd fmla="*/ 111 h 115" name="T75"/>
                  <a:gd fmla="*/ 17 w 64" name="T76"/>
                  <a:gd fmla="*/ 110 h 115" name="T77"/>
                  <a:gd fmla="*/ 15 w 64" name="T78"/>
                  <a:gd fmla="*/ 110 h 115" name="T79"/>
                  <a:gd fmla="*/ 7 w 64" name="T80"/>
                  <a:gd fmla="*/ 109 h 115" name="T81"/>
                  <a:gd fmla="*/ 5 w 64" name="T82"/>
                  <a:gd fmla="*/ 102 h 115" name="T83"/>
                  <a:gd fmla="*/ 8 w 64" name="T84"/>
                  <a:gd fmla="*/ 96 h 115" name="T85"/>
                  <a:gd fmla="*/ 15 w 64" name="T86"/>
                  <a:gd fmla="*/ 92 h 115" name="T87"/>
                  <a:gd fmla="*/ 21 w 64" name="T88"/>
                  <a:gd fmla="*/ 88 h 115" name="T89"/>
                  <a:gd fmla="*/ 24 w 64" name="T90"/>
                  <a:gd fmla="*/ 86 h 115" name="T91"/>
                  <a:gd fmla="*/ 24 w 64" name="T92"/>
                  <a:gd fmla="*/ 84 h 115" name="T93"/>
                  <a:gd fmla="*/ 20 w 64" name="T94"/>
                  <a:gd fmla="*/ 82 h 115" name="T95"/>
                  <a:gd fmla="*/ 18 w 64" name="T96"/>
                  <a:gd fmla="*/ 79 h 115" name="T97"/>
                  <a:gd fmla="*/ 13 w 64" name="T98"/>
                  <a:gd fmla="*/ 76 h 115" name="T99"/>
                  <a:gd fmla="*/ 9 w 64" name="T100"/>
                  <a:gd fmla="*/ 76 h 115" name="T101"/>
                  <a:gd fmla="*/ 6 w 64" name="T102"/>
                  <a:gd fmla="*/ 72 h 115" name="T103"/>
                  <a:gd fmla="*/ 6 w 64" name="T104"/>
                  <a:gd fmla="*/ 68 h 115" name="T105"/>
                  <a:gd fmla="*/ 9 w 64" name="T106"/>
                  <a:gd fmla="*/ 62 h 115" name="T107"/>
                  <a:gd fmla="*/ 10 w 64" name="T108"/>
                  <a:gd fmla="*/ 60 h 115" name="T109"/>
                  <a:gd fmla="*/ 14 w 64" name="T110"/>
                  <a:gd fmla="*/ 57 h 115" name="T111"/>
                  <a:gd fmla="*/ 21 w 64" name="T112"/>
                  <a:gd fmla="*/ 56 h 115" name="T113"/>
                  <a:gd fmla="*/ 21 w 64" name="T114"/>
                  <a:gd fmla="*/ 52 h 115" name="T115"/>
                  <a:gd fmla="*/ 20 w 64" name="T116"/>
                  <a:gd fmla="*/ 45 h 11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5" w="64">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45" name="Freeform 9"/>
              <p:cNvSpPr/>
              <p:nvPr/>
            </p:nvSpPr>
            <p:spPr bwMode="auto">
              <a:xfrm>
                <a:off x="3240088" y="3797300"/>
                <a:ext cx="255588" cy="192088"/>
              </a:xfrm>
              <a:custGeom>
                <a:gdLst>
                  <a:gd fmla="*/ 11 w 68" name="T0"/>
                  <a:gd fmla="*/ 42 h 51" name="T1"/>
                  <a:gd fmla="*/ 16 w 68" name="T2"/>
                  <a:gd fmla="*/ 36 h 51" name="T3"/>
                  <a:gd fmla="*/ 21 w 68" name="T4"/>
                  <a:gd fmla="*/ 30 h 51" name="T5"/>
                  <a:gd fmla="*/ 22 w 68" name="T6"/>
                  <a:gd fmla="*/ 28 h 51" name="T7"/>
                  <a:gd fmla="*/ 23 w 68" name="T8"/>
                  <a:gd fmla="*/ 26 h 51" name="T9"/>
                  <a:gd fmla="*/ 20 w 68" name="T10"/>
                  <a:gd fmla="*/ 26 h 51" name="T11"/>
                  <a:gd fmla="*/ 17 w 68" name="T12"/>
                  <a:gd fmla="*/ 27 h 51" name="T13"/>
                  <a:gd fmla="*/ 15 w 68" name="T14"/>
                  <a:gd fmla="*/ 28 h 51" name="T15"/>
                  <a:gd fmla="*/ 10 w 68" name="T16"/>
                  <a:gd fmla="*/ 30 h 51" name="T17"/>
                  <a:gd fmla="*/ 6 w 68" name="T18"/>
                  <a:gd fmla="*/ 32 h 51" name="T19"/>
                  <a:gd fmla="*/ 2 w 68" name="T20"/>
                  <a:gd fmla="*/ 27 h 51" name="T21"/>
                  <a:gd fmla="*/ 1 w 68" name="T22"/>
                  <a:gd fmla="*/ 22 h 51" name="T23"/>
                  <a:gd fmla="*/ 0 w 68" name="T24"/>
                  <a:gd fmla="*/ 17 h 51" name="T25"/>
                  <a:gd fmla="*/ 4 w 68" name="T26"/>
                  <a:gd fmla="*/ 11 h 51" name="T27"/>
                  <a:gd fmla="*/ 5 w 68" name="T28"/>
                  <a:gd fmla="*/ 10 h 51" name="T29"/>
                  <a:gd fmla="*/ 7 w 68" name="T30"/>
                  <a:gd fmla="*/ 9 h 51" name="T31"/>
                  <a:gd fmla="*/ 15 w 68" name="T32"/>
                  <a:gd fmla="*/ 6 h 51" name="T33"/>
                  <a:gd fmla="*/ 29 w 68" name="T34"/>
                  <a:gd fmla="*/ 2 h 51" name="T35"/>
                  <a:gd fmla="*/ 35 w 68" name="T36"/>
                  <a:gd fmla="*/ 2 h 51" name="T37"/>
                  <a:gd fmla="*/ 44 w 68" name="T38"/>
                  <a:gd fmla="*/ 1 h 51" name="T39"/>
                  <a:gd fmla="*/ 57 w 68" name="T40"/>
                  <a:gd fmla="*/ 1 h 51" name="T41"/>
                  <a:gd fmla="*/ 59 w 68" name="T42"/>
                  <a:gd fmla="*/ 3 h 51" name="T43"/>
                  <a:gd fmla="*/ 60 w 68" name="T44"/>
                  <a:gd fmla="*/ 3 h 51" name="T45"/>
                  <a:gd fmla="*/ 64 w 68" name="T46"/>
                  <a:gd fmla="*/ 4 h 51" name="T47"/>
                  <a:gd fmla="*/ 68 w 68" name="T48"/>
                  <a:gd fmla="*/ 10 h 51" name="T49"/>
                  <a:gd fmla="*/ 68 w 68" name="T50"/>
                  <a:gd fmla="*/ 16 h 51" name="T51"/>
                  <a:gd fmla="*/ 66 w 68" name="T52"/>
                  <a:gd fmla="*/ 20 h 51" name="T53"/>
                  <a:gd fmla="*/ 64 w 68" name="T54"/>
                  <a:gd fmla="*/ 24 h 51" name="T55"/>
                  <a:gd fmla="*/ 61 w 68" name="T56"/>
                  <a:gd fmla="*/ 26 h 51" name="T57"/>
                  <a:gd fmla="*/ 56 w 68" name="T58"/>
                  <a:gd fmla="*/ 26 h 51" name="T59"/>
                  <a:gd fmla="*/ 53 w 68" name="T60"/>
                  <a:gd fmla="*/ 27 h 51" name="T61"/>
                  <a:gd fmla="*/ 46 w 68" name="T62"/>
                  <a:gd fmla="*/ 28 h 51" name="T63"/>
                  <a:gd fmla="*/ 43 w 68" name="T64"/>
                  <a:gd fmla="*/ 31 h 51" name="T65"/>
                  <a:gd fmla="*/ 37 w 68" name="T66"/>
                  <a:gd fmla="*/ 35 h 51" name="T67"/>
                  <a:gd fmla="*/ 31 w 68" name="T68"/>
                  <a:gd fmla="*/ 39 h 51" name="T69"/>
                  <a:gd fmla="*/ 28 w 68" name="T70"/>
                  <a:gd fmla="*/ 43 h 51" name="T71"/>
                  <a:gd fmla="*/ 23 w 68" name="T72"/>
                  <a:gd fmla="*/ 46 h 51" name="T73"/>
                  <a:gd fmla="*/ 21 w 68" name="T74"/>
                  <a:gd fmla="*/ 48 h 51" name="T75"/>
                  <a:gd fmla="*/ 17 w 68" name="T76"/>
                  <a:gd fmla="*/ 50 h 51" name="T77"/>
                  <a:gd fmla="*/ 11 w 68" name="T78"/>
                  <a:gd fmla="*/ 49 h 51" name="T79"/>
                  <a:gd fmla="*/ 10 w 68" name="T80"/>
                  <a:gd fmla="*/ 44 h 5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1" w="68">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46" name="Freeform 10"/>
              <p:cNvSpPr/>
              <p:nvPr/>
            </p:nvSpPr>
            <p:spPr bwMode="auto">
              <a:xfrm>
                <a:off x="3119438" y="3854450"/>
                <a:ext cx="120650" cy="109538"/>
              </a:xfrm>
              <a:custGeom>
                <a:gdLst>
                  <a:gd fmla="*/ 13 w 32" name="T0"/>
                  <a:gd fmla="*/ 29 h 29" name="T1"/>
                  <a:gd fmla="*/ 10 w 32" name="T2"/>
                  <a:gd fmla="*/ 28 h 29" name="T3"/>
                  <a:gd fmla="*/ 4 w 32" name="T4"/>
                  <a:gd fmla="*/ 25 h 29" name="T5"/>
                  <a:gd fmla="*/ 3 w 32" name="T6"/>
                  <a:gd fmla="*/ 23 h 29" name="T7"/>
                  <a:gd fmla="*/ 1 w 32" name="T8"/>
                  <a:gd fmla="*/ 19 h 29" name="T9"/>
                  <a:gd fmla="*/ 1 w 32" name="T10"/>
                  <a:gd fmla="*/ 19 h 29" name="T11"/>
                  <a:gd fmla="*/ 0 w 32" name="T12"/>
                  <a:gd fmla="*/ 12 h 29" name="T13"/>
                  <a:gd fmla="*/ 1 w 32" name="T14"/>
                  <a:gd fmla="*/ 10 h 29" name="T15"/>
                  <a:gd fmla="*/ 1 w 32" name="T16"/>
                  <a:gd fmla="*/ 9 h 29" name="T17"/>
                  <a:gd fmla="*/ 2 w 32" name="T18"/>
                  <a:gd fmla="*/ 6 h 29" name="T19"/>
                  <a:gd fmla="*/ 9 w 32" name="T20"/>
                  <a:gd fmla="*/ 1 h 29" name="T21"/>
                  <a:gd fmla="*/ 10 w 32" name="T22"/>
                  <a:gd fmla="*/ 0 h 29" name="T23"/>
                  <a:gd fmla="*/ 11 w 32" name="T24"/>
                  <a:gd fmla="*/ 0 h 29" name="T25"/>
                  <a:gd fmla="*/ 14 w 32" name="T26"/>
                  <a:gd fmla="*/ 0 h 29" name="T27"/>
                  <a:gd fmla="*/ 15 w 32" name="T28"/>
                  <a:gd fmla="*/ 0 h 29" name="T29"/>
                  <a:gd fmla="*/ 20 w 32" name="T30"/>
                  <a:gd fmla="*/ 2 h 29" name="T31"/>
                  <a:gd fmla="*/ 25 w 32" name="T32"/>
                  <a:gd fmla="*/ 7 h 29" name="T33"/>
                  <a:gd fmla="*/ 27 w 32" name="T34"/>
                  <a:gd fmla="*/ 9 h 29" name="T35"/>
                  <a:gd fmla="*/ 27 w 32" name="T36"/>
                  <a:gd fmla="*/ 9 h 29" name="T37"/>
                  <a:gd fmla="*/ 29 w 32" name="T38"/>
                  <a:gd fmla="*/ 12 h 29" name="T39"/>
                  <a:gd fmla="*/ 30 w 32" name="T40"/>
                  <a:gd fmla="*/ 13 h 29" name="T41"/>
                  <a:gd fmla="*/ 32 w 32" name="T42"/>
                  <a:gd fmla="*/ 17 h 29" name="T43"/>
                  <a:gd fmla="*/ 32 w 32" name="T44"/>
                  <a:gd fmla="*/ 19 h 29" name="T45"/>
                  <a:gd fmla="*/ 29 w 32" name="T46"/>
                  <a:gd fmla="*/ 23 h 29" name="T47"/>
                  <a:gd fmla="*/ 20 w 32" name="T48"/>
                  <a:gd fmla="*/ 28 h 29" name="T49"/>
                  <a:gd fmla="*/ 16 w 32" name="T50"/>
                  <a:gd fmla="*/ 29 h 29" name="T51"/>
                  <a:gd fmla="*/ 13 w 32" name="T52"/>
                  <a:gd fmla="*/ 29 h 2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8" w="32">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47" name="Freeform 11"/>
              <p:cNvSpPr/>
              <p:nvPr/>
            </p:nvSpPr>
            <p:spPr bwMode="auto">
              <a:xfrm>
                <a:off x="1185863" y="3736975"/>
                <a:ext cx="282575" cy="103188"/>
              </a:xfrm>
              <a:custGeom>
                <a:gdLst>
                  <a:gd fmla="*/ 44 w 75" name="T0"/>
                  <a:gd fmla="*/ 27 h 27" name="T1"/>
                  <a:gd fmla="*/ 41 w 75" name="T2"/>
                  <a:gd fmla="*/ 27 h 27" name="T3"/>
                  <a:gd fmla="*/ 39 w 75" name="T4"/>
                  <a:gd fmla="*/ 26 h 27" name="T5"/>
                  <a:gd fmla="*/ 36 w 75" name="T6"/>
                  <a:gd fmla="*/ 26 h 27" name="T7"/>
                  <a:gd fmla="*/ 35 w 75" name="T8"/>
                  <a:gd fmla="*/ 25 h 27" name="T9"/>
                  <a:gd fmla="*/ 33 w 75" name="T10"/>
                  <a:gd fmla="*/ 25 h 27" name="T11"/>
                  <a:gd fmla="*/ 30 w 75" name="T12"/>
                  <a:gd fmla="*/ 25 h 27" name="T13"/>
                  <a:gd fmla="*/ 25 w 75" name="T14"/>
                  <a:gd fmla="*/ 26 h 27" name="T15"/>
                  <a:gd fmla="*/ 17 w 75" name="T16"/>
                  <a:gd fmla="*/ 26 h 27" name="T17"/>
                  <a:gd fmla="*/ 15 w 75" name="T18"/>
                  <a:gd fmla="*/ 27 h 27" name="T19"/>
                  <a:gd fmla="*/ 12 w 75" name="T20"/>
                  <a:gd fmla="*/ 26 h 27" name="T21"/>
                  <a:gd fmla="*/ 9 w 75" name="T22"/>
                  <a:gd fmla="*/ 25 h 27" name="T23"/>
                  <a:gd fmla="*/ 5 w 75" name="T24"/>
                  <a:gd fmla="*/ 24 h 27" name="T25"/>
                  <a:gd fmla="*/ 5 w 75" name="T26"/>
                  <a:gd fmla="*/ 24 h 27" name="T27"/>
                  <a:gd fmla="*/ 3 w 75" name="T28"/>
                  <a:gd fmla="*/ 23 h 27" name="T29"/>
                  <a:gd fmla="*/ 1 w 75" name="T30"/>
                  <a:gd fmla="*/ 21 h 27" name="T31"/>
                  <a:gd fmla="*/ 0 w 75" name="T32"/>
                  <a:gd fmla="*/ 18 h 27" name="T33"/>
                  <a:gd fmla="*/ 0 w 75" name="T34"/>
                  <a:gd fmla="*/ 16 h 27" name="T35"/>
                  <a:gd fmla="*/ 1 w 75" name="T36"/>
                  <a:gd fmla="*/ 14 h 27" name="T37"/>
                  <a:gd fmla="*/ 5 w 75" name="T38"/>
                  <a:gd fmla="*/ 10 h 27" name="T39"/>
                  <a:gd fmla="*/ 6 w 75" name="T40"/>
                  <a:gd fmla="*/ 9 h 27" name="T41"/>
                  <a:gd fmla="*/ 6 w 75" name="T42"/>
                  <a:gd fmla="*/ 9 h 27" name="T43"/>
                  <a:gd fmla="*/ 11 w 75" name="T44"/>
                  <a:gd fmla="*/ 7 h 27" name="T45"/>
                  <a:gd fmla="*/ 11 w 75" name="T46"/>
                  <a:gd fmla="*/ 7 h 27" name="T47"/>
                  <a:gd fmla="*/ 14 w 75" name="T48"/>
                  <a:gd fmla="*/ 6 h 27" name="T49"/>
                  <a:gd fmla="*/ 16 w 75" name="T50"/>
                  <a:gd fmla="*/ 5 h 27" name="T51"/>
                  <a:gd fmla="*/ 18 w 75" name="T52"/>
                  <a:gd fmla="*/ 5 h 27" name="T53"/>
                  <a:gd fmla="*/ 21 w 75" name="T54"/>
                  <a:gd fmla="*/ 4 h 27" name="T55"/>
                  <a:gd fmla="*/ 23 w 75" name="T56"/>
                  <a:gd fmla="*/ 4 h 27" name="T57"/>
                  <a:gd fmla="*/ 25 w 75" name="T58"/>
                  <a:gd fmla="*/ 3 h 27" name="T59"/>
                  <a:gd fmla="*/ 26 w 75" name="T60"/>
                  <a:gd fmla="*/ 3 h 27" name="T61"/>
                  <a:gd fmla="*/ 35 w 75" name="T62"/>
                  <a:gd fmla="*/ 3 h 27" name="T63"/>
                  <a:gd fmla="*/ 35 w 75" name="T64"/>
                  <a:gd fmla="*/ 3 h 27" name="T65"/>
                  <a:gd fmla="*/ 44 w 75" name="T66"/>
                  <a:gd fmla="*/ 2 h 27" name="T67"/>
                  <a:gd fmla="*/ 48 w 75" name="T68"/>
                  <a:gd fmla="*/ 1 h 27" name="T69"/>
                  <a:gd fmla="*/ 60 w 75" name="T70"/>
                  <a:gd fmla="*/ 0 h 27" name="T71"/>
                  <a:gd fmla="*/ 62 w 75" name="T72"/>
                  <a:gd fmla="*/ 1 h 27" name="T73"/>
                  <a:gd fmla="*/ 64 w 75" name="T74"/>
                  <a:gd fmla="*/ 1 h 27" name="T75"/>
                  <a:gd fmla="*/ 65 w 75" name="T76"/>
                  <a:gd fmla="*/ 1 h 27" name="T77"/>
                  <a:gd fmla="*/ 66 w 75" name="T78"/>
                  <a:gd fmla="*/ 1 h 27" name="T79"/>
                  <a:gd fmla="*/ 69 w 75" name="T80"/>
                  <a:gd fmla="*/ 2 h 27" name="T81"/>
                  <a:gd fmla="*/ 72 w 75" name="T82"/>
                  <a:gd fmla="*/ 4 h 27" name="T83"/>
                  <a:gd fmla="*/ 74 w 75" name="T84"/>
                  <a:gd fmla="*/ 6 h 27" name="T85"/>
                  <a:gd fmla="*/ 74 w 75" name="T86"/>
                  <a:gd fmla="*/ 9 h 27" name="T87"/>
                  <a:gd fmla="*/ 75 w 75" name="T88"/>
                  <a:gd fmla="*/ 12 h 27" name="T89"/>
                  <a:gd fmla="*/ 74 w 75" name="T90"/>
                  <a:gd fmla="*/ 14 h 27" name="T91"/>
                  <a:gd fmla="*/ 74 w 75" name="T92"/>
                  <a:gd fmla="*/ 15 h 27" name="T93"/>
                  <a:gd fmla="*/ 74 w 75" name="T94"/>
                  <a:gd fmla="*/ 16 h 27" name="T95"/>
                  <a:gd fmla="*/ 73 w 75" name="T96"/>
                  <a:gd fmla="*/ 17 h 27" name="T97"/>
                  <a:gd fmla="*/ 71 w 75" name="T98"/>
                  <a:gd fmla="*/ 19 h 27" name="T99"/>
                  <a:gd fmla="*/ 69 w 75" name="T100"/>
                  <a:gd fmla="*/ 21 h 27" name="T101"/>
                  <a:gd fmla="*/ 63 w 75" name="T102"/>
                  <a:gd fmla="*/ 22 h 27" name="T103"/>
                  <a:gd fmla="*/ 62 w 75" name="T104"/>
                  <a:gd fmla="*/ 23 h 27" name="T105"/>
                  <a:gd fmla="*/ 58 w 75" name="T106"/>
                  <a:gd fmla="*/ 24 h 27" name="T107"/>
                  <a:gd fmla="*/ 55 w 75" name="T108"/>
                  <a:gd fmla="*/ 25 h 27" name="T109"/>
                  <a:gd fmla="*/ 53 w 75" name="T110"/>
                  <a:gd fmla="*/ 26 h 27" name="T111"/>
                  <a:gd fmla="*/ 52 w 75" name="T112"/>
                  <a:gd fmla="*/ 26 h 27" name="T113"/>
                  <a:gd fmla="*/ 47 w 75" name="T114"/>
                  <a:gd fmla="*/ 27 h 27" name="T115"/>
                  <a:gd fmla="*/ 44 w 75" name="T116"/>
                  <a:gd fmla="*/ 27 h 2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7" w="75">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48" name="Freeform 12"/>
              <p:cNvSpPr/>
              <p:nvPr/>
            </p:nvSpPr>
            <p:spPr bwMode="auto">
              <a:xfrm>
                <a:off x="2760663" y="4167188"/>
                <a:ext cx="161925" cy="173038"/>
              </a:xfrm>
              <a:custGeom>
                <a:gdLst>
                  <a:gd fmla="*/ 29 w 43" name="T0"/>
                  <a:gd fmla="*/ 46 h 46" name="T1"/>
                  <a:gd fmla="*/ 27 w 43" name="T2"/>
                  <a:gd fmla="*/ 45 h 46" name="T3"/>
                  <a:gd fmla="*/ 26 w 43" name="T4"/>
                  <a:gd fmla="*/ 44 h 46" name="T5"/>
                  <a:gd fmla="*/ 24 w 43" name="T6"/>
                  <a:gd fmla="*/ 40 h 46" name="T7"/>
                  <a:gd fmla="*/ 21 w 43" name="T8"/>
                  <a:gd fmla="*/ 35 h 46" name="T9"/>
                  <a:gd fmla="*/ 19 w 43" name="T10"/>
                  <a:gd fmla="*/ 31 h 46" name="T11"/>
                  <a:gd fmla="*/ 16 w 43" name="T12"/>
                  <a:gd fmla="*/ 26 h 46" name="T13"/>
                  <a:gd fmla="*/ 11 w 43" name="T14"/>
                  <a:gd fmla="*/ 21 h 46" name="T15"/>
                  <a:gd fmla="*/ 9 w 43" name="T16"/>
                  <a:gd fmla="*/ 20 h 46" name="T17"/>
                  <a:gd fmla="*/ 8 w 43" name="T18"/>
                  <a:gd fmla="*/ 18 h 46" name="T19"/>
                  <a:gd fmla="*/ 7 w 43" name="T20"/>
                  <a:gd fmla="*/ 18 h 46" name="T21"/>
                  <a:gd fmla="*/ 5 w 43" name="T22"/>
                  <a:gd fmla="*/ 17 h 46" name="T23"/>
                  <a:gd fmla="*/ 5 w 43" name="T24"/>
                  <a:gd fmla="*/ 16 h 46" name="T25"/>
                  <a:gd fmla="*/ 3 w 43" name="T26"/>
                  <a:gd fmla="*/ 14 h 46" name="T27"/>
                  <a:gd fmla="*/ 3 w 43" name="T28"/>
                  <a:gd fmla="*/ 14 h 46" name="T29"/>
                  <a:gd fmla="*/ 1 w 43" name="T30"/>
                  <a:gd fmla="*/ 12 h 46" name="T31"/>
                  <a:gd fmla="*/ 0 w 43" name="T32"/>
                  <a:gd fmla="*/ 10 h 46" name="T33"/>
                  <a:gd fmla="*/ 0 w 43" name="T34"/>
                  <a:gd fmla="*/ 9 h 46" name="T35"/>
                  <a:gd fmla="*/ 0 w 43" name="T36"/>
                  <a:gd fmla="*/ 6 h 46" name="T37"/>
                  <a:gd fmla="*/ 2 w 43" name="T38"/>
                  <a:gd fmla="*/ 3 h 46" name="T39"/>
                  <a:gd fmla="*/ 3 w 43" name="T40"/>
                  <a:gd fmla="*/ 1 h 46" name="T41"/>
                  <a:gd fmla="*/ 7 w 43" name="T42"/>
                  <a:gd fmla="*/ 0 h 46" name="T43"/>
                  <a:gd fmla="*/ 10 w 43" name="T44"/>
                  <a:gd fmla="*/ 0 h 46" name="T45"/>
                  <a:gd fmla="*/ 13 w 43" name="T46"/>
                  <a:gd fmla="*/ 1 h 46" name="T47"/>
                  <a:gd fmla="*/ 15 w 43" name="T48"/>
                  <a:gd fmla="*/ 2 h 46" name="T49"/>
                  <a:gd fmla="*/ 18 w 43" name="T50"/>
                  <a:gd fmla="*/ 3 h 46" name="T51"/>
                  <a:gd fmla="*/ 21 w 43" name="T52"/>
                  <a:gd fmla="*/ 3 h 46" name="T53"/>
                  <a:gd fmla="*/ 24 w 43" name="T54"/>
                  <a:gd fmla="*/ 4 h 46" name="T55"/>
                  <a:gd fmla="*/ 28 w 43" name="T56"/>
                  <a:gd fmla="*/ 4 h 46" name="T57"/>
                  <a:gd fmla="*/ 31 w 43" name="T58"/>
                  <a:gd fmla="*/ 5 h 46" name="T59"/>
                  <a:gd fmla="*/ 33 w 43" name="T60"/>
                  <a:gd fmla="*/ 7 h 46" name="T61"/>
                  <a:gd fmla="*/ 34 w 43" name="T62"/>
                  <a:gd fmla="*/ 7 h 46" name="T63"/>
                  <a:gd fmla="*/ 37 w 43" name="T64"/>
                  <a:gd fmla="*/ 8 h 46" name="T65"/>
                  <a:gd fmla="*/ 39 w 43" name="T66"/>
                  <a:gd fmla="*/ 9 h 46" name="T67"/>
                  <a:gd fmla="*/ 40 w 43" name="T68"/>
                  <a:gd fmla="*/ 11 h 46" name="T69"/>
                  <a:gd fmla="*/ 42 w 43" name="T70"/>
                  <a:gd fmla="*/ 13 h 46" name="T71"/>
                  <a:gd fmla="*/ 43 w 43" name="T72"/>
                  <a:gd fmla="*/ 16 h 46" name="T73"/>
                  <a:gd fmla="*/ 43 w 43" name="T74"/>
                  <a:gd fmla="*/ 19 h 46" name="T75"/>
                  <a:gd fmla="*/ 43 w 43" name="T76"/>
                  <a:gd fmla="*/ 22 h 46" name="T77"/>
                  <a:gd fmla="*/ 42 w 43" name="T78"/>
                  <a:gd fmla="*/ 25 h 46" name="T79"/>
                  <a:gd fmla="*/ 43 w 43" name="T80"/>
                  <a:gd fmla="*/ 28 h 46" name="T81"/>
                  <a:gd fmla="*/ 43 w 43" name="T82"/>
                  <a:gd fmla="*/ 30 h 46" name="T83"/>
                  <a:gd fmla="*/ 42 w 43" name="T84"/>
                  <a:gd fmla="*/ 35 h 46" name="T85"/>
                  <a:gd fmla="*/ 41 w 43" name="T86"/>
                  <a:gd fmla="*/ 38 h 46" name="T87"/>
                  <a:gd fmla="*/ 39 w 43" name="T88"/>
                  <a:gd fmla="*/ 40 h 46" name="T89"/>
                  <a:gd fmla="*/ 35 w 43" name="T90"/>
                  <a:gd fmla="*/ 45 h 46" name="T91"/>
                  <a:gd fmla="*/ 33 w 43" name="T92"/>
                  <a:gd fmla="*/ 46 h 46" name="T93"/>
                  <a:gd fmla="*/ 31 w 43" name="T94"/>
                  <a:gd fmla="*/ 46 h 46" name="T95"/>
                  <a:gd fmla="*/ 29 w 43" name="T96"/>
                  <a:gd fmla="*/ 46 h 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6" w="43">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49" name="Freeform 13"/>
              <p:cNvSpPr/>
              <p:nvPr/>
            </p:nvSpPr>
            <p:spPr bwMode="auto">
              <a:xfrm>
                <a:off x="2573338" y="3898900"/>
                <a:ext cx="323850" cy="395288"/>
              </a:xfrm>
              <a:custGeom>
                <a:gdLst>
                  <a:gd fmla="*/ 6 w 86" name="T0"/>
                  <a:gd fmla="*/ 104 h 105" name="T1"/>
                  <a:gd fmla="*/ 2 w 86" name="T2"/>
                  <a:gd fmla="*/ 99 h 105" name="T3"/>
                  <a:gd fmla="*/ 2 w 86" name="T4"/>
                  <a:gd fmla="*/ 88 h 105" name="T5"/>
                  <a:gd fmla="*/ 8 w 86" name="T6"/>
                  <a:gd fmla="*/ 78 h 105" name="T7"/>
                  <a:gd fmla="*/ 15 w 86" name="T8"/>
                  <a:gd fmla="*/ 65 h 105" name="T9"/>
                  <a:gd fmla="*/ 16 w 86" name="T10"/>
                  <a:gd fmla="*/ 59 h 105" name="T11"/>
                  <a:gd fmla="*/ 13 w 86" name="T12"/>
                  <a:gd fmla="*/ 58 h 105" name="T13"/>
                  <a:gd fmla="*/ 7 w 86" name="T14"/>
                  <a:gd fmla="*/ 55 h 105" name="T15"/>
                  <a:gd fmla="*/ 3 w 86" name="T16"/>
                  <a:gd fmla="*/ 49 h 105" name="T17"/>
                  <a:gd fmla="*/ 4 w 86" name="T18"/>
                  <a:gd fmla="*/ 39 h 105" name="T19"/>
                  <a:gd fmla="*/ 9 w 86" name="T20"/>
                  <a:gd fmla="*/ 35 h 105" name="T21"/>
                  <a:gd fmla="*/ 13 w 86" name="T22"/>
                  <a:gd fmla="*/ 33 h 105" name="T23"/>
                  <a:gd fmla="*/ 26 w 86" name="T24"/>
                  <a:gd fmla="*/ 32 h 105" name="T25"/>
                  <a:gd fmla="*/ 28 w 86" name="T26"/>
                  <a:gd fmla="*/ 28 h 105" name="T27"/>
                  <a:gd fmla="*/ 27 w 86" name="T28"/>
                  <a:gd fmla="*/ 25 h 105" name="T29"/>
                  <a:gd fmla="*/ 24 w 86" name="T30"/>
                  <a:gd fmla="*/ 19 h 105" name="T31"/>
                  <a:gd fmla="*/ 28 w 86" name="T32"/>
                  <a:gd fmla="*/ 6 h 105" name="T33"/>
                  <a:gd fmla="*/ 32 w 86" name="T34"/>
                  <a:gd fmla="*/ 1 h 105" name="T35"/>
                  <a:gd fmla="*/ 40 w 86" name="T36"/>
                  <a:gd fmla="*/ 0 h 105" name="T37"/>
                  <a:gd fmla="*/ 44 w 86" name="T38"/>
                  <a:gd fmla="*/ 2 h 105" name="T39"/>
                  <a:gd fmla="*/ 51 w 86" name="T40"/>
                  <a:gd fmla="*/ 12 h 105" name="T41"/>
                  <a:gd fmla="*/ 52 w 86" name="T42"/>
                  <a:gd fmla="*/ 22 h 105" name="T43"/>
                  <a:gd fmla="*/ 55 w 86" name="T44"/>
                  <a:gd fmla="*/ 26 h 105" name="T45"/>
                  <a:gd fmla="*/ 58 w 86" name="T46"/>
                  <a:gd fmla="*/ 25 h 105" name="T47"/>
                  <a:gd fmla="*/ 61 w 86" name="T48"/>
                  <a:gd fmla="*/ 22 h 105" name="T49"/>
                  <a:gd fmla="*/ 64 w 86" name="T50"/>
                  <a:gd fmla="*/ 20 h 105" name="T51"/>
                  <a:gd fmla="*/ 67 w 86" name="T52"/>
                  <a:gd fmla="*/ 19 h 105" name="T53"/>
                  <a:gd fmla="*/ 71 w 86" name="T54"/>
                  <a:gd fmla="*/ 20 h 105" name="T55"/>
                  <a:gd fmla="*/ 74 w 86" name="T56"/>
                  <a:gd fmla="*/ 22 h 105" name="T57"/>
                  <a:gd fmla="*/ 76 w 86" name="T58"/>
                  <a:gd fmla="*/ 24 h 105" name="T59"/>
                  <a:gd fmla="*/ 78 w 86" name="T60"/>
                  <a:gd fmla="*/ 26 h 105" name="T61"/>
                  <a:gd fmla="*/ 82 w 86" name="T62"/>
                  <a:gd fmla="*/ 28 h 105" name="T63"/>
                  <a:gd fmla="*/ 86 w 86" name="T64"/>
                  <a:gd fmla="*/ 33 h 105" name="T65"/>
                  <a:gd fmla="*/ 85 w 86" name="T66"/>
                  <a:gd fmla="*/ 35 h 105" name="T67"/>
                  <a:gd fmla="*/ 85 w 86" name="T68"/>
                  <a:gd fmla="*/ 37 h 105" name="T69"/>
                  <a:gd fmla="*/ 85 w 86" name="T70"/>
                  <a:gd fmla="*/ 38 h 105" name="T71"/>
                  <a:gd fmla="*/ 84 w 86" name="T72"/>
                  <a:gd fmla="*/ 39 h 105" name="T73"/>
                  <a:gd fmla="*/ 80 w 86" name="T74"/>
                  <a:gd fmla="*/ 41 h 105" name="T75"/>
                  <a:gd fmla="*/ 78 w 86" name="T76"/>
                  <a:gd fmla="*/ 43 h 105" name="T77"/>
                  <a:gd fmla="*/ 76 w 86" name="T78"/>
                  <a:gd fmla="*/ 44 h 105" name="T79"/>
                  <a:gd fmla="*/ 70 w 86" name="T80"/>
                  <a:gd fmla="*/ 47 h 105" name="T81"/>
                  <a:gd fmla="*/ 66 w 86" name="T82"/>
                  <a:gd fmla="*/ 49 h 105" name="T83"/>
                  <a:gd fmla="*/ 51 w 86" name="T84"/>
                  <a:gd fmla="*/ 54 h 105" name="T85"/>
                  <a:gd fmla="*/ 46 w 86" name="T86"/>
                  <a:gd fmla="*/ 56 h 105" name="T87"/>
                  <a:gd fmla="*/ 41 w 86" name="T88"/>
                  <a:gd fmla="*/ 59 h 105" name="T89"/>
                  <a:gd fmla="*/ 37 w 86" name="T90"/>
                  <a:gd fmla="*/ 64 h 105" name="T91"/>
                  <a:gd fmla="*/ 36 w 86" name="T92"/>
                  <a:gd fmla="*/ 67 h 105" name="T93"/>
                  <a:gd fmla="*/ 35 w 86" name="T94"/>
                  <a:gd fmla="*/ 68 h 105" name="T95"/>
                  <a:gd fmla="*/ 32 w 86" name="T96"/>
                  <a:gd fmla="*/ 72 h 105" name="T97"/>
                  <a:gd fmla="*/ 29 w 86" name="T98"/>
                  <a:gd fmla="*/ 79 h 105" name="T99"/>
                  <a:gd fmla="*/ 25 w 86" name="T100"/>
                  <a:gd fmla="*/ 88 h 105" name="T101"/>
                  <a:gd fmla="*/ 19 w 86" name="T102"/>
                  <a:gd fmla="*/ 100 h 105" name="T103"/>
                  <a:gd fmla="*/ 12 w 86" name="T104"/>
                  <a:gd fmla="*/ 104 h 10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5" w="86">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50" name="Freeform 14"/>
              <p:cNvSpPr>
                <a:spLocks noEditPoints="1"/>
              </p:cNvSpPr>
              <p:nvPr/>
            </p:nvSpPr>
            <p:spPr bwMode="auto">
              <a:xfrm>
                <a:off x="960438" y="4543425"/>
                <a:ext cx="2543175" cy="158750"/>
              </a:xfrm>
              <a:custGeom>
                <a:gdLst>
                  <a:gd fmla="*/ 22 w 675" name="T0"/>
                  <a:gd fmla="*/ 17 h 42" name="T1"/>
                  <a:gd fmla="*/ 1 w 675" name="T2"/>
                  <a:gd fmla="*/ 2 h 42" name="T3"/>
                  <a:gd fmla="*/ 0 w 675" name="T4"/>
                  <a:gd fmla="*/ 41 h 42" name="T5"/>
                  <a:gd fmla="*/ 26 w 675" name="T6"/>
                  <a:gd fmla="*/ 32 h 42" name="T7"/>
                  <a:gd fmla="*/ 36 w 675" name="T8"/>
                  <a:gd fmla="*/ 36 h 42" name="T9"/>
                  <a:gd fmla="*/ 65 w 675" name="T10"/>
                  <a:gd fmla="*/ 41 h 42" name="T11"/>
                  <a:gd fmla="*/ 65 w 675" name="T12"/>
                  <a:gd fmla="*/ 1 h 42" name="T13"/>
                  <a:gd fmla="*/ 47 w 675" name="T14"/>
                  <a:gd fmla="*/ 40 h 42" name="T15"/>
                  <a:gd fmla="*/ 78 w 675" name="T16"/>
                  <a:gd fmla="*/ 30 h 42" name="T17"/>
                  <a:gd fmla="*/ 78 w 675" name="T18"/>
                  <a:gd fmla="*/ 37 h 42" name="T19"/>
                  <a:gd fmla="*/ 97 w 675" name="T20"/>
                  <a:gd fmla="*/ 40 h 42" name="T21"/>
                  <a:gd fmla="*/ 82 w 675" name="T22"/>
                  <a:gd fmla="*/ 26 h 42" name="T23"/>
                  <a:gd fmla="*/ 122 w 675" name="T24"/>
                  <a:gd fmla="*/ 3 h 42" name="T25"/>
                  <a:gd fmla="*/ 131 w 675" name="T26"/>
                  <a:gd fmla="*/ 40 h 42" name="T27"/>
                  <a:gd fmla="*/ 157 w 675" name="T28"/>
                  <a:gd fmla="*/ 7 h 42" name="T29"/>
                  <a:gd fmla="*/ 168 w 675" name="T30"/>
                  <a:gd fmla="*/ 40 h 42" name="T31"/>
                  <a:gd fmla="*/ 209 w 675" name="T32"/>
                  <a:gd fmla="*/ 31 h 42" name="T33"/>
                  <a:gd fmla="*/ 194 w 675" name="T34"/>
                  <a:gd fmla="*/ 22 h 42" name="T35"/>
                  <a:gd fmla="*/ 194 w 675" name="T36"/>
                  <a:gd fmla="*/ 19 h 42" name="T37"/>
                  <a:gd fmla="*/ 206 w 675" name="T38"/>
                  <a:gd fmla="*/ 10 h 42" name="T39"/>
                  <a:gd fmla="*/ 178 w 675" name="T40"/>
                  <a:gd fmla="*/ 39 h 42" name="T41"/>
                  <a:gd fmla="*/ 241 w 675" name="T42"/>
                  <a:gd fmla="*/ 2 h 42" name="T43"/>
                  <a:gd fmla="*/ 213 w 675" name="T44"/>
                  <a:gd fmla="*/ 2 h 42" name="T45"/>
                  <a:gd fmla="*/ 228 w 675" name="T46"/>
                  <a:gd fmla="*/ 40 h 42" name="T47"/>
                  <a:gd fmla="*/ 250 w 675" name="T48"/>
                  <a:gd fmla="*/ 10 h 42" name="T49"/>
                  <a:gd fmla="*/ 320 w 675" name="T50"/>
                  <a:gd fmla="*/ 4 h 42" name="T51"/>
                  <a:gd fmla="*/ 300 w 675" name="T52"/>
                  <a:gd fmla="*/ 3 h 42" name="T53"/>
                  <a:gd fmla="*/ 293 w 675" name="T54"/>
                  <a:gd fmla="*/ 27 h 42" name="T55"/>
                  <a:gd fmla="*/ 376 w 675" name="T56"/>
                  <a:gd fmla="*/ 1 h 42" name="T57"/>
                  <a:gd fmla="*/ 344 w 675" name="T58"/>
                  <a:gd fmla="*/ 1 h 42" name="T59"/>
                  <a:gd fmla="*/ 334 w 675" name="T60"/>
                  <a:gd fmla="*/ 41 h 42" name="T61"/>
                  <a:gd fmla="*/ 369 w 675" name="T62"/>
                  <a:gd fmla="*/ 41 h 42" name="T63"/>
                  <a:gd fmla="*/ 399 w 675" name="T64"/>
                  <a:gd fmla="*/ 41 h 42" name="T65"/>
                  <a:gd fmla="*/ 399 w 675" name="T66"/>
                  <a:gd fmla="*/ 1 h 42" name="T67"/>
                  <a:gd fmla="*/ 381 w 675" name="T68"/>
                  <a:gd fmla="*/ 40 h 42" name="T69"/>
                  <a:gd fmla="*/ 436 w 675" name="T70"/>
                  <a:gd fmla="*/ 9 h 42" name="T71"/>
                  <a:gd fmla="*/ 404 w 675" name="T72"/>
                  <a:gd fmla="*/ 1 h 42" name="T73"/>
                  <a:gd fmla="*/ 442 w 675" name="T74"/>
                  <a:gd fmla="*/ 3 h 42" name="T75"/>
                  <a:gd fmla="*/ 463 w 675" name="T76"/>
                  <a:gd fmla="*/ 39 h 42" name="T77"/>
                  <a:gd fmla="*/ 479 w 675" name="T78"/>
                  <a:gd fmla="*/ 13 h 42" name="T79"/>
                  <a:gd fmla="*/ 472 w 675" name="T80"/>
                  <a:gd fmla="*/ 3 h 42" name="T81"/>
                  <a:gd fmla="*/ 454 w 675" name="T82"/>
                  <a:gd fmla="*/ 3 h 42" name="T83"/>
                  <a:gd fmla="*/ 485 w 675" name="T84"/>
                  <a:gd fmla="*/ 31 h 42" name="T85"/>
                  <a:gd fmla="*/ 490 w 675" name="T86"/>
                  <a:gd fmla="*/ 2 h 42" name="T87"/>
                  <a:gd fmla="*/ 507 w 675" name="T88"/>
                  <a:gd fmla="*/ 41 h 42" name="T89"/>
                  <a:gd fmla="*/ 529 w 675" name="T90"/>
                  <a:gd fmla="*/ 41 h 42" name="T91"/>
                  <a:gd fmla="*/ 559 w 675" name="T92"/>
                  <a:gd fmla="*/ 0 h 42" name="T93"/>
                  <a:gd fmla="*/ 554 w 675" name="T94"/>
                  <a:gd fmla="*/ 28 h 42" name="T95"/>
                  <a:gd fmla="*/ 540 w 675" name="T96"/>
                  <a:gd fmla="*/ 40 h 42" name="T97"/>
                  <a:gd fmla="*/ 559 w 675" name="T98"/>
                  <a:gd fmla="*/ 13 h 42" name="T99"/>
                  <a:gd fmla="*/ 582 w 675" name="T100"/>
                  <a:gd fmla="*/ 35 h 42" name="T101"/>
                  <a:gd fmla="*/ 575 w 675" name="T102"/>
                  <a:gd fmla="*/ 3 h 42" name="T103"/>
                  <a:gd fmla="*/ 615 w 675" name="T104"/>
                  <a:gd fmla="*/ 39 h 42" name="T105"/>
                  <a:gd fmla="*/ 628 w 675" name="T106"/>
                  <a:gd fmla="*/ 1 h 42" name="T107"/>
                  <a:gd fmla="*/ 608 w 675" name="T108"/>
                  <a:gd fmla="*/ 34 h 42" name="T109"/>
                  <a:gd fmla="*/ 661 w 675" name="T110"/>
                  <a:gd fmla="*/ 1 h 42" name="T111"/>
                  <a:gd fmla="*/ 650 w 675" name="T112"/>
                  <a:gd fmla="*/ 2 h 42" name="T113"/>
                  <a:gd fmla="*/ 651 w 675" name="T114"/>
                  <a:gd fmla="*/ 23 h 42" name="T115"/>
                  <a:gd fmla="*/ 659 w 675" name="T116"/>
                  <a:gd fmla="*/ 39 h 4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2" w="675">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grpSp>
        <p:grpSp>
          <p:nvGrpSpPr>
            <p:cNvPr id="30" name="组合 29"/>
            <p:cNvGrpSpPr/>
            <p:nvPr/>
          </p:nvGrpSpPr>
          <p:grpSpPr>
            <a:xfrm>
              <a:off x="130813" y="208243"/>
              <a:ext cx="1435100" cy="1433513"/>
              <a:chOff x="1514476" y="2149475"/>
              <a:chExt cx="1435100" cy="1433513"/>
            </a:xfrm>
            <a:grpFill/>
          </p:grpSpPr>
          <p:sp>
            <p:nvSpPr>
              <p:cNvPr id="31" name="Freeform 15"/>
              <p:cNvSpPr>
                <a:spLocks noEditPoints="1"/>
              </p:cNvSpPr>
              <p:nvPr/>
            </p:nvSpPr>
            <p:spPr bwMode="auto">
              <a:xfrm>
                <a:off x="1619251" y="2709863"/>
                <a:ext cx="1228725" cy="158750"/>
              </a:xfrm>
              <a:custGeom>
                <a:gdLst>
                  <a:gd fmla="*/ 50 w 774" name="T0"/>
                  <a:gd fmla="*/ 0 h 100" name="T1"/>
                  <a:gd fmla="*/ 59 w 774" name="T2"/>
                  <a:gd fmla="*/ 26 h 100" name="T3"/>
                  <a:gd fmla="*/ 83 w 774" name="T4"/>
                  <a:gd fmla="*/ 14 h 100" name="T5"/>
                  <a:gd fmla="*/ 74 w 774" name="T6"/>
                  <a:gd fmla="*/ 40 h 100" name="T7"/>
                  <a:gd fmla="*/ 97 w 774" name="T8"/>
                  <a:gd fmla="*/ 50 h 100" name="T9"/>
                  <a:gd fmla="*/ 74 w 774" name="T10"/>
                  <a:gd fmla="*/ 59 h 100" name="T11"/>
                  <a:gd fmla="*/ 83 w 774" name="T12"/>
                  <a:gd fmla="*/ 85 h 100" name="T13"/>
                  <a:gd fmla="*/ 59 w 774" name="T14"/>
                  <a:gd fmla="*/ 74 h 100" name="T15"/>
                  <a:gd fmla="*/ 50 w 774" name="T16"/>
                  <a:gd fmla="*/ 100 h 100" name="T17"/>
                  <a:gd fmla="*/ 40 w 774" name="T18"/>
                  <a:gd fmla="*/ 74 h 100" name="T19"/>
                  <a:gd fmla="*/ 14 w 774" name="T20"/>
                  <a:gd fmla="*/ 85 h 100" name="T21"/>
                  <a:gd fmla="*/ 26 w 774" name="T22"/>
                  <a:gd fmla="*/ 59 h 100" name="T23"/>
                  <a:gd fmla="*/ 0 w 774" name="T24"/>
                  <a:gd fmla="*/ 50 h 100" name="T25"/>
                  <a:gd fmla="*/ 26 w 774" name="T26"/>
                  <a:gd fmla="*/ 40 h 100" name="T27"/>
                  <a:gd fmla="*/ 14 w 774" name="T28"/>
                  <a:gd fmla="*/ 14 h 100" name="T29"/>
                  <a:gd fmla="*/ 40 w 774" name="T30"/>
                  <a:gd fmla="*/ 26 h 100" name="T31"/>
                  <a:gd fmla="*/ 50 w 774" name="T32"/>
                  <a:gd fmla="*/ 0 h 100" name="T33"/>
                  <a:gd fmla="*/ 50 w 774" name="T34"/>
                  <a:gd fmla="*/ 0 h 100" name="T35"/>
                  <a:gd fmla="*/ 724 w 774" name="T36"/>
                  <a:gd fmla="*/ 0 h 100" name="T37"/>
                  <a:gd fmla="*/ 733 w 774" name="T38"/>
                  <a:gd fmla="*/ 26 h 100" name="T39"/>
                  <a:gd fmla="*/ 757 w 774" name="T40"/>
                  <a:gd fmla="*/ 14 h 100" name="T41"/>
                  <a:gd fmla="*/ 748 w 774" name="T42"/>
                  <a:gd fmla="*/ 40 h 100" name="T43"/>
                  <a:gd fmla="*/ 774 w 774" name="T44"/>
                  <a:gd fmla="*/ 50 h 100" name="T45"/>
                  <a:gd fmla="*/ 748 w 774" name="T46"/>
                  <a:gd fmla="*/ 59 h 100" name="T47"/>
                  <a:gd fmla="*/ 757 w 774" name="T48"/>
                  <a:gd fmla="*/ 85 h 100" name="T49"/>
                  <a:gd fmla="*/ 733 w 774" name="T50"/>
                  <a:gd fmla="*/ 74 h 100" name="T51"/>
                  <a:gd fmla="*/ 724 w 774" name="T52"/>
                  <a:gd fmla="*/ 100 h 100" name="T53"/>
                  <a:gd fmla="*/ 714 w 774" name="T54"/>
                  <a:gd fmla="*/ 74 h 100" name="T55"/>
                  <a:gd fmla="*/ 688 w 774" name="T56"/>
                  <a:gd fmla="*/ 85 h 100" name="T57"/>
                  <a:gd fmla="*/ 700 w 774" name="T58"/>
                  <a:gd fmla="*/ 59 h 100" name="T59"/>
                  <a:gd fmla="*/ 674 w 774" name="T60"/>
                  <a:gd fmla="*/ 50 h 100" name="T61"/>
                  <a:gd fmla="*/ 700 w 774" name="T62"/>
                  <a:gd fmla="*/ 40 h 100" name="T63"/>
                  <a:gd fmla="*/ 688 w 774" name="T64"/>
                  <a:gd fmla="*/ 14 h 100" name="T65"/>
                  <a:gd fmla="*/ 714 w 774" name="T66"/>
                  <a:gd fmla="*/ 26 h 100" name="T67"/>
                  <a:gd fmla="*/ 724 w 774" name="T68"/>
                  <a:gd fmla="*/ 0 h 100" name="T69"/>
                  <a:gd fmla="*/ 724 w 774" name="T70"/>
                  <a:gd fmla="*/ 0 h 10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00" w="774">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2" name="Freeform 16"/>
              <p:cNvSpPr>
                <a:spLocks noEditPoints="1"/>
              </p:cNvSpPr>
              <p:nvPr/>
            </p:nvSpPr>
            <p:spPr bwMode="auto">
              <a:xfrm>
                <a:off x="1698626" y="2262188"/>
                <a:ext cx="1058863" cy="390525"/>
              </a:xfrm>
              <a:custGeom>
                <a:gdLst>
                  <a:gd fmla="*/ 250 w 281" name="T0"/>
                  <a:gd fmla="*/ 60 h 104" name="T1"/>
                  <a:gd fmla="*/ 241 w 281" name="T2"/>
                  <a:gd fmla="*/ 65 h 104" name="T3"/>
                  <a:gd fmla="*/ 277 w 281" name="T4"/>
                  <a:gd fmla="*/ 69 h 104" name="T5"/>
                  <a:gd fmla="*/ 171 w 281" name="T6"/>
                  <a:gd fmla="*/ 16 h 104" name="T7"/>
                  <a:gd fmla="*/ 186 w 281" name="T8"/>
                  <a:gd fmla="*/ 6 h 104" name="T9"/>
                  <a:gd fmla="*/ 172 w 281" name="T10"/>
                  <a:gd fmla="*/ 5 h 104" name="T11"/>
                  <a:gd fmla="*/ 168 w 281" name="T12"/>
                  <a:gd fmla="*/ 28 h 104" name="T13"/>
                  <a:gd fmla="*/ 178 w 281" name="T14"/>
                  <a:gd fmla="*/ 11 h 104" name="T15"/>
                  <a:gd fmla="*/ 182 w 281" name="T16"/>
                  <a:gd fmla="*/ 7 h 104" name="T17"/>
                  <a:gd fmla="*/ 193 w 281" name="T18"/>
                  <a:gd fmla="*/ 43 h 104" name="T19"/>
                  <a:gd fmla="*/ 197 w 281" name="T20"/>
                  <a:gd fmla="*/ 44 h 104" name="T21"/>
                  <a:gd fmla="*/ 192 w 281" name="T22"/>
                  <a:gd fmla="*/ 4 h 104" name="T23"/>
                  <a:gd fmla="*/ 191 w 281" name="T24"/>
                  <a:gd fmla="*/ 19 h 104" name="T25"/>
                  <a:gd fmla="*/ 199 w 281" name="T26"/>
                  <a:gd fmla="*/ 14 h 104" name="T27"/>
                  <a:gd fmla="*/ 202 w 281" name="T28"/>
                  <a:gd fmla="*/ 12 h 104" name="T29"/>
                  <a:gd fmla="*/ 121 w 281" name="T30"/>
                  <a:gd fmla="*/ 38 h 104" name="T31"/>
                  <a:gd fmla="*/ 104 w 281" name="T32"/>
                  <a:gd fmla="*/ 17 h 104" name="T33"/>
                  <a:gd fmla="*/ 86 w 281" name="T34"/>
                  <a:gd fmla="*/ 9 h 104" name="T35"/>
                  <a:gd fmla="*/ 76 w 281" name="T36"/>
                  <a:gd fmla="*/ 30 h 104" name="T37"/>
                  <a:gd fmla="*/ 79 w 281" name="T38"/>
                  <a:gd fmla="*/ 52 h 104" name="T39"/>
                  <a:gd fmla="*/ 12 w 281" name="T40"/>
                  <a:gd fmla="*/ 67 h 104" name="T41"/>
                  <a:gd fmla="*/ 9 w 281" name="T42"/>
                  <a:gd fmla="*/ 62 h 104" name="T43"/>
                  <a:gd fmla="*/ 5 w 281" name="T44"/>
                  <a:gd fmla="*/ 70 h 104" name="T45"/>
                  <a:gd fmla="*/ 17 w 281" name="T46"/>
                  <a:gd fmla="*/ 72 h 104" name="T47"/>
                  <a:gd fmla="*/ 16 w 281" name="T48"/>
                  <a:gd fmla="*/ 68 h 104" name="T49"/>
                  <a:gd fmla="*/ 12 w 281" name="T50"/>
                  <a:gd fmla="*/ 73 h 104" name="T51"/>
                  <a:gd fmla="*/ 17 w 281" name="T52"/>
                  <a:gd fmla="*/ 73 h 104" name="T53"/>
                  <a:gd fmla="*/ 29 w 281" name="T54"/>
                  <a:gd fmla="*/ 62 h 104" name="T55"/>
                  <a:gd fmla="*/ 25 w 281" name="T56"/>
                  <a:gd fmla="*/ 63 h 104" name="T57"/>
                  <a:gd fmla="*/ 12 w 281" name="T58"/>
                  <a:gd fmla="*/ 59 h 104" name="T59"/>
                  <a:gd fmla="*/ 14 w 281" name="T60"/>
                  <a:gd fmla="*/ 65 h 104" name="T61"/>
                  <a:gd fmla="*/ 19 w 281" name="T62"/>
                  <a:gd fmla="*/ 67 h 104" name="T63"/>
                  <a:gd fmla="*/ 14 w 281" name="T64"/>
                  <a:gd fmla="*/ 76 h 104" name="T65"/>
                  <a:gd fmla="*/ 9 w 281" name="T66"/>
                  <a:gd fmla="*/ 73 h 104" name="T67"/>
                  <a:gd fmla="*/ 4 w 281" name="T68"/>
                  <a:gd fmla="*/ 71 h 104" name="T69"/>
                  <a:gd fmla="*/ 2 w 281" name="T70"/>
                  <a:gd fmla="*/ 79 h 104" name="T71"/>
                  <a:gd fmla="*/ 11 w 281" name="T72"/>
                  <a:gd fmla="*/ 88 h 104" name="T73"/>
                  <a:gd fmla="*/ 17 w 281" name="T74"/>
                  <a:gd fmla="*/ 91 h 104" name="T75"/>
                  <a:gd fmla="*/ 37 w 281" name="T76"/>
                  <a:gd fmla="*/ 67 h 104" name="T77"/>
                  <a:gd fmla="*/ 24 w 281" name="T78"/>
                  <a:gd fmla="*/ 72 h 104" name="T79"/>
                  <a:gd fmla="*/ 27 w 281" name="T80"/>
                  <a:gd fmla="*/ 74 h 104" name="T81"/>
                  <a:gd fmla="*/ 26 w 281" name="T82"/>
                  <a:gd fmla="*/ 97 h 104" name="T83"/>
                  <a:gd fmla="*/ 38 w 281" name="T84"/>
                  <a:gd fmla="*/ 92 h 104" name="T85"/>
                  <a:gd fmla="*/ 252 w 281" name="T86"/>
                  <a:gd fmla="*/ 73 h 104" name="T87"/>
                  <a:gd fmla="*/ 270 w 281" name="T88"/>
                  <a:gd fmla="*/ 77 h 104" name="T89"/>
                  <a:gd fmla="*/ 266 w 281" name="T90"/>
                  <a:gd fmla="*/ 67 h 104" name="T91"/>
                  <a:gd fmla="*/ 275 w 281" name="T92"/>
                  <a:gd fmla="*/ 70 h 104" name="T93"/>
                  <a:gd fmla="*/ 263 w 281" name="T94"/>
                  <a:gd fmla="*/ 65 h 104" name="T95"/>
                  <a:gd fmla="*/ 255 w 281" name="T96"/>
                  <a:gd fmla="*/ 68 h 104" name="T97"/>
                  <a:gd fmla="*/ 253 w 281" name="T98"/>
                  <a:gd fmla="*/ 72 h 104" name="T99"/>
                  <a:gd fmla="*/ 256 w 281" name="T100"/>
                  <a:gd fmla="*/ 70 h 104" name="T101"/>
                  <a:gd fmla="*/ 259 w 281" name="T102"/>
                  <a:gd fmla="*/ 68 h 104" name="T103"/>
                  <a:gd fmla="*/ 260 w 281" name="T104"/>
                  <a:gd fmla="*/ 80 h 104" name="T105"/>
                  <a:gd fmla="*/ 245 w 281" name="T106"/>
                  <a:gd fmla="*/ 87 h 104" name="T107"/>
                  <a:gd fmla="*/ 248 w 281" name="T108"/>
                  <a:gd fmla="*/ 87 h 104" name="T109"/>
                  <a:gd fmla="*/ 251 w 281" name="T110"/>
                  <a:gd fmla="*/ 77 h 104" name="T111"/>
                  <a:gd fmla="*/ 234 w 281" name="T112"/>
                  <a:gd fmla="*/ 72 h 104" name="T113"/>
                  <a:gd fmla="*/ 253 w 281" name="T114"/>
                  <a:gd fmla="*/ 82 h 1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4" w="281">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3" name="Freeform 17"/>
              <p:cNvSpPr>
                <a:spLocks noEditPoints="1"/>
              </p:cNvSpPr>
              <p:nvPr/>
            </p:nvSpPr>
            <p:spPr bwMode="auto">
              <a:xfrm>
                <a:off x="1635126" y="2935288"/>
                <a:ext cx="1193800" cy="534988"/>
              </a:xfrm>
              <a:custGeom>
                <a:gdLst>
                  <a:gd fmla="*/ 287 w 317" name="T0"/>
                  <a:gd fmla="*/ 63 h 142" name="T1"/>
                  <a:gd fmla="*/ 293 w 317" name="T2"/>
                  <a:gd fmla="*/ 69 h 142" name="T3"/>
                  <a:gd fmla="*/ 290 w 317" name="T4"/>
                  <a:gd fmla="*/ 73 h 142" name="T5"/>
                  <a:gd fmla="*/ 312 w 317" name="T6"/>
                  <a:gd fmla="*/ 10 h 142" name="T7"/>
                  <a:gd fmla="*/ 301 w 317" name="T8"/>
                  <a:gd fmla="*/ 14 h 142" name="T9"/>
                  <a:gd fmla="*/ 298 w 317" name="T10"/>
                  <a:gd fmla="*/ 0 h 142" name="T11"/>
                  <a:gd fmla="*/ 295 w 317" name="T12"/>
                  <a:gd fmla="*/ 9 h 142" name="T13"/>
                  <a:gd fmla="*/ 309 w 317" name="T14"/>
                  <a:gd fmla="*/ 2 h 142" name="T15"/>
                  <a:gd fmla="*/ 306 w 317" name="T16"/>
                  <a:gd fmla="*/ 17 h 142" name="T17"/>
                  <a:gd fmla="*/ 293 w 317" name="T18"/>
                  <a:gd fmla="*/ 52 h 142" name="T19"/>
                  <a:gd fmla="*/ 300 w 317" name="T20"/>
                  <a:gd fmla="*/ 44 h 142" name="T21"/>
                  <a:gd fmla="*/ 284 w 317" name="T22"/>
                  <a:gd fmla="*/ 47 h 142" name="T23"/>
                  <a:gd fmla="*/ 289 w 317" name="T24"/>
                  <a:gd fmla="*/ 39 h 142" name="T25"/>
                  <a:gd fmla="*/ 291 w 317" name="T26"/>
                  <a:gd fmla="*/ 40 h 142" name="T27"/>
                  <a:gd fmla="*/ 306 w 317" name="T28"/>
                  <a:gd fmla="*/ 42 h 142" name="T29"/>
                  <a:gd fmla="*/ 253 w 317" name="T30"/>
                  <a:gd fmla="*/ 76 h 142" name="T31"/>
                  <a:gd fmla="*/ 273 w 317" name="T32"/>
                  <a:gd fmla="*/ 78 h 142" name="T33"/>
                  <a:gd fmla="*/ 261 w 317" name="T34"/>
                  <a:gd fmla="*/ 105 h 142" name="T35"/>
                  <a:gd fmla="*/ 241 w 317" name="T36"/>
                  <a:gd fmla="*/ 111 h 142" name="T37"/>
                  <a:gd fmla="*/ 236 w 317" name="T38"/>
                  <a:gd fmla="*/ 97 h 142" name="T39"/>
                  <a:gd fmla="*/ 231 w 317" name="T40"/>
                  <a:gd fmla="*/ 93 h 142" name="T41"/>
                  <a:gd fmla="*/ 241 w 317" name="T42"/>
                  <a:gd fmla="*/ 118 h 142" name="T43"/>
                  <a:gd fmla="*/ 213 w 317" name="T44"/>
                  <a:gd fmla="*/ 113 h 142" name="T45"/>
                  <a:gd fmla="*/ 221 w 317" name="T46"/>
                  <a:gd fmla="*/ 100 h 142" name="T47"/>
                  <a:gd fmla="*/ 218 w 317" name="T48"/>
                  <a:gd fmla="*/ 112 h 142" name="T49"/>
                  <a:gd fmla="*/ 207 w 317" name="T50"/>
                  <a:gd fmla="*/ 110 h 142" name="T51"/>
                  <a:gd fmla="*/ 185 w 317" name="T52"/>
                  <a:gd fmla="*/ 112 h 142" name="T53"/>
                  <a:gd fmla="*/ 190 w 317" name="T54"/>
                  <a:gd fmla="*/ 138 h 142" name="T55"/>
                  <a:gd fmla="*/ 189 w 317" name="T56"/>
                  <a:gd fmla="*/ 116 h 142" name="T57"/>
                  <a:gd fmla="*/ 159 w 317" name="T58"/>
                  <a:gd fmla="*/ 135 h 142" name="T59"/>
                  <a:gd fmla="*/ 161 w 317" name="T60"/>
                  <a:gd fmla="*/ 132 h 142" name="T61"/>
                  <a:gd fmla="*/ 162 w 317" name="T62"/>
                  <a:gd fmla="*/ 115 h 142" name="T63"/>
                  <a:gd fmla="*/ 163 w 317" name="T64"/>
                  <a:gd fmla="*/ 120 h 142" name="T65"/>
                  <a:gd fmla="*/ 164 w 317" name="T66"/>
                  <a:gd fmla="*/ 127 h 142" name="T67"/>
                  <a:gd fmla="*/ 155 w 317" name="T68"/>
                  <a:gd fmla="*/ 140 h 142" name="T69"/>
                  <a:gd fmla="*/ 147 w 317" name="T70"/>
                  <a:gd fmla="*/ 141 h 142" name="T71"/>
                  <a:gd fmla="*/ 137 w 317" name="T72"/>
                  <a:gd fmla="*/ 131 h 142" name="T73"/>
                  <a:gd fmla="*/ 139 w 317" name="T74"/>
                  <a:gd fmla="*/ 123 h 142" name="T75"/>
                  <a:gd fmla="*/ 129 w 317" name="T76"/>
                  <a:gd fmla="*/ 112 h 142" name="T77"/>
                  <a:gd fmla="*/ 105 w 317" name="T78"/>
                  <a:gd fmla="*/ 104 h 142" name="T79"/>
                  <a:gd fmla="*/ 82 w 317" name="T80"/>
                  <a:gd fmla="*/ 115 h 142" name="T81"/>
                  <a:gd fmla="*/ 85 w 317" name="T82"/>
                  <a:gd fmla="*/ 113 h 142" name="T83"/>
                  <a:gd fmla="*/ 95 w 317" name="T84"/>
                  <a:gd fmla="*/ 99 h 142" name="T85"/>
                  <a:gd fmla="*/ 93 w 317" name="T86"/>
                  <a:gd fmla="*/ 104 h 142" name="T87"/>
                  <a:gd fmla="*/ 91 w 317" name="T88"/>
                  <a:gd fmla="*/ 110 h 142" name="T89"/>
                  <a:gd fmla="*/ 76 w 317" name="T90"/>
                  <a:gd fmla="*/ 117 h 142" name="T91"/>
                  <a:gd fmla="*/ 73 w 317" name="T92"/>
                  <a:gd fmla="*/ 94 h 142" name="T93"/>
                  <a:gd fmla="*/ 70 w 317" name="T94"/>
                  <a:gd fmla="*/ 82 h 142" name="T95"/>
                  <a:gd fmla="*/ 75 w 317" name="T96"/>
                  <a:gd fmla="*/ 100 h 142" name="T97"/>
                  <a:gd fmla="*/ 66 w 317" name="T98"/>
                  <a:gd fmla="*/ 113 h 142" name="T99"/>
                  <a:gd fmla="*/ 66 w 317" name="T100"/>
                  <a:gd fmla="*/ 98 h 142" name="T101"/>
                  <a:gd fmla="*/ 62 w 317" name="T102"/>
                  <a:gd fmla="*/ 82 h 142" name="T103"/>
                  <a:gd fmla="*/ 45 w 317" name="T104"/>
                  <a:gd fmla="*/ 88 h 142" name="T105"/>
                  <a:gd fmla="*/ 48 w 317" name="T106"/>
                  <a:gd fmla="*/ 57 h 142" name="T107"/>
                  <a:gd fmla="*/ 50 w 317" name="T108"/>
                  <a:gd fmla="*/ 60 h 142" name="T109"/>
                  <a:gd fmla="*/ 42 w 317" name="T110"/>
                  <a:gd fmla="*/ 47 h 142" name="T111"/>
                  <a:gd fmla="*/ 24 w 317" name="T112"/>
                  <a:gd fmla="*/ 33 h 142" name="T113"/>
                  <a:gd fmla="*/ 36 w 317" name="T114"/>
                  <a:gd fmla="*/ 36 h 142" name="T115"/>
                  <a:gd fmla="*/ 20 w 317" name="T116"/>
                  <a:gd fmla="*/ 30 h 142" name="T117"/>
                  <a:gd fmla="*/ 6 w 317" name="T118"/>
                  <a:gd fmla="*/ 9 h 142" name="T119"/>
                  <a:gd fmla="*/ 10 w 317" name="T120"/>
                  <a:gd fmla="*/ 18 h 142" name="T121"/>
                  <a:gd fmla="*/ 27 w 317" name="T122"/>
                  <a:gd fmla="*/ 6 h 14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2" w="317">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4" name="Freeform 18"/>
              <p:cNvSpPr>
                <a:spLocks noEditPoints="1"/>
              </p:cNvSpPr>
              <p:nvPr/>
            </p:nvSpPr>
            <p:spPr bwMode="auto">
              <a:xfrm>
                <a:off x="1514476" y="2149475"/>
                <a:ext cx="1435100" cy="1433513"/>
              </a:xfrm>
              <a:custGeom>
                <a:gdLst>
                  <a:gd fmla="*/ 191 w 381" name="T0"/>
                  <a:gd fmla="*/ 0 h 381" name="T1"/>
                  <a:gd fmla="*/ 381 w 381" name="T2"/>
                  <a:gd fmla="*/ 191 h 381" name="T3"/>
                  <a:gd fmla="*/ 191 w 381" name="T4"/>
                  <a:gd fmla="*/ 381 h 381" name="T5"/>
                  <a:gd fmla="*/ 0 w 381" name="T6"/>
                  <a:gd fmla="*/ 191 h 381" name="T7"/>
                  <a:gd fmla="*/ 191 w 381" name="T8"/>
                  <a:gd fmla="*/ 0 h 381" name="T9"/>
                  <a:gd fmla="*/ 191 w 381" name="T10"/>
                  <a:gd fmla="*/ 17 h 381" name="T11"/>
                  <a:gd fmla="*/ 365 w 381" name="T12"/>
                  <a:gd fmla="*/ 191 h 381" name="T13"/>
                  <a:gd fmla="*/ 191 w 381" name="T14"/>
                  <a:gd fmla="*/ 365 h 381" name="T15"/>
                  <a:gd fmla="*/ 16 w 381" name="T16"/>
                  <a:gd fmla="*/ 191 h 381" name="T17"/>
                  <a:gd fmla="*/ 191 w 381" name="T18"/>
                  <a:gd fmla="*/ 17 h 381" name="T19"/>
                  <a:gd fmla="*/ 191 w 381" name="T20"/>
                  <a:gd fmla="*/ 21 h 381" name="T21"/>
                  <a:gd fmla="*/ 361 w 381" name="T22"/>
                  <a:gd fmla="*/ 191 h 381" name="T23"/>
                  <a:gd fmla="*/ 191 w 381" name="T24"/>
                  <a:gd fmla="*/ 361 h 381" name="T25"/>
                  <a:gd fmla="*/ 20 w 381" name="T26"/>
                  <a:gd fmla="*/ 191 h 381" name="T27"/>
                  <a:gd fmla="*/ 191 w 381" name="T28"/>
                  <a:gd fmla="*/ 21 h 381" name="T29"/>
                  <a:gd fmla="*/ 191 w 381" name="T30"/>
                  <a:gd fmla="*/ 73 h 381" name="T31"/>
                  <a:gd fmla="*/ 309 w 381" name="T32"/>
                  <a:gd fmla="*/ 191 h 381" name="T33"/>
                  <a:gd fmla="*/ 191 w 381" name="T34"/>
                  <a:gd fmla="*/ 309 h 381" name="T35"/>
                  <a:gd fmla="*/ 72 w 381" name="T36"/>
                  <a:gd fmla="*/ 191 h 381" name="T37"/>
                  <a:gd fmla="*/ 191 w 381" name="T38"/>
                  <a:gd fmla="*/ 73 h 381" name="T39"/>
                  <a:gd fmla="*/ 191 w 381" name="T40"/>
                  <a:gd fmla="*/ 76 h 381" name="T41"/>
                  <a:gd fmla="*/ 305 w 381" name="T42"/>
                  <a:gd fmla="*/ 191 h 381" name="T43"/>
                  <a:gd fmla="*/ 191 w 381" name="T44"/>
                  <a:gd fmla="*/ 306 h 381" name="T45"/>
                  <a:gd fmla="*/ 76 w 381" name="T46"/>
                  <a:gd fmla="*/ 191 h 381" name="T47"/>
                  <a:gd fmla="*/ 191 w 381" name="T48"/>
                  <a:gd fmla="*/ 76 h 381" name="T49"/>
                  <a:gd fmla="*/ 191 w 381" name="T50"/>
                  <a:gd fmla="*/ 9 h 381" name="T51"/>
                  <a:gd fmla="*/ 372 w 381" name="T52"/>
                  <a:gd fmla="*/ 191 h 381" name="T53"/>
                  <a:gd fmla="*/ 191 w 381" name="T54"/>
                  <a:gd fmla="*/ 373 h 381" name="T55"/>
                  <a:gd fmla="*/ 9 w 381" name="T56"/>
                  <a:gd fmla="*/ 191 h 381" name="T57"/>
                  <a:gd fmla="*/ 191 w 381" name="T58"/>
                  <a:gd fmla="*/ 9 h 38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81" w="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5" name="Freeform 19"/>
              <p:cNvSpPr>
                <a:spLocks noEditPoints="1"/>
              </p:cNvSpPr>
              <p:nvPr/>
            </p:nvSpPr>
            <p:spPr bwMode="auto">
              <a:xfrm>
                <a:off x="2079626" y="2635250"/>
                <a:ext cx="304800" cy="225425"/>
              </a:xfrm>
              <a:custGeom>
                <a:gdLst>
                  <a:gd fmla="*/ 70 w 81" name="T0"/>
                  <a:gd fmla="*/ 19 h 60" name="T1"/>
                  <a:gd fmla="*/ 79 w 81" name="T2"/>
                  <a:gd fmla="*/ 14 h 60" name="T3"/>
                  <a:gd fmla="*/ 61 w 81" name="T4"/>
                  <a:gd fmla="*/ 19 h 60" name="T5"/>
                  <a:gd fmla="*/ 46 w 81" name="T6"/>
                  <a:gd fmla="*/ 34 h 60" name="T7"/>
                  <a:gd fmla="*/ 49 w 81" name="T8"/>
                  <a:gd fmla="*/ 37 h 60" name="T9"/>
                  <a:gd fmla="*/ 51 w 81" name="T10"/>
                  <a:gd fmla="*/ 43 h 60" name="T11"/>
                  <a:gd fmla="*/ 30 w 81" name="T12"/>
                  <a:gd fmla="*/ 43 h 60" name="T13"/>
                  <a:gd fmla="*/ 25 w 81" name="T14"/>
                  <a:gd fmla="*/ 41 h 60" name="T15"/>
                  <a:gd fmla="*/ 33 w 81" name="T16"/>
                  <a:gd fmla="*/ 36 h 60" name="T17"/>
                  <a:gd fmla="*/ 35 w 81" name="T18"/>
                  <a:gd fmla="*/ 30 h 60" name="T19"/>
                  <a:gd fmla="*/ 55 w 81" name="T20"/>
                  <a:gd fmla="*/ 35 h 60" name="T21"/>
                  <a:gd fmla="*/ 21 w 81" name="T22"/>
                  <a:gd fmla="*/ 39 h 60" name="T23"/>
                  <a:gd fmla="*/ 27 w 81" name="T24"/>
                  <a:gd fmla="*/ 34 h 60" name="T25"/>
                  <a:gd fmla="*/ 55 w 81" name="T26"/>
                  <a:gd fmla="*/ 50 h 60" name="T27"/>
                  <a:gd fmla="*/ 52 w 81" name="T28"/>
                  <a:gd fmla="*/ 59 h 60" name="T29"/>
                  <a:gd fmla="*/ 29 w 81" name="T30"/>
                  <a:gd fmla="*/ 43 h 60" name="T31"/>
                  <a:gd fmla="*/ 25 w 81" name="T32"/>
                  <a:gd fmla="*/ 53 h 60" name="T33"/>
                  <a:gd fmla="*/ 20 w 81" name="T34"/>
                  <a:gd fmla="*/ 46 h 60" name="T35"/>
                  <a:gd fmla="*/ 18 w 81" name="T36"/>
                  <a:gd fmla="*/ 52 h 60" name="T37"/>
                  <a:gd fmla="*/ 13 w 81" name="T38"/>
                  <a:gd fmla="*/ 59 h 60" name="T39"/>
                  <a:gd fmla="*/ 13 w 81" name="T40"/>
                  <a:gd fmla="*/ 41 h 60" name="T41"/>
                  <a:gd fmla="*/ 25 w 81" name="T42"/>
                  <a:gd fmla="*/ 29 h 60" name="T43"/>
                  <a:gd fmla="*/ 6 w 81" name="T44"/>
                  <a:gd fmla="*/ 35 h 60" name="T45"/>
                  <a:gd fmla="*/ 79 w 81" name="T46"/>
                  <a:gd fmla="*/ 29 h 60" name="T47"/>
                  <a:gd fmla="*/ 64 w 81" name="T48"/>
                  <a:gd fmla="*/ 35 h 60" name="T49"/>
                  <a:gd fmla="*/ 12 w 81" name="T50"/>
                  <a:gd fmla="*/ 24 h 60" name="T51"/>
                  <a:gd fmla="*/ 30 w 81" name="T52"/>
                  <a:gd fmla="*/ 28 h 60" name="T53"/>
                  <a:gd fmla="*/ 41 w 81" name="T54"/>
                  <a:gd fmla="*/ 28 h 60" name="T55"/>
                  <a:gd fmla="*/ 51 w 81" name="T56"/>
                  <a:gd fmla="*/ 28 h 60" name="T57"/>
                  <a:gd fmla="*/ 69 w 81" name="T58"/>
                  <a:gd fmla="*/ 24 h 60" name="T59"/>
                  <a:gd fmla="*/ 69 w 81" name="T60"/>
                  <a:gd fmla="*/ 59 h 60" name="T61"/>
                  <a:gd fmla="*/ 52 w 81" name="T62"/>
                  <a:gd fmla="*/ 60 h 60" name="T63"/>
                  <a:gd fmla="*/ 25 w 81" name="T64"/>
                  <a:gd fmla="*/ 60 h 60" name="T65"/>
                  <a:gd fmla="*/ 0 w 81" name="T66"/>
                  <a:gd fmla="*/ 35 h 60" name="T67"/>
                  <a:gd fmla="*/ 6 w 81" name="T68"/>
                  <a:gd fmla="*/ 18 h 60" name="T69"/>
                  <a:gd fmla="*/ 15 w 81" name="T70"/>
                  <a:gd fmla="*/ 12 h 60" name="T71"/>
                  <a:gd fmla="*/ 23 w 81" name="T72"/>
                  <a:gd fmla="*/ 0 h 60" name="T73"/>
                  <a:gd fmla="*/ 32 w 81" name="T74"/>
                  <a:gd fmla="*/ 6 h 60" name="T75"/>
                  <a:gd fmla="*/ 39 w 81" name="T76"/>
                  <a:gd fmla="*/ 6 h 60" name="T77"/>
                  <a:gd fmla="*/ 48 w 81" name="T78"/>
                  <a:gd fmla="*/ 1 h 60" name="T79"/>
                  <a:gd fmla="*/ 58 w 81" name="T80"/>
                  <a:gd fmla="*/ 0 h 60" name="T81"/>
                  <a:gd fmla="*/ 66 w 81" name="T82"/>
                  <a:gd fmla="*/ 18 h 60" name="T83"/>
                  <a:gd fmla="*/ 72 w 81" name="T84"/>
                  <a:gd fmla="*/ 18 h 60" name="T85"/>
                  <a:gd fmla="*/ 81 w 81" name="T86"/>
                  <a:gd fmla="*/ 14 h 60" name="T87"/>
                  <a:gd fmla="*/ 23 w 81" name="T88"/>
                  <a:gd fmla="*/ 14 h 60" name="T89"/>
                  <a:gd fmla="*/ 14 w 81" name="T90"/>
                  <a:gd fmla="*/ 18 h 60" name="T91"/>
                  <a:gd fmla="*/ 5 w 81" name="T92"/>
                  <a:gd fmla="*/ 19 h 60" name="T93"/>
                  <a:gd fmla="*/ 23 w 81" name="T94"/>
                  <a:gd fmla="*/ 18 h 60" name="T95"/>
                  <a:gd fmla="*/ 36 w 81" name="T96"/>
                  <a:gd fmla="*/ 22 h 60" name="T97"/>
                  <a:gd fmla="*/ 49 w 81" name="T98"/>
                  <a:gd fmla="*/ 18 h 60" name="T99"/>
                  <a:gd fmla="*/ 57 w 81" name="T100"/>
                  <a:gd fmla="*/ 59 h 60" name="T101"/>
                  <a:gd fmla="*/ 24 w 81" name="T102"/>
                  <a:gd fmla="*/ 1 h 60" name="T103"/>
                  <a:gd fmla="*/ 37 w 81" name="T104"/>
                  <a:gd fmla="*/ 1 h 60" name="T105"/>
                  <a:gd fmla="*/ 47 w 81" name="T106"/>
                  <a:gd fmla="*/ 6 h 60" name="T107"/>
                  <a:gd fmla="*/ 24 w 81" name="T108"/>
                  <a:gd fmla="*/ 10 h 60" name="T109"/>
                  <a:gd fmla="*/ 41 w 81" name="T110"/>
                  <a:gd fmla="*/ 16 h 60" name="T111"/>
                  <a:gd fmla="*/ 51 w 81" name="T112"/>
                  <a:gd fmla="*/ 16 h 60" name="T113"/>
                  <a:gd fmla="*/ 65 w 81" name="T114"/>
                  <a:gd fmla="*/ 45 h 60" name="T115"/>
                  <a:gd fmla="*/ 57 w 81" name="T116"/>
                  <a:gd fmla="*/ 45 h 6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 w="81">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6" name="Freeform 20"/>
              <p:cNvSpPr>
                <a:spLocks noEditPoints="1"/>
              </p:cNvSpPr>
              <p:nvPr/>
            </p:nvSpPr>
            <p:spPr bwMode="auto">
              <a:xfrm>
                <a:off x="2011363" y="2649538"/>
                <a:ext cx="441325" cy="260350"/>
              </a:xfrm>
              <a:custGeom>
                <a:gdLst>
                  <a:gd fmla="*/ 97 w 278" name="T0"/>
                  <a:gd fmla="*/ 0 h 164" name="T1"/>
                  <a:gd fmla="*/ 0 w 278" name="T2"/>
                  <a:gd fmla="*/ 7 h 164" name="T3"/>
                  <a:gd fmla="*/ 0 w 278" name="T4"/>
                  <a:gd fmla="*/ 0 h 164" name="T5"/>
                  <a:gd fmla="*/ 278 w 278" name="T6"/>
                  <a:gd fmla="*/ 0 h 164" name="T7"/>
                  <a:gd fmla="*/ 180 w 278" name="T8"/>
                  <a:gd fmla="*/ 7 h 164" name="T9"/>
                  <a:gd fmla="*/ 180 w 278" name="T10"/>
                  <a:gd fmla="*/ 0 h 164" name="T11"/>
                  <a:gd fmla="*/ 45 w 278" name="T12"/>
                  <a:gd fmla="*/ 59 h 164" name="T13"/>
                  <a:gd fmla="*/ 2 w 278" name="T14"/>
                  <a:gd fmla="*/ 64 h 164" name="T15"/>
                  <a:gd fmla="*/ 2 w 278" name="T16"/>
                  <a:gd fmla="*/ 59 h 164" name="T17"/>
                  <a:gd fmla="*/ 275 w 278" name="T18"/>
                  <a:gd fmla="*/ 59 h 164" name="T19"/>
                  <a:gd fmla="*/ 232 w 278" name="T20"/>
                  <a:gd fmla="*/ 64 h 164" name="T21"/>
                  <a:gd fmla="*/ 232 w 278" name="T22"/>
                  <a:gd fmla="*/ 59 h 164" name="T23"/>
                  <a:gd fmla="*/ 69 w 278" name="T24"/>
                  <a:gd fmla="*/ 102 h 164" name="T25"/>
                  <a:gd fmla="*/ 7 w 278" name="T26"/>
                  <a:gd fmla="*/ 109 h 164" name="T27"/>
                  <a:gd fmla="*/ 7 w 278" name="T28"/>
                  <a:gd fmla="*/ 102 h 164" name="T29"/>
                  <a:gd fmla="*/ 164 w 278" name="T30"/>
                  <a:gd fmla="*/ 102 h 164" name="T31"/>
                  <a:gd fmla="*/ 114 w 278" name="T32"/>
                  <a:gd fmla="*/ 109 h 164" name="T33"/>
                  <a:gd fmla="*/ 114 w 278" name="T34"/>
                  <a:gd fmla="*/ 102 h 164" name="T35"/>
                  <a:gd fmla="*/ 270 w 278" name="T36"/>
                  <a:gd fmla="*/ 102 h 164" name="T37"/>
                  <a:gd fmla="*/ 206 w 278" name="T38"/>
                  <a:gd fmla="*/ 109 h 164" name="T39"/>
                  <a:gd fmla="*/ 206 w 278" name="T40"/>
                  <a:gd fmla="*/ 102 h 164" name="T41"/>
                  <a:gd fmla="*/ 81 w 278" name="T42"/>
                  <a:gd fmla="*/ 159 h 164" name="T43"/>
                  <a:gd fmla="*/ 111 w 278" name="T44"/>
                  <a:gd fmla="*/ 133 h 164" name="T45"/>
                  <a:gd fmla="*/ 114 w 278" name="T46"/>
                  <a:gd fmla="*/ 133 h 164" name="T47"/>
                  <a:gd fmla="*/ 185 w 278" name="T48"/>
                  <a:gd fmla="*/ 159 h 164" name="T49"/>
                  <a:gd fmla="*/ 164 w 278" name="T50"/>
                  <a:gd fmla="*/ 131 h 164" name="T51"/>
                  <a:gd fmla="*/ 164 w 278" name="T52"/>
                  <a:gd fmla="*/ 133 h 164" name="T53"/>
                  <a:gd fmla="*/ 166 w 278" name="T54"/>
                  <a:gd fmla="*/ 133 h 164" name="T55"/>
                  <a:gd fmla="*/ 194 w 278" name="T56"/>
                  <a:gd fmla="*/ 159 h 164" name="T57"/>
                  <a:gd fmla="*/ 261 w 278" name="T58"/>
                  <a:gd fmla="*/ 164 h 164" name="T59"/>
                  <a:gd fmla="*/ 16 w 278" name="T60"/>
                  <a:gd fmla="*/ 159 h 164" name="T61"/>
                  <a:gd fmla="*/ 114 w 278" name="T62"/>
                  <a:gd fmla="*/ 131 h 164" name="T63"/>
                  <a:gd fmla="*/ 114 w 278" name="T64"/>
                  <a:gd fmla="*/ 133 h 164" name="T65"/>
                  <a:gd fmla="*/ 114 w 278" name="T66"/>
                  <a:gd fmla="*/ 131 h 16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4" w="278">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7" name="Freeform 21"/>
              <p:cNvSpPr>
                <a:spLocks noEditPoints="1"/>
              </p:cNvSpPr>
              <p:nvPr/>
            </p:nvSpPr>
            <p:spPr bwMode="auto">
              <a:xfrm>
                <a:off x="1958976" y="2517775"/>
                <a:ext cx="546100" cy="508000"/>
              </a:xfrm>
              <a:custGeom>
                <a:gdLst>
                  <a:gd fmla="*/ 31 w 145" name="T0"/>
                  <a:gd fmla="*/ 0 h 135" name="T1"/>
                  <a:gd fmla="*/ 0 w 145" name="T2"/>
                  <a:gd fmla="*/ 27 h 135" name="T3"/>
                  <a:gd fmla="*/ 14 w 145" name="T4"/>
                  <a:gd fmla="*/ 45 h 135" name="T5"/>
                  <a:gd fmla="*/ 14 w 145" name="T6"/>
                  <a:gd fmla="*/ 63 h 135" name="T7"/>
                  <a:gd fmla="*/ 33 w 145" name="T8"/>
                  <a:gd fmla="*/ 116 h 135" name="T9"/>
                  <a:gd fmla="*/ 61 w 145" name="T10"/>
                  <a:gd fmla="*/ 125 h 135" name="T11"/>
                  <a:gd fmla="*/ 73 w 145" name="T12"/>
                  <a:gd fmla="*/ 135 h 135" name="T13"/>
                  <a:gd fmla="*/ 83 w 145" name="T14"/>
                  <a:gd fmla="*/ 126 h 135" name="T15"/>
                  <a:gd fmla="*/ 112 w 145" name="T16"/>
                  <a:gd fmla="*/ 116 h 135" name="T17"/>
                  <a:gd fmla="*/ 131 w 145" name="T18"/>
                  <a:gd fmla="*/ 63 h 135" name="T19"/>
                  <a:gd fmla="*/ 131 w 145" name="T20"/>
                  <a:gd fmla="*/ 46 h 135" name="T21"/>
                  <a:gd fmla="*/ 145 w 145" name="T22"/>
                  <a:gd fmla="*/ 27 h 135" name="T23"/>
                  <a:gd fmla="*/ 115 w 145" name="T24"/>
                  <a:gd fmla="*/ 0 h 135" name="T25"/>
                  <a:gd fmla="*/ 73 w 145" name="T26"/>
                  <a:gd fmla="*/ 14 h 135" name="T27"/>
                  <a:gd fmla="*/ 31 w 145" name="T28"/>
                  <a:gd fmla="*/ 0 h 135" name="T29"/>
                  <a:gd fmla="*/ 31 w 145" name="T30"/>
                  <a:gd fmla="*/ 4 h 135" name="T31"/>
                  <a:gd fmla="*/ 6 w 145" name="T32"/>
                  <a:gd fmla="*/ 26 h 135" name="T33"/>
                  <a:gd fmla="*/ 16 w 145" name="T34"/>
                  <a:gd fmla="*/ 38 h 135" name="T35"/>
                  <a:gd fmla="*/ 17 w 145" name="T36"/>
                  <a:gd fmla="*/ 51 h 135" name="T37"/>
                  <a:gd fmla="*/ 17 w 145" name="T38"/>
                  <a:gd fmla="*/ 64 h 135" name="T39"/>
                  <a:gd fmla="*/ 34 w 145" name="T40"/>
                  <a:gd fmla="*/ 113 h 135" name="T41"/>
                  <a:gd fmla="*/ 60 w 145" name="T42"/>
                  <a:gd fmla="*/ 122 h 135" name="T43"/>
                  <a:gd fmla="*/ 73 w 145" name="T44"/>
                  <a:gd fmla="*/ 130 h 135" name="T45"/>
                  <a:gd fmla="*/ 83 w 145" name="T46"/>
                  <a:gd fmla="*/ 123 h 135" name="T47"/>
                  <a:gd fmla="*/ 111 w 145" name="T48"/>
                  <a:gd fmla="*/ 113 h 135" name="T49"/>
                  <a:gd fmla="*/ 128 w 145" name="T50"/>
                  <a:gd fmla="*/ 63 h 135" name="T51"/>
                  <a:gd fmla="*/ 128 w 145" name="T52"/>
                  <a:gd fmla="*/ 52 h 135" name="T53"/>
                  <a:gd fmla="*/ 129 w 145" name="T54"/>
                  <a:gd fmla="*/ 38 h 135" name="T55"/>
                  <a:gd fmla="*/ 139 w 145" name="T56"/>
                  <a:gd fmla="*/ 26 h 135" name="T57"/>
                  <a:gd fmla="*/ 114 w 145" name="T58"/>
                  <a:gd fmla="*/ 4 h 135" name="T59"/>
                  <a:gd fmla="*/ 73 w 145" name="T60"/>
                  <a:gd fmla="*/ 16 h 135" name="T61"/>
                  <a:gd fmla="*/ 31 w 145" name="T62"/>
                  <a:gd fmla="*/ 4 h 13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35" w="14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8" name="Freeform 22"/>
              <p:cNvSpPr>
                <a:spLocks noEditPoints="1"/>
              </p:cNvSpPr>
              <p:nvPr/>
            </p:nvSpPr>
            <p:spPr bwMode="auto">
              <a:xfrm>
                <a:off x="2036763" y="2559050"/>
                <a:ext cx="388938" cy="430213"/>
              </a:xfrm>
              <a:custGeom>
                <a:gdLst>
                  <a:gd fmla="*/ 226 w 245" name="T0"/>
                  <a:gd fmla="*/ 17 h 271" name="T1"/>
                  <a:gd fmla="*/ 233 w 245" name="T2"/>
                  <a:gd fmla="*/ 31 h 271" name="T3"/>
                  <a:gd fmla="*/ 219 w 245" name="T4"/>
                  <a:gd fmla="*/ 41 h 271" name="T5"/>
                  <a:gd fmla="*/ 207 w 245" name="T6"/>
                  <a:gd fmla="*/ 31 h 271" name="T7"/>
                  <a:gd fmla="*/ 212 w 245" name="T8"/>
                  <a:gd fmla="*/ 17 h 271" name="T9"/>
                  <a:gd fmla="*/ 219 w 245" name="T10"/>
                  <a:gd fmla="*/ 0 h 271" name="T11"/>
                  <a:gd fmla="*/ 131 w 245" name="T12"/>
                  <a:gd fmla="*/ 240 h 271" name="T13"/>
                  <a:gd fmla="*/ 136 w 245" name="T14"/>
                  <a:gd fmla="*/ 254 h 271" name="T15"/>
                  <a:gd fmla="*/ 122 w 245" name="T16"/>
                  <a:gd fmla="*/ 263 h 271" name="T17"/>
                  <a:gd fmla="*/ 110 w 245" name="T18"/>
                  <a:gd fmla="*/ 254 h 271" name="T19"/>
                  <a:gd fmla="*/ 114 w 245" name="T20"/>
                  <a:gd fmla="*/ 240 h 271" name="T21"/>
                  <a:gd fmla="*/ 122 w 245" name="T22"/>
                  <a:gd fmla="*/ 223 h 271" name="T23"/>
                  <a:gd fmla="*/ 126 w 245" name="T24"/>
                  <a:gd fmla="*/ 242 h 271" name="T25"/>
                  <a:gd fmla="*/ 129 w 245" name="T26"/>
                  <a:gd fmla="*/ 252 h 271" name="T27"/>
                  <a:gd fmla="*/ 122 w 245" name="T28"/>
                  <a:gd fmla="*/ 256 h 271" name="T29"/>
                  <a:gd fmla="*/ 114 w 245" name="T30"/>
                  <a:gd fmla="*/ 252 h 271" name="T31"/>
                  <a:gd fmla="*/ 117 w 245" name="T32"/>
                  <a:gd fmla="*/ 242 h 271" name="T33"/>
                  <a:gd fmla="*/ 122 w 245" name="T34"/>
                  <a:gd fmla="*/ 235 h 271" name="T35"/>
                  <a:gd fmla="*/ 34 w 245" name="T36"/>
                  <a:gd fmla="*/ 17 h 271" name="T37"/>
                  <a:gd fmla="*/ 38 w 245" name="T38"/>
                  <a:gd fmla="*/ 31 h 271" name="T39"/>
                  <a:gd fmla="*/ 27 w 245" name="T40"/>
                  <a:gd fmla="*/ 41 h 271" name="T41"/>
                  <a:gd fmla="*/ 15 w 245" name="T42"/>
                  <a:gd fmla="*/ 31 h 271" name="T43"/>
                  <a:gd fmla="*/ 19 w 245" name="T44"/>
                  <a:gd fmla="*/ 17 h 271" name="T45"/>
                  <a:gd fmla="*/ 27 w 245" name="T46"/>
                  <a:gd fmla="*/ 0 h 271" name="T47"/>
                  <a:gd fmla="*/ 31 w 245" name="T48"/>
                  <a:gd fmla="*/ 22 h 271" name="T49"/>
                  <a:gd fmla="*/ 34 w 245" name="T50"/>
                  <a:gd fmla="*/ 29 h 271" name="T51"/>
                  <a:gd fmla="*/ 27 w 245" name="T52"/>
                  <a:gd fmla="*/ 33 h 271" name="T53"/>
                  <a:gd fmla="*/ 19 w 245" name="T54"/>
                  <a:gd fmla="*/ 29 h 271" name="T55"/>
                  <a:gd fmla="*/ 22 w 245" name="T56"/>
                  <a:gd fmla="*/ 22 h 271" name="T57"/>
                  <a:gd fmla="*/ 27 w 245" name="T58"/>
                  <a:gd fmla="*/ 12 h 271" name="T59"/>
                  <a:gd fmla="*/ 224 w 245" name="T60"/>
                  <a:gd fmla="*/ 22 h 271" name="T61"/>
                  <a:gd fmla="*/ 226 w 245" name="T62"/>
                  <a:gd fmla="*/ 29 h 271" name="T63"/>
                  <a:gd fmla="*/ 219 w 245" name="T64"/>
                  <a:gd fmla="*/ 33 h 271" name="T65"/>
                  <a:gd fmla="*/ 212 w 245" name="T66"/>
                  <a:gd fmla="*/ 29 h 271" name="T67"/>
                  <a:gd fmla="*/ 214 w 245" name="T68"/>
                  <a:gd fmla="*/ 22 h 271" name="T69"/>
                  <a:gd fmla="*/ 219 w 245" name="T70"/>
                  <a:gd fmla="*/ 12 h 27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71" w="245">
                    <a:moveTo>
                      <a:pt x="219" y="0"/>
                    </a:moveTo>
                    <a:lnTo>
                      <a:pt x="226" y="17"/>
                    </a:lnTo>
                    <a:lnTo>
                      <a:pt x="245" y="19"/>
                    </a:lnTo>
                    <a:lnTo>
                      <a:pt x="233" y="31"/>
                    </a:lnTo>
                    <a:lnTo>
                      <a:pt x="235" y="48"/>
                    </a:lnTo>
                    <a:lnTo>
                      <a:pt x="219" y="41"/>
                    </a:lnTo>
                    <a:lnTo>
                      <a:pt x="205" y="48"/>
                    </a:lnTo>
                    <a:lnTo>
                      <a:pt x="207" y="31"/>
                    </a:lnTo>
                    <a:lnTo>
                      <a:pt x="193" y="19"/>
                    </a:lnTo>
                    <a:lnTo>
                      <a:pt x="212" y="17"/>
                    </a:lnTo>
                    <a:lnTo>
                      <a:pt x="219" y="0"/>
                    </a:lnTo>
                    <a:lnTo>
                      <a:pt x="219" y="0"/>
                    </a:lnTo>
                    <a:close/>
                    <a:moveTo>
                      <a:pt x="122" y="223"/>
                    </a:moveTo>
                    <a:lnTo>
                      <a:pt x="131" y="240"/>
                    </a:lnTo>
                    <a:lnTo>
                      <a:pt x="148" y="242"/>
                    </a:lnTo>
                    <a:lnTo>
                      <a:pt x="136" y="254"/>
                    </a:lnTo>
                    <a:lnTo>
                      <a:pt x="138" y="271"/>
                    </a:lnTo>
                    <a:lnTo>
                      <a:pt x="122" y="263"/>
                    </a:lnTo>
                    <a:lnTo>
                      <a:pt x="107" y="271"/>
                    </a:lnTo>
                    <a:lnTo>
                      <a:pt x="110" y="254"/>
                    </a:lnTo>
                    <a:lnTo>
                      <a:pt x="98" y="242"/>
                    </a:lnTo>
                    <a:lnTo>
                      <a:pt x="114" y="240"/>
                    </a:lnTo>
                    <a:lnTo>
                      <a:pt x="122" y="223"/>
                    </a:lnTo>
                    <a:lnTo>
                      <a:pt x="122" y="223"/>
                    </a:lnTo>
                    <a:close/>
                    <a:moveTo>
                      <a:pt x="122" y="235"/>
                    </a:moveTo>
                    <a:lnTo>
                      <a:pt x="126" y="242"/>
                    </a:lnTo>
                    <a:lnTo>
                      <a:pt x="136" y="244"/>
                    </a:lnTo>
                    <a:lnTo>
                      <a:pt x="129" y="252"/>
                    </a:lnTo>
                    <a:lnTo>
                      <a:pt x="131" y="261"/>
                    </a:lnTo>
                    <a:lnTo>
                      <a:pt x="122" y="256"/>
                    </a:lnTo>
                    <a:lnTo>
                      <a:pt x="112" y="261"/>
                    </a:lnTo>
                    <a:lnTo>
                      <a:pt x="114" y="252"/>
                    </a:lnTo>
                    <a:lnTo>
                      <a:pt x="107" y="244"/>
                    </a:lnTo>
                    <a:lnTo>
                      <a:pt x="117" y="242"/>
                    </a:lnTo>
                    <a:lnTo>
                      <a:pt x="122" y="235"/>
                    </a:lnTo>
                    <a:lnTo>
                      <a:pt x="122" y="235"/>
                    </a:lnTo>
                    <a:close/>
                    <a:moveTo>
                      <a:pt x="27" y="0"/>
                    </a:moveTo>
                    <a:lnTo>
                      <a:pt x="34" y="17"/>
                    </a:lnTo>
                    <a:lnTo>
                      <a:pt x="53" y="19"/>
                    </a:lnTo>
                    <a:lnTo>
                      <a:pt x="38" y="31"/>
                    </a:lnTo>
                    <a:lnTo>
                      <a:pt x="41" y="48"/>
                    </a:lnTo>
                    <a:lnTo>
                      <a:pt x="27" y="41"/>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39" name="Freeform 23"/>
              <p:cNvSpPr>
                <a:spLocks noEditPoints="1"/>
              </p:cNvSpPr>
              <p:nvPr/>
            </p:nvSpPr>
            <p:spPr bwMode="auto">
              <a:xfrm>
                <a:off x="2055813" y="3078163"/>
                <a:ext cx="350838" cy="79375"/>
              </a:xfrm>
              <a:custGeom>
                <a:gdLst>
                  <a:gd fmla="*/ 11 w 93" name="T0"/>
                  <a:gd fmla="*/ 4 h 21" name="T1"/>
                  <a:gd fmla="*/ 11 w 93" name="T2"/>
                  <a:gd fmla="*/ 4 h 21" name="T3"/>
                  <a:gd fmla="*/ 11 w 93" name="T4"/>
                  <a:gd fmla="*/ 2 h 21" name="T5"/>
                  <a:gd fmla="*/ 29 w 93" name="T6"/>
                  <a:gd fmla="*/ 3 h 21" name="T7"/>
                  <a:gd fmla="*/ 28 w 93" name="T8"/>
                  <a:gd fmla="*/ 8 h 21" name="T9"/>
                  <a:gd fmla="*/ 38 w 93" name="T10"/>
                  <a:gd fmla="*/ 7 h 21" name="T11"/>
                  <a:gd fmla="*/ 37 w 93" name="T12"/>
                  <a:gd fmla="*/ 5 h 21" name="T13"/>
                  <a:gd fmla="*/ 33 w 93" name="T14"/>
                  <a:gd fmla="*/ 4 h 21" name="T15"/>
                  <a:gd fmla="*/ 39 w 93" name="T16"/>
                  <a:gd fmla="*/ 1 h 21" name="T17"/>
                  <a:gd fmla="*/ 63 w 93" name="T18"/>
                  <a:gd fmla="*/ 3 h 21" name="T19"/>
                  <a:gd fmla="*/ 65 w 93" name="T20"/>
                  <a:gd fmla="*/ 8 h 21" name="T21"/>
                  <a:gd fmla="*/ 71 w 93" name="T22"/>
                  <a:gd fmla="*/ 10 h 21" name="T23"/>
                  <a:gd fmla="*/ 65 w 93" name="T24"/>
                  <a:gd fmla="*/ 2 h 21" name="T25"/>
                  <a:gd fmla="*/ 88 w 93" name="T26"/>
                  <a:gd fmla="*/ 12 h 21" name="T27"/>
                  <a:gd fmla="*/ 87 w 93" name="T28"/>
                  <a:gd fmla="*/ 11 h 21" name="T29"/>
                  <a:gd fmla="*/ 87 w 93" name="T30"/>
                  <a:gd fmla="*/ 5 h 21" name="T31"/>
                  <a:gd fmla="*/ 83 w 93" name="T32"/>
                  <a:gd fmla="*/ 18 h 21" name="T33"/>
                  <a:gd fmla="*/ 80 w 93" name="T34"/>
                  <a:gd fmla="*/ 11 h 21" name="T35"/>
                  <a:gd fmla="*/ 78 w 93" name="T36"/>
                  <a:gd fmla="*/ 11 h 21" name="T37"/>
                  <a:gd fmla="*/ 75 w 93" name="T38"/>
                  <a:gd fmla="*/ 19 h 21" name="T39"/>
                  <a:gd fmla="*/ 93 w 93" name="T40"/>
                  <a:gd fmla="*/ 20 h 21" name="T41"/>
                  <a:gd fmla="*/ 85 w 93" name="T42"/>
                  <a:gd fmla="*/ 12 h 21" name="T43"/>
                  <a:gd fmla="*/ 55 w 93" name="T44"/>
                  <a:gd fmla="*/ 2 h 21" name="T45"/>
                  <a:gd fmla="*/ 50 w 93" name="T46"/>
                  <a:gd fmla="*/ 7 h 21" name="T47"/>
                  <a:gd fmla="*/ 50 w 93" name="T48"/>
                  <a:gd fmla="*/ 15 h 21" name="T49"/>
                  <a:gd fmla="*/ 57 w 93" name="T50"/>
                  <a:gd fmla="*/ 10 h 21" name="T51"/>
                  <a:gd fmla="*/ 53 w 93" name="T52"/>
                  <a:gd fmla="*/ 14 h 21" name="T53"/>
                  <a:gd fmla="*/ 57 w 93" name="T54"/>
                  <a:gd fmla="*/ 14 h 21" name="T55"/>
                  <a:gd fmla="*/ 57 w 93" name="T56"/>
                  <a:gd fmla="*/ 9 h 21" name="T57"/>
                  <a:gd fmla="*/ 55 w 93" name="T58"/>
                  <a:gd fmla="*/ 7 h 21" name="T59"/>
                  <a:gd fmla="*/ 62 w 93" name="T60"/>
                  <a:gd fmla="*/ 11 h 21" name="T61"/>
                  <a:gd fmla="*/ 62 w 93" name="T62"/>
                  <a:gd fmla="*/ 11 h 21" name="T63"/>
                  <a:gd fmla="*/ 62 w 93" name="T64"/>
                  <a:gd fmla="*/ 14 h 21" name="T65"/>
                  <a:gd fmla="*/ 39 w 93" name="T66"/>
                  <a:gd fmla="*/ 11 h 21" name="T67"/>
                  <a:gd fmla="*/ 36 w 93" name="T68"/>
                  <a:gd fmla="*/ 10 h 21" name="T69"/>
                  <a:gd fmla="*/ 34 w 93" name="T70"/>
                  <a:gd fmla="*/ 12 h 21" name="T71"/>
                  <a:gd fmla="*/ 34 w 93" name="T72"/>
                  <a:gd fmla="*/ 13 h 21" name="T73"/>
                  <a:gd fmla="*/ 26 w 93" name="T74"/>
                  <a:gd fmla="*/ 17 h 21" name="T75"/>
                  <a:gd fmla="*/ 44 w 93" name="T76"/>
                  <a:gd fmla="*/ 15 h 21" name="T77"/>
                  <a:gd fmla="*/ 35 w 93" name="T78"/>
                  <a:gd fmla="*/ 12 h 21" name="T79"/>
                  <a:gd fmla="*/ 7 w 93" name="T80"/>
                  <a:gd fmla="*/ 6 h 21" name="T81"/>
                  <a:gd fmla="*/ 12 w 93" name="T82"/>
                  <a:gd fmla="*/ 8 h 21" name="T83"/>
                  <a:gd fmla="*/ 10 w 93" name="T84"/>
                  <a:gd fmla="*/ 8 h 21" name="T85"/>
                  <a:gd fmla="*/ 13 w 93" name="T86"/>
                  <a:gd fmla="*/ 5 h 21" name="T87"/>
                  <a:gd fmla="*/ 5 w 93" name="T88"/>
                  <a:gd fmla="*/ 7 h 21" name="T89"/>
                  <a:gd fmla="*/ 6 w 93" name="T90"/>
                  <a:gd fmla="*/ 9 h 21" name="T91"/>
                  <a:gd fmla="*/ 4 w 93" name="T92"/>
                  <a:gd fmla="*/ 11 h 21" name="T93"/>
                  <a:gd fmla="*/ 8 w 93" name="T94"/>
                  <a:gd fmla="*/ 11 h 21" name="T95"/>
                  <a:gd fmla="*/ 0 w 93" name="T96"/>
                  <a:gd fmla="*/ 16 h 21" name="T97"/>
                  <a:gd fmla="*/ 18 w 93" name="T98"/>
                  <a:gd fmla="*/ 14 h 21" name="T99"/>
                  <a:gd fmla="*/ 14 w 93" name="T100"/>
                  <a:gd fmla="*/ 13 h 21" name="T101"/>
                  <a:gd fmla="*/ 12 w 93" name="T102"/>
                  <a:gd fmla="*/ 11 h 21" name="T103"/>
                  <a:gd fmla="*/ 10 w 93" name="T104"/>
                  <a:gd fmla="*/ 14 h 21" name="T105"/>
                  <a:gd fmla="*/ 14 w 93" name="T106"/>
                  <a:gd fmla="*/ 10 h 21" name="T107"/>
                  <a:gd fmla="*/ 10 w 93" name="T108"/>
                  <a:gd fmla="*/ 9 h 21" name="T109"/>
                  <a:gd fmla="*/ 6 w 93" name="T110"/>
                  <a:gd fmla="*/ 14 h 21" name="T111"/>
                  <a:gd fmla="*/ 7 w 93" name="T112"/>
                  <a:gd fmla="*/ 17 h 21" name="T113"/>
                  <a:gd fmla="*/ 7 w 93" name="T114"/>
                  <a:gd fmla="*/ 21 h 21" name="T115"/>
                  <a:gd fmla="*/ 14 w 93" name="T116"/>
                  <a:gd fmla="*/ 20 h 21" name="T117"/>
                  <a:gd fmla="*/ 15 w 93" name="T118"/>
                  <a:gd fmla="*/ 16 h 21" name="T119"/>
                  <a:gd fmla="*/ 12 w 93" name="T120"/>
                  <a:gd fmla="*/ 17 h 21" name="T121"/>
                  <a:gd fmla="*/ 7 w 93" name="T122"/>
                  <a:gd fmla="*/ 18 h 2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 w="93">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sp>
            <p:nvSpPr>
              <p:cNvPr id="40" name="Freeform 24"/>
              <p:cNvSpPr>
                <a:spLocks noEditPoints="1"/>
              </p:cNvSpPr>
              <p:nvPr/>
            </p:nvSpPr>
            <p:spPr bwMode="auto">
              <a:xfrm>
                <a:off x="1863726" y="2803525"/>
                <a:ext cx="735013" cy="388938"/>
              </a:xfrm>
              <a:custGeom>
                <a:gdLst>
                  <a:gd fmla="*/ 152 w 195" name="T0"/>
                  <a:gd fmla="*/ 59 h 103" name="T1"/>
                  <a:gd fmla="*/ 160 w 195" name="T2"/>
                  <a:gd fmla="*/ 39 h 103" name="T3"/>
                  <a:gd fmla="*/ 168 w 195" name="T4"/>
                  <a:gd fmla="*/ 23 h 103" name="T5"/>
                  <a:gd fmla="*/ 167 w 195" name="T6"/>
                  <a:gd fmla="*/ 0 h 103" name="T7"/>
                  <a:gd fmla="*/ 193 w 195" name="T8"/>
                  <a:gd fmla="*/ 9 h 103" name="T9"/>
                  <a:gd fmla="*/ 189 w 195" name="T10"/>
                  <a:gd fmla="*/ 30 h 103" name="T11"/>
                  <a:gd fmla="*/ 178 w 195" name="T12"/>
                  <a:gd fmla="*/ 69 h 103" name="T13"/>
                  <a:gd fmla="*/ 174 w 195" name="T14"/>
                  <a:gd fmla="*/ 83 h 103" name="T15"/>
                  <a:gd fmla="*/ 158 w 195" name="T16"/>
                  <a:gd fmla="*/ 94 h 103" name="T17"/>
                  <a:gd fmla="*/ 147 w 195" name="T18"/>
                  <a:gd fmla="*/ 103 h 103" name="T19"/>
                  <a:gd fmla="*/ 42 w 195" name="T20"/>
                  <a:gd fmla="*/ 101 h 103" name="T21"/>
                  <a:gd fmla="*/ 31 w 195" name="T22"/>
                  <a:gd fmla="*/ 79 h 103" name="T23"/>
                  <a:gd fmla="*/ 17 w 195" name="T24"/>
                  <a:gd fmla="*/ 78 h 103" name="T25"/>
                  <a:gd fmla="*/ 3 w 195" name="T26"/>
                  <a:gd fmla="*/ 34 h 103" name="T27"/>
                  <a:gd fmla="*/ 6 w 195" name="T28"/>
                  <a:gd fmla="*/ 15 h 103" name="T29"/>
                  <a:gd fmla="*/ 24 w 195" name="T30"/>
                  <a:gd fmla="*/ 7 h 103" name="T31"/>
                  <a:gd fmla="*/ 28 w 195" name="T32"/>
                  <a:gd fmla="*/ 15 h 103" name="T33"/>
                  <a:gd fmla="*/ 24 w 195" name="T34"/>
                  <a:gd fmla="*/ 39 h 103" name="T35"/>
                  <a:gd fmla="*/ 47 w 195" name="T36"/>
                  <a:gd fmla="*/ 54 h 103" name="T37"/>
                  <a:gd fmla="*/ 44 w 195" name="T38"/>
                  <a:gd fmla="*/ 72 h 103" name="T39"/>
                  <a:gd fmla="*/ 149 w 195" name="T40"/>
                  <a:gd fmla="*/ 99 h 103" name="T41"/>
                  <a:gd fmla="*/ 45 w 195" name="T42"/>
                  <a:gd fmla="*/ 74 h 103" name="T43"/>
                  <a:gd fmla="*/ 49 w 195" name="T44"/>
                  <a:gd fmla="*/ 100 h 103" name="T45"/>
                  <a:gd fmla="*/ 43 w 195" name="T46"/>
                  <a:gd fmla="*/ 89 h 103" name="T47"/>
                  <a:gd fmla="*/ 40 w 195" name="T48"/>
                  <a:gd fmla="*/ 60 h 103" name="T49"/>
                  <a:gd fmla="*/ 23 w 195" name="T50"/>
                  <a:gd fmla="*/ 41 h 103" name="T51"/>
                  <a:gd fmla="*/ 28 w 195" name="T52"/>
                  <a:gd fmla="*/ 77 h 103" name="T53"/>
                  <a:gd fmla="*/ 37 w 195" name="T54"/>
                  <a:gd fmla="*/ 89 h 103" name="T55"/>
                  <a:gd fmla="*/ 21 w 195" name="T56"/>
                  <a:gd fmla="*/ 41 h 103" name="T57"/>
                  <a:gd fmla="*/ 26 w 195" name="T58"/>
                  <a:gd fmla="*/ 16 h 103" name="T59"/>
                  <a:gd fmla="*/ 5 w 195" name="T60"/>
                  <a:gd fmla="*/ 34 h 103" name="T61"/>
                  <a:gd fmla="*/ 6 w 195" name="T62"/>
                  <a:gd fmla="*/ 49 h 103" name="T63"/>
                  <a:gd fmla="*/ 20 w 195" name="T64"/>
                  <a:gd fmla="*/ 69 h 103" name="T65"/>
                  <a:gd fmla="*/ 26 w 195" name="T66"/>
                  <a:gd fmla="*/ 78 h 103" name="T67"/>
                  <a:gd fmla="*/ 20 w 195" name="T68"/>
                  <a:gd fmla="*/ 46 h 103" name="T69"/>
                  <a:gd fmla="*/ 15 w 195" name="T70"/>
                  <a:gd fmla="*/ 19 h 103" name="T71"/>
                  <a:gd fmla="*/ 8 w 195" name="T72"/>
                  <a:gd fmla="*/ 27 h 103" name="T73"/>
                  <a:gd fmla="*/ 13 w 195" name="T74"/>
                  <a:gd fmla="*/ 4 h 103" name="T75"/>
                  <a:gd fmla="*/ 8 w 195" name="T76"/>
                  <a:gd fmla="*/ 13 h 103" name="T77"/>
                  <a:gd fmla="*/ 151 w 195" name="T78"/>
                  <a:gd fmla="*/ 100 h 103" name="T79"/>
                  <a:gd fmla="*/ 154 w 195" name="T80"/>
                  <a:gd fmla="*/ 73 h 103" name="T81"/>
                  <a:gd fmla="*/ 158 w 195" name="T82"/>
                  <a:gd fmla="*/ 41 h 103" name="T83"/>
                  <a:gd fmla="*/ 167 w 195" name="T84"/>
                  <a:gd fmla="*/ 67 h 103" name="T85"/>
                  <a:gd fmla="*/ 160 w 195" name="T86"/>
                  <a:gd fmla="*/ 80 h 103" name="T87"/>
                  <a:gd fmla="*/ 151 w 195" name="T88"/>
                  <a:gd fmla="*/ 100 h 103" name="T89"/>
                  <a:gd fmla="*/ 171 w 195" name="T90"/>
                  <a:gd fmla="*/ 23 h 103" name="T91"/>
                  <a:gd fmla="*/ 179 w 195" name="T92"/>
                  <a:gd fmla="*/ 22 h 103" name="T93"/>
                  <a:gd fmla="*/ 189 w 195" name="T94"/>
                  <a:gd fmla="*/ 49 h 103" name="T95"/>
                  <a:gd fmla="*/ 187 w 195" name="T96"/>
                  <a:gd fmla="*/ 51 h 103" name="T97"/>
                  <a:gd fmla="*/ 173 w 195" name="T98"/>
                  <a:gd fmla="*/ 80 h 103" name="T99"/>
                  <a:gd fmla="*/ 173 w 195" name="T100"/>
                  <a:gd fmla="*/ 56 h 103" name="T101"/>
                  <a:gd fmla="*/ 187 w 195" name="T102"/>
                  <a:gd fmla="*/ 27 h 103" name="T103"/>
                  <a:gd fmla="*/ 187 w 195" name="T104"/>
                  <a:gd fmla="*/ 15 h 103" name="T105"/>
                  <a:gd fmla="*/ 172 w 195" name="T106"/>
                  <a:gd fmla="*/ 9 h 103" name="T107"/>
                  <a:gd fmla="*/ 189 w 195" name="T108"/>
                  <a:gd fmla="*/ 13 h 103" name="T109"/>
                  <a:gd fmla="*/ 175 w 195" name="T110"/>
                  <a:gd fmla="*/ 13 h 10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3" w="195">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3D281"/>
                  </a:solidFill>
                  <a:effectLst/>
                  <a:uLnTx/>
                  <a:uFillTx/>
                  <a:latin typeface="等线"/>
                  <a:cs typeface="+mn-cs"/>
                </a:endParaRPr>
              </a:p>
            </p:txBody>
          </p:sp>
        </p:grpSp>
      </p:grpSp>
    </p:spTree>
    <p:extLst>
      <p:ext uri="{BB962C8B-B14F-4D97-AF65-F5344CB8AC3E}">
        <p14:creationId val="207698761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1000" id="7"/>
                                        <p:tgtEl>
                                          <p:spTgt spid="27"/>
                                        </p:tgtEl>
                                      </p:cBhvr>
                                    </p:animEffect>
                                    <p:anim calcmode="lin" valueType="num">
                                      <p:cBhvr>
                                        <p:cTn dur="1000" fill="hold" id="8"/>
                                        <p:tgtEl>
                                          <p:spTgt spid="27"/>
                                        </p:tgtEl>
                                        <p:attrNameLst>
                                          <p:attrName>ppt_x</p:attrName>
                                        </p:attrNameLst>
                                      </p:cBhvr>
                                      <p:tavLst>
                                        <p:tav tm="0">
                                          <p:val>
                                            <p:strVal val="#ppt_x"/>
                                          </p:val>
                                        </p:tav>
                                        <p:tav tm="100000">
                                          <p:val>
                                            <p:strVal val="#ppt_x"/>
                                          </p:val>
                                        </p:tav>
                                      </p:tavLst>
                                    </p:anim>
                                    <p:anim calcmode="lin" valueType="num">
                                      <p:cBhvr>
                                        <p:cTn dur="1000" fill="hold" id="9"/>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val="0"/>
              </a:ext>
            </a:extLst>
          </a:blip>
          <a:stretch>
            <a:fillRect/>
          </a:stretch>
        </p:blipFill>
        <p:spPr>
          <a:xfrm>
            <a:off x="0" y="-15539"/>
            <a:ext cx="9144000" cy="5157215"/>
          </a:xfrm>
          <a:prstGeom prst="rect">
            <a:avLst/>
          </a:prstGeom>
        </p:spPr>
      </p:pic>
      <p:sp>
        <p:nvSpPr>
          <p:cNvPr id="2" name="矩形 1"/>
          <p:cNvSpPr/>
          <p:nvPr/>
        </p:nvSpPr>
        <p:spPr>
          <a:xfrm>
            <a:off x="0" y="-19187"/>
            <a:ext cx="9144000" cy="51608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49" name="PA_任意多边形 48">
            <a:extLst>
              <a:ext uri="{FF2B5EF4-FFF2-40B4-BE49-F238E27FC236}">
                <a16:creationId xmlns:a16="http://schemas.microsoft.com/office/drawing/2014/main" id="{BFA49FCB-2CC7-4C10-8FC8-CAF637FA87BA}"/>
              </a:ext>
            </a:extLst>
          </p:cNvPr>
          <p:cNvSpPr/>
          <p:nvPr>
            <p:custDataLst>
              <p:tags r:id="rId4"/>
            </p:custDataLst>
          </p:nvPr>
        </p:nvSpPr>
        <p:spPr>
          <a:xfrm>
            <a:off x="1364456" y="901560"/>
            <a:ext cx="6415088" cy="2965590"/>
          </a:xfrm>
          <a:custGeom>
            <a:gdLst>
              <a:gd fmla="*/ 7640402 w 8553450" name="connsiteX0"/>
              <a:gd fmla="*/ 201210 h 3294105" name="connsiteY0"/>
              <a:gd fmla="*/ 7482826 w 8553450" name="connsiteX1"/>
              <a:gd fmla="*/ 358786 h 3294105" name="connsiteY1"/>
              <a:gd fmla="*/ 7640402 w 8553450" name="connsiteX2"/>
              <a:gd fmla="*/ 516362 h 3294105" name="connsiteY2"/>
              <a:gd fmla="*/ 7797978 w 8553450" name="connsiteX3"/>
              <a:gd fmla="*/ 358786 h 3294105" name="connsiteY3"/>
              <a:gd fmla="*/ 7640402 w 8553450" name="connsiteX4"/>
              <a:gd fmla="*/ 201210 h 3294105" name="connsiteY4"/>
              <a:gd fmla="*/ 938758 w 8553450" name="connsiteX5"/>
              <a:gd fmla="*/ 201210 h 3294105" name="connsiteY5"/>
              <a:gd fmla="*/ 781182 w 8553450" name="connsiteX6"/>
              <a:gd fmla="*/ 358786 h 3294105" name="connsiteY6"/>
              <a:gd fmla="*/ 938758 w 8553450" name="connsiteX7"/>
              <a:gd fmla="*/ 516362 h 3294105" name="connsiteY7"/>
              <a:gd fmla="*/ 1096334 w 8553450" name="connsiteX8"/>
              <a:gd fmla="*/ 358786 h 3294105" name="connsiteY8"/>
              <a:gd fmla="*/ 938758 w 8553450" name="connsiteX9"/>
              <a:gd fmla="*/ 201210 h 3294105" name="connsiteY9"/>
              <a:gd fmla="*/ 0 w 8553450" name="connsiteX10"/>
              <a:gd fmla="*/ 0 h 3294105" name="connsiteY10"/>
              <a:gd fmla="*/ 8553450 w 8553450" name="connsiteX11"/>
              <a:gd fmla="*/ 0 h 3294105" name="connsiteY11"/>
              <a:gd fmla="*/ 8553450 w 8553450" name="connsiteX12"/>
              <a:gd fmla="*/ 3294105 h 3294105" name="connsiteY12"/>
              <a:gd fmla="*/ 0 w 8553450" name="connsiteX13"/>
              <a:gd fmla="*/ 3294105 h 3294105"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3294105" w="8553450">
                <a:moveTo>
                  <a:pt x="7640402" y="201210"/>
                </a:moveTo>
                <a:cubicBezTo>
                  <a:pt x="7553375" y="201210"/>
                  <a:pt x="7482826" y="271759"/>
                  <a:pt x="7482826" y="358786"/>
                </a:cubicBezTo>
                <a:cubicBezTo>
                  <a:pt x="7482826" y="445813"/>
                  <a:pt x="7553375" y="516362"/>
                  <a:pt x="7640402" y="516362"/>
                </a:cubicBezTo>
                <a:cubicBezTo>
                  <a:pt x="7727429" y="516362"/>
                  <a:pt x="7797978" y="445813"/>
                  <a:pt x="7797978" y="358786"/>
                </a:cubicBezTo>
                <a:cubicBezTo>
                  <a:pt x="7797978" y="271759"/>
                  <a:pt x="7727429" y="201210"/>
                  <a:pt x="7640402" y="201210"/>
                </a:cubicBezTo>
                <a:close/>
                <a:moveTo>
                  <a:pt x="938758" y="201210"/>
                </a:moveTo>
                <a:cubicBezTo>
                  <a:pt x="851731" y="201210"/>
                  <a:pt x="781182" y="271759"/>
                  <a:pt x="781182" y="358786"/>
                </a:cubicBezTo>
                <a:cubicBezTo>
                  <a:pt x="781182" y="445813"/>
                  <a:pt x="851731" y="516362"/>
                  <a:pt x="938758" y="516362"/>
                </a:cubicBezTo>
                <a:cubicBezTo>
                  <a:pt x="1025785" y="516362"/>
                  <a:pt x="1096334" y="445813"/>
                  <a:pt x="1096334" y="358786"/>
                </a:cubicBezTo>
                <a:cubicBezTo>
                  <a:pt x="1096334" y="271759"/>
                  <a:pt x="1025785" y="201210"/>
                  <a:pt x="938758" y="201210"/>
                </a:cubicBezTo>
                <a:close/>
                <a:moveTo>
                  <a:pt x="0" y="0"/>
                </a:moveTo>
                <a:lnTo>
                  <a:pt x="8553450" y="0"/>
                </a:lnTo>
                <a:lnTo>
                  <a:pt x="8553450" y="3294105"/>
                </a:lnTo>
                <a:lnTo>
                  <a:pt x="0" y="3294105"/>
                </a:lnTo>
                <a:close/>
              </a:path>
            </a:pathLst>
          </a:custGeom>
          <a:solidFill>
            <a:schemeClr val="bg1"/>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sz="1400">
              <a:solidFill>
                <a:prstClr val="white"/>
              </a:solidFill>
              <a:latin typeface="等线"/>
              <a:ea charset="-122" panose="02010600030101010101" pitchFamily="2" typeface="等线"/>
            </a:endParaRPr>
          </a:p>
        </p:txBody>
      </p:sp>
      <p:pic>
        <p:nvPicPr>
          <p:cNvPr id="16" name="PA_图片 15">
            <a:extLst>
              <a:ext uri="{FF2B5EF4-FFF2-40B4-BE49-F238E27FC236}">
                <a16:creationId xmlns:a16="http://schemas.microsoft.com/office/drawing/2014/main" id="{43AC099B-460D-492E-B71E-22C594EDC686}"/>
              </a:ext>
            </a:extLst>
          </p:cNvPr>
          <p:cNvPicPr>
            <a:picLocks noChangeAspect="1"/>
          </p:cNvPicPr>
          <p:nvPr>
            <p:custDataLst>
              <p:tags r:id="rId6"/>
            </p:custDataLst>
          </p:nvPr>
        </p:nvPicPr>
        <p:blipFill>
          <a:blip r:embed="rId5">
            <a:extLst>
              <a:ext uri="{BEBA8EAE-BF5A-486C-A8C5-ECC9F3942E4B}">
                <a14:imgProps>
                  <a14:imgLayer xmlns:d3p1="http://schemas.openxmlformats.org/officeDocument/2006/relationships" d3p1:embed="">
                    <a14:imgEffect>
                      <a14:saturation sat="300000"/>
                    </a14:imgEffect>
                  </a14:imgLayer>
                </a14:imgProps>
              </a:ext>
              <a:ext uri="{28A0092B-C50C-407E-A947-70E740481C1C}">
                <a14:useLocalDpi val="0"/>
              </a:ext>
            </a:extLst>
          </a:blip>
          <a:srcRect b="35426" l="40112" r="42035" t="24245"/>
          <a:stretch>
            <a:fillRect/>
          </a:stretch>
        </p:blipFill>
        <p:spPr>
          <a:xfrm>
            <a:off x="6949440" y="-367225"/>
            <a:ext cx="320650" cy="1632683"/>
          </a:xfrm>
          <a:prstGeom prst="rect">
            <a:avLst/>
          </a:prstGeom>
        </p:spPr>
      </p:pic>
      <p:pic>
        <p:nvPicPr>
          <p:cNvPr id="14" name="PA_图片 13">
            <a:extLst>
              <a:ext uri="{FF2B5EF4-FFF2-40B4-BE49-F238E27FC236}">
                <a16:creationId xmlns:a16="http://schemas.microsoft.com/office/drawing/2014/main" id="{83E9BA4B-A4FD-46B7-9713-595D3B0C0A77}"/>
              </a:ext>
            </a:extLst>
          </p:cNvPr>
          <p:cNvPicPr>
            <a:picLocks noChangeAspect="1"/>
          </p:cNvPicPr>
          <p:nvPr>
            <p:custDataLst>
              <p:tags r:id="rId8"/>
            </p:custDataLst>
          </p:nvPr>
        </p:nvPicPr>
        <p:blipFill>
          <a:blip r:embed="rId7">
            <a:extLst>
              <a:ext uri="{BEBA8EAE-BF5A-486C-A8C5-ECC9F3942E4B}">
                <a14:imgProps>
                  <a14:imgLayer xmlns:d3p1="http://schemas.openxmlformats.org/officeDocument/2006/relationships" d3p1:embed="">
                    <a14:imgEffect>
                      <a14:saturation sat="200000"/>
                    </a14:imgEffect>
                  </a14:imgLayer>
                </a14:imgProps>
              </a:ext>
              <a:ext uri="{28A0092B-C50C-407E-A947-70E740481C1C}">
                <a14:useLocalDpi val="0"/>
              </a:ext>
            </a:extLst>
          </a:blip>
          <a:srcRect b="35426" l="40112" r="42035" t="24245"/>
          <a:stretch>
            <a:fillRect/>
          </a:stretch>
        </p:blipFill>
        <p:spPr>
          <a:xfrm>
            <a:off x="1919631" y="-367225"/>
            <a:ext cx="320650" cy="1632683"/>
          </a:xfrm>
          <a:prstGeom prst="rect">
            <a:avLst/>
          </a:prstGeom>
        </p:spPr>
      </p:pic>
      <p:sp>
        <p:nvSpPr>
          <p:cNvPr id="29" name="矩形 28">
            <a:extLst>
              <a:ext uri="{FF2B5EF4-FFF2-40B4-BE49-F238E27FC236}">
                <a16:creationId xmlns:a16="http://schemas.microsoft.com/office/drawing/2014/main" id="{3E78A0D0-0906-4D5B-B854-5337B396F5F3}"/>
              </a:ext>
            </a:extLst>
          </p:cNvPr>
          <p:cNvSpPr/>
          <p:nvPr/>
        </p:nvSpPr>
        <p:spPr>
          <a:xfrm>
            <a:off x="3027946" y="1086844"/>
            <a:ext cx="3394710" cy="1097280"/>
          </a:xfrm>
          <a:prstGeom prst="rect">
            <a:avLst/>
          </a:prstGeom>
        </p:spPr>
        <p:txBody>
          <a:bodyPr bIns="34290" lIns="68580" rIns="68580" tIns="34290" wrap="none">
            <a:spAutoFit/>
          </a:bodyPr>
          <a:lstStyle/>
          <a:p>
            <a:pPr>
              <a:lnSpc>
                <a:spcPct val="150000"/>
              </a:lnSpc>
              <a:defRPr/>
            </a:pPr>
            <a:r>
              <a:rPr altLang="en-US" lang="zh-CN" spc="-225" sz="4500">
                <a:solidFill>
                  <a:prstClr val="black"/>
                </a:solidFill>
                <a:effectLst>
                  <a:outerShdw algn="tl" blurRad="38100" dir="2700000" dist="38100">
                    <a:srgbClr val="000000">
                      <a:alpha val="43137"/>
                    </a:srgbClr>
                  </a:outerShdw>
                </a:effectLst>
                <a:latin charset="-122" panose="02000603000000000000" pitchFamily="2" typeface="禹卫书法行书简体 "/>
                <a:ea charset="-122" panose="02000603000000000000" pitchFamily="2" typeface="禹卫书法行书简体 "/>
              </a:rPr>
              <a:t>渠那得清如许</a:t>
            </a:r>
          </a:p>
        </p:txBody>
      </p:sp>
      <p:sp>
        <p:nvSpPr>
          <p:cNvPr id="30" name="矩形 29">
            <a:extLst>
              <a:ext uri="{FF2B5EF4-FFF2-40B4-BE49-F238E27FC236}">
                <a16:creationId xmlns:a16="http://schemas.microsoft.com/office/drawing/2014/main" id="{6073BC85-73C8-45F3-A438-2111DA0D6B6F}"/>
              </a:ext>
            </a:extLst>
          </p:cNvPr>
          <p:cNvSpPr/>
          <p:nvPr/>
        </p:nvSpPr>
        <p:spPr>
          <a:xfrm>
            <a:off x="3010783" y="1745019"/>
            <a:ext cx="4137660" cy="1097280"/>
          </a:xfrm>
          <a:prstGeom prst="rect">
            <a:avLst/>
          </a:prstGeom>
        </p:spPr>
        <p:txBody>
          <a:bodyPr bIns="34290" lIns="68580" rIns="68580" tIns="34290" wrap="none">
            <a:spAutoFit/>
          </a:bodyPr>
          <a:lstStyle/>
          <a:p>
            <a:pPr>
              <a:lnSpc>
                <a:spcPct val="150000"/>
              </a:lnSpc>
              <a:defRPr/>
            </a:pPr>
            <a:r>
              <a:rPr altLang="en-US" lang="zh-CN" sz="4500">
                <a:solidFill>
                  <a:prstClr val="black"/>
                </a:solidFill>
                <a:effectLst>
                  <a:outerShdw algn="tl" blurRad="38100" dir="2700000" dist="38100">
                    <a:srgbClr val="000000">
                      <a:alpha val="43137"/>
                    </a:srgbClr>
                  </a:outerShdw>
                </a:effectLst>
                <a:latin charset="-122" panose="02000603000000000000" pitchFamily="2" typeface="禹卫书法行书简体 "/>
                <a:ea charset="-122" panose="02000603000000000000" pitchFamily="2" typeface="禹卫书法行书简体 "/>
              </a:rPr>
              <a:t>为有源头活水来</a:t>
            </a:r>
          </a:p>
        </p:txBody>
      </p:sp>
      <p:sp>
        <p:nvSpPr>
          <p:cNvPr id="28" name="矩形 27">
            <a:extLst>
              <a:ext uri="{FF2B5EF4-FFF2-40B4-BE49-F238E27FC236}">
                <a16:creationId xmlns:a16="http://schemas.microsoft.com/office/drawing/2014/main" id="{26C38414-6F98-4864-9054-9AEC981322E4}"/>
              </a:ext>
            </a:extLst>
          </p:cNvPr>
          <p:cNvSpPr/>
          <p:nvPr/>
        </p:nvSpPr>
        <p:spPr>
          <a:xfrm>
            <a:off x="1897276" y="1342002"/>
            <a:ext cx="1330960" cy="1501140"/>
          </a:xfrm>
          <a:prstGeom prst="rect">
            <a:avLst/>
          </a:prstGeom>
        </p:spPr>
        <p:txBody>
          <a:bodyPr bIns="34290" lIns="68580" rIns="68580" tIns="34290" wrap="none">
            <a:spAutoFit/>
          </a:bodyPr>
          <a:lstStyle/>
          <a:p>
            <a:pPr>
              <a:defRPr/>
            </a:pPr>
            <a:r>
              <a:rPr altLang="en-US" lang="zh-CN" smtClean="0" sz="9400">
                <a:solidFill>
                  <a:prstClr val="black"/>
                </a:solidFill>
                <a:effectLst>
                  <a:outerShdw algn="tl" blurRad="38100" dir="2700000" dist="38100">
                    <a:srgbClr val="000000">
                      <a:alpha val="43137"/>
                    </a:srgbClr>
                  </a:outerShdw>
                </a:effectLst>
                <a:latin typeface="等线"/>
                <a:ea charset="-122" panose="02010600030101010101" pitchFamily="2" typeface="等线"/>
              </a:rPr>
              <a:t>问</a:t>
            </a:r>
          </a:p>
        </p:txBody>
      </p:sp>
      <p:sp>
        <p:nvSpPr>
          <p:cNvPr id="33" name="任意多边形: 形状 32">
            <a:extLst>
              <a:ext uri="{FF2B5EF4-FFF2-40B4-BE49-F238E27FC236}">
                <a16:creationId xmlns:a16="http://schemas.microsoft.com/office/drawing/2014/main" id="{49D1E1F5-2355-424F-8E08-CF560554EA7E}"/>
              </a:ext>
            </a:extLst>
          </p:cNvPr>
          <p:cNvSpPr/>
          <p:nvPr>
            <p:custDataLst>
              <p:tags r:id="rId9"/>
            </p:custDataLst>
          </p:nvPr>
        </p:nvSpPr>
        <p:spPr>
          <a:xfrm>
            <a:off x="1364456" y="2773517"/>
            <a:ext cx="6415088" cy="1265775"/>
          </a:xfrm>
          <a:custGeom>
            <a:gdLst>
              <a:gd fmla="*/ 12218312 w 12218312" name="connsiteX0"/>
              <a:gd fmla="*/ 0 h 2410822" name="connsiteY0"/>
              <a:gd fmla="*/ 12218312 w 12218312" name="connsiteX1"/>
              <a:gd fmla="*/ 2410822 h 2410822" name="connsiteY1"/>
              <a:gd fmla="*/ 0 w 12218312" name="connsiteX2"/>
              <a:gd fmla="*/ 2410822 h 2410822" name="connsiteY2"/>
              <a:gd fmla="*/ 0 w 12218312" name="connsiteX3"/>
              <a:gd fmla="*/ 757079 h 2410822" name="connsiteY3"/>
              <a:gd fmla="*/ 172565 w 12218312" name="connsiteX4"/>
              <a:gd fmla="*/ 818843 h 2410822" name="connsiteY4"/>
              <a:gd fmla="*/ 5137607 w 12218312" name="connsiteX5"/>
              <a:gd fmla="*/ 1437395 h 2410822" name="connsiteY5"/>
              <a:gd fmla="*/ 12198012 w 12218312" name="connsiteX6"/>
              <a:gd fmla="*/ 7961 h 241082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10822" w="12218312">
                <a:moveTo>
                  <a:pt x="12218312" y="0"/>
                </a:moveTo>
                <a:lnTo>
                  <a:pt x="12218312" y="2410822"/>
                </a:lnTo>
                <a:lnTo>
                  <a:pt x="0" y="2410822"/>
                </a:lnTo>
                <a:lnTo>
                  <a:pt x="0" y="757079"/>
                </a:lnTo>
                <a:lnTo>
                  <a:pt x="172565" y="818843"/>
                </a:lnTo>
                <a:cubicBezTo>
                  <a:pt x="1393215" y="1216846"/>
                  <a:pt x="3067903" y="1495736"/>
                  <a:pt x="5137607" y="1437395"/>
                </a:cubicBezTo>
                <a:cubicBezTo>
                  <a:pt x="7502981" y="1370720"/>
                  <a:pt x="10146169" y="764996"/>
                  <a:pt x="12198012" y="7961"/>
                </a:cubicBezTo>
                <a:close/>
              </a:path>
            </a:pathLst>
          </a:custGeom>
          <a:gradFill>
            <a:gsLst>
              <a:gs pos="28000">
                <a:schemeClr val="tx1">
                  <a:lumMod val="85000"/>
                  <a:lumOff val="15000"/>
                </a:schemeClr>
              </a:gs>
              <a:gs pos="100000">
                <a:schemeClr val="bg2">
                  <a:lumMod val="5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endParaRPr>
          </a:p>
        </p:txBody>
      </p:sp>
      <p:grpSp>
        <p:nvGrpSpPr>
          <p:cNvPr id="11" name="组合 10"/>
          <p:cNvGrpSpPr/>
          <p:nvPr/>
        </p:nvGrpSpPr>
        <p:grpSpPr>
          <a:xfrm>
            <a:off x="3600212" y="2782199"/>
            <a:ext cx="1658904" cy="564003"/>
            <a:chOff x="130813" y="208243"/>
            <a:chExt cx="4216400" cy="1433513"/>
          </a:xfrm>
          <a:solidFill>
            <a:schemeClr val="tx1">
              <a:lumMod val="75000"/>
              <a:lumOff val="25000"/>
            </a:schemeClr>
          </a:solidFill>
        </p:grpSpPr>
        <p:grpSp>
          <p:nvGrpSpPr>
            <p:cNvPr id="12" name="组合 11"/>
            <p:cNvGrpSpPr/>
            <p:nvPr/>
          </p:nvGrpSpPr>
          <p:grpSpPr>
            <a:xfrm>
              <a:off x="1804038" y="444781"/>
              <a:ext cx="2543175" cy="965200"/>
              <a:chOff x="960438" y="3736975"/>
              <a:chExt cx="2543175" cy="965200"/>
            </a:xfrm>
            <a:grpFill/>
          </p:grpSpPr>
          <p:sp>
            <p:nvSpPr>
              <p:cNvPr id="26" name="Freeform 5"/>
              <p:cNvSpPr/>
              <p:nvPr/>
            </p:nvSpPr>
            <p:spPr bwMode="auto">
              <a:xfrm>
                <a:off x="966788" y="3854450"/>
                <a:ext cx="573088" cy="647700"/>
              </a:xfrm>
              <a:custGeom>
                <a:gdLst>
                  <a:gd fmla="*/ 139 w 152" name="T0"/>
                  <a:gd fmla="*/ 70 h 172" name="T1"/>
                  <a:gd fmla="*/ 120 w 152" name="T2"/>
                  <a:gd fmla="*/ 78 h 172" name="T3"/>
                  <a:gd fmla="*/ 130 w 152" name="T4"/>
                  <a:gd fmla="*/ 91 h 172" name="T5"/>
                  <a:gd fmla="*/ 124 w 152" name="T6"/>
                  <a:gd fmla="*/ 118 h 172" name="T7"/>
                  <a:gd fmla="*/ 136 w 152" name="T8"/>
                  <a:gd fmla="*/ 123 h 172" name="T9"/>
                  <a:gd fmla="*/ 140 w 152" name="T10"/>
                  <a:gd fmla="*/ 137 h 172" name="T11"/>
                  <a:gd fmla="*/ 139 w 152" name="T12"/>
                  <a:gd fmla="*/ 155 h 172" name="T13"/>
                  <a:gd fmla="*/ 119 w 152" name="T14"/>
                  <a:gd fmla="*/ 149 h 172" name="T15"/>
                  <a:gd fmla="*/ 94 w 152" name="T16"/>
                  <a:gd fmla="*/ 136 h 172" name="T17"/>
                  <a:gd fmla="*/ 73 w 152" name="T18"/>
                  <a:gd fmla="*/ 134 h 172" name="T19"/>
                  <a:gd fmla="*/ 69 w 152" name="T20"/>
                  <a:gd fmla="*/ 118 h 172" name="T21"/>
                  <a:gd fmla="*/ 93 w 152" name="T22"/>
                  <a:gd fmla="*/ 110 h 172" name="T23"/>
                  <a:gd fmla="*/ 105 w 152" name="T24"/>
                  <a:gd fmla="*/ 106 h 172" name="T25"/>
                  <a:gd fmla="*/ 110 w 152" name="T26"/>
                  <a:gd fmla="*/ 100 h 172" name="T27"/>
                  <a:gd fmla="*/ 98 w 152" name="T28"/>
                  <a:gd fmla="*/ 100 h 172" name="T29"/>
                  <a:gd fmla="*/ 86 w 152" name="T30"/>
                  <a:gd fmla="*/ 108 h 172" name="T31"/>
                  <a:gd fmla="*/ 81 w 152" name="T32"/>
                  <a:gd fmla="*/ 89 h 172" name="T33"/>
                  <a:gd fmla="*/ 100 w 152" name="T34"/>
                  <a:gd fmla="*/ 72 h 172" name="T35"/>
                  <a:gd fmla="*/ 123 w 152" name="T36"/>
                  <a:gd fmla="*/ 60 h 172" name="T37"/>
                  <a:gd fmla="*/ 110 w 152" name="T38"/>
                  <a:gd fmla="*/ 55 h 172" name="T39"/>
                  <a:gd fmla="*/ 90 w 152" name="T40"/>
                  <a:gd fmla="*/ 70 h 172" name="T41"/>
                  <a:gd fmla="*/ 79 w 152" name="T42"/>
                  <a:gd fmla="*/ 80 h 172" name="T43"/>
                  <a:gd fmla="*/ 67 w 152" name="T44"/>
                  <a:gd fmla="*/ 71 h 172" name="T45"/>
                  <a:gd fmla="*/ 73 w 152" name="T46"/>
                  <a:gd fmla="*/ 58 h 172" name="T47"/>
                  <a:gd fmla="*/ 87 w 152" name="T48"/>
                  <a:gd fmla="*/ 38 h 172" name="T49"/>
                  <a:gd fmla="*/ 91 w 152" name="T50"/>
                  <a:gd fmla="*/ 27 h 172" name="T51"/>
                  <a:gd fmla="*/ 80 w 152" name="T52"/>
                  <a:gd fmla="*/ 31 h 172" name="T53"/>
                  <a:gd fmla="*/ 59 w 152" name="T54"/>
                  <a:gd fmla="*/ 37 h 172" name="T55"/>
                  <a:gd fmla="*/ 53 w 152" name="T56"/>
                  <a:gd fmla="*/ 59 h 172" name="T57"/>
                  <a:gd fmla="*/ 49 w 152" name="T58"/>
                  <a:gd fmla="*/ 76 h 172" name="T59"/>
                  <a:gd fmla="*/ 43 w 152" name="T60"/>
                  <a:gd fmla="*/ 92 h 172" name="T61"/>
                  <a:gd fmla="*/ 40 w 152" name="T62"/>
                  <a:gd fmla="*/ 102 h 172" name="T63"/>
                  <a:gd fmla="*/ 36 w 152" name="T64"/>
                  <a:gd fmla="*/ 117 h 172" name="T65"/>
                  <a:gd fmla="*/ 32 w 152" name="T66"/>
                  <a:gd fmla="*/ 128 h 172" name="T67"/>
                  <a:gd fmla="*/ 21 w 152" name="T68"/>
                  <a:gd fmla="*/ 154 h 172" name="T69"/>
                  <a:gd fmla="*/ 12 w 152" name="T70"/>
                  <a:gd fmla="*/ 167 h 172" name="T71"/>
                  <a:gd fmla="*/ 0 w 152" name="T72"/>
                  <a:gd fmla="*/ 164 h 172" name="T73"/>
                  <a:gd fmla="*/ 11 w 152" name="T74"/>
                  <a:gd fmla="*/ 138 h 172" name="T75"/>
                  <a:gd fmla="*/ 18 w 152" name="T76"/>
                  <a:gd fmla="*/ 119 h 172" name="T77"/>
                  <a:gd fmla="*/ 24 w 152" name="T78"/>
                  <a:gd fmla="*/ 101 h 172" name="T79"/>
                  <a:gd fmla="*/ 27 w 152" name="T80"/>
                  <a:gd fmla="*/ 91 h 172" name="T81"/>
                  <a:gd fmla="*/ 31 w 152" name="T82"/>
                  <a:gd fmla="*/ 75 h 172" name="T83"/>
                  <a:gd fmla="*/ 37 w 152" name="T84"/>
                  <a:gd fmla="*/ 47 h 172" name="T85"/>
                  <a:gd fmla="*/ 42 w 152" name="T86"/>
                  <a:gd fmla="*/ 29 h 172" name="T87"/>
                  <a:gd fmla="*/ 61 w 152" name="T88"/>
                  <a:gd fmla="*/ 19 h 172" name="T89"/>
                  <a:gd fmla="*/ 79 w 152" name="T90"/>
                  <a:gd fmla="*/ 9 h 172" name="T91"/>
                  <a:gd fmla="*/ 93 w 152" name="T92"/>
                  <a:gd fmla="*/ 7 h 172" name="T93"/>
                  <a:gd fmla="*/ 104 w 152" name="T94"/>
                  <a:gd fmla="*/ 2 h 172" name="T95"/>
                  <a:gd fmla="*/ 119 w 152" name="T96"/>
                  <a:gd fmla="*/ 3 h 172" name="T97"/>
                  <a:gd fmla="*/ 132 w 152" name="T98"/>
                  <a:gd fmla="*/ 2 h 172" name="T99"/>
                  <a:gd fmla="*/ 129 w 152" name="T100"/>
                  <a:gd fmla="*/ 14 h 172" name="T101"/>
                  <a:gd fmla="*/ 112 w 152" name="T102"/>
                  <a:gd fmla="*/ 34 h 172" name="T103"/>
                  <a:gd fmla="*/ 123 w 152" name="T104"/>
                  <a:gd fmla="*/ 33 h 172" name="T105"/>
                  <a:gd fmla="*/ 150 w 152" name="T106"/>
                  <a:gd fmla="*/ 42 h 17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72" w="15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
              <p:cNvSpPr/>
              <p:nvPr/>
            </p:nvSpPr>
            <p:spPr bwMode="auto">
              <a:xfrm>
                <a:off x="1731963" y="3989388"/>
                <a:ext cx="161925" cy="384175"/>
              </a:xfrm>
              <a:custGeom>
                <a:gdLst>
                  <a:gd fmla="*/ 4 w 43" name="T0"/>
                  <a:gd fmla="*/ 101 h 102" name="T1"/>
                  <a:gd fmla="*/ 2 w 43" name="T2"/>
                  <a:gd fmla="*/ 100 h 102" name="T3"/>
                  <a:gd fmla="*/ 1 w 43" name="T4"/>
                  <a:gd fmla="*/ 97 h 102" name="T5"/>
                  <a:gd fmla="*/ 1 w 43" name="T6"/>
                  <a:gd fmla="*/ 89 h 102" name="T7"/>
                  <a:gd fmla="*/ 4 w 43" name="T8"/>
                  <a:gd fmla="*/ 75 h 102" name="T9"/>
                  <a:gd fmla="*/ 9 w 43" name="T10"/>
                  <a:gd fmla="*/ 65 h 102" name="T11"/>
                  <a:gd fmla="*/ 15 w 43" name="T12"/>
                  <a:gd fmla="*/ 52 h 102" name="T13"/>
                  <a:gd fmla="*/ 17 w 43" name="T14"/>
                  <a:gd fmla="*/ 45 h 102" name="T15"/>
                  <a:gd fmla="*/ 16 w 43" name="T16"/>
                  <a:gd fmla="*/ 42 h 102" name="T17"/>
                  <a:gd fmla="*/ 15 w 43" name="T18"/>
                  <a:gd fmla="*/ 40 h 102" name="T19"/>
                  <a:gd fmla="*/ 13 w 43" name="T20"/>
                  <a:gd fmla="*/ 37 h 102" name="T21"/>
                  <a:gd fmla="*/ 13 w 43" name="T22"/>
                  <a:gd fmla="*/ 27 h 102" name="T23"/>
                  <a:gd fmla="*/ 13 w 43" name="T24"/>
                  <a:gd fmla="*/ 23 h 102" name="T25"/>
                  <a:gd fmla="*/ 15 w 43" name="T26"/>
                  <a:gd fmla="*/ 16 h 102" name="T27"/>
                  <a:gd fmla="*/ 16 w 43" name="T28"/>
                  <a:gd fmla="*/ 13 h 102" name="T29"/>
                  <a:gd fmla="*/ 17 w 43" name="T30"/>
                  <a:gd fmla="*/ 10 h 102" name="T31"/>
                  <a:gd fmla="*/ 19 w 43" name="T32"/>
                  <a:gd fmla="*/ 8 h 102" name="T33"/>
                  <a:gd fmla="*/ 20 w 43" name="T34"/>
                  <a:gd fmla="*/ 6 h 102" name="T35"/>
                  <a:gd fmla="*/ 24 w 43" name="T36"/>
                  <a:gd fmla="*/ 3 h 102" name="T37"/>
                  <a:gd fmla="*/ 29 w 43" name="T38"/>
                  <a:gd fmla="*/ 0 h 102" name="T39"/>
                  <a:gd fmla="*/ 34 w 43" name="T40"/>
                  <a:gd fmla="*/ 1 h 102" name="T41"/>
                  <a:gd fmla="*/ 39 w 43" name="T42"/>
                  <a:gd fmla="*/ 8 h 102" name="T43"/>
                  <a:gd fmla="*/ 42 w 43" name="T44"/>
                  <a:gd fmla="*/ 16 h 102" name="T45"/>
                  <a:gd fmla="*/ 42 w 43" name="T46"/>
                  <a:gd fmla="*/ 22 h 102" name="T47"/>
                  <a:gd fmla="*/ 39 w 43" name="T48"/>
                  <a:gd fmla="*/ 26 h 102" name="T49"/>
                  <a:gd fmla="*/ 35 w 43" name="T50"/>
                  <a:gd fmla="*/ 31 h 102" name="T51"/>
                  <a:gd fmla="*/ 34 w 43" name="T52"/>
                  <a:gd fmla="*/ 42 h 102" name="T53"/>
                  <a:gd fmla="*/ 32 w 43" name="T54"/>
                  <a:gd fmla="*/ 52 h 102" name="T55"/>
                  <a:gd fmla="*/ 31 w 43" name="T56"/>
                  <a:gd fmla="*/ 57 h 102" name="T57"/>
                  <a:gd fmla="*/ 30 w 43" name="T58"/>
                  <a:gd fmla="*/ 63 h 102" name="T59"/>
                  <a:gd fmla="*/ 26 w 43" name="T60"/>
                  <a:gd fmla="*/ 75 h 102" name="T61"/>
                  <a:gd fmla="*/ 25 w 43" name="T62"/>
                  <a:gd fmla="*/ 77 h 102" name="T63"/>
                  <a:gd fmla="*/ 21 w 43" name="T64"/>
                  <a:gd fmla="*/ 86 h 102" name="T65"/>
                  <a:gd fmla="*/ 6 w 43" name="T66"/>
                  <a:gd fmla="*/ 102 h 10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2" w="43">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7"/>
              <p:cNvSpPr/>
              <p:nvPr/>
            </p:nvSpPr>
            <p:spPr bwMode="auto">
              <a:xfrm>
                <a:off x="1917701" y="3873500"/>
                <a:ext cx="458788" cy="481013"/>
              </a:xfrm>
              <a:custGeom>
                <a:gdLst>
                  <a:gd fmla="*/ 82 w 122" name="T0"/>
                  <a:gd fmla="*/ 4 h 128" name="T1"/>
                  <a:gd fmla="*/ 89 w 122" name="T2"/>
                  <a:gd fmla="*/ 10 h 128" name="T3"/>
                  <a:gd fmla="*/ 94 w 122" name="T4"/>
                  <a:gd fmla="*/ 15 h 128" name="T5"/>
                  <a:gd fmla="*/ 99 w 122" name="T6"/>
                  <a:gd fmla="*/ 19 h 128" name="T7"/>
                  <a:gd fmla="*/ 108 w 122" name="T8"/>
                  <a:gd fmla="*/ 28 h 128" name="T9"/>
                  <a:gd fmla="*/ 116 w 122" name="T10"/>
                  <a:gd fmla="*/ 36 h 128" name="T11"/>
                  <a:gd fmla="*/ 120 w 122" name="T12"/>
                  <a:gd fmla="*/ 42 h 128" name="T13"/>
                  <a:gd fmla="*/ 122 w 122" name="T14"/>
                  <a:gd fmla="*/ 60 h 128" name="T15"/>
                  <a:gd fmla="*/ 122 w 122" name="T16"/>
                  <a:gd fmla="*/ 68 h 128" name="T17"/>
                  <a:gd fmla="*/ 120 w 122" name="T18"/>
                  <a:gd fmla="*/ 79 h 128" name="T19"/>
                  <a:gd fmla="*/ 118 w 122" name="T20"/>
                  <a:gd fmla="*/ 87 h 128" name="T21"/>
                  <a:gd fmla="*/ 116 w 122" name="T22"/>
                  <a:gd fmla="*/ 96 h 128" name="T23"/>
                  <a:gd fmla="*/ 111 w 122" name="T24"/>
                  <a:gd fmla="*/ 108 h 128" name="T25"/>
                  <a:gd fmla="*/ 104 w 122" name="T26"/>
                  <a:gd fmla="*/ 114 h 128" name="T27"/>
                  <a:gd fmla="*/ 88 w 122" name="T28"/>
                  <a:gd fmla="*/ 125 h 128" name="T29"/>
                  <a:gd fmla="*/ 83 w 122" name="T30"/>
                  <a:gd fmla="*/ 128 h 128" name="T31"/>
                  <a:gd fmla="*/ 78 w 122" name="T32"/>
                  <a:gd fmla="*/ 128 h 128" name="T33"/>
                  <a:gd fmla="*/ 71 w 122" name="T34"/>
                  <a:gd fmla="*/ 124 h 128" name="T35"/>
                  <a:gd fmla="*/ 69 w 122" name="T36"/>
                  <a:gd fmla="*/ 118 h 128" name="T37"/>
                  <a:gd fmla="*/ 70 w 122" name="T38"/>
                  <a:gd fmla="*/ 115 h 128" name="T39"/>
                  <a:gd fmla="*/ 78 w 122" name="T40"/>
                  <a:gd fmla="*/ 107 h 128" name="T41"/>
                  <a:gd fmla="*/ 81 w 122" name="T42"/>
                  <a:gd fmla="*/ 105 h 128" name="T43"/>
                  <a:gd fmla="*/ 87 w 122" name="T44"/>
                  <a:gd fmla="*/ 101 h 128" name="T45"/>
                  <a:gd fmla="*/ 92 w 122" name="T46"/>
                  <a:gd fmla="*/ 93 h 128" name="T47"/>
                  <a:gd fmla="*/ 97 w 122" name="T48"/>
                  <a:gd fmla="*/ 78 h 128" name="T49"/>
                  <a:gd fmla="*/ 94 w 122" name="T50"/>
                  <a:gd fmla="*/ 48 h 128" name="T51"/>
                  <a:gd fmla="*/ 88 w 122" name="T52"/>
                  <a:gd fmla="*/ 41 h 128" name="T53"/>
                  <a:gd fmla="*/ 81 w 122" name="T54"/>
                  <a:gd fmla="*/ 34 h 128" name="T55"/>
                  <a:gd fmla="*/ 76 w 122" name="T56"/>
                  <a:gd fmla="*/ 29 h 128" name="T57"/>
                  <a:gd fmla="*/ 63 w 122" name="T58"/>
                  <a:gd fmla="*/ 25 h 128" name="T59"/>
                  <a:gd fmla="*/ 57 w 122" name="T60"/>
                  <a:gd fmla="*/ 27 h 128" name="T61"/>
                  <a:gd fmla="*/ 45 w 122" name="T62"/>
                  <a:gd fmla="*/ 34 h 128" name="T63"/>
                  <a:gd fmla="*/ 42 w 122" name="T64"/>
                  <a:gd fmla="*/ 36 h 128" name="T65"/>
                  <a:gd fmla="*/ 31 w 122" name="T66"/>
                  <a:gd fmla="*/ 45 h 128" name="T67"/>
                  <a:gd fmla="*/ 25 w 122" name="T68"/>
                  <a:gd fmla="*/ 48 h 128" name="T69"/>
                  <a:gd fmla="*/ 16 w 122" name="T70"/>
                  <a:gd fmla="*/ 49 h 128" name="T71"/>
                  <a:gd fmla="*/ 8 w 122" name="T72"/>
                  <a:gd fmla="*/ 46 h 128" name="T73"/>
                  <a:gd fmla="*/ 5 w 122" name="T74"/>
                  <a:gd fmla="*/ 44 h 128" name="T75"/>
                  <a:gd fmla="*/ 0 w 122" name="T76"/>
                  <a:gd fmla="*/ 36 h 128" name="T77"/>
                  <a:gd fmla="*/ 14 w 122" name="T78"/>
                  <a:gd fmla="*/ 23 h 128" name="T79"/>
                  <a:gd fmla="*/ 22 w 122" name="T80"/>
                  <a:gd fmla="*/ 23 h 128" name="T81"/>
                  <a:gd fmla="*/ 36 w 122" name="T82"/>
                  <a:gd fmla="*/ 16 h 128" name="T83"/>
                  <a:gd fmla="*/ 49 w 122" name="T84"/>
                  <a:gd fmla="*/ 9 h 128" name="T85"/>
                  <a:gd fmla="*/ 57 w 122" name="T86"/>
                  <a:gd fmla="*/ 5 h 128" name="T87"/>
                  <a:gd fmla="*/ 62 w 122" name="T88"/>
                  <a:gd fmla="*/ 2 h 128" name="T89"/>
                  <a:gd fmla="*/ 65 w 122" name="T90"/>
                  <a:gd fmla="*/ 1 h 128" name="T91"/>
                  <a:gd fmla="*/ 68 w 122" name="T92"/>
                  <a:gd fmla="*/ 1 h 128" name="T93"/>
                  <a:gd fmla="*/ 77 w 122" name="T94"/>
                  <a:gd fmla="*/ 1 h 12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8" w="122">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8"/>
              <p:cNvSpPr/>
              <p:nvPr/>
            </p:nvSpPr>
            <p:spPr bwMode="auto">
              <a:xfrm>
                <a:off x="3160713" y="4008438"/>
                <a:ext cx="241300" cy="433388"/>
              </a:xfrm>
              <a:custGeom>
                <a:gdLst>
                  <a:gd fmla="*/ 20 w 64" name="T0"/>
                  <a:gd fmla="*/ 44 h 115" name="T1"/>
                  <a:gd fmla="*/ 20 w 64" name="T2"/>
                  <a:gd fmla="*/ 35 h 115" name="T3"/>
                  <a:gd fmla="*/ 22 w 64" name="T4"/>
                  <a:gd fmla="*/ 32 h 115" name="T5"/>
                  <a:gd fmla="*/ 22 w 64" name="T6"/>
                  <a:gd fmla="*/ 25 h 115" name="T7"/>
                  <a:gd fmla="*/ 15 w 64" name="T8"/>
                  <a:gd fmla="*/ 24 h 115" name="T9"/>
                  <a:gd fmla="*/ 9 w 64" name="T10"/>
                  <a:gd fmla="*/ 23 h 115" name="T11"/>
                  <a:gd fmla="*/ 2 w 64" name="T12"/>
                  <a:gd fmla="*/ 18 h 115" name="T13"/>
                  <a:gd fmla="*/ 0 w 64" name="T14"/>
                  <a:gd fmla="*/ 12 h 115" name="T15"/>
                  <a:gd fmla="*/ 1 w 64" name="T16"/>
                  <a:gd fmla="*/ 10 h 115" name="T17"/>
                  <a:gd fmla="*/ 10 w 64" name="T18"/>
                  <a:gd fmla="*/ 8 h 115" name="T19"/>
                  <a:gd fmla="*/ 14 w 64" name="T20"/>
                  <a:gd fmla="*/ 7 h 115" name="T21"/>
                  <a:gd fmla="*/ 20 w 64" name="T22"/>
                  <a:gd fmla="*/ 3 h 115" name="T23"/>
                  <a:gd fmla="*/ 27 w 64" name="T24"/>
                  <a:gd fmla="*/ 0 h 115" name="T25"/>
                  <a:gd fmla="*/ 35 w 64" name="T26"/>
                  <a:gd fmla="*/ 0 h 115" name="T27"/>
                  <a:gd fmla="*/ 42 w 64" name="T28"/>
                  <a:gd fmla="*/ 6 h 115" name="T29"/>
                  <a:gd fmla="*/ 46 w 64" name="T30"/>
                  <a:gd fmla="*/ 12 h 115" name="T31"/>
                  <a:gd fmla="*/ 46 w 64" name="T32"/>
                  <a:gd fmla="*/ 17 h 115" name="T33"/>
                  <a:gd fmla="*/ 45 w 64" name="T34"/>
                  <a:gd fmla="*/ 25 h 115" name="T35"/>
                  <a:gd fmla="*/ 41 w 64" name="T36"/>
                  <a:gd fmla="*/ 39 h 115" name="T37"/>
                  <a:gd fmla="*/ 40 w 64" name="T38"/>
                  <a:gd fmla="*/ 42 h 115" name="T39"/>
                  <a:gd fmla="*/ 41 w 64" name="T40"/>
                  <a:gd fmla="*/ 49 h 115" name="T41"/>
                  <a:gd fmla="*/ 50 w 64" name="T42"/>
                  <a:gd fmla="*/ 48 h 115" name="T43"/>
                  <a:gd fmla="*/ 55 w 64" name="T44"/>
                  <a:gd fmla="*/ 48 h 115" name="T45"/>
                  <a:gd fmla="*/ 62 w 64" name="T46"/>
                  <a:gd fmla="*/ 55 h 115" name="T47"/>
                  <a:gd fmla="*/ 64 w 64" name="T48"/>
                  <a:gd fmla="*/ 58 h 115" name="T49"/>
                  <a:gd fmla="*/ 63 w 64" name="T50"/>
                  <a:gd fmla="*/ 62 h 115" name="T51"/>
                  <a:gd fmla="*/ 61 w 64" name="T52"/>
                  <a:gd fmla="*/ 70 h 115" name="T53"/>
                  <a:gd fmla="*/ 62 w 64" name="T54"/>
                  <a:gd fmla="*/ 75 h 115" name="T55"/>
                  <a:gd fmla="*/ 60 w 64" name="T56"/>
                  <a:gd fmla="*/ 82 h 115" name="T57"/>
                  <a:gd fmla="*/ 56 w 64" name="T58"/>
                  <a:gd fmla="*/ 84 h 115" name="T59"/>
                  <a:gd fmla="*/ 50 w 64" name="T60"/>
                  <a:gd fmla="*/ 97 h 115" name="T61"/>
                  <a:gd fmla="*/ 49 w 64" name="T62"/>
                  <a:gd fmla="*/ 100 h 115" name="T63"/>
                  <a:gd fmla="*/ 47 w 64" name="T64"/>
                  <a:gd fmla="*/ 104 h 115" name="T65"/>
                  <a:gd fmla="*/ 43 w 64" name="T66"/>
                  <a:gd fmla="*/ 110 h 115" name="T67"/>
                  <a:gd fmla="*/ 38 w 64" name="T68"/>
                  <a:gd fmla="*/ 114 h 115" name="T69"/>
                  <a:gd fmla="*/ 31 w 64" name="T70"/>
                  <a:gd fmla="*/ 115 h 115" name="T71"/>
                  <a:gd fmla="*/ 26 w 64" name="T72"/>
                  <a:gd fmla="*/ 113 h 115" name="T73"/>
                  <a:gd fmla="*/ 20 w 64" name="T74"/>
                  <a:gd fmla="*/ 111 h 115" name="T75"/>
                  <a:gd fmla="*/ 17 w 64" name="T76"/>
                  <a:gd fmla="*/ 110 h 115" name="T77"/>
                  <a:gd fmla="*/ 15 w 64" name="T78"/>
                  <a:gd fmla="*/ 110 h 115" name="T79"/>
                  <a:gd fmla="*/ 7 w 64" name="T80"/>
                  <a:gd fmla="*/ 109 h 115" name="T81"/>
                  <a:gd fmla="*/ 5 w 64" name="T82"/>
                  <a:gd fmla="*/ 102 h 115" name="T83"/>
                  <a:gd fmla="*/ 8 w 64" name="T84"/>
                  <a:gd fmla="*/ 96 h 115" name="T85"/>
                  <a:gd fmla="*/ 15 w 64" name="T86"/>
                  <a:gd fmla="*/ 92 h 115" name="T87"/>
                  <a:gd fmla="*/ 21 w 64" name="T88"/>
                  <a:gd fmla="*/ 88 h 115" name="T89"/>
                  <a:gd fmla="*/ 24 w 64" name="T90"/>
                  <a:gd fmla="*/ 86 h 115" name="T91"/>
                  <a:gd fmla="*/ 24 w 64" name="T92"/>
                  <a:gd fmla="*/ 84 h 115" name="T93"/>
                  <a:gd fmla="*/ 20 w 64" name="T94"/>
                  <a:gd fmla="*/ 82 h 115" name="T95"/>
                  <a:gd fmla="*/ 18 w 64" name="T96"/>
                  <a:gd fmla="*/ 79 h 115" name="T97"/>
                  <a:gd fmla="*/ 13 w 64" name="T98"/>
                  <a:gd fmla="*/ 76 h 115" name="T99"/>
                  <a:gd fmla="*/ 9 w 64" name="T100"/>
                  <a:gd fmla="*/ 76 h 115" name="T101"/>
                  <a:gd fmla="*/ 6 w 64" name="T102"/>
                  <a:gd fmla="*/ 72 h 115" name="T103"/>
                  <a:gd fmla="*/ 6 w 64" name="T104"/>
                  <a:gd fmla="*/ 68 h 115" name="T105"/>
                  <a:gd fmla="*/ 9 w 64" name="T106"/>
                  <a:gd fmla="*/ 62 h 115" name="T107"/>
                  <a:gd fmla="*/ 10 w 64" name="T108"/>
                  <a:gd fmla="*/ 60 h 115" name="T109"/>
                  <a:gd fmla="*/ 14 w 64" name="T110"/>
                  <a:gd fmla="*/ 57 h 115" name="T111"/>
                  <a:gd fmla="*/ 21 w 64" name="T112"/>
                  <a:gd fmla="*/ 56 h 115" name="T113"/>
                  <a:gd fmla="*/ 21 w 64" name="T114"/>
                  <a:gd fmla="*/ 52 h 115" name="T115"/>
                  <a:gd fmla="*/ 20 w 64" name="T116"/>
                  <a:gd fmla="*/ 45 h 11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5" w="64">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9"/>
              <p:cNvSpPr/>
              <p:nvPr/>
            </p:nvSpPr>
            <p:spPr bwMode="auto">
              <a:xfrm>
                <a:off x="3240088" y="3797300"/>
                <a:ext cx="255588" cy="192088"/>
              </a:xfrm>
              <a:custGeom>
                <a:gdLst>
                  <a:gd fmla="*/ 11 w 68" name="T0"/>
                  <a:gd fmla="*/ 42 h 51" name="T1"/>
                  <a:gd fmla="*/ 16 w 68" name="T2"/>
                  <a:gd fmla="*/ 36 h 51" name="T3"/>
                  <a:gd fmla="*/ 21 w 68" name="T4"/>
                  <a:gd fmla="*/ 30 h 51" name="T5"/>
                  <a:gd fmla="*/ 22 w 68" name="T6"/>
                  <a:gd fmla="*/ 28 h 51" name="T7"/>
                  <a:gd fmla="*/ 23 w 68" name="T8"/>
                  <a:gd fmla="*/ 26 h 51" name="T9"/>
                  <a:gd fmla="*/ 20 w 68" name="T10"/>
                  <a:gd fmla="*/ 26 h 51" name="T11"/>
                  <a:gd fmla="*/ 17 w 68" name="T12"/>
                  <a:gd fmla="*/ 27 h 51" name="T13"/>
                  <a:gd fmla="*/ 15 w 68" name="T14"/>
                  <a:gd fmla="*/ 28 h 51" name="T15"/>
                  <a:gd fmla="*/ 10 w 68" name="T16"/>
                  <a:gd fmla="*/ 30 h 51" name="T17"/>
                  <a:gd fmla="*/ 6 w 68" name="T18"/>
                  <a:gd fmla="*/ 32 h 51" name="T19"/>
                  <a:gd fmla="*/ 2 w 68" name="T20"/>
                  <a:gd fmla="*/ 27 h 51" name="T21"/>
                  <a:gd fmla="*/ 1 w 68" name="T22"/>
                  <a:gd fmla="*/ 22 h 51" name="T23"/>
                  <a:gd fmla="*/ 0 w 68" name="T24"/>
                  <a:gd fmla="*/ 17 h 51" name="T25"/>
                  <a:gd fmla="*/ 4 w 68" name="T26"/>
                  <a:gd fmla="*/ 11 h 51" name="T27"/>
                  <a:gd fmla="*/ 5 w 68" name="T28"/>
                  <a:gd fmla="*/ 10 h 51" name="T29"/>
                  <a:gd fmla="*/ 7 w 68" name="T30"/>
                  <a:gd fmla="*/ 9 h 51" name="T31"/>
                  <a:gd fmla="*/ 15 w 68" name="T32"/>
                  <a:gd fmla="*/ 6 h 51" name="T33"/>
                  <a:gd fmla="*/ 29 w 68" name="T34"/>
                  <a:gd fmla="*/ 2 h 51" name="T35"/>
                  <a:gd fmla="*/ 35 w 68" name="T36"/>
                  <a:gd fmla="*/ 2 h 51" name="T37"/>
                  <a:gd fmla="*/ 44 w 68" name="T38"/>
                  <a:gd fmla="*/ 1 h 51" name="T39"/>
                  <a:gd fmla="*/ 57 w 68" name="T40"/>
                  <a:gd fmla="*/ 1 h 51" name="T41"/>
                  <a:gd fmla="*/ 59 w 68" name="T42"/>
                  <a:gd fmla="*/ 3 h 51" name="T43"/>
                  <a:gd fmla="*/ 60 w 68" name="T44"/>
                  <a:gd fmla="*/ 3 h 51" name="T45"/>
                  <a:gd fmla="*/ 64 w 68" name="T46"/>
                  <a:gd fmla="*/ 4 h 51" name="T47"/>
                  <a:gd fmla="*/ 68 w 68" name="T48"/>
                  <a:gd fmla="*/ 10 h 51" name="T49"/>
                  <a:gd fmla="*/ 68 w 68" name="T50"/>
                  <a:gd fmla="*/ 16 h 51" name="T51"/>
                  <a:gd fmla="*/ 66 w 68" name="T52"/>
                  <a:gd fmla="*/ 20 h 51" name="T53"/>
                  <a:gd fmla="*/ 64 w 68" name="T54"/>
                  <a:gd fmla="*/ 24 h 51" name="T55"/>
                  <a:gd fmla="*/ 61 w 68" name="T56"/>
                  <a:gd fmla="*/ 26 h 51" name="T57"/>
                  <a:gd fmla="*/ 56 w 68" name="T58"/>
                  <a:gd fmla="*/ 26 h 51" name="T59"/>
                  <a:gd fmla="*/ 53 w 68" name="T60"/>
                  <a:gd fmla="*/ 27 h 51" name="T61"/>
                  <a:gd fmla="*/ 46 w 68" name="T62"/>
                  <a:gd fmla="*/ 28 h 51" name="T63"/>
                  <a:gd fmla="*/ 43 w 68" name="T64"/>
                  <a:gd fmla="*/ 31 h 51" name="T65"/>
                  <a:gd fmla="*/ 37 w 68" name="T66"/>
                  <a:gd fmla="*/ 35 h 51" name="T67"/>
                  <a:gd fmla="*/ 31 w 68" name="T68"/>
                  <a:gd fmla="*/ 39 h 51" name="T69"/>
                  <a:gd fmla="*/ 28 w 68" name="T70"/>
                  <a:gd fmla="*/ 43 h 51" name="T71"/>
                  <a:gd fmla="*/ 23 w 68" name="T72"/>
                  <a:gd fmla="*/ 46 h 51" name="T73"/>
                  <a:gd fmla="*/ 21 w 68" name="T74"/>
                  <a:gd fmla="*/ 48 h 51" name="T75"/>
                  <a:gd fmla="*/ 17 w 68" name="T76"/>
                  <a:gd fmla="*/ 50 h 51" name="T77"/>
                  <a:gd fmla="*/ 11 w 68" name="T78"/>
                  <a:gd fmla="*/ 49 h 51" name="T79"/>
                  <a:gd fmla="*/ 10 w 68" name="T80"/>
                  <a:gd fmla="*/ 44 h 5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1" w="68">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0"/>
              <p:cNvSpPr/>
              <p:nvPr/>
            </p:nvSpPr>
            <p:spPr bwMode="auto">
              <a:xfrm>
                <a:off x="3119438" y="3854450"/>
                <a:ext cx="120650" cy="109538"/>
              </a:xfrm>
              <a:custGeom>
                <a:gdLst>
                  <a:gd fmla="*/ 13 w 32" name="T0"/>
                  <a:gd fmla="*/ 29 h 29" name="T1"/>
                  <a:gd fmla="*/ 10 w 32" name="T2"/>
                  <a:gd fmla="*/ 28 h 29" name="T3"/>
                  <a:gd fmla="*/ 4 w 32" name="T4"/>
                  <a:gd fmla="*/ 25 h 29" name="T5"/>
                  <a:gd fmla="*/ 3 w 32" name="T6"/>
                  <a:gd fmla="*/ 23 h 29" name="T7"/>
                  <a:gd fmla="*/ 1 w 32" name="T8"/>
                  <a:gd fmla="*/ 19 h 29" name="T9"/>
                  <a:gd fmla="*/ 1 w 32" name="T10"/>
                  <a:gd fmla="*/ 19 h 29" name="T11"/>
                  <a:gd fmla="*/ 0 w 32" name="T12"/>
                  <a:gd fmla="*/ 12 h 29" name="T13"/>
                  <a:gd fmla="*/ 1 w 32" name="T14"/>
                  <a:gd fmla="*/ 10 h 29" name="T15"/>
                  <a:gd fmla="*/ 1 w 32" name="T16"/>
                  <a:gd fmla="*/ 9 h 29" name="T17"/>
                  <a:gd fmla="*/ 2 w 32" name="T18"/>
                  <a:gd fmla="*/ 6 h 29" name="T19"/>
                  <a:gd fmla="*/ 9 w 32" name="T20"/>
                  <a:gd fmla="*/ 1 h 29" name="T21"/>
                  <a:gd fmla="*/ 10 w 32" name="T22"/>
                  <a:gd fmla="*/ 0 h 29" name="T23"/>
                  <a:gd fmla="*/ 11 w 32" name="T24"/>
                  <a:gd fmla="*/ 0 h 29" name="T25"/>
                  <a:gd fmla="*/ 14 w 32" name="T26"/>
                  <a:gd fmla="*/ 0 h 29" name="T27"/>
                  <a:gd fmla="*/ 15 w 32" name="T28"/>
                  <a:gd fmla="*/ 0 h 29" name="T29"/>
                  <a:gd fmla="*/ 20 w 32" name="T30"/>
                  <a:gd fmla="*/ 2 h 29" name="T31"/>
                  <a:gd fmla="*/ 25 w 32" name="T32"/>
                  <a:gd fmla="*/ 7 h 29" name="T33"/>
                  <a:gd fmla="*/ 27 w 32" name="T34"/>
                  <a:gd fmla="*/ 9 h 29" name="T35"/>
                  <a:gd fmla="*/ 27 w 32" name="T36"/>
                  <a:gd fmla="*/ 9 h 29" name="T37"/>
                  <a:gd fmla="*/ 29 w 32" name="T38"/>
                  <a:gd fmla="*/ 12 h 29" name="T39"/>
                  <a:gd fmla="*/ 30 w 32" name="T40"/>
                  <a:gd fmla="*/ 13 h 29" name="T41"/>
                  <a:gd fmla="*/ 32 w 32" name="T42"/>
                  <a:gd fmla="*/ 17 h 29" name="T43"/>
                  <a:gd fmla="*/ 32 w 32" name="T44"/>
                  <a:gd fmla="*/ 19 h 29" name="T45"/>
                  <a:gd fmla="*/ 29 w 32" name="T46"/>
                  <a:gd fmla="*/ 23 h 29" name="T47"/>
                  <a:gd fmla="*/ 20 w 32" name="T48"/>
                  <a:gd fmla="*/ 28 h 29" name="T49"/>
                  <a:gd fmla="*/ 16 w 32" name="T50"/>
                  <a:gd fmla="*/ 29 h 29" name="T51"/>
                  <a:gd fmla="*/ 13 w 32" name="T52"/>
                  <a:gd fmla="*/ 29 h 2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8" w="32">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1"/>
              <p:cNvSpPr/>
              <p:nvPr/>
            </p:nvSpPr>
            <p:spPr bwMode="auto">
              <a:xfrm>
                <a:off x="1185863" y="3736975"/>
                <a:ext cx="282575" cy="103188"/>
              </a:xfrm>
              <a:custGeom>
                <a:gdLst>
                  <a:gd fmla="*/ 44 w 75" name="T0"/>
                  <a:gd fmla="*/ 27 h 27" name="T1"/>
                  <a:gd fmla="*/ 41 w 75" name="T2"/>
                  <a:gd fmla="*/ 27 h 27" name="T3"/>
                  <a:gd fmla="*/ 39 w 75" name="T4"/>
                  <a:gd fmla="*/ 26 h 27" name="T5"/>
                  <a:gd fmla="*/ 36 w 75" name="T6"/>
                  <a:gd fmla="*/ 26 h 27" name="T7"/>
                  <a:gd fmla="*/ 35 w 75" name="T8"/>
                  <a:gd fmla="*/ 25 h 27" name="T9"/>
                  <a:gd fmla="*/ 33 w 75" name="T10"/>
                  <a:gd fmla="*/ 25 h 27" name="T11"/>
                  <a:gd fmla="*/ 30 w 75" name="T12"/>
                  <a:gd fmla="*/ 25 h 27" name="T13"/>
                  <a:gd fmla="*/ 25 w 75" name="T14"/>
                  <a:gd fmla="*/ 26 h 27" name="T15"/>
                  <a:gd fmla="*/ 17 w 75" name="T16"/>
                  <a:gd fmla="*/ 26 h 27" name="T17"/>
                  <a:gd fmla="*/ 15 w 75" name="T18"/>
                  <a:gd fmla="*/ 27 h 27" name="T19"/>
                  <a:gd fmla="*/ 12 w 75" name="T20"/>
                  <a:gd fmla="*/ 26 h 27" name="T21"/>
                  <a:gd fmla="*/ 9 w 75" name="T22"/>
                  <a:gd fmla="*/ 25 h 27" name="T23"/>
                  <a:gd fmla="*/ 5 w 75" name="T24"/>
                  <a:gd fmla="*/ 24 h 27" name="T25"/>
                  <a:gd fmla="*/ 5 w 75" name="T26"/>
                  <a:gd fmla="*/ 24 h 27" name="T27"/>
                  <a:gd fmla="*/ 3 w 75" name="T28"/>
                  <a:gd fmla="*/ 23 h 27" name="T29"/>
                  <a:gd fmla="*/ 1 w 75" name="T30"/>
                  <a:gd fmla="*/ 21 h 27" name="T31"/>
                  <a:gd fmla="*/ 0 w 75" name="T32"/>
                  <a:gd fmla="*/ 18 h 27" name="T33"/>
                  <a:gd fmla="*/ 0 w 75" name="T34"/>
                  <a:gd fmla="*/ 16 h 27" name="T35"/>
                  <a:gd fmla="*/ 1 w 75" name="T36"/>
                  <a:gd fmla="*/ 14 h 27" name="T37"/>
                  <a:gd fmla="*/ 5 w 75" name="T38"/>
                  <a:gd fmla="*/ 10 h 27" name="T39"/>
                  <a:gd fmla="*/ 6 w 75" name="T40"/>
                  <a:gd fmla="*/ 9 h 27" name="T41"/>
                  <a:gd fmla="*/ 6 w 75" name="T42"/>
                  <a:gd fmla="*/ 9 h 27" name="T43"/>
                  <a:gd fmla="*/ 11 w 75" name="T44"/>
                  <a:gd fmla="*/ 7 h 27" name="T45"/>
                  <a:gd fmla="*/ 11 w 75" name="T46"/>
                  <a:gd fmla="*/ 7 h 27" name="T47"/>
                  <a:gd fmla="*/ 14 w 75" name="T48"/>
                  <a:gd fmla="*/ 6 h 27" name="T49"/>
                  <a:gd fmla="*/ 16 w 75" name="T50"/>
                  <a:gd fmla="*/ 5 h 27" name="T51"/>
                  <a:gd fmla="*/ 18 w 75" name="T52"/>
                  <a:gd fmla="*/ 5 h 27" name="T53"/>
                  <a:gd fmla="*/ 21 w 75" name="T54"/>
                  <a:gd fmla="*/ 4 h 27" name="T55"/>
                  <a:gd fmla="*/ 23 w 75" name="T56"/>
                  <a:gd fmla="*/ 4 h 27" name="T57"/>
                  <a:gd fmla="*/ 25 w 75" name="T58"/>
                  <a:gd fmla="*/ 3 h 27" name="T59"/>
                  <a:gd fmla="*/ 26 w 75" name="T60"/>
                  <a:gd fmla="*/ 3 h 27" name="T61"/>
                  <a:gd fmla="*/ 35 w 75" name="T62"/>
                  <a:gd fmla="*/ 3 h 27" name="T63"/>
                  <a:gd fmla="*/ 35 w 75" name="T64"/>
                  <a:gd fmla="*/ 3 h 27" name="T65"/>
                  <a:gd fmla="*/ 44 w 75" name="T66"/>
                  <a:gd fmla="*/ 2 h 27" name="T67"/>
                  <a:gd fmla="*/ 48 w 75" name="T68"/>
                  <a:gd fmla="*/ 1 h 27" name="T69"/>
                  <a:gd fmla="*/ 60 w 75" name="T70"/>
                  <a:gd fmla="*/ 0 h 27" name="T71"/>
                  <a:gd fmla="*/ 62 w 75" name="T72"/>
                  <a:gd fmla="*/ 1 h 27" name="T73"/>
                  <a:gd fmla="*/ 64 w 75" name="T74"/>
                  <a:gd fmla="*/ 1 h 27" name="T75"/>
                  <a:gd fmla="*/ 65 w 75" name="T76"/>
                  <a:gd fmla="*/ 1 h 27" name="T77"/>
                  <a:gd fmla="*/ 66 w 75" name="T78"/>
                  <a:gd fmla="*/ 1 h 27" name="T79"/>
                  <a:gd fmla="*/ 69 w 75" name="T80"/>
                  <a:gd fmla="*/ 2 h 27" name="T81"/>
                  <a:gd fmla="*/ 72 w 75" name="T82"/>
                  <a:gd fmla="*/ 4 h 27" name="T83"/>
                  <a:gd fmla="*/ 74 w 75" name="T84"/>
                  <a:gd fmla="*/ 6 h 27" name="T85"/>
                  <a:gd fmla="*/ 74 w 75" name="T86"/>
                  <a:gd fmla="*/ 9 h 27" name="T87"/>
                  <a:gd fmla="*/ 75 w 75" name="T88"/>
                  <a:gd fmla="*/ 12 h 27" name="T89"/>
                  <a:gd fmla="*/ 74 w 75" name="T90"/>
                  <a:gd fmla="*/ 14 h 27" name="T91"/>
                  <a:gd fmla="*/ 74 w 75" name="T92"/>
                  <a:gd fmla="*/ 15 h 27" name="T93"/>
                  <a:gd fmla="*/ 74 w 75" name="T94"/>
                  <a:gd fmla="*/ 16 h 27" name="T95"/>
                  <a:gd fmla="*/ 73 w 75" name="T96"/>
                  <a:gd fmla="*/ 17 h 27" name="T97"/>
                  <a:gd fmla="*/ 71 w 75" name="T98"/>
                  <a:gd fmla="*/ 19 h 27" name="T99"/>
                  <a:gd fmla="*/ 69 w 75" name="T100"/>
                  <a:gd fmla="*/ 21 h 27" name="T101"/>
                  <a:gd fmla="*/ 63 w 75" name="T102"/>
                  <a:gd fmla="*/ 22 h 27" name="T103"/>
                  <a:gd fmla="*/ 62 w 75" name="T104"/>
                  <a:gd fmla="*/ 23 h 27" name="T105"/>
                  <a:gd fmla="*/ 58 w 75" name="T106"/>
                  <a:gd fmla="*/ 24 h 27" name="T107"/>
                  <a:gd fmla="*/ 55 w 75" name="T108"/>
                  <a:gd fmla="*/ 25 h 27" name="T109"/>
                  <a:gd fmla="*/ 53 w 75" name="T110"/>
                  <a:gd fmla="*/ 26 h 27" name="T111"/>
                  <a:gd fmla="*/ 52 w 75" name="T112"/>
                  <a:gd fmla="*/ 26 h 27" name="T113"/>
                  <a:gd fmla="*/ 47 w 75" name="T114"/>
                  <a:gd fmla="*/ 27 h 27" name="T115"/>
                  <a:gd fmla="*/ 44 w 75" name="T116"/>
                  <a:gd fmla="*/ 27 h 2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7" w="75">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2"/>
              <p:cNvSpPr/>
              <p:nvPr/>
            </p:nvSpPr>
            <p:spPr bwMode="auto">
              <a:xfrm>
                <a:off x="2760663" y="4167188"/>
                <a:ext cx="161925" cy="173038"/>
              </a:xfrm>
              <a:custGeom>
                <a:gdLst>
                  <a:gd fmla="*/ 29 w 43" name="T0"/>
                  <a:gd fmla="*/ 46 h 46" name="T1"/>
                  <a:gd fmla="*/ 27 w 43" name="T2"/>
                  <a:gd fmla="*/ 45 h 46" name="T3"/>
                  <a:gd fmla="*/ 26 w 43" name="T4"/>
                  <a:gd fmla="*/ 44 h 46" name="T5"/>
                  <a:gd fmla="*/ 24 w 43" name="T6"/>
                  <a:gd fmla="*/ 40 h 46" name="T7"/>
                  <a:gd fmla="*/ 21 w 43" name="T8"/>
                  <a:gd fmla="*/ 35 h 46" name="T9"/>
                  <a:gd fmla="*/ 19 w 43" name="T10"/>
                  <a:gd fmla="*/ 31 h 46" name="T11"/>
                  <a:gd fmla="*/ 16 w 43" name="T12"/>
                  <a:gd fmla="*/ 26 h 46" name="T13"/>
                  <a:gd fmla="*/ 11 w 43" name="T14"/>
                  <a:gd fmla="*/ 21 h 46" name="T15"/>
                  <a:gd fmla="*/ 9 w 43" name="T16"/>
                  <a:gd fmla="*/ 20 h 46" name="T17"/>
                  <a:gd fmla="*/ 8 w 43" name="T18"/>
                  <a:gd fmla="*/ 18 h 46" name="T19"/>
                  <a:gd fmla="*/ 7 w 43" name="T20"/>
                  <a:gd fmla="*/ 18 h 46" name="T21"/>
                  <a:gd fmla="*/ 5 w 43" name="T22"/>
                  <a:gd fmla="*/ 17 h 46" name="T23"/>
                  <a:gd fmla="*/ 5 w 43" name="T24"/>
                  <a:gd fmla="*/ 16 h 46" name="T25"/>
                  <a:gd fmla="*/ 3 w 43" name="T26"/>
                  <a:gd fmla="*/ 14 h 46" name="T27"/>
                  <a:gd fmla="*/ 3 w 43" name="T28"/>
                  <a:gd fmla="*/ 14 h 46" name="T29"/>
                  <a:gd fmla="*/ 1 w 43" name="T30"/>
                  <a:gd fmla="*/ 12 h 46" name="T31"/>
                  <a:gd fmla="*/ 0 w 43" name="T32"/>
                  <a:gd fmla="*/ 10 h 46" name="T33"/>
                  <a:gd fmla="*/ 0 w 43" name="T34"/>
                  <a:gd fmla="*/ 9 h 46" name="T35"/>
                  <a:gd fmla="*/ 0 w 43" name="T36"/>
                  <a:gd fmla="*/ 6 h 46" name="T37"/>
                  <a:gd fmla="*/ 2 w 43" name="T38"/>
                  <a:gd fmla="*/ 3 h 46" name="T39"/>
                  <a:gd fmla="*/ 3 w 43" name="T40"/>
                  <a:gd fmla="*/ 1 h 46" name="T41"/>
                  <a:gd fmla="*/ 7 w 43" name="T42"/>
                  <a:gd fmla="*/ 0 h 46" name="T43"/>
                  <a:gd fmla="*/ 10 w 43" name="T44"/>
                  <a:gd fmla="*/ 0 h 46" name="T45"/>
                  <a:gd fmla="*/ 13 w 43" name="T46"/>
                  <a:gd fmla="*/ 1 h 46" name="T47"/>
                  <a:gd fmla="*/ 15 w 43" name="T48"/>
                  <a:gd fmla="*/ 2 h 46" name="T49"/>
                  <a:gd fmla="*/ 18 w 43" name="T50"/>
                  <a:gd fmla="*/ 3 h 46" name="T51"/>
                  <a:gd fmla="*/ 21 w 43" name="T52"/>
                  <a:gd fmla="*/ 3 h 46" name="T53"/>
                  <a:gd fmla="*/ 24 w 43" name="T54"/>
                  <a:gd fmla="*/ 4 h 46" name="T55"/>
                  <a:gd fmla="*/ 28 w 43" name="T56"/>
                  <a:gd fmla="*/ 4 h 46" name="T57"/>
                  <a:gd fmla="*/ 31 w 43" name="T58"/>
                  <a:gd fmla="*/ 5 h 46" name="T59"/>
                  <a:gd fmla="*/ 33 w 43" name="T60"/>
                  <a:gd fmla="*/ 7 h 46" name="T61"/>
                  <a:gd fmla="*/ 34 w 43" name="T62"/>
                  <a:gd fmla="*/ 7 h 46" name="T63"/>
                  <a:gd fmla="*/ 37 w 43" name="T64"/>
                  <a:gd fmla="*/ 8 h 46" name="T65"/>
                  <a:gd fmla="*/ 39 w 43" name="T66"/>
                  <a:gd fmla="*/ 9 h 46" name="T67"/>
                  <a:gd fmla="*/ 40 w 43" name="T68"/>
                  <a:gd fmla="*/ 11 h 46" name="T69"/>
                  <a:gd fmla="*/ 42 w 43" name="T70"/>
                  <a:gd fmla="*/ 13 h 46" name="T71"/>
                  <a:gd fmla="*/ 43 w 43" name="T72"/>
                  <a:gd fmla="*/ 16 h 46" name="T73"/>
                  <a:gd fmla="*/ 43 w 43" name="T74"/>
                  <a:gd fmla="*/ 19 h 46" name="T75"/>
                  <a:gd fmla="*/ 43 w 43" name="T76"/>
                  <a:gd fmla="*/ 22 h 46" name="T77"/>
                  <a:gd fmla="*/ 42 w 43" name="T78"/>
                  <a:gd fmla="*/ 25 h 46" name="T79"/>
                  <a:gd fmla="*/ 43 w 43" name="T80"/>
                  <a:gd fmla="*/ 28 h 46" name="T81"/>
                  <a:gd fmla="*/ 43 w 43" name="T82"/>
                  <a:gd fmla="*/ 30 h 46" name="T83"/>
                  <a:gd fmla="*/ 42 w 43" name="T84"/>
                  <a:gd fmla="*/ 35 h 46" name="T85"/>
                  <a:gd fmla="*/ 41 w 43" name="T86"/>
                  <a:gd fmla="*/ 38 h 46" name="T87"/>
                  <a:gd fmla="*/ 39 w 43" name="T88"/>
                  <a:gd fmla="*/ 40 h 46" name="T89"/>
                  <a:gd fmla="*/ 35 w 43" name="T90"/>
                  <a:gd fmla="*/ 45 h 46" name="T91"/>
                  <a:gd fmla="*/ 33 w 43" name="T92"/>
                  <a:gd fmla="*/ 46 h 46" name="T93"/>
                  <a:gd fmla="*/ 31 w 43" name="T94"/>
                  <a:gd fmla="*/ 46 h 46" name="T95"/>
                  <a:gd fmla="*/ 29 w 43" name="T96"/>
                  <a:gd fmla="*/ 46 h 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6" w="43">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3"/>
              <p:cNvSpPr/>
              <p:nvPr/>
            </p:nvSpPr>
            <p:spPr bwMode="auto">
              <a:xfrm>
                <a:off x="2573338" y="3898900"/>
                <a:ext cx="323850" cy="395288"/>
              </a:xfrm>
              <a:custGeom>
                <a:gdLst>
                  <a:gd fmla="*/ 6 w 86" name="T0"/>
                  <a:gd fmla="*/ 104 h 105" name="T1"/>
                  <a:gd fmla="*/ 2 w 86" name="T2"/>
                  <a:gd fmla="*/ 99 h 105" name="T3"/>
                  <a:gd fmla="*/ 2 w 86" name="T4"/>
                  <a:gd fmla="*/ 88 h 105" name="T5"/>
                  <a:gd fmla="*/ 8 w 86" name="T6"/>
                  <a:gd fmla="*/ 78 h 105" name="T7"/>
                  <a:gd fmla="*/ 15 w 86" name="T8"/>
                  <a:gd fmla="*/ 65 h 105" name="T9"/>
                  <a:gd fmla="*/ 16 w 86" name="T10"/>
                  <a:gd fmla="*/ 59 h 105" name="T11"/>
                  <a:gd fmla="*/ 13 w 86" name="T12"/>
                  <a:gd fmla="*/ 58 h 105" name="T13"/>
                  <a:gd fmla="*/ 7 w 86" name="T14"/>
                  <a:gd fmla="*/ 55 h 105" name="T15"/>
                  <a:gd fmla="*/ 3 w 86" name="T16"/>
                  <a:gd fmla="*/ 49 h 105" name="T17"/>
                  <a:gd fmla="*/ 4 w 86" name="T18"/>
                  <a:gd fmla="*/ 39 h 105" name="T19"/>
                  <a:gd fmla="*/ 9 w 86" name="T20"/>
                  <a:gd fmla="*/ 35 h 105" name="T21"/>
                  <a:gd fmla="*/ 13 w 86" name="T22"/>
                  <a:gd fmla="*/ 33 h 105" name="T23"/>
                  <a:gd fmla="*/ 26 w 86" name="T24"/>
                  <a:gd fmla="*/ 32 h 105" name="T25"/>
                  <a:gd fmla="*/ 28 w 86" name="T26"/>
                  <a:gd fmla="*/ 28 h 105" name="T27"/>
                  <a:gd fmla="*/ 27 w 86" name="T28"/>
                  <a:gd fmla="*/ 25 h 105" name="T29"/>
                  <a:gd fmla="*/ 24 w 86" name="T30"/>
                  <a:gd fmla="*/ 19 h 105" name="T31"/>
                  <a:gd fmla="*/ 28 w 86" name="T32"/>
                  <a:gd fmla="*/ 6 h 105" name="T33"/>
                  <a:gd fmla="*/ 32 w 86" name="T34"/>
                  <a:gd fmla="*/ 1 h 105" name="T35"/>
                  <a:gd fmla="*/ 40 w 86" name="T36"/>
                  <a:gd fmla="*/ 0 h 105" name="T37"/>
                  <a:gd fmla="*/ 44 w 86" name="T38"/>
                  <a:gd fmla="*/ 2 h 105" name="T39"/>
                  <a:gd fmla="*/ 51 w 86" name="T40"/>
                  <a:gd fmla="*/ 12 h 105" name="T41"/>
                  <a:gd fmla="*/ 52 w 86" name="T42"/>
                  <a:gd fmla="*/ 22 h 105" name="T43"/>
                  <a:gd fmla="*/ 55 w 86" name="T44"/>
                  <a:gd fmla="*/ 26 h 105" name="T45"/>
                  <a:gd fmla="*/ 58 w 86" name="T46"/>
                  <a:gd fmla="*/ 25 h 105" name="T47"/>
                  <a:gd fmla="*/ 61 w 86" name="T48"/>
                  <a:gd fmla="*/ 22 h 105" name="T49"/>
                  <a:gd fmla="*/ 64 w 86" name="T50"/>
                  <a:gd fmla="*/ 20 h 105" name="T51"/>
                  <a:gd fmla="*/ 67 w 86" name="T52"/>
                  <a:gd fmla="*/ 19 h 105" name="T53"/>
                  <a:gd fmla="*/ 71 w 86" name="T54"/>
                  <a:gd fmla="*/ 20 h 105" name="T55"/>
                  <a:gd fmla="*/ 74 w 86" name="T56"/>
                  <a:gd fmla="*/ 22 h 105" name="T57"/>
                  <a:gd fmla="*/ 76 w 86" name="T58"/>
                  <a:gd fmla="*/ 24 h 105" name="T59"/>
                  <a:gd fmla="*/ 78 w 86" name="T60"/>
                  <a:gd fmla="*/ 26 h 105" name="T61"/>
                  <a:gd fmla="*/ 82 w 86" name="T62"/>
                  <a:gd fmla="*/ 28 h 105" name="T63"/>
                  <a:gd fmla="*/ 86 w 86" name="T64"/>
                  <a:gd fmla="*/ 33 h 105" name="T65"/>
                  <a:gd fmla="*/ 85 w 86" name="T66"/>
                  <a:gd fmla="*/ 35 h 105" name="T67"/>
                  <a:gd fmla="*/ 85 w 86" name="T68"/>
                  <a:gd fmla="*/ 37 h 105" name="T69"/>
                  <a:gd fmla="*/ 85 w 86" name="T70"/>
                  <a:gd fmla="*/ 38 h 105" name="T71"/>
                  <a:gd fmla="*/ 84 w 86" name="T72"/>
                  <a:gd fmla="*/ 39 h 105" name="T73"/>
                  <a:gd fmla="*/ 80 w 86" name="T74"/>
                  <a:gd fmla="*/ 41 h 105" name="T75"/>
                  <a:gd fmla="*/ 78 w 86" name="T76"/>
                  <a:gd fmla="*/ 43 h 105" name="T77"/>
                  <a:gd fmla="*/ 76 w 86" name="T78"/>
                  <a:gd fmla="*/ 44 h 105" name="T79"/>
                  <a:gd fmla="*/ 70 w 86" name="T80"/>
                  <a:gd fmla="*/ 47 h 105" name="T81"/>
                  <a:gd fmla="*/ 66 w 86" name="T82"/>
                  <a:gd fmla="*/ 49 h 105" name="T83"/>
                  <a:gd fmla="*/ 51 w 86" name="T84"/>
                  <a:gd fmla="*/ 54 h 105" name="T85"/>
                  <a:gd fmla="*/ 46 w 86" name="T86"/>
                  <a:gd fmla="*/ 56 h 105" name="T87"/>
                  <a:gd fmla="*/ 41 w 86" name="T88"/>
                  <a:gd fmla="*/ 59 h 105" name="T89"/>
                  <a:gd fmla="*/ 37 w 86" name="T90"/>
                  <a:gd fmla="*/ 64 h 105" name="T91"/>
                  <a:gd fmla="*/ 36 w 86" name="T92"/>
                  <a:gd fmla="*/ 67 h 105" name="T93"/>
                  <a:gd fmla="*/ 35 w 86" name="T94"/>
                  <a:gd fmla="*/ 68 h 105" name="T95"/>
                  <a:gd fmla="*/ 32 w 86" name="T96"/>
                  <a:gd fmla="*/ 72 h 105" name="T97"/>
                  <a:gd fmla="*/ 29 w 86" name="T98"/>
                  <a:gd fmla="*/ 79 h 105" name="T99"/>
                  <a:gd fmla="*/ 25 w 86" name="T100"/>
                  <a:gd fmla="*/ 88 h 105" name="T101"/>
                  <a:gd fmla="*/ 19 w 86" name="T102"/>
                  <a:gd fmla="*/ 100 h 105" name="T103"/>
                  <a:gd fmla="*/ 12 w 86" name="T104"/>
                  <a:gd fmla="*/ 104 h 10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5" w="86">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14"/>
              <p:cNvSpPr>
                <a:spLocks noEditPoints="1"/>
              </p:cNvSpPr>
              <p:nvPr/>
            </p:nvSpPr>
            <p:spPr bwMode="auto">
              <a:xfrm>
                <a:off x="960438" y="4543425"/>
                <a:ext cx="2543175" cy="158750"/>
              </a:xfrm>
              <a:custGeom>
                <a:gdLst>
                  <a:gd fmla="*/ 22 w 675" name="T0"/>
                  <a:gd fmla="*/ 17 h 42" name="T1"/>
                  <a:gd fmla="*/ 1 w 675" name="T2"/>
                  <a:gd fmla="*/ 2 h 42" name="T3"/>
                  <a:gd fmla="*/ 0 w 675" name="T4"/>
                  <a:gd fmla="*/ 41 h 42" name="T5"/>
                  <a:gd fmla="*/ 26 w 675" name="T6"/>
                  <a:gd fmla="*/ 32 h 42" name="T7"/>
                  <a:gd fmla="*/ 36 w 675" name="T8"/>
                  <a:gd fmla="*/ 36 h 42" name="T9"/>
                  <a:gd fmla="*/ 65 w 675" name="T10"/>
                  <a:gd fmla="*/ 41 h 42" name="T11"/>
                  <a:gd fmla="*/ 65 w 675" name="T12"/>
                  <a:gd fmla="*/ 1 h 42" name="T13"/>
                  <a:gd fmla="*/ 47 w 675" name="T14"/>
                  <a:gd fmla="*/ 40 h 42" name="T15"/>
                  <a:gd fmla="*/ 78 w 675" name="T16"/>
                  <a:gd fmla="*/ 30 h 42" name="T17"/>
                  <a:gd fmla="*/ 78 w 675" name="T18"/>
                  <a:gd fmla="*/ 37 h 42" name="T19"/>
                  <a:gd fmla="*/ 97 w 675" name="T20"/>
                  <a:gd fmla="*/ 40 h 42" name="T21"/>
                  <a:gd fmla="*/ 82 w 675" name="T22"/>
                  <a:gd fmla="*/ 26 h 42" name="T23"/>
                  <a:gd fmla="*/ 122 w 675" name="T24"/>
                  <a:gd fmla="*/ 3 h 42" name="T25"/>
                  <a:gd fmla="*/ 131 w 675" name="T26"/>
                  <a:gd fmla="*/ 40 h 42" name="T27"/>
                  <a:gd fmla="*/ 157 w 675" name="T28"/>
                  <a:gd fmla="*/ 7 h 42" name="T29"/>
                  <a:gd fmla="*/ 168 w 675" name="T30"/>
                  <a:gd fmla="*/ 40 h 42" name="T31"/>
                  <a:gd fmla="*/ 209 w 675" name="T32"/>
                  <a:gd fmla="*/ 31 h 42" name="T33"/>
                  <a:gd fmla="*/ 194 w 675" name="T34"/>
                  <a:gd fmla="*/ 22 h 42" name="T35"/>
                  <a:gd fmla="*/ 194 w 675" name="T36"/>
                  <a:gd fmla="*/ 19 h 42" name="T37"/>
                  <a:gd fmla="*/ 206 w 675" name="T38"/>
                  <a:gd fmla="*/ 10 h 42" name="T39"/>
                  <a:gd fmla="*/ 178 w 675" name="T40"/>
                  <a:gd fmla="*/ 39 h 42" name="T41"/>
                  <a:gd fmla="*/ 241 w 675" name="T42"/>
                  <a:gd fmla="*/ 2 h 42" name="T43"/>
                  <a:gd fmla="*/ 213 w 675" name="T44"/>
                  <a:gd fmla="*/ 2 h 42" name="T45"/>
                  <a:gd fmla="*/ 228 w 675" name="T46"/>
                  <a:gd fmla="*/ 40 h 42" name="T47"/>
                  <a:gd fmla="*/ 250 w 675" name="T48"/>
                  <a:gd fmla="*/ 10 h 42" name="T49"/>
                  <a:gd fmla="*/ 320 w 675" name="T50"/>
                  <a:gd fmla="*/ 4 h 42" name="T51"/>
                  <a:gd fmla="*/ 300 w 675" name="T52"/>
                  <a:gd fmla="*/ 3 h 42" name="T53"/>
                  <a:gd fmla="*/ 293 w 675" name="T54"/>
                  <a:gd fmla="*/ 27 h 42" name="T55"/>
                  <a:gd fmla="*/ 376 w 675" name="T56"/>
                  <a:gd fmla="*/ 1 h 42" name="T57"/>
                  <a:gd fmla="*/ 344 w 675" name="T58"/>
                  <a:gd fmla="*/ 1 h 42" name="T59"/>
                  <a:gd fmla="*/ 334 w 675" name="T60"/>
                  <a:gd fmla="*/ 41 h 42" name="T61"/>
                  <a:gd fmla="*/ 369 w 675" name="T62"/>
                  <a:gd fmla="*/ 41 h 42" name="T63"/>
                  <a:gd fmla="*/ 399 w 675" name="T64"/>
                  <a:gd fmla="*/ 41 h 42" name="T65"/>
                  <a:gd fmla="*/ 399 w 675" name="T66"/>
                  <a:gd fmla="*/ 1 h 42" name="T67"/>
                  <a:gd fmla="*/ 381 w 675" name="T68"/>
                  <a:gd fmla="*/ 40 h 42" name="T69"/>
                  <a:gd fmla="*/ 436 w 675" name="T70"/>
                  <a:gd fmla="*/ 9 h 42" name="T71"/>
                  <a:gd fmla="*/ 404 w 675" name="T72"/>
                  <a:gd fmla="*/ 1 h 42" name="T73"/>
                  <a:gd fmla="*/ 442 w 675" name="T74"/>
                  <a:gd fmla="*/ 3 h 42" name="T75"/>
                  <a:gd fmla="*/ 463 w 675" name="T76"/>
                  <a:gd fmla="*/ 39 h 42" name="T77"/>
                  <a:gd fmla="*/ 479 w 675" name="T78"/>
                  <a:gd fmla="*/ 13 h 42" name="T79"/>
                  <a:gd fmla="*/ 472 w 675" name="T80"/>
                  <a:gd fmla="*/ 3 h 42" name="T81"/>
                  <a:gd fmla="*/ 454 w 675" name="T82"/>
                  <a:gd fmla="*/ 3 h 42" name="T83"/>
                  <a:gd fmla="*/ 485 w 675" name="T84"/>
                  <a:gd fmla="*/ 31 h 42" name="T85"/>
                  <a:gd fmla="*/ 490 w 675" name="T86"/>
                  <a:gd fmla="*/ 2 h 42" name="T87"/>
                  <a:gd fmla="*/ 507 w 675" name="T88"/>
                  <a:gd fmla="*/ 41 h 42" name="T89"/>
                  <a:gd fmla="*/ 529 w 675" name="T90"/>
                  <a:gd fmla="*/ 41 h 42" name="T91"/>
                  <a:gd fmla="*/ 559 w 675" name="T92"/>
                  <a:gd fmla="*/ 0 h 42" name="T93"/>
                  <a:gd fmla="*/ 554 w 675" name="T94"/>
                  <a:gd fmla="*/ 28 h 42" name="T95"/>
                  <a:gd fmla="*/ 540 w 675" name="T96"/>
                  <a:gd fmla="*/ 40 h 42" name="T97"/>
                  <a:gd fmla="*/ 559 w 675" name="T98"/>
                  <a:gd fmla="*/ 13 h 42" name="T99"/>
                  <a:gd fmla="*/ 582 w 675" name="T100"/>
                  <a:gd fmla="*/ 35 h 42" name="T101"/>
                  <a:gd fmla="*/ 575 w 675" name="T102"/>
                  <a:gd fmla="*/ 3 h 42" name="T103"/>
                  <a:gd fmla="*/ 615 w 675" name="T104"/>
                  <a:gd fmla="*/ 39 h 42" name="T105"/>
                  <a:gd fmla="*/ 628 w 675" name="T106"/>
                  <a:gd fmla="*/ 1 h 42" name="T107"/>
                  <a:gd fmla="*/ 608 w 675" name="T108"/>
                  <a:gd fmla="*/ 34 h 42" name="T109"/>
                  <a:gd fmla="*/ 661 w 675" name="T110"/>
                  <a:gd fmla="*/ 1 h 42" name="T111"/>
                  <a:gd fmla="*/ 650 w 675" name="T112"/>
                  <a:gd fmla="*/ 2 h 42" name="T113"/>
                  <a:gd fmla="*/ 651 w 675" name="T114"/>
                  <a:gd fmla="*/ 23 h 42" name="T115"/>
                  <a:gd fmla="*/ 659 w 675" name="T116"/>
                  <a:gd fmla="*/ 39 h 4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2" w="675">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3" name="组合 12"/>
            <p:cNvGrpSpPr/>
            <p:nvPr/>
          </p:nvGrpSpPr>
          <p:grpSpPr>
            <a:xfrm>
              <a:off x="130813" y="208243"/>
              <a:ext cx="1435100" cy="1433513"/>
              <a:chOff x="1514476" y="2149475"/>
              <a:chExt cx="1435100" cy="1433513"/>
            </a:xfrm>
            <a:grpFill/>
          </p:grpSpPr>
          <p:sp>
            <p:nvSpPr>
              <p:cNvPr id="15" name="Freeform 15"/>
              <p:cNvSpPr>
                <a:spLocks noEditPoints="1"/>
              </p:cNvSpPr>
              <p:nvPr/>
            </p:nvSpPr>
            <p:spPr bwMode="auto">
              <a:xfrm>
                <a:off x="1619251" y="2709863"/>
                <a:ext cx="1228725" cy="158750"/>
              </a:xfrm>
              <a:custGeom>
                <a:gdLst>
                  <a:gd fmla="*/ 50 w 774" name="T0"/>
                  <a:gd fmla="*/ 0 h 100" name="T1"/>
                  <a:gd fmla="*/ 59 w 774" name="T2"/>
                  <a:gd fmla="*/ 26 h 100" name="T3"/>
                  <a:gd fmla="*/ 83 w 774" name="T4"/>
                  <a:gd fmla="*/ 14 h 100" name="T5"/>
                  <a:gd fmla="*/ 74 w 774" name="T6"/>
                  <a:gd fmla="*/ 40 h 100" name="T7"/>
                  <a:gd fmla="*/ 97 w 774" name="T8"/>
                  <a:gd fmla="*/ 50 h 100" name="T9"/>
                  <a:gd fmla="*/ 74 w 774" name="T10"/>
                  <a:gd fmla="*/ 59 h 100" name="T11"/>
                  <a:gd fmla="*/ 83 w 774" name="T12"/>
                  <a:gd fmla="*/ 85 h 100" name="T13"/>
                  <a:gd fmla="*/ 59 w 774" name="T14"/>
                  <a:gd fmla="*/ 74 h 100" name="T15"/>
                  <a:gd fmla="*/ 50 w 774" name="T16"/>
                  <a:gd fmla="*/ 100 h 100" name="T17"/>
                  <a:gd fmla="*/ 40 w 774" name="T18"/>
                  <a:gd fmla="*/ 74 h 100" name="T19"/>
                  <a:gd fmla="*/ 14 w 774" name="T20"/>
                  <a:gd fmla="*/ 85 h 100" name="T21"/>
                  <a:gd fmla="*/ 26 w 774" name="T22"/>
                  <a:gd fmla="*/ 59 h 100" name="T23"/>
                  <a:gd fmla="*/ 0 w 774" name="T24"/>
                  <a:gd fmla="*/ 50 h 100" name="T25"/>
                  <a:gd fmla="*/ 26 w 774" name="T26"/>
                  <a:gd fmla="*/ 40 h 100" name="T27"/>
                  <a:gd fmla="*/ 14 w 774" name="T28"/>
                  <a:gd fmla="*/ 14 h 100" name="T29"/>
                  <a:gd fmla="*/ 40 w 774" name="T30"/>
                  <a:gd fmla="*/ 26 h 100" name="T31"/>
                  <a:gd fmla="*/ 50 w 774" name="T32"/>
                  <a:gd fmla="*/ 0 h 100" name="T33"/>
                  <a:gd fmla="*/ 50 w 774" name="T34"/>
                  <a:gd fmla="*/ 0 h 100" name="T35"/>
                  <a:gd fmla="*/ 724 w 774" name="T36"/>
                  <a:gd fmla="*/ 0 h 100" name="T37"/>
                  <a:gd fmla="*/ 733 w 774" name="T38"/>
                  <a:gd fmla="*/ 26 h 100" name="T39"/>
                  <a:gd fmla="*/ 757 w 774" name="T40"/>
                  <a:gd fmla="*/ 14 h 100" name="T41"/>
                  <a:gd fmla="*/ 748 w 774" name="T42"/>
                  <a:gd fmla="*/ 40 h 100" name="T43"/>
                  <a:gd fmla="*/ 774 w 774" name="T44"/>
                  <a:gd fmla="*/ 50 h 100" name="T45"/>
                  <a:gd fmla="*/ 748 w 774" name="T46"/>
                  <a:gd fmla="*/ 59 h 100" name="T47"/>
                  <a:gd fmla="*/ 757 w 774" name="T48"/>
                  <a:gd fmla="*/ 85 h 100" name="T49"/>
                  <a:gd fmla="*/ 733 w 774" name="T50"/>
                  <a:gd fmla="*/ 74 h 100" name="T51"/>
                  <a:gd fmla="*/ 724 w 774" name="T52"/>
                  <a:gd fmla="*/ 100 h 100" name="T53"/>
                  <a:gd fmla="*/ 714 w 774" name="T54"/>
                  <a:gd fmla="*/ 74 h 100" name="T55"/>
                  <a:gd fmla="*/ 688 w 774" name="T56"/>
                  <a:gd fmla="*/ 85 h 100" name="T57"/>
                  <a:gd fmla="*/ 700 w 774" name="T58"/>
                  <a:gd fmla="*/ 59 h 100" name="T59"/>
                  <a:gd fmla="*/ 674 w 774" name="T60"/>
                  <a:gd fmla="*/ 50 h 100" name="T61"/>
                  <a:gd fmla="*/ 700 w 774" name="T62"/>
                  <a:gd fmla="*/ 40 h 100" name="T63"/>
                  <a:gd fmla="*/ 688 w 774" name="T64"/>
                  <a:gd fmla="*/ 14 h 100" name="T65"/>
                  <a:gd fmla="*/ 714 w 774" name="T66"/>
                  <a:gd fmla="*/ 26 h 100" name="T67"/>
                  <a:gd fmla="*/ 724 w 774" name="T68"/>
                  <a:gd fmla="*/ 0 h 100" name="T69"/>
                  <a:gd fmla="*/ 724 w 774" name="T70"/>
                  <a:gd fmla="*/ 0 h 10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00" w="774">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16"/>
              <p:cNvSpPr>
                <a:spLocks noEditPoints="1"/>
              </p:cNvSpPr>
              <p:nvPr/>
            </p:nvSpPr>
            <p:spPr bwMode="auto">
              <a:xfrm>
                <a:off x="1698626" y="2262188"/>
                <a:ext cx="1058863" cy="390525"/>
              </a:xfrm>
              <a:custGeom>
                <a:gdLst>
                  <a:gd fmla="*/ 250 w 281" name="T0"/>
                  <a:gd fmla="*/ 60 h 104" name="T1"/>
                  <a:gd fmla="*/ 241 w 281" name="T2"/>
                  <a:gd fmla="*/ 65 h 104" name="T3"/>
                  <a:gd fmla="*/ 277 w 281" name="T4"/>
                  <a:gd fmla="*/ 69 h 104" name="T5"/>
                  <a:gd fmla="*/ 171 w 281" name="T6"/>
                  <a:gd fmla="*/ 16 h 104" name="T7"/>
                  <a:gd fmla="*/ 186 w 281" name="T8"/>
                  <a:gd fmla="*/ 6 h 104" name="T9"/>
                  <a:gd fmla="*/ 172 w 281" name="T10"/>
                  <a:gd fmla="*/ 5 h 104" name="T11"/>
                  <a:gd fmla="*/ 168 w 281" name="T12"/>
                  <a:gd fmla="*/ 28 h 104" name="T13"/>
                  <a:gd fmla="*/ 178 w 281" name="T14"/>
                  <a:gd fmla="*/ 11 h 104" name="T15"/>
                  <a:gd fmla="*/ 182 w 281" name="T16"/>
                  <a:gd fmla="*/ 7 h 104" name="T17"/>
                  <a:gd fmla="*/ 193 w 281" name="T18"/>
                  <a:gd fmla="*/ 43 h 104" name="T19"/>
                  <a:gd fmla="*/ 197 w 281" name="T20"/>
                  <a:gd fmla="*/ 44 h 104" name="T21"/>
                  <a:gd fmla="*/ 192 w 281" name="T22"/>
                  <a:gd fmla="*/ 4 h 104" name="T23"/>
                  <a:gd fmla="*/ 191 w 281" name="T24"/>
                  <a:gd fmla="*/ 19 h 104" name="T25"/>
                  <a:gd fmla="*/ 199 w 281" name="T26"/>
                  <a:gd fmla="*/ 14 h 104" name="T27"/>
                  <a:gd fmla="*/ 202 w 281" name="T28"/>
                  <a:gd fmla="*/ 12 h 104" name="T29"/>
                  <a:gd fmla="*/ 121 w 281" name="T30"/>
                  <a:gd fmla="*/ 38 h 104" name="T31"/>
                  <a:gd fmla="*/ 104 w 281" name="T32"/>
                  <a:gd fmla="*/ 17 h 104" name="T33"/>
                  <a:gd fmla="*/ 86 w 281" name="T34"/>
                  <a:gd fmla="*/ 9 h 104" name="T35"/>
                  <a:gd fmla="*/ 76 w 281" name="T36"/>
                  <a:gd fmla="*/ 30 h 104" name="T37"/>
                  <a:gd fmla="*/ 79 w 281" name="T38"/>
                  <a:gd fmla="*/ 52 h 104" name="T39"/>
                  <a:gd fmla="*/ 12 w 281" name="T40"/>
                  <a:gd fmla="*/ 67 h 104" name="T41"/>
                  <a:gd fmla="*/ 9 w 281" name="T42"/>
                  <a:gd fmla="*/ 62 h 104" name="T43"/>
                  <a:gd fmla="*/ 5 w 281" name="T44"/>
                  <a:gd fmla="*/ 70 h 104" name="T45"/>
                  <a:gd fmla="*/ 17 w 281" name="T46"/>
                  <a:gd fmla="*/ 72 h 104" name="T47"/>
                  <a:gd fmla="*/ 16 w 281" name="T48"/>
                  <a:gd fmla="*/ 68 h 104" name="T49"/>
                  <a:gd fmla="*/ 12 w 281" name="T50"/>
                  <a:gd fmla="*/ 73 h 104" name="T51"/>
                  <a:gd fmla="*/ 17 w 281" name="T52"/>
                  <a:gd fmla="*/ 73 h 104" name="T53"/>
                  <a:gd fmla="*/ 29 w 281" name="T54"/>
                  <a:gd fmla="*/ 62 h 104" name="T55"/>
                  <a:gd fmla="*/ 25 w 281" name="T56"/>
                  <a:gd fmla="*/ 63 h 104" name="T57"/>
                  <a:gd fmla="*/ 12 w 281" name="T58"/>
                  <a:gd fmla="*/ 59 h 104" name="T59"/>
                  <a:gd fmla="*/ 14 w 281" name="T60"/>
                  <a:gd fmla="*/ 65 h 104" name="T61"/>
                  <a:gd fmla="*/ 19 w 281" name="T62"/>
                  <a:gd fmla="*/ 67 h 104" name="T63"/>
                  <a:gd fmla="*/ 14 w 281" name="T64"/>
                  <a:gd fmla="*/ 76 h 104" name="T65"/>
                  <a:gd fmla="*/ 9 w 281" name="T66"/>
                  <a:gd fmla="*/ 73 h 104" name="T67"/>
                  <a:gd fmla="*/ 4 w 281" name="T68"/>
                  <a:gd fmla="*/ 71 h 104" name="T69"/>
                  <a:gd fmla="*/ 2 w 281" name="T70"/>
                  <a:gd fmla="*/ 79 h 104" name="T71"/>
                  <a:gd fmla="*/ 11 w 281" name="T72"/>
                  <a:gd fmla="*/ 88 h 104" name="T73"/>
                  <a:gd fmla="*/ 17 w 281" name="T74"/>
                  <a:gd fmla="*/ 91 h 104" name="T75"/>
                  <a:gd fmla="*/ 37 w 281" name="T76"/>
                  <a:gd fmla="*/ 67 h 104" name="T77"/>
                  <a:gd fmla="*/ 24 w 281" name="T78"/>
                  <a:gd fmla="*/ 72 h 104" name="T79"/>
                  <a:gd fmla="*/ 27 w 281" name="T80"/>
                  <a:gd fmla="*/ 74 h 104" name="T81"/>
                  <a:gd fmla="*/ 26 w 281" name="T82"/>
                  <a:gd fmla="*/ 97 h 104" name="T83"/>
                  <a:gd fmla="*/ 38 w 281" name="T84"/>
                  <a:gd fmla="*/ 92 h 104" name="T85"/>
                  <a:gd fmla="*/ 252 w 281" name="T86"/>
                  <a:gd fmla="*/ 73 h 104" name="T87"/>
                  <a:gd fmla="*/ 270 w 281" name="T88"/>
                  <a:gd fmla="*/ 77 h 104" name="T89"/>
                  <a:gd fmla="*/ 266 w 281" name="T90"/>
                  <a:gd fmla="*/ 67 h 104" name="T91"/>
                  <a:gd fmla="*/ 275 w 281" name="T92"/>
                  <a:gd fmla="*/ 70 h 104" name="T93"/>
                  <a:gd fmla="*/ 263 w 281" name="T94"/>
                  <a:gd fmla="*/ 65 h 104" name="T95"/>
                  <a:gd fmla="*/ 255 w 281" name="T96"/>
                  <a:gd fmla="*/ 68 h 104" name="T97"/>
                  <a:gd fmla="*/ 253 w 281" name="T98"/>
                  <a:gd fmla="*/ 72 h 104" name="T99"/>
                  <a:gd fmla="*/ 256 w 281" name="T100"/>
                  <a:gd fmla="*/ 70 h 104" name="T101"/>
                  <a:gd fmla="*/ 259 w 281" name="T102"/>
                  <a:gd fmla="*/ 68 h 104" name="T103"/>
                  <a:gd fmla="*/ 260 w 281" name="T104"/>
                  <a:gd fmla="*/ 80 h 104" name="T105"/>
                  <a:gd fmla="*/ 245 w 281" name="T106"/>
                  <a:gd fmla="*/ 87 h 104" name="T107"/>
                  <a:gd fmla="*/ 248 w 281" name="T108"/>
                  <a:gd fmla="*/ 87 h 104" name="T109"/>
                  <a:gd fmla="*/ 251 w 281" name="T110"/>
                  <a:gd fmla="*/ 77 h 104" name="T111"/>
                  <a:gd fmla="*/ 234 w 281" name="T112"/>
                  <a:gd fmla="*/ 72 h 104" name="T113"/>
                  <a:gd fmla="*/ 253 w 281" name="T114"/>
                  <a:gd fmla="*/ 82 h 1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4" w="281">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7"/>
              <p:cNvSpPr>
                <a:spLocks noEditPoints="1"/>
              </p:cNvSpPr>
              <p:nvPr/>
            </p:nvSpPr>
            <p:spPr bwMode="auto">
              <a:xfrm>
                <a:off x="1635126" y="2935288"/>
                <a:ext cx="1193800" cy="534988"/>
              </a:xfrm>
              <a:custGeom>
                <a:gdLst>
                  <a:gd fmla="*/ 287 w 317" name="T0"/>
                  <a:gd fmla="*/ 63 h 142" name="T1"/>
                  <a:gd fmla="*/ 293 w 317" name="T2"/>
                  <a:gd fmla="*/ 69 h 142" name="T3"/>
                  <a:gd fmla="*/ 290 w 317" name="T4"/>
                  <a:gd fmla="*/ 73 h 142" name="T5"/>
                  <a:gd fmla="*/ 312 w 317" name="T6"/>
                  <a:gd fmla="*/ 10 h 142" name="T7"/>
                  <a:gd fmla="*/ 301 w 317" name="T8"/>
                  <a:gd fmla="*/ 14 h 142" name="T9"/>
                  <a:gd fmla="*/ 298 w 317" name="T10"/>
                  <a:gd fmla="*/ 0 h 142" name="T11"/>
                  <a:gd fmla="*/ 295 w 317" name="T12"/>
                  <a:gd fmla="*/ 9 h 142" name="T13"/>
                  <a:gd fmla="*/ 309 w 317" name="T14"/>
                  <a:gd fmla="*/ 2 h 142" name="T15"/>
                  <a:gd fmla="*/ 306 w 317" name="T16"/>
                  <a:gd fmla="*/ 17 h 142" name="T17"/>
                  <a:gd fmla="*/ 293 w 317" name="T18"/>
                  <a:gd fmla="*/ 52 h 142" name="T19"/>
                  <a:gd fmla="*/ 300 w 317" name="T20"/>
                  <a:gd fmla="*/ 44 h 142" name="T21"/>
                  <a:gd fmla="*/ 284 w 317" name="T22"/>
                  <a:gd fmla="*/ 47 h 142" name="T23"/>
                  <a:gd fmla="*/ 289 w 317" name="T24"/>
                  <a:gd fmla="*/ 39 h 142" name="T25"/>
                  <a:gd fmla="*/ 291 w 317" name="T26"/>
                  <a:gd fmla="*/ 40 h 142" name="T27"/>
                  <a:gd fmla="*/ 306 w 317" name="T28"/>
                  <a:gd fmla="*/ 42 h 142" name="T29"/>
                  <a:gd fmla="*/ 253 w 317" name="T30"/>
                  <a:gd fmla="*/ 76 h 142" name="T31"/>
                  <a:gd fmla="*/ 273 w 317" name="T32"/>
                  <a:gd fmla="*/ 78 h 142" name="T33"/>
                  <a:gd fmla="*/ 261 w 317" name="T34"/>
                  <a:gd fmla="*/ 105 h 142" name="T35"/>
                  <a:gd fmla="*/ 241 w 317" name="T36"/>
                  <a:gd fmla="*/ 111 h 142" name="T37"/>
                  <a:gd fmla="*/ 236 w 317" name="T38"/>
                  <a:gd fmla="*/ 97 h 142" name="T39"/>
                  <a:gd fmla="*/ 231 w 317" name="T40"/>
                  <a:gd fmla="*/ 93 h 142" name="T41"/>
                  <a:gd fmla="*/ 241 w 317" name="T42"/>
                  <a:gd fmla="*/ 118 h 142" name="T43"/>
                  <a:gd fmla="*/ 213 w 317" name="T44"/>
                  <a:gd fmla="*/ 113 h 142" name="T45"/>
                  <a:gd fmla="*/ 221 w 317" name="T46"/>
                  <a:gd fmla="*/ 100 h 142" name="T47"/>
                  <a:gd fmla="*/ 218 w 317" name="T48"/>
                  <a:gd fmla="*/ 112 h 142" name="T49"/>
                  <a:gd fmla="*/ 207 w 317" name="T50"/>
                  <a:gd fmla="*/ 110 h 142" name="T51"/>
                  <a:gd fmla="*/ 185 w 317" name="T52"/>
                  <a:gd fmla="*/ 112 h 142" name="T53"/>
                  <a:gd fmla="*/ 190 w 317" name="T54"/>
                  <a:gd fmla="*/ 138 h 142" name="T55"/>
                  <a:gd fmla="*/ 189 w 317" name="T56"/>
                  <a:gd fmla="*/ 116 h 142" name="T57"/>
                  <a:gd fmla="*/ 159 w 317" name="T58"/>
                  <a:gd fmla="*/ 135 h 142" name="T59"/>
                  <a:gd fmla="*/ 161 w 317" name="T60"/>
                  <a:gd fmla="*/ 132 h 142" name="T61"/>
                  <a:gd fmla="*/ 162 w 317" name="T62"/>
                  <a:gd fmla="*/ 115 h 142" name="T63"/>
                  <a:gd fmla="*/ 163 w 317" name="T64"/>
                  <a:gd fmla="*/ 120 h 142" name="T65"/>
                  <a:gd fmla="*/ 164 w 317" name="T66"/>
                  <a:gd fmla="*/ 127 h 142" name="T67"/>
                  <a:gd fmla="*/ 155 w 317" name="T68"/>
                  <a:gd fmla="*/ 140 h 142" name="T69"/>
                  <a:gd fmla="*/ 147 w 317" name="T70"/>
                  <a:gd fmla="*/ 141 h 142" name="T71"/>
                  <a:gd fmla="*/ 137 w 317" name="T72"/>
                  <a:gd fmla="*/ 131 h 142" name="T73"/>
                  <a:gd fmla="*/ 139 w 317" name="T74"/>
                  <a:gd fmla="*/ 123 h 142" name="T75"/>
                  <a:gd fmla="*/ 129 w 317" name="T76"/>
                  <a:gd fmla="*/ 112 h 142" name="T77"/>
                  <a:gd fmla="*/ 105 w 317" name="T78"/>
                  <a:gd fmla="*/ 104 h 142" name="T79"/>
                  <a:gd fmla="*/ 82 w 317" name="T80"/>
                  <a:gd fmla="*/ 115 h 142" name="T81"/>
                  <a:gd fmla="*/ 85 w 317" name="T82"/>
                  <a:gd fmla="*/ 113 h 142" name="T83"/>
                  <a:gd fmla="*/ 95 w 317" name="T84"/>
                  <a:gd fmla="*/ 99 h 142" name="T85"/>
                  <a:gd fmla="*/ 93 w 317" name="T86"/>
                  <a:gd fmla="*/ 104 h 142" name="T87"/>
                  <a:gd fmla="*/ 91 w 317" name="T88"/>
                  <a:gd fmla="*/ 110 h 142" name="T89"/>
                  <a:gd fmla="*/ 76 w 317" name="T90"/>
                  <a:gd fmla="*/ 117 h 142" name="T91"/>
                  <a:gd fmla="*/ 73 w 317" name="T92"/>
                  <a:gd fmla="*/ 94 h 142" name="T93"/>
                  <a:gd fmla="*/ 70 w 317" name="T94"/>
                  <a:gd fmla="*/ 82 h 142" name="T95"/>
                  <a:gd fmla="*/ 75 w 317" name="T96"/>
                  <a:gd fmla="*/ 100 h 142" name="T97"/>
                  <a:gd fmla="*/ 66 w 317" name="T98"/>
                  <a:gd fmla="*/ 113 h 142" name="T99"/>
                  <a:gd fmla="*/ 66 w 317" name="T100"/>
                  <a:gd fmla="*/ 98 h 142" name="T101"/>
                  <a:gd fmla="*/ 62 w 317" name="T102"/>
                  <a:gd fmla="*/ 82 h 142" name="T103"/>
                  <a:gd fmla="*/ 45 w 317" name="T104"/>
                  <a:gd fmla="*/ 88 h 142" name="T105"/>
                  <a:gd fmla="*/ 48 w 317" name="T106"/>
                  <a:gd fmla="*/ 57 h 142" name="T107"/>
                  <a:gd fmla="*/ 50 w 317" name="T108"/>
                  <a:gd fmla="*/ 60 h 142" name="T109"/>
                  <a:gd fmla="*/ 42 w 317" name="T110"/>
                  <a:gd fmla="*/ 47 h 142" name="T111"/>
                  <a:gd fmla="*/ 24 w 317" name="T112"/>
                  <a:gd fmla="*/ 33 h 142" name="T113"/>
                  <a:gd fmla="*/ 36 w 317" name="T114"/>
                  <a:gd fmla="*/ 36 h 142" name="T115"/>
                  <a:gd fmla="*/ 20 w 317" name="T116"/>
                  <a:gd fmla="*/ 30 h 142" name="T117"/>
                  <a:gd fmla="*/ 6 w 317" name="T118"/>
                  <a:gd fmla="*/ 9 h 142" name="T119"/>
                  <a:gd fmla="*/ 10 w 317" name="T120"/>
                  <a:gd fmla="*/ 18 h 142" name="T121"/>
                  <a:gd fmla="*/ 27 w 317" name="T122"/>
                  <a:gd fmla="*/ 6 h 14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2" w="317">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8"/>
              <p:cNvSpPr>
                <a:spLocks noEditPoints="1"/>
              </p:cNvSpPr>
              <p:nvPr/>
            </p:nvSpPr>
            <p:spPr bwMode="auto">
              <a:xfrm>
                <a:off x="1514476" y="2149475"/>
                <a:ext cx="1435100" cy="1433513"/>
              </a:xfrm>
              <a:custGeom>
                <a:gdLst>
                  <a:gd fmla="*/ 191 w 381" name="T0"/>
                  <a:gd fmla="*/ 0 h 381" name="T1"/>
                  <a:gd fmla="*/ 381 w 381" name="T2"/>
                  <a:gd fmla="*/ 191 h 381" name="T3"/>
                  <a:gd fmla="*/ 191 w 381" name="T4"/>
                  <a:gd fmla="*/ 381 h 381" name="T5"/>
                  <a:gd fmla="*/ 0 w 381" name="T6"/>
                  <a:gd fmla="*/ 191 h 381" name="T7"/>
                  <a:gd fmla="*/ 191 w 381" name="T8"/>
                  <a:gd fmla="*/ 0 h 381" name="T9"/>
                  <a:gd fmla="*/ 191 w 381" name="T10"/>
                  <a:gd fmla="*/ 17 h 381" name="T11"/>
                  <a:gd fmla="*/ 365 w 381" name="T12"/>
                  <a:gd fmla="*/ 191 h 381" name="T13"/>
                  <a:gd fmla="*/ 191 w 381" name="T14"/>
                  <a:gd fmla="*/ 365 h 381" name="T15"/>
                  <a:gd fmla="*/ 16 w 381" name="T16"/>
                  <a:gd fmla="*/ 191 h 381" name="T17"/>
                  <a:gd fmla="*/ 191 w 381" name="T18"/>
                  <a:gd fmla="*/ 17 h 381" name="T19"/>
                  <a:gd fmla="*/ 191 w 381" name="T20"/>
                  <a:gd fmla="*/ 21 h 381" name="T21"/>
                  <a:gd fmla="*/ 361 w 381" name="T22"/>
                  <a:gd fmla="*/ 191 h 381" name="T23"/>
                  <a:gd fmla="*/ 191 w 381" name="T24"/>
                  <a:gd fmla="*/ 361 h 381" name="T25"/>
                  <a:gd fmla="*/ 20 w 381" name="T26"/>
                  <a:gd fmla="*/ 191 h 381" name="T27"/>
                  <a:gd fmla="*/ 191 w 381" name="T28"/>
                  <a:gd fmla="*/ 21 h 381" name="T29"/>
                  <a:gd fmla="*/ 191 w 381" name="T30"/>
                  <a:gd fmla="*/ 73 h 381" name="T31"/>
                  <a:gd fmla="*/ 309 w 381" name="T32"/>
                  <a:gd fmla="*/ 191 h 381" name="T33"/>
                  <a:gd fmla="*/ 191 w 381" name="T34"/>
                  <a:gd fmla="*/ 309 h 381" name="T35"/>
                  <a:gd fmla="*/ 72 w 381" name="T36"/>
                  <a:gd fmla="*/ 191 h 381" name="T37"/>
                  <a:gd fmla="*/ 191 w 381" name="T38"/>
                  <a:gd fmla="*/ 73 h 381" name="T39"/>
                  <a:gd fmla="*/ 191 w 381" name="T40"/>
                  <a:gd fmla="*/ 76 h 381" name="T41"/>
                  <a:gd fmla="*/ 305 w 381" name="T42"/>
                  <a:gd fmla="*/ 191 h 381" name="T43"/>
                  <a:gd fmla="*/ 191 w 381" name="T44"/>
                  <a:gd fmla="*/ 306 h 381" name="T45"/>
                  <a:gd fmla="*/ 76 w 381" name="T46"/>
                  <a:gd fmla="*/ 191 h 381" name="T47"/>
                  <a:gd fmla="*/ 191 w 381" name="T48"/>
                  <a:gd fmla="*/ 76 h 381" name="T49"/>
                  <a:gd fmla="*/ 191 w 381" name="T50"/>
                  <a:gd fmla="*/ 9 h 381" name="T51"/>
                  <a:gd fmla="*/ 372 w 381" name="T52"/>
                  <a:gd fmla="*/ 191 h 381" name="T53"/>
                  <a:gd fmla="*/ 191 w 381" name="T54"/>
                  <a:gd fmla="*/ 373 h 381" name="T55"/>
                  <a:gd fmla="*/ 9 w 381" name="T56"/>
                  <a:gd fmla="*/ 191 h 381" name="T57"/>
                  <a:gd fmla="*/ 191 w 381" name="T58"/>
                  <a:gd fmla="*/ 9 h 38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81" w="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9"/>
              <p:cNvSpPr>
                <a:spLocks noEditPoints="1"/>
              </p:cNvSpPr>
              <p:nvPr/>
            </p:nvSpPr>
            <p:spPr bwMode="auto">
              <a:xfrm>
                <a:off x="2079626" y="2635250"/>
                <a:ext cx="304800" cy="225425"/>
              </a:xfrm>
              <a:custGeom>
                <a:gdLst>
                  <a:gd fmla="*/ 70 w 81" name="T0"/>
                  <a:gd fmla="*/ 19 h 60" name="T1"/>
                  <a:gd fmla="*/ 79 w 81" name="T2"/>
                  <a:gd fmla="*/ 14 h 60" name="T3"/>
                  <a:gd fmla="*/ 61 w 81" name="T4"/>
                  <a:gd fmla="*/ 19 h 60" name="T5"/>
                  <a:gd fmla="*/ 46 w 81" name="T6"/>
                  <a:gd fmla="*/ 34 h 60" name="T7"/>
                  <a:gd fmla="*/ 49 w 81" name="T8"/>
                  <a:gd fmla="*/ 37 h 60" name="T9"/>
                  <a:gd fmla="*/ 51 w 81" name="T10"/>
                  <a:gd fmla="*/ 43 h 60" name="T11"/>
                  <a:gd fmla="*/ 30 w 81" name="T12"/>
                  <a:gd fmla="*/ 43 h 60" name="T13"/>
                  <a:gd fmla="*/ 25 w 81" name="T14"/>
                  <a:gd fmla="*/ 41 h 60" name="T15"/>
                  <a:gd fmla="*/ 33 w 81" name="T16"/>
                  <a:gd fmla="*/ 36 h 60" name="T17"/>
                  <a:gd fmla="*/ 35 w 81" name="T18"/>
                  <a:gd fmla="*/ 30 h 60" name="T19"/>
                  <a:gd fmla="*/ 55 w 81" name="T20"/>
                  <a:gd fmla="*/ 35 h 60" name="T21"/>
                  <a:gd fmla="*/ 21 w 81" name="T22"/>
                  <a:gd fmla="*/ 39 h 60" name="T23"/>
                  <a:gd fmla="*/ 27 w 81" name="T24"/>
                  <a:gd fmla="*/ 34 h 60" name="T25"/>
                  <a:gd fmla="*/ 55 w 81" name="T26"/>
                  <a:gd fmla="*/ 50 h 60" name="T27"/>
                  <a:gd fmla="*/ 52 w 81" name="T28"/>
                  <a:gd fmla="*/ 59 h 60" name="T29"/>
                  <a:gd fmla="*/ 29 w 81" name="T30"/>
                  <a:gd fmla="*/ 43 h 60" name="T31"/>
                  <a:gd fmla="*/ 25 w 81" name="T32"/>
                  <a:gd fmla="*/ 53 h 60" name="T33"/>
                  <a:gd fmla="*/ 20 w 81" name="T34"/>
                  <a:gd fmla="*/ 46 h 60" name="T35"/>
                  <a:gd fmla="*/ 18 w 81" name="T36"/>
                  <a:gd fmla="*/ 52 h 60" name="T37"/>
                  <a:gd fmla="*/ 13 w 81" name="T38"/>
                  <a:gd fmla="*/ 59 h 60" name="T39"/>
                  <a:gd fmla="*/ 13 w 81" name="T40"/>
                  <a:gd fmla="*/ 41 h 60" name="T41"/>
                  <a:gd fmla="*/ 25 w 81" name="T42"/>
                  <a:gd fmla="*/ 29 h 60" name="T43"/>
                  <a:gd fmla="*/ 6 w 81" name="T44"/>
                  <a:gd fmla="*/ 35 h 60" name="T45"/>
                  <a:gd fmla="*/ 79 w 81" name="T46"/>
                  <a:gd fmla="*/ 29 h 60" name="T47"/>
                  <a:gd fmla="*/ 64 w 81" name="T48"/>
                  <a:gd fmla="*/ 35 h 60" name="T49"/>
                  <a:gd fmla="*/ 12 w 81" name="T50"/>
                  <a:gd fmla="*/ 24 h 60" name="T51"/>
                  <a:gd fmla="*/ 30 w 81" name="T52"/>
                  <a:gd fmla="*/ 28 h 60" name="T53"/>
                  <a:gd fmla="*/ 41 w 81" name="T54"/>
                  <a:gd fmla="*/ 28 h 60" name="T55"/>
                  <a:gd fmla="*/ 51 w 81" name="T56"/>
                  <a:gd fmla="*/ 28 h 60" name="T57"/>
                  <a:gd fmla="*/ 69 w 81" name="T58"/>
                  <a:gd fmla="*/ 24 h 60" name="T59"/>
                  <a:gd fmla="*/ 69 w 81" name="T60"/>
                  <a:gd fmla="*/ 59 h 60" name="T61"/>
                  <a:gd fmla="*/ 52 w 81" name="T62"/>
                  <a:gd fmla="*/ 60 h 60" name="T63"/>
                  <a:gd fmla="*/ 25 w 81" name="T64"/>
                  <a:gd fmla="*/ 60 h 60" name="T65"/>
                  <a:gd fmla="*/ 0 w 81" name="T66"/>
                  <a:gd fmla="*/ 35 h 60" name="T67"/>
                  <a:gd fmla="*/ 6 w 81" name="T68"/>
                  <a:gd fmla="*/ 18 h 60" name="T69"/>
                  <a:gd fmla="*/ 15 w 81" name="T70"/>
                  <a:gd fmla="*/ 12 h 60" name="T71"/>
                  <a:gd fmla="*/ 23 w 81" name="T72"/>
                  <a:gd fmla="*/ 0 h 60" name="T73"/>
                  <a:gd fmla="*/ 32 w 81" name="T74"/>
                  <a:gd fmla="*/ 6 h 60" name="T75"/>
                  <a:gd fmla="*/ 39 w 81" name="T76"/>
                  <a:gd fmla="*/ 6 h 60" name="T77"/>
                  <a:gd fmla="*/ 48 w 81" name="T78"/>
                  <a:gd fmla="*/ 1 h 60" name="T79"/>
                  <a:gd fmla="*/ 58 w 81" name="T80"/>
                  <a:gd fmla="*/ 0 h 60" name="T81"/>
                  <a:gd fmla="*/ 66 w 81" name="T82"/>
                  <a:gd fmla="*/ 18 h 60" name="T83"/>
                  <a:gd fmla="*/ 72 w 81" name="T84"/>
                  <a:gd fmla="*/ 18 h 60" name="T85"/>
                  <a:gd fmla="*/ 81 w 81" name="T86"/>
                  <a:gd fmla="*/ 14 h 60" name="T87"/>
                  <a:gd fmla="*/ 23 w 81" name="T88"/>
                  <a:gd fmla="*/ 14 h 60" name="T89"/>
                  <a:gd fmla="*/ 14 w 81" name="T90"/>
                  <a:gd fmla="*/ 18 h 60" name="T91"/>
                  <a:gd fmla="*/ 5 w 81" name="T92"/>
                  <a:gd fmla="*/ 19 h 60" name="T93"/>
                  <a:gd fmla="*/ 23 w 81" name="T94"/>
                  <a:gd fmla="*/ 18 h 60" name="T95"/>
                  <a:gd fmla="*/ 36 w 81" name="T96"/>
                  <a:gd fmla="*/ 22 h 60" name="T97"/>
                  <a:gd fmla="*/ 49 w 81" name="T98"/>
                  <a:gd fmla="*/ 18 h 60" name="T99"/>
                  <a:gd fmla="*/ 57 w 81" name="T100"/>
                  <a:gd fmla="*/ 59 h 60" name="T101"/>
                  <a:gd fmla="*/ 24 w 81" name="T102"/>
                  <a:gd fmla="*/ 1 h 60" name="T103"/>
                  <a:gd fmla="*/ 37 w 81" name="T104"/>
                  <a:gd fmla="*/ 1 h 60" name="T105"/>
                  <a:gd fmla="*/ 47 w 81" name="T106"/>
                  <a:gd fmla="*/ 6 h 60" name="T107"/>
                  <a:gd fmla="*/ 24 w 81" name="T108"/>
                  <a:gd fmla="*/ 10 h 60" name="T109"/>
                  <a:gd fmla="*/ 41 w 81" name="T110"/>
                  <a:gd fmla="*/ 16 h 60" name="T111"/>
                  <a:gd fmla="*/ 51 w 81" name="T112"/>
                  <a:gd fmla="*/ 16 h 60" name="T113"/>
                  <a:gd fmla="*/ 65 w 81" name="T114"/>
                  <a:gd fmla="*/ 45 h 60" name="T115"/>
                  <a:gd fmla="*/ 57 w 81" name="T116"/>
                  <a:gd fmla="*/ 45 h 6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 w="81">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20"/>
              <p:cNvSpPr>
                <a:spLocks noEditPoints="1"/>
              </p:cNvSpPr>
              <p:nvPr/>
            </p:nvSpPr>
            <p:spPr bwMode="auto">
              <a:xfrm>
                <a:off x="2011363" y="2649538"/>
                <a:ext cx="441325" cy="260350"/>
              </a:xfrm>
              <a:custGeom>
                <a:gdLst>
                  <a:gd fmla="*/ 97 w 278" name="T0"/>
                  <a:gd fmla="*/ 0 h 164" name="T1"/>
                  <a:gd fmla="*/ 0 w 278" name="T2"/>
                  <a:gd fmla="*/ 7 h 164" name="T3"/>
                  <a:gd fmla="*/ 0 w 278" name="T4"/>
                  <a:gd fmla="*/ 0 h 164" name="T5"/>
                  <a:gd fmla="*/ 278 w 278" name="T6"/>
                  <a:gd fmla="*/ 0 h 164" name="T7"/>
                  <a:gd fmla="*/ 180 w 278" name="T8"/>
                  <a:gd fmla="*/ 7 h 164" name="T9"/>
                  <a:gd fmla="*/ 180 w 278" name="T10"/>
                  <a:gd fmla="*/ 0 h 164" name="T11"/>
                  <a:gd fmla="*/ 45 w 278" name="T12"/>
                  <a:gd fmla="*/ 59 h 164" name="T13"/>
                  <a:gd fmla="*/ 2 w 278" name="T14"/>
                  <a:gd fmla="*/ 64 h 164" name="T15"/>
                  <a:gd fmla="*/ 2 w 278" name="T16"/>
                  <a:gd fmla="*/ 59 h 164" name="T17"/>
                  <a:gd fmla="*/ 275 w 278" name="T18"/>
                  <a:gd fmla="*/ 59 h 164" name="T19"/>
                  <a:gd fmla="*/ 232 w 278" name="T20"/>
                  <a:gd fmla="*/ 64 h 164" name="T21"/>
                  <a:gd fmla="*/ 232 w 278" name="T22"/>
                  <a:gd fmla="*/ 59 h 164" name="T23"/>
                  <a:gd fmla="*/ 69 w 278" name="T24"/>
                  <a:gd fmla="*/ 102 h 164" name="T25"/>
                  <a:gd fmla="*/ 7 w 278" name="T26"/>
                  <a:gd fmla="*/ 109 h 164" name="T27"/>
                  <a:gd fmla="*/ 7 w 278" name="T28"/>
                  <a:gd fmla="*/ 102 h 164" name="T29"/>
                  <a:gd fmla="*/ 164 w 278" name="T30"/>
                  <a:gd fmla="*/ 102 h 164" name="T31"/>
                  <a:gd fmla="*/ 114 w 278" name="T32"/>
                  <a:gd fmla="*/ 109 h 164" name="T33"/>
                  <a:gd fmla="*/ 114 w 278" name="T34"/>
                  <a:gd fmla="*/ 102 h 164" name="T35"/>
                  <a:gd fmla="*/ 270 w 278" name="T36"/>
                  <a:gd fmla="*/ 102 h 164" name="T37"/>
                  <a:gd fmla="*/ 206 w 278" name="T38"/>
                  <a:gd fmla="*/ 109 h 164" name="T39"/>
                  <a:gd fmla="*/ 206 w 278" name="T40"/>
                  <a:gd fmla="*/ 102 h 164" name="T41"/>
                  <a:gd fmla="*/ 81 w 278" name="T42"/>
                  <a:gd fmla="*/ 159 h 164" name="T43"/>
                  <a:gd fmla="*/ 111 w 278" name="T44"/>
                  <a:gd fmla="*/ 133 h 164" name="T45"/>
                  <a:gd fmla="*/ 114 w 278" name="T46"/>
                  <a:gd fmla="*/ 133 h 164" name="T47"/>
                  <a:gd fmla="*/ 185 w 278" name="T48"/>
                  <a:gd fmla="*/ 159 h 164" name="T49"/>
                  <a:gd fmla="*/ 164 w 278" name="T50"/>
                  <a:gd fmla="*/ 131 h 164" name="T51"/>
                  <a:gd fmla="*/ 164 w 278" name="T52"/>
                  <a:gd fmla="*/ 133 h 164" name="T53"/>
                  <a:gd fmla="*/ 166 w 278" name="T54"/>
                  <a:gd fmla="*/ 133 h 164" name="T55"/>
                  <a:gd fmla="*/ 194 w 278" name="T56"/>
                  <a:gd fmla="*/ 159 h 164" name="T57"/>
                  <a:gd fmla="*/ 261 w 278" name="T58"/>
                  <a:gd fmla="*/ 164 h 164" name="T59"/>
                  <a:gd fmla="*/ 16 w 278" name="T60"/>
                  <a:gd fmla="*/ 159 h 164" name="T61"/>
                  <a:gd fmla="*/ 114 w 278" name="T62"/>
                  <a:gd fmla="*/ 131 h 164" name="T63"/>
                  <a:gd fmla="*/ 114 w 278" name="T64"/>
                  <a:gd fmla="*/ 133 h 164" name="T65"/>
                  <a:gd fmla="*/ 114 w 278" name="T66"/>
                  <a:gd fmla="*/ 131 h 16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4" w="278">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21"/>
              <p:cNvSpPr>
                <a:spLocks noEditPoints="1"/>
              </p:cNvSpPr>
              <p:nvPr/>
            </p:nvSpPr>
            <p:spPr bwMode="auto">
              <a:xfrm>
                <a:off x="1958976" y="2517775"/>
                <a:ext cx="546100" cy="508000"/>
              </a:xfrm>
              <a:custGeom>
                <a:gdLst>
                  <a:gd fmla="*/ 31 w 145" name="T0"/>
                  <a:gd fmla="*/ 0 h 135" name="T1"/>
                  <a:gd fmla="*/ 0 w 145" name="T2"/>
                  <a:gd fmla="*/ 27 h 135" name="T3"/>
                  <a:gd fmla="*/ 14 w 145" name="T4"/>
                  <a:gd fmla="*/ 45 h 135" name="T5"/>
                  <a:gd fmla="*/ 14 w 145" name="T6"/>
                  <a:gd fmla="*/ 63 h 135" name="T7"/>
                  <a:gd fmla="*/ 33 w 145" name="T8"/>
                  <a:gd fmla="*/ 116 h 135" name="T9"/>
                  <a:gd fmla="*/ 61 w 145" name="T10"/>
                  <a:gd fmla="*/ 125 h 135" name="T11"/>
                  <a:gd fmla="*/ 73 w 145" name="T12"/>
                  <a:gd fmla="*/ 135 h 135" name="T13"/>
                  <a:gd fmla="*/ 83 w 145" name="T14"/>
                  <a:gd fmla="*/ 126 h 135" name="T15"/>
                  <a:gd fmla="*/ 112 w 145" name="T16"/>
                  <a:gd fmla="*/ 116 h 135" name="T17"/>
                  <a:gd fmla="*/ 131 w 145" name="T18"/>
                  <a:gd fmla="*/ 63 h 135" name="T19"/>
                  <a:gd fmla="*/ 131 w 145" name="T20"/>
                  <a:gd fmla="*/ 46 h 135" name="T21"/>
                  <a:gd fmla="*/ 145 w 145" name="T22"/>
                  <a:gd fmla="*/ 27 h 135" name="T23"/>
                  <a:gd fmla="*/ 115 w 145" name="T24"/>
                  <a:gd fmla="*/ 0 h 135" name="T25"/>
                  <a:gd fmla="*/ 73 w 145" name="T26"/>
                  <a:gd fmla="*/ 14 h 135" name="T27"/>
                  <a:gd fmla="*/ 31 w 145" name="T28"/>
                  <a:gd fmla="*/ 0 h 135" name="T29"/>
                  <a:gd fmla="*/ 31 w 145" name="T30"/>
                  <a:gd fmla="*/ 4 h 135" name="T31"/>
                  <a:gd fmla="*/ 6 w 145" name="T32"/>
                  <a:gd fmla="*/ 26 h 135" name="T33"/>
                  <a:gd fmla="*/ 16 w 145" name="T34"/>
                  <a:gd fmla="*/ 38 h 135" name="T35"/>
                  <a:gd fmla="*/ 17 w 145" name="T36"/>
                  <a:gd fmla="*/ 51 h 135" name="T37"/>
                  <a:gd fmla="*/ 17 w 145" name="T38"/>
                  <a:gd fmla="*/ 64 h 135" name="T39"/>
                  <a:gd fmla="*/ 34 w 145" name="T40"/>
                  <a:gd fmla="*/ 113 h 135" name="T41"/>
                  <a:gd fmla="*/ 60 w 145" name="T42"/>
                  <a:gd fmla="*/ 122 h 135" name="T43"/>
                  <a:gd fmla="*/ 73 w 145" name="T44"/>
                  <a:gd fmla="*/ 130 h 135" name="T45"/>
                  <a:gd fmla="*/ 83 w 145" name="T46"/>
                  <a:gd fmla="*/ 123 h 135" name="T47"/>
                  <a:gd fmla="*/ 111 w 145" name="T48"/>
                  <a:gd fmla="*/ 113 h 135" name="T49"/>
                  <a:gd fmla="*/ 128 w 145" name="T50"/>
                  <a:gd fmla="*/ 63 h 135" name="T51"/>
                  <a:gd fmla="*/ 128 w 145" name="T52"/>
                  <a:gd fmla="*/ 52 h 135" name="T53"/>
                  <a:gd fmla="*/ 129 w 145" name="T54"/>
                  <a:gd fmla="*/ 38 h 135" name="T55"/>
                  <a:gd fmla="*/ 139 w 145" name="T56"/>
                  <a:gd fmla="*/ 26 h 135" name="T57"/>
                  <a:gd fmla="*/ 114 w 145" name="T58"/>
                  <a:gd fmla="*/ 4 h 135" name="T59"/>
                  <a:gd fmla="*/ 73 w 145" name="T60"/>
                  <a:gd fmla="*/ 16 h 135" name="T61"/>
                  <a:gd fmla="*/ 31 w 145" name="T62"/>
                  <a:gd fmla="*/ 4 h 13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35" w="14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22"/>
              <p:cNvSpPr>
                <a:spLocks noEditPoints="1"/>
              </p:cNvSpPr>
              <p:nvPr/>
            </p:nvSpPr>
            <p:spPr bwMode="auto">
              <a:xfrm>
                <a:off x="2036763" y="2559050"/>
                <a:ext cx="388938" cy="430213"/>
              </a:xfrm>
              <a:custGeom>
                <a:gdLst>
                  <a:gd fmla="*/ 226 w 245" name="T0"/>
                  <a:gd fmla="*/ 17 h 271" name="T1"/>
                  <a:gd fmla="*/ 233 w 245" name="T2"/>
                  <a:gd fmla="*/ 31 h 271" name="T3"/>
                  <a:gd fmla="*/ 219 w 245" name="T4"/>
                  <a:gd fmla="*/ 41 h 271" name="T5"/>
                  <a:gd fmla="*/ 207 w 245" name="T6"/>
                  <a:gd fmla="*/ 31 h 271" name="T7"/>
                  <a:gd fmla="*/ 212 w 245" name="T8"/>
                  <a:gd fmla="*/ 17 h 271" name="T9"/>
                  <a:gd fmla="*/ 219 w 245" name="T10"/>
                  <a:gd fmla="*/ 0 h 271" name="T11"/>
                  <a:gd fmla="*/ 131 w 245" name="T12"/>
                  <a:gd fmla="*/ 240 h 271" name="T13"/>
                  <a:gd fmla="*/ 136 w 245" name="T14"/>
                  <a:gd fmla="*/ 254 h 271" name="T15"/>
                  <a:gd fmla="*/ 122 w 245" name="T16"/>
                  <a:gd fmla="*/ 263 h 271" name="T17"/>
                  <a:gd fmla="*/ 110 w 245" name="T18"/>
                  <a:gd fmla="*/ 254 h 271" name="T19"/>
                  <a:gd fmla="*/ 114 w 245" name="T20"/>
                  <a:gd fmla="*/ 240 h 271" name="T21"/>
                  <a:gd fmla="*/ 122 w 245" name="T22"/>
                  <a:gd fmla="*/ 223 h 271" name="T23"/>
                  <a:gd fmla="*/ 126 w 245" name="T24"/>
                  <a:gd fmla="*/ 242 h 271" name="T25"/>
                  <a:gd fmla="*/ 129 w 245" name="T26"/>
                  <a:gd fmla="*/ 252 h 271" name="T27"/>
                  <a:gd fmla="*/ 122 w 245" name="T28"/>
                  <a:gd fmla="*/ 256 h 271" name="T29"/>
                  <a:gd fmla="*/ 114 w 245" name="T30"/>
                  <a:gd fmla="*/ 252 h 271" name="T31"/>
                  <a:gd fmla="*/ 117 w 245" name="T32"/>
                  <a:gd fmla="*/ 242 h 271" name="T33"/>
                  <a:gd fmla="*/ 122 w 245" name="T34"/>
                  <a:gd fmla="*/ 235 h 271" name="T35"/>
                  <a:gd fmla="*/ 34 w 245" name="T36"/>
                  <a:gd fmla="*/ 17 h 271" name="T37"/>
                  <a:gd fmla="*/ 38 w 245" name="T38"/>
                  <a:gd fmla="*/ 31 h 271" name="T39"/>
                  <a:gd fmla="*/ 27 w 245" name="T40"/>
                  <a:gd fmla="*/ 41 h 271" name="T41"/>
                  <a:gd fmla="*/ 15 w 245" name="T42"/>
                  <a:gd fmla="*/ 31 h 271" name="T43"/>
                  <a:gd fmla="*/ 19 w 245" name="T44"/>
                  <a:gd fmla="*/ 17 h 271" name="T45"/>
                  <a:gd fmla="*/ 27 w 245" name="T46"/>
                  <a:gd fmla="*/ 0 h 271" name="T47"/>
                  <a:gd fmla="*/ 31 w 245" name="T48"/>
                  <a:gd fmla="*/ 22 h 271" name="T49"/>
                  <a:gd fmla="*/ 34 w 245" name="T50"/>
                  <a:gd fmla="*/ 29 h 271" name="T51"/>
                  <a:gd fmla="*/ 27 w 245" name="T52"/>
                  <a:gd fmla="*/ 33 h 271" name="T53"/>
                  <a:gd fmla="*/ 19 w 245" name="T54"/>
                  <a:gd fmla="*/ 29 h 271" name="T55"/>
                  <a:gd fmla="*/ 22 w 245" name="T56"/>
                  <a:gd fmla="*/ 22 h 271" name="T57"/>
                  <a:gd fmla="*/ 27 w 245" name="T58"/>
                  <a:gd fmla="*/ 12 h 271" name="T59"/>
                  <a:gd fmla="*/ 224 w 245" name="T60"/>
                  <a:gd fmla="*/ 22 h 271" name="T61"/>
                  <a:gd fmla="*/ 226 w 245" name="T62"/>
                  <a:gd fmla="*/ 29 h 271" name="T63"/>
                  <a:gd fmla="*/ 219 w 245" name="T64"/>
                  <a:gd fmla="*/ 33 h 271" name="T65"/>
                  <a:gd fmla="*/ 212 w 245" name="T66"/>
                  <a:gd fmla="*/ 29 h 271" name="T67"/>
                  <a:gd fmla="*/ 214 w 245" name="T68"/>
                  <a:gd fmla="*/ 22 h 271" name="T69"/>
                  <a:gd fmla="*/ 219 w 245" name="T70"/>
                  <a:gd fmla="*/ 12 h 27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71" w="245">
                    <a:moveTo>
                      <a:pt x="219" y="0"/>
                    </a:moveTo>
                    <a:lnTo>
                      <a:pt x="226" y="17"/>
                    </a:lnTo>
                    <a:lnTo>
                      <a:pt x="245" y="19"/>
                    </a:lnTo>
                    <a:lnTo>
                      <a:pt x="233" y="31"/>
                    </a:lnTo>
                    <a:lnTo>
                      <a:pt x="235" y="48"/>
                    </a:lnTo>
                    <a:lnTo>
                      <a:pt x="219" y="41"/>
                    </a:lnTo>
                    <a:lnTo>
                      <a:pt x="205" y="48"/>
                    </a:lnTo>
                    <a:lnTo>
                      <a:pt x="207" y="31"/>
                    </a:lnTo>
                    <a:lnTo>
                      <a:pt x="193" y="19"/>
                    </a:lnTo>
                    <a:lnTo>
                      <a:pt x="212" y="17"/>
                    </a:lnTo>
                    <a:lnTo>
                      <a:pt x="219" y="0"/>
                    </a:lnTo>
                    <a:lnTo>
                      <a:pt x="219" y="0"/>
                    </a:lnTo>
                    <a:close/>
                    <a:moveTo>
                      <a:pt x="122" y="223"/>
                    </a:moveTo>
                    <a:lnTo>
                      <a:pt x="131" y="240"/>
                    </a:lnTo>
                    <a:lnTo>
                      <a:pt x="148" y="242"/>
                    </a:lnTo>
                    <a:lnTo>
                      <a:pt x="136" y="254"/>
                    </a:lnTo>
                    <a:lnTo>
                      <a:pt x="138" y="271"/>
                    </a:lnTo>
                    <a:lnTo>
                      <a:pt x="122" y="263"/>
                    </a:lnTo>
                    <a:lnTo>
                      <a:pt x="107" y="271"/>
                    </a:lnTo>
                    <a:lnTo>
                      <a:pt x="110" y="254"/>
                    </a:lnTo>
                    <a:lnTo>
                      <a:pt x="98" y="242"/>
                    </a:lnTo>
                    <a:lnTo>
                      <a:pt x="114" y="240"/>
                    </a:lnTo>
                    <a:lnTo>
                      <a:pt x="122" y="223"/>
                    </a:lnTo>
                    <a:lnTo>
                      <a:pt x="122" y="223"/>
                    </a:lnTo>
                    <a:close/>
                    <a:moveTo>
                      <a:pt x="122" y="235"/>
                    </a:moveTo>
                    <a:lnTo>
                      <a:pt x="126" y="242"/>
                    </a:lnTo>
                    <a:lnTo>
                      <a:pt x="136" y="244"/>
                    </a:lnTo>
                    <a:lnTo>
                      <a:pt x="129" y="252"/>
                    </a:lnTo>
                    <a:lnTo>
                      <a:pt x="131" y="261"/>
                    </a:lnTo>
                    <a:lnTo>
                      <a:pt x="122" y="256"/>
                    </a:lnTo>
                    <a:lnTo>
                      <a:pt x="112" y="261"/>
                    </a:lnTo>
                    <a:lnTo>
                      <a:pt x="114" y="252"/>
                    </a:lnTo>
                    <a:lnTo>
                      <a:pt x="107" y="244"/>
                    </a:lnTo>
                    <a:lnTo>
                      <a:pt x="117" y="242"/>
                    </a:lnTo>
                    <a:lnTo>
                      <a:pt x="122" y="235"/>
                    </a:lnTo>
                    <a:lnTo>
                      <a:pt x="122" y="235"/>
                    </a:lnTo>
                    <a:close/>
                    <a:moveTo>
                      <a:pt x="27" y="0"/>
                    </a:moveTo>
                    <a:lnTo>
                      <a:pt x="34" y="17"/>
                    </a:lnTo>
                    <a:lnTo>
                      <a:pt x="53" y="19"/>
                    </a:lnTo>
                    <a:lnTo>
                      <a:pt x="38" y="31"/>
                    </a:lnTo>
                    <a:lnTo>
                      <a:pt x="41" y="48"/>
                    </a:lnTo>
                    <a:lnTo>
                      <a:pt x="27" y="41"/>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3"/>
              <p:cNvSpPr>
                <a:spLocks noEditPoints="1"/>
              </p:cNvSpPr>
              <p:nvPr/>
            </p:nvSpPr>
            <p:spPr bwMode="auto">
              <a:xfrm>
                <a:off x="2055813" y="3078163"/>
                <a:ext cx="350838" cy="79375"/>
              </a:xfrm>
              <a:custGeom>
                <a:gdLst>
                  <a:gd fmla="*/ 11 w 93" name="T0"/>
                  <a:gd fmla="*/ 4 h 21" name="T1"/>
                  <a:gd fmla="*/ 11 w 93" name="T2"/>
                  <a:gd fmla="*/ 4 h 21" name="T3"/>
                  <a:gd fmla="*/ 11 w 93" name="T4"/>
                  <a:gd fmla="*/ 2 h 21" name="T5"/>
                  <a:gd fmla="*/ 29 w 93" name="T6"/>
                  <a:gd fmla="*/ 3 h 21" name="T7"/>
                  <a:gd fmla="*/ 28 w 93" name="T8"/>
                  <a:gd fmla="*/ 8 h 21" name="T9"/>
                  <a:gd fmla="*/ 38 w 93" name="T10"/>
                  <a:gd fmla="*/ 7 h 21" name="T11"/>
                  <a:gd fmla="*/ 37 w 93" name="T12"/>
                  <a:gd fmla="*/ 5 h 21" name="T13"/>
                  <a:gd fmla="*/ 33 w 93" name="T14"/>
                  <a:gd fmla="*/ 4 h 21" name="T15"/>
                  <a:gd fmla="*/ 39 w 93" name="T16"/>
                  <a:gd fmla="*/ 1 h 21" name="T17"/>
                  <a:gd fmla="*/ 63 w 93" name="T18"/>
                  <a:gd fmla="*/ 3 h 21" name="T19"/>
                  <a:gd fmla="*/ 65 w 93" name="T20"/>
                  <a:gd fmla="*/ 8 h 21" name="T21"/>
                  <a:gd fmla="*/ 71 w 93" name="T22"/>
                  <a:gd fmla="*/ 10 h 21" name="T23"/>
                  <a:gd fmla="*/ 65 w 93" name="T24"/>
                  <a:gd fmla="*/ 2 h 21" name="T25"/>
                  <a:gd fmla="*/ 88 w 93" name="T26"/>
                  <a:gd fmla="*/ 12 h 21" name="T27"/>
                  <a:gd fmla="*/ 87 w 93" name="T28"/>
                  <a:gd fmla="*/ 11 h 21" name="T29"/>
                  <a:gd fmla="*/ 87 w 93" name="T30"/>
                  <a:gd fmla="*/ 5 h 21" name="T31"/>
                  <a:gd fmla="*/ 83 w 93" name="T32"/>
                  <a:gd fmla="*/ 18 h 21" name="T33"/>
                  <a:gd fmla="*/ 80 w 93" name="T34"/>
                  <a:gd fmla="*/ 11 h 21" name="T35"/>
                  <a:gd fmla="*/ 78 w 93" name="T36"/>
                  <a:gd fmla="*/ 11 h 21" name="T37"/>
                  <a:gd fmla="*/ 75 w 93" name="T38"/>
                  <a:gd fmla="*/ 19 h 21" name="T39"/>
                  <a:gd fmla="*/ 93 w 93" name="T40"/>
                  <a:gd fmla="*/ 20 h 21" name="T41"/>
                  <a:gd fmla="*/ 85 w 93" name="T42"/>
                  <a:gd fmla="*/ 12 h 21" name="T43"/>
                  <a:gd fmla="*/ 55 w 93" name="T44"/>
                  <a:gd fmla="*/ 2 h 21" name="T45"/>
                  <a:gd fmla="*/ 50 w 93" name="T46"/>
                  <a:gd fmla="*/ 7 h 21" name="T47"/>
                  <a:gd fmla="*/ 50 w 93" name="T48"/>
                  <a:gd fmla="*/ 15 h 21" name="T49"/>
                  <a:gd fmla="*/ 57 w 93" name="T50"/>
                  <a:gd fmla="*/ 10 h 21" name="T51"/>
                  <a:gd fmla="*/ 53 w 93" name="T52"/>
                  <a:gd fmla="*/ 14 h 21" name="T53"/>
                  <a:gd fmla="*/ 57 w 93" name="T54"/>
                  <a:gd fmla="*/ 14 h 21" name="T55"/>
                  <a:gd fmla="*/ 57 w 93" name="T56"/>
                  <a:gd fmla="*/ 9 h 21" name="T57"/>
                  <a:gd fmla="*/ 55 w 93" name="T58"/>
                  <a:gd fmla="*/ 7 h 21" name="T59"/>
                  <a:gd fmla="*/ 62 w 93" name="T60"/>
                  <a:gd fmla="*/ 11 h 21" name="T61"/>
                  <a:gd fmla="*/ 62 w 93" name="T62"/>
                  <a:gd fmla="*/ 11 h 21" name="T63"/>
                  <a:gd fmla="*/ 62 w 93" name="T64"/>
                  <a:gd fmla="*/ 14 h 21" name="T65"/>
                  <a:gd fmla="*/ 39 w 93" name="T66"/>
                  <a:gd fmla="*/ 11 h 21" name="T67"/>
                  <a:gd fmla="*/ 36 w 93" name="T68"/>
                  <a:gd fmla="*/ 10 h 21" name="T69"/>
                  <a:gd fmla="*/ 34 w 93" name="T70"/>
                  <a:gd fmla="*/ 12 h 21" name="T71"/>
                  <a:gd fmla="*/ 34 w 93" name="T72"/>
                  <a:gd fmla="*/ 13 h 21" name="T73"/>
                  <a:gd fmla="*/ 26 w 93" name="T74"/>
                  <a:gd fmla="*/ 17 h 21" name="T75"/>
                  <a:gd fmla="*/ 44 w 93" name="T76"/>
                  <a:gd fmla="*/ 15 h 21" name="T77"/>
                  <a:gd fmla="*/ 35 w 93" name="T78"/>
                  <a:gd fmla="*/ 12 h 21" name="T79"/>
                  <a:gd fmla="*/ 7 w 93" name="T80"/>
                  <a:gd fmla="*/ 6 h 21" name="T81"/>
                  <a:gd fmla="*/ 12 w 93" name="T82"/>
                  <a:gd fmla="*/ 8 h 21" name="T83"/>
                  <a:gd fmla="*/ 10 w 93" name="T84"/>
                  <a:gd fmla="*/ 8 h 21" name="T85"/>
                  <a:gd fmla="*/ 13 w 93" name="T86"/>
                  <a:gd fmla="*/ 5 h 21" name="T87"/>
                  <a:gd fmla="*/ 5 w 93" name="T88"/>
                  <a:gd fmla="*/ 7 h 21" name="T89"/>
                  <a:gd fmla="*/ 6 w 93" name="T90"/>
                  <a:gd fmla="*/ 9 h 21" name="T91"/>
                  <a:gd fmla="*/ 4 w 93" name="T92"/>
                  <a:gd fmla="*/ 11 h 21" name="T93"/>
                  <a:gd fmla="*/ 8 w 93" name="T94"/>
                  <a:gd fmla="*/ 11 h 21" name="T95"/>
                  <a:gd fmla="*/ 0 w 93" name="T96"/>
                  <a:gd fmla="*/ 16 h 21" name="T97"/>
                  <a:gd fmla="*/ 18 w 93" name="T98"/>
                  <a:gd fmla="*/ 14 h 21" name="T99"/>
                  <a:gd fmla="*/ 14 w 93" name="T100"/>
                  <a:gd fmla="*/ 13 h 21" name="T101"/>
                  <a:gd fmla="*/ 12 w 93" name="T102"/>
                  <a:gd fmla="*/ 11 h 21" name="T103"/>
                  <a:gd fmla="*/ 10 w 93" name="T104"/>
                  <a:gd fmla="*/ 14 h 21" name="T105"/>
                  <a:gd fmla="*/ 14 w 93" name="T106"/>
                  <a:gd fmla="*/ 10 h 21" name="T107"/>
                  <a:gd fmla="*/ 10 w 93" name="T108"/>
                  <a:gd fmla="*/ 9 h 21" name="T109"/>
                  <a:gd fmla="*/ 6 w 93" name="T110"/>
                  <a:gd fmla="*/ 14 h 21" name="T111"/>
                  <a:gd fmla="*/ 7 w 93" name="T112"/>
                  <a:gd fmla="*/ 17 h 21" name="T113"/>
                  <a:gd fmla="*/ 7 w 93" name="T114"/>
                  <a:gd fmla="*/ 21 h 21" name="T115"/>
                  <a:gd fmla="*/ 14 w 93" name="T116"/>
                  <a:gd fmla="*/ 20 h 21" name="T117"/>
                  <a:gd fmla="*/ 15 w 93" name="T118"/>
                  <a:gd fmla="*/ 16 h 21" name="T119"/>
                  <a:gd fmla="*/ 12 w 93" name="T120"/>
                  <a:gd fmla="*/ 17 h 21" name="T121"/>
                  <a:gd fmla="*/ 7 w 93" name="T122"/>
                  <a:gd fmla="*/ 18 h 2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 w="93">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4"/>
              <p:cNvSpPr>
                <a:spLocks noEditPoints="1"/>
              </p:cNvSpPr>
              <p:nvPr/>
            </p:nvSpPr>
            <p:spPr bwMode="auto">
              <a:xfrm>
                <a:off x="1863726" y="2803525"/>
                <a:ext cx="735013" cy="388938"/>
              </a:xfrm>
              <a:custGeom>
                <a:gdLst>
                  <a:gd fmla="*/ 152 w 195" name="T0"/>
                  <a:gd fmla="*/ 59 h 103" name="T1"/>
                  <a:gd fmla="*/ 160 w 195" name="T2"/>
                  <a:gd fmla="*/ 39 h 103" name="T3"/>
                  <a:gd fmla="*/ 168 w 195" name="T4"/>
                  <a:gd fmla="*/ 23 h 103" name="T5"/>
                  <a:gd fmla="*/ 167 w 195" name="T6"/>
                  <a:gd fmla="*/ 0 h 103" name="T7"/>
                  <a:gd fmla="*/ 193 w 195" name="T8"/>
                  <a:gd fmla="*/ 9 h 103" name="T9"/>
                  <a:gd fmla="*/ 189 w 195" name="T10"/>
                  <a:gd fmla="*/ 30 h 103" name="T11"/>
                  <a:gd fmla="*/ 178 w 195" name="T12"/>
                  <a:gd fmla="*/ 69 h 103" name="T13"/>
                  <a:gd fmla="*/ 174 w 195" name="T14"/>
                  <a:gd fmla="*/ 83 h 103" name="T15"/>
                  <a:gd fmla="*/ 158 w 195" name="T16"/>
                  <a:gd fmla="*/ 94 h 103" name="T17"/>
                  <a:gd fmla="*/ 147 w 195" name="T18"/>
                  <a:gd fmla="*/ 103 h 103" name="T19"/>
                  <a:gd fmla="*/ 42 w 195" name="T20"/>
                  <a:gd fmla="*/ 101 h 103" name="T21"/>
                  <a:gd fmla="*/ 31 w 195" name="T22"/>
                  <a:gd fmla="*/ 79 h 103" name="T23"/>
                  <a:gd fmla="*/ 17 w 195" name="T24"/>
                  <a:gd fmla="*/ 78 h 103" name="T25"/>
                  <a:gd fmla="*/ 3 w 195" name="T26"/>
                  <a:gd fmla="*/ 34 h 103" name="T27"/>
                  <a:gd fmla="*/ 6 w 195" name="T28"/>
                  <a:gd fmla="*/ 15 h 103" name="T29"/>
                  <a:gd fmla="*/ 24 w 195" name="T30"/>
                  <a:gd fmla="*/ 7 h 103" name="T31"/>
                  <a:gd fmla="*/ 28 w 195" name="T32"/>
                  <a:gd fmla="*/ 15 h 103" name="T33"/>
                  <a:gd fmla="*/ 24 w 195" name="T34"/>
                  <a:gd fmla="*/ 39 h 103" name="T35"/>
                  <a:gd fmla="*/ 47 w 195" name="T36"/>
                  <a:gd fmla="*/ 54 h 103" name="T37"/>
                  <a:gd fmla="*/ 44 w 195" name="T38"/>
                  <a:gd fmla="*/ 72 h 103" name="T39"/>
                  <a:gd fmla="*/ 149 w 195" name="T40"/>
                  <a:gd fmla="*/ 99 h 103" name="T41"/>
                  <a:gd fmla="*/ 45 w 195" name="T42"/>
                  <a:gd fmla="*/ 74 h 103" name="T43"/>
                  <a:gd fmla="*/ 49 w 195" name="T44"/>
                  <a:gd fmla="*/ 100 h 103" name="T45"/>
                  <a:gd fmla="*/ 43 w 195" name="T46"/>
                  <a:gd fmla="*/ 89 h 103" name="T47"/>
                  <a:gd fmla="*/ 40 w 195" name="T48"/>
                  <a:gd fmla="*/ 60 h 103" name="T49"/>
                  <a:gd fmla="*/ 23 w 195" name="T50"/>
                  <a:gd fmla="*/ 41 h 103" name="T51"/>
                  <a:gd fmla="*/ 28 w 195" name="T52"/>
                  <a:gd fmla="*/ 77 h 103" name="T53"/>
                  <a:gd fmla="*/ 37 w 195" name="T54"/>
                  <a:gd fmla="*/ 89 h 103" name="T55"/>
                  <a:gd fmla="*/ 21 w 195" name="T56"/>
                  <a:gd fmla="*/ 41 h 103" name="T57"/>
                  <a:gd fmla="*/ 26 w 195" name="T58"/>
                  <a:gd fmla="*/ 16 h 103" name="T59"/>
                  <a:gd fmla="*/ 5 w 195" name="T60"/>
                  <a:gd fmla="*/ 34 h 103" name="T61"/>
                  <a:gd fmla="*/ 6 w 195" name="T62"/>
                  <a:gd fmla="*/ 49 h 103" name="T63"/>
                  <a:gd fmla="*/ 20 w 195" name="T64"/>
                  <a:gd fmla="*/ 69 h 103" name="T65"/>
                  <a:gd fmla="*/ 26 w 195" name="T66"/>
                  <a:gd fmla="*/ 78 h 103" name="T67"/>
                  <a:gd fmla="*/ 20 w 195" name="T68"/>
                  <a:gd fmla="*/ 46 h 103" name="T69"/>
                  <a:gd fmla="*/ 15 w 195" name="T70"/>
                  <a:gd fmla="*/ 19 h 103" name="T71"/>
                  <a:gd fmla="*/ 8 w 195" name="T72"/>
                  <a:gd fmla="*/ 27 h 103" name="T73"/>
                  <a:gd fmla="*/ 13 w 195" name="T74"/>
                  <a:gd fmla="*/ 4 h 103" name="T75"/>
                  <a:gd fmla="*/ 8 w 195" name="T76"/>
                  <a:gd fmla="*/ 13 h 103" name="T77"/>
                  <a:gd fmla="*/ 151 w 195" name="T78"/>
                  <a:gd fmla="*/ 100 h 103" name="T79"/>
                  <a:gd fmla="*/ 154 w 195" name="T80"/>
                  <a:gd fmla="*/ 73 h 103" name="T81"/>
                  <a:gd fmla="*/ 158 w 195" name="T82"/>
                  <a:gd fmla="*/ 41 h 103" name="T83"/>
                  <a:gd fmla="*/ 167 w 195" name="T84"/>
                  <a:gd fmla="*/ 67 h 103" name="T85"/>
                  <a:gd fmla="*/ 160 w 195" name="T86"/>
                  <a:gd fmla="*/ 80 h 103" name="T87"/>
                  <a:gd fmla="*/ 151 w 195" name="T88"/>
                  <a:gd fmla="*/ 100 h 103" name="T89"/>
                  <a:gd fmla="*/ 171 w 195" name="T90"/>
                  <a:gd fmla="*/ 23 h 103" name="T91"/>
                  <a:gd fmla="*/ 179 w 195" name="T92"/>
                  <a:gd fmla="*/ 22 h 103" name="T93"/>
                  <a:gd fmla="*/ 189 w 195" name="T94"/>
                  <a:gd fmla="*/ 49 h 103" name="T95"/>
                  <a:gd fmla="*/ 187 w 195" name="T96"/>
                  <a:gd fmla="*/ 51 h 103" name="T97"/>
                  <a:gd fmla="*/ 173 w 195" name="T98"/>
                  <a:gd fmla="*/ 80 h 103" name="T99"/>
                  <a:gd fmla="*/ 173 w 195" name="T100"/>
                  <a:gd fmla="*/ 56 h 103" name="T101"/>
                  <a:gd fmla="*/ 187 w 195" name="T102"/>
                  <a:gd fmla="*/ 27 h 103" name="T103"/>
                  <a:gd fmla="*/ 187 w 195" name="T104"/>
                  <a:gd fmla="*/ 15 h 103" name="T105"/>
                  <a:gd fmla="*/ 172 w 195" name="T106"/>
                  <a:gd fmla="*/ 9 h 103" name="T107"/>
                  <a:gd fmla="*/ 189 w 195" name="T108"/>
                  <a:gd fmla="*/ 13 h 103" name="T109"/>
                  <a:gd fmla="*/ 175 w 195" name="T110"/>
                  <a:gd fmla="*/ 13 h 10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3" w="195">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40" name="文本框 39"/>
          <p:cNvSpPr txBox="1"/>
          <p:nvPr/>
        </p:nvSpPr>
        <p:spPr>
          <a:xfrm>
            <a:off x="2201971" y="4344652"/>
            <a:ext cx="4766555" cy="288036"/>
          </a:xfrm>
          <a:prstGeom prst="rect">
            <a:avLst/>
          </a:prstGeom>
          <a:noFill/>
        </p:spPr>
        <p:txBody>
          <a:bodyPr bIns="34290" lIns="68580" rIns="68580" rtlCol="0" tIns="34290" wrap="square">
            <a:spAutoFit/>
          </a:bodyPr>
          <a:lstStyle/>
          <a:p>
            <a:pPr algn="ctr" lvl="0">
              <a:lnSpc>
                <a:spcPct val="120000"/>
              </a:lnSpc>
              <a:defRPr/>
            </a:pPr>
            <a:r>
              <a:rPr altLang="en-US" lang="zh-CN" smtClean="0" sz="1200">
                <a:solidFill>
                  <a:prstClr val="white"/>
                </a:solidFill>
                <a:latin charset="-122" panose="020b0200000000000000" pitchFamily="34" typeface="思源黑体 CN ExtraLight"/>
                <a:ea charset="-122" panose="020b0200000000000000" pitchFamily="34" typeface="思源黑体 CN ExtraLight"/>
              </a:rPr>
              <a:t>实现目标的道路也许很漫长，无论如何，我将继续努力！</a:t>
            </a:r>
          </a:p>
        </p:txBody>
      </p:sp>
    </p:spTree>
    <p:extLst>
      <p:ext uri="{BB962C8B-B14F-4D97-AF65-F5344CB8AC3E}">
        <p14:creationId val="2544634024"/>
      </p:ext>
    </p:extLst>
  </p:cSld>
  <p:clrMapOvr>
    <a:masterClrMapping/>
  </p:clrMapOvr>
  <mc:AlternateContent>
    <mc:Choice Requires="p14">
      <p:transition p14:dur="700" spd="med">
        <p:fade/>
      </p:transition>
    </mc:Choice>
    <mc:Fallback>
      <p:transition spd="med">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F8E9D7F5-3868-4E42-AA53-801CFDA8F185}"/>
              </a:ext>
            </a:extLst>
          </p:cNvPr>
          <p:cNvSpPr/>
          <p:nvPr/>
        </p:nvSpPr>
        <p:spPr>
          <a:xfrm>
            <a:off x="0" y="1248032"/>
            <a:ext cx="9144000" cy="2808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a:extLst>
              <a:ext uri="{FF2B5EF4-FFF2-40B4-BE49-F238E27FC236}">
                <a16:creationId xmlns:a16="http://schemas.microsoft.com/office/drawing/2014/main" id="{5E8B9CC7-7DE6-41EC-957A-3C9CC4F70307}"/>
              </a:ext>
            </a:extLst>
          </p:cNvPr>
          <p:cNvSpPr/>
          <p:nvPr/>
        </p:nvSpPr>
        <p:spPr bwMode="auto">
          <a:xfrm>
            <a:off x="1686559" y="2130264"/>
            <a:ext cx="5770880" cy="762000"/>
          </a:xfrm>
          <a:prstGeom prst="rect">
            <a:avLst/>
          </a:prstGeom>
        </p:spPr>
        <p:txBody>
          <a:bodyPr wrap="none">
            <a:spAutoFit/>
          </a:bodyPr>
          <a:lstStyle/>
          <a:p>
            <a:pPr algn="ctr">
              <a:defRPr/>
            </a:pPr>
            <a:r>
              <a:rPr altLang="en-US" b="1" kern="100" lang="zh-CN" sz="44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感谢各位专家批评指正</a:t>
            </a:r>
          </a:p>
        </p:txBody>
      </p:sp>
      <p:sp>
        <p:nvSpPr>
          <p:cNvPr id="46" name="矩形 45">
            <a:extLst>
              <a:ext uri="{FF2B5EF4-FFF2-40B4-BE49-F238E27FC236}">
                <a16:creationId xmlns:a16="http://schemas.microsoft.com/office/drawing/2014/main" id="{586FC654-F32C-4253-A90E-17C3BCAF512E}"/>
              </a:ext>
            </a:extLst>
          </p:cNvPr>
          <p:cNvSpPr/>
          <p:nvPr/>
        </p:nvSpPr>
        <p:spPr>
          <a:xfrm>
            <a:off x="1083733" y="2913897"/>
            <a:ext cx="6976533" cy="259080"/>
          </a:xfrm>
          <a:prstGeom prst="rect">
            <a:avLst/>
          </a:prstGeom>
        </p:spPr>
        <p:txBody>
          <a:bodyPr wrap="square">
            <a:spAutoFit/>
          </a:bodyPr>
          <a:lstStyle/>
          <a:p>
            <a:pPr algn="ctr"/>
            <a:r>
              <a:rPr altLang="zh-CN" lang="en-US" spc="600" sz="1100">
                <a:solidFill>
                  <a:schemeClr val="bg1"/>
                </a:solidFill>
                <a:latin typeface="Arial"/>
              </a:rPr>
              <a:t>THANK YOU FOR WATCHING</a:t>
            </a:r>
          </a:p>
        </p:txBody>
      </p:sp>
      <p:sp>
        <p:nvSpPr>
          <p:cNvPr id="52" name="矩形 51">
            <a:extLst>
              <a:ext uri="{FF2B5EF4-FFF2-40B4-BE49-F238E27FC236}">
                <a16:creationId xmlns:a16="http://schemas.microsoft.com/office/drawing/2014/main" id="{AC9A0686-7B29-4038-9658-1C51DF2E9691}"/>
              </a:ext>
            </a:extLst>
          </p:cNvPr>
          <p:cNvSpPr/>
          <p:nvPr/>
        </p:nvSpPr>
        <p:spPr>
          <a:xfrm>
            <a:off x="2827749" y="3563936"/>
            <a:ext cx="1647818" cy="274320"/>
          </a:xfrm>
          <a:prstGeom prst="rect">
            <a:avLst/>
          </a:prstGeom>
        </p:spPr>
        <p:txBody>
          <a:bodyPr wrap="square">
            <a:spAutoFit/>
          </a:bodyPr>
          <a:lstStyle/>
          <a:p>
            <a:pPr algn="ctr" lvl="0"/>
            <a:r>
              <a:rPr altLang="en-US" lang="zh-CN" sz="1200">
                <a:solidFill>
                  <a:schemeClr val="bg1"/>
                </a:solidFill>
              </a:rPr>
              <a:t>答辩学生：小奕</a:t>
            </a:r>
          </a:p>
        </p:txBody>
      </p:sp>
      <p:sp>
        <p:nvSpPr>
          <p:cNvPr id="54" name="矩形 53">
            <a:extLst>
              <a:ext uri="{FF2B5EF4-FFF2-40B4-BE49-F238E27FC236}">
                <a16:creationId xmlns:a16="http://schemas.microsoft.com/office/drawing/2014/main" id="{E02D32DF-45A8-48B1-AA2B-0259A6ADC413}"/>
              </a:ext>
            </a:extLst>
          </p:cNvPr>
          <p:cNvSpPr/>
          <p:nvPr/>
        </p:nvSpPr>
        <p:spPr>
          <a:xfrm>
            <a:off x="4572000" y="3563936"/>
            <a:ext cx="1647818" cy="274320"/>
          </a:xfrm>
          <a:prstGeom prst="rect">
            <a:avLst/>
          </a:prstGeom>
        </p:spPr>
        <p:txBody>
          <a:bodyPr wrap="square">
            <a:spAutoFit/>
          </a:bodyPr>
          <a:lstStyle/>
          <a:p>
            <a:pPr algn="ctr" lvl="0"/>
            <a:r>
              <a:rPr altLang="en-US" lang="zh-CN" sz="1200">
                <a:solidFill>
                  <a:schemeClr val="bg1"/>
                </a:solidFill>
              </a:rPr>
              <a:t>指导老师：XXX</a:t>
            </a:r>
          </a:p>
        </p:txBody>
      </p:sp>
      <p:sp>
        <p:nvSpPr>
          <p:cNvPr id="55" name="矩形 54">
            <a:extLst>
              <a:ext uri="{FF2B5EF4-FFF2-40B4-BE49-F238E27FC236}">
                <a16:creationId xmlns:a16="http://schemas.microsoft.com/office/drawing/2014/main" id="{B696D60B-4D89-421B-8E2A-4DB97BDFE8BD}"/>
              </a:ext>
            </a:extLst>
          </p:cNvPr>
          <p:cNvSpPr/>
          <p:nvPr/>
        </p:nvSpPr>
        <p:spPr bwMode="auto">
          <a:xfrm>
            <a:off x="3586797" y="4912668"/>
            <a:ext cx="1970405" cy="228600"/>
          </a:xfrm>
          <a:prstGeom prst="rect">
            <a:avLst/>
          </a:prstGeom>
        </p:spPr>
        <p:txBody>
          <a:bodyPr wrap="none">
            <a:spAutoFit/>
          </a:bodyPr>
          <a:lstStyle/>
          <a:p>
            <a:pPr algn="ctr">
              <a:defRPr/>
            </a:pPr>
            <a:r>
              <a:rPr altLang="en-US" kern="100" lang="zh-CN" sz="900">
                <a:solidFill>
                  <a:schemeClr val="bg1"/>
                </a:solidFill>
                <a:latin typeface="+mn-ea"/>
                <a:cs charset="0" panose="02020603050405020304" pitchFamily="18" typeface="Times New Roman"/>
              </a:rPr>
              <a:t>信息与工程学院 电子信息工程141班</a:t>
            </a:r>
          </a:p>
        </p:txBody>
      </p:sp>
      <p:sp>
        <p:nvSpPr>
          <p:cNvPr id="37" name="椭圆 36">
            <a:extLst>
              <a:ext uri="{FF2B5EF4-FFF2-40B4-BE49-F238E27FC236}">
                <a16:creationId xmlns:a16="http://schemas.microsoft.com/office/drawing/2014/main" id="{18D12958-F885-4688-B5CD-ECDEC576A2E3}"/>
              </a:ext>
            </a:extLst>
          </p:cNvPr>
          <p:cNvSpPr/>
          <p:nvPr/>
        </p:nvSpPr>
        <p:spPr>
          <a:xfrm>
            <a:off x="3917752" y="772917"/>
            <a:ext cx="1281672" cy="1281672"/>
          </a:xfrm>
          <a:prstGeom prst="ellipse">
            <a:avLst/>
          </a:prstGeom>
          <a:solidFill>
            <a:schemeClr val="bg1"/>
          </a:solidFill>
          <a:ln>
            <a:no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38" name="组合 37">
            <a:extLst>
              <a:ext uri="{FF2B5EF4-FFF2-40B4-BE49-F238E27FC236}">
                <a16:creationId xmlns:a16="http://schemas.microsoft.com/office/drawing/2014/main" id="{4630B254-C2A3-4D01-906A-76BCFCA3EAD4}"/>
              </a:ext>
            </a:extLst>
          </p:cNvPr>
          <p:cNvGrpSpPr/>
          <p:nvPr/>
        </p:nvGrpSpPr>
        <p:grpSpPr>
          <a:xfrm>
            <a:off x="4117320" y="1086634"/>
            <a:ext cx="882535" cy="769790"/>
            <a:chOff x="4675188" y="2882900"/>
            <a:chExt cx="360362" cy="314325"/>
          </a:xfrm>
          <a:solidFill>
            <a:schemeClr val="accent1"/>
          </a:solidFill>
        </p:grpSpPr>
        <p:sp>
          <p:nvSpPr>
            <p:cNvPr id="39" name="AutoShape 43">
              <a:extLst>
                <a:ext uri="{FF2B5EF4-FFF2-40B4-BE49-F238E27FC236}">
                  <a16:creationId xmlns:a16="http://schemas.microsoft.com/office/drawing/2014/main" id="{15893D69-28BD-43FD-9EAB-05ED647630D1}"/>
                </a:ext>
              </a:extLst>
            </p:cNvPr>
            <p:cNvSpPr/>
            <p:nvPr/>
          </p:nvSpPr>
          <p:spPr bwMode="auto">
            <a:xfrm>
              <a:off x="4675188" y="2882900"/>
              <a:ext cx="360362" cy="2571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0" name="AutoShape 44">
              <a:extLst>
                <a:ext uri="{FF2B5EF4-FFF2-40B4-BE49-F238E27FC236}">
                  <a16:creationId xmlns:a16="http://schemas.microsoft.com/office/drawing/2014/main" id="{566D0FA5-025B-4825-AE4C-790C1FFF282B}"/>
                </a:ext>
              </a:extLst>
            </p:cNvPr>
            <p:cNvSpPr/>
            <p:nvPr/>
          </p:nvSpPr>
          <p:spPr bwMode="auto">
            <a:xfrm>
              <a:off x="5000625" y="2994025"/>
              <a:ext cx="22225" cy="123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1" name="AutoShape 45">
              <a:extLst>
                <a:ext uri="{FF2B5EF4-FFF2-40B4-BE49-F238E27FC236}">
                  <a16:creationId xmlns:a16="http://schemas.microsoft.com/office/drawing/2014/main" id="{118B33A3-5526-4347-BD3F-A4CE49A6ABE5}"/>
                </a:ext>
              </a:extLst>
            </p:cNvPr>
            <p:cNvSpPr/>
            <p:nvPr/>
          </p:nvSpPr>
          <p:spPr bwMode="auto">
            <a:xfrm>
              <a:off x="4989513" y="3128963"/>
              <a:ext cx="46037" cy="682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cxnSp>
        <p:nvCxnSpPr>
          <p:cNvPr id="6" name="直接连接符 5">
            <a:extLst>
              <a:ext uri="{FF2B5EF4-FFF2-40B4-BE49-F238E27FC236}">
                <a16:creationId xmlns:a16="http://schemas.microsoft.com/office/drawing/2014/main" id="{81458E36-A01D-4018-A2FF-8CC27BED20FF}"/>
              </a:ext>
            </a:extLst>
          </p:cNvPr>
          <p:cNvCxnSpPr/>
          <p:nvPr/>
        </p:nvCxnSpPr>
        <p:spPr>
          <a:xfrm>
            <a:off x="4170702" y="3323355"/>
            <a:ext cx="8025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228038689"/>
      </p:ext>
    </p:extLst>
  </p:cSld>
  <p:clrMapOvr>
    <a:masterClrMapping/>
  </p:clrMapOvr>
  <mc:AlternateContent>
    <mc:Choice Requires="p14">
      <p:transition p14:dur="700" spd="med">
        <p:fade/>
      </p:transition>
    </mc:Choice>
    <mc:Fallback>
      <p:transition spd="med">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a:extLst>
              <a:ext uri="{FF2B5EF4-FFF2-40B4-BE49-F238E27FC236}">
                <a16:creationId xmlns:a16="http://schemas.microsoft.com/office/drawing/2014/main" id="{A4DF8F71-137E-4746-8898-47D03A0A8FC7}"/>
              </a:ext>
            </a:extLst>
          </p:cNvPr>
          <p:cNvSpPr/>
          <p:nvPr/>
        </p:nvSpPr>
        <p:spPr>
          <a:xfrm>
            <a:off x="210457" y="1160890"/>
            <a:ext cx="8723086" cy="34095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id="32" name="TextBox 38">
            <a:extLst>
              <a:ext uri="{FF2B5EF4-FFF2-40B4-BE49-F238E27FC236}">
                <a16:creationId xmlns:a16="http://schemas.microsoft.com/office/drawing/2014/main" id="{E461096D-7290-44C1-AC8D-83639D450359}"/>
              </a:ext>
            </a:extLst>
          </p:cNvPr>
          <p:cNvSpPr txBox="1"/>
          <p:nvPr/>
        </p:nvSpPr>
        <p:spPr>
          <a:xfrm>
            <a:off x="3815915" y="1492946"/>
            <a:ext cx="1512168" cy="2286000"/>
          </a:xfrm>
          <a:prstGeom prst="rect">
            <a:avLst/>
          </a:prstGeom>
          <a:noFill/>
        </p:spPr>
        <p:txBody>
          <a:bodyPr rtlCol="0" wrap="square">
            <a:spAutoFit/>
          </a:bodyPr>
          <a:lstStyle/>
          <a:p>
            <a:pPr algn="ctr"/>
            <a:r>
              <a:rPr altLang="en-US" b="1" lang="zh-CN" sz="3600">
                <a:ln w="6350">
                  <a:noFill/>
                </a:ln>
                <a:solidFill>
                  <a:schemeClr val="bg1"/>
                </a:solidFill>
                <a:latin charset="-122" panose="020b0503020204020204" pitchFamily="34" typeface="微软雅黑"/>
                <a:ea charset="-122" panose="020b0503020204020204" pitchFamily="34" typeface="微软雅黑"/>
              </a:rPr>
              <a:t>致 谢</a:t>
            </a:r>
          </a:p>
          <a:p>
            <a:pPr algn="ctr"/>
            <a:r>
              <a:rPr altLang="en-US" b="1" lang="zh-CN" sz="3600">
                <a:ln w="6350">
                  <a:noFill/>
                </a:ln>
                <a:solidFill>
                  <a:schemeClr val="bg1"/>
                </a:solidFill>
                <a:latin charset="-122" panose="020b0503020204020204" pitchFamily="34" typeface="微软雅黑"/>
                <a:ea charset="-122" panose="020b0503020204020204" pitchFamily="34" typeface="微软雅黑"/>
              </a:rPr>
              <a:t>THANK YOU</a:t>
            </a:r>
          </a:p>
        </p:txBody>
      </p:sp>
      <p:sp>
        <p:nvSpPr>
          <p:cNvPr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id="33" name="矩形 32">
            <a:extLst>
              <a:ext uri="{FF2B5EF4-FFF2-40B4-BE49-F238E27FC236}">
                <a16:creationId xmlns:a16="http://schemas.microsoft.com/office/drawing/2014/main" id="{3ED30510-18F0-4A91-85C2-0B034C2AAC01}"/>
              </a:ext>
            </a:extLst>
          </p:cNvPr>
          <p:cNvSpPr/>
          <p:nvPr/>
        </p:nvSpPr>
        <p:spPr>
          <a:xfrm>
            <a:off x="1098968" y="2423440"/>
            <a:ext cx="6946063" cy="1691640"/>
          </a:xfrm>
          <a:prstGeom prst="rect">
            <a:avLst/>
          </a:prstGeom>
        </p:spPr>
        <p:txBody>
          <a:bodyPr wrap="square">
            <a:spAutoFit/>
          </a:bodyPr>
          <a:lstStyle/>
          <a:p>
            <a:pPr algn="ctr">
              <a:lnSpc>
                <a:spcPct val="150000"/>
              </a:lnSpc>
            </a:pPr>
            <a:r>
              <a:rPr altLang="en-US" lang="zh-CN" sz="1400">
                <a:solidFill>
                  <a:schemeClr val="bg1"/>
                </a:solidFill>
                <a:latin typeface="+mn-ea"/>
              </a:rPr>
              <a:t>这次的毕业论文设计总结是在我的指导老师XXX亲切关怀和悉心指导下完成的。从毕业设计选题到设计完成，XXX给予了我耐心指导与细心关怀，有了XXX耐心指导与细心关怀我才不会在设计的过程中迷失方向，失去前进动力。</a:t>
            </a:r>
          </a:p>
          <a:p>
            <a:pPr algn="ctr">
              <a:lnSpc>
                <a:spcPct val="150000"/>
              </a:lnSpc>
            </a:pPr>
            <a:r>
              <a:rPr altLang="en-US" lang="zh-CN" sz="1400">
                <a:solidFill>
                  <a:schemeClr val="bg1"/>
                </a:solidFill>
                <a:latin typeface="+mn-ea"/>
              </a:rPr>
              <a:t>XXX有严肃的科学态度，严谨的治学精神和精益求精的工作作风，</a:t>
            </a:r>
          </a:p>
          <a:p>
            <a:pPr algn="ctr">
              <a:lnSpc>
                <a:spcPct val="150000"/>
              </a:lnSpc>
            </a:pPr>
            <a:r>
              <a:rPr altLang="en-US" lang="zh-CN" sz="1400">
                <a:solidFill>
                  <a:schemeClr val="bg1"/>
                </a:solidFill>
                <a:latin typeface="+mn-ea"/>
              </a:rPr>
              <a:t>这些都是我所需要学习的，感谢XXX给予了我这样一个学习机会，谢谢!</a:t>
            </a:r>
          </a:p>
        </p:txBody>
      </p:sp>
      <p:cxnSp>
        <p:nvCxnSpPr>
          <p:cNvPr id="34" name="直接连接符 33">
            <a:extLst>
              <a:ext uri="{FF2B5EF4-FFF2-40B4-BE49-F238E27FC236}">
                <a16:creationId xmlns:a16="http://schemas.microsoft.com/office/drawing/2014/main" id="{6C74BFF6-2B03-492B-8612-B557D9480941}"/>
              </a:ext>
            </a:extLst>
          </p:cNvPr>
          <p:cNvCxnSpPr/>
          <p:nvPr/>
        </p:nvCxnSpPr>
        <p:spPr>
          <a:xfrm>
            <a:off x="4457700" y="2415276"/>
            <a:ext cx="228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B643A29C-1ABF-4D7A-81E0-CD243EB34E5F}"/>
              </a:ext>
            </a:extLst>
          </p:cNvPr>
          <p:cNvSpPr/>
          <p:nvPr/>
        </p:nvSpPr>
        <p:spPr bwMode="auto">
          <a:xfrm>
            <a:off x="113001" y="128565"/>
            <a:ext cx="2926080" cy="365760"/>
          </a:xfrm>
          <a:prstGeom prst="rect">
            <a:avLst/>
          </a:prstGeom>
          <a:noFill/>
        </p:spPr>
        <p:txBody>
          <a:bodyPr wrap="none">
            <a:spAutoFit/>
          </a:bodyPr>
          <a:lstStyle/>
          <a:p>
            <a:pP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第四部分：论文总结与致谢</a:t>
            </a:r>
          </a:p>
        </p:txBody>
      </p:sp>
      <p:sp>
        <p:nvSpPr>
          <p:cNvPr id="15" name="矩形 14">
            <a:extLst>
              <a:ext uri="{FF2B5EF4-FFF2-40B4-BE49-F238E27FC236}">
                <a16:creationId xmlns:a16="http://schemas.microsoft.com/office/drawing/2014/main" id="{114FA185-798F-4D8F-A64D-E68316FCA41F}"/>
              </a:ext>
            </a:extLst>
          </p:cNvPr>
          <p:cNvSpPr/>
          <p:nvPr/>
        </p:nvSpPr>
        <p:spPr>
          <a:xfrm>
            <a:off x="113001" y="480139"/>
            <a:ext cx="2227580" cy="213360"/>
          </a:xfrm>
          <a:prstGeom prst="rect">
            <a:avLst/>
          </a:prstGeom>
        </p:spPr>
        <p:txBody>
          <a:bodyPr wrap="none">
            <a:spAutoFit/>
          </a:bodyPr>
          <a:lstStyle/>
          <a:p>
            <a:pPr fontAlgn="base" lvl="0">
              <a:spcBef>
                <a:spcPct val="0"/>
              </a:spcBef>
              <a:spcAft>
                <a:spcPct val="0"/>
              </a:spcAft>
              <a:defRPr/>
            </a:pPr>
            <a:r>
              <a:rPr altLang="zh-CN" lang="en-US" sz="800">
                <a:solidFill>
                  <a:schemeClr val="accent1"/>
                </a:solidFill>
                <a:latin typeface="+mj-lt"/>
                <a:ea typeface="方正兰亭黑_GBK"/>
              </a:rPr>
              <a:t>THE SUMMARY AND ACKNOWLEDGMENT</a:t>
            </a:r>
          </a:p>
        </p:txBody>
      </p:sp>
    </p:spTree>
    <p:extLst>
      <p:ext uri="{BB962C8B-B14F-4D97-AF65-F5344CB8AC3E}">
        <p14:creationId val="855852164"/>
      </p:ext>
    </p:extLst>
  </p:cSld>
  <p:clrMapOvr>
    <a:masterClrMapping/>
  </p:clrMapOvr>
  <mc:AlternateContent>
    <mc:Choice Requires="p14">
      <p:transition p14:dur="700" spd="med">
        <p:fade/>
      </p:transition>
    </mc:Choice>
    <mc:Fallback>
      <p:transition spd="med">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grpSp>
        <p:nvGrpSpPr>
          <p:cNvPr id="7" name="组合 6">
            <a:extLst>
              <a:ext uri="{FF2B5EF4-FFF2-40B4-BE49-F238E27FC236}">
                <a16:creationId xmlns:a16="http://schemas.microsoft.com/office/drawing/2014/main" id="{CC7D09F2-7DBF-4D84-B11D-8B098730851A}"/>
              </a:ext>
            </a:extLst>
          </p:cNvPr>
          <p:cNvGrpSpPr/>
          <p:nvPr/>
        </p:nvGrpSpPr>
        <p:grpSpPr>
          <a:xfrm>
            <a:off x="120436" y="196713"/>
            <a:ext cx="8903127" cy="4750074"/>
            <a:chOff x="4818432" y="1309991"/>
            <a:chExt cx="4150469" cy="2503251"/>
          </a:xfrm>
        </p:grpSpPr>
        <p:sp>
          <p:nvSpPr>
            <p:cNvPr id="8" name="矩形 7">
              <a:extLst>
                <a:ext uri="{FF2B5EF4-FFF2-40B4-BE49-F238E27FC236}">
                  <a16:creationId xmlns:a16="http://schemas.microsoft.com/office/drawing/2014/main" id="{23E2A6C3-6286-4640-9E05-5610E302BE3C}"/>
                </a:ext>
              </a:extLst>
            </p:cNvPr>
            <p:cNvSpPr/>
            <p:nvPr/>
          </p:nvSpPr>
          <p:spPr>
            <a:xfrm>
              <a:off x="4818432" y="1309991"/>
              <a:ext cx="4150469" cy="2503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 name="矩形 8">
              <a:extLst>
                <a:ext uri="{FF2B5EF4-FFF2-40B4-BE49-F238E27FC236}">
                  <a16:creationId xmlns:a16="http://schemas.microsoft.com/office/drawing/2014/main" id="{FD5C8190-E4D8-4829-BA01-E3684E0DA06B}"/>
                </a:ext>
              </a:extLst>
            </p:cNvPr>
            <p:cNvSpPr/>
            <p:nvPr/>
          </p:nvSpPr>
          <p:spPr>
            <a:xfrm>
              <a:off x="4876800" y="1367360"/>
              <a:ext cx="4020763" cy="238851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descr="e7d195523061f1c09e9d68d7cf438b91ef959ecb14fc25d26BBA7F7DBC18E55DFF4014AF651F0BF2569D4B6C1DA7F1A4683A481403BD872FC687266AD13265C1DE7C373772FD8728ABDD69ADD03BFF5BE2862BC891DBB79ED9A64E36B760F047242DA6CEBD57752E2D8380B9776A94FF1AA390A057932998756F4633FD36D01F11C8C09C8E0E14D0D9FC1FE1EC10F6F9" id="10" name="矩形 9">
            <a:extLst>
              <a:ext uri="{FF2B5EF4-FFF2-40B4-BE49-F238E27FC236}">
                <a16:creationId xmlns:a16="http://schemas.microsoft.com/office/drawing/2014/main" id="{4175DF58-88B6-4D1F-9128-8B6C6599B76D}"/>
              </a:ext>
            </a:extLst>
          </p:cNvPr>
          <p:cNvSpPr/>
          <p:nvPr/>
        </p:nvSpPr>
        <p:spPr>
          <a:xfrm>
            <a:off x="334586" y="867604"/>
            <a:ext cx="8474826" cy="3931920"/>
          </a:xfrm>
          <a:prstGeom prst="rect">
            <a:avLst/>
          </a:prstGeom>
        </p:spPr>
        <p:txBody>
          <a:bodyPr wrap="square">
            <a:spAutoFit/>
          </a:bodyPr>
          <a:lstStyle/>
          <a:p>
            <a:pPr algn="just">
              <a:lnSpc>
                <a:spcPct val="200000"/>
              </a:lnSpc>
              <a:spcAft>
                <a:spcPct val="0"/>
              </a:spcAft>
            </a:pPr>
            <a:r>
              <a:rPr altLang="zh-CN" kern="100" lang="zh-CN" sz="1050">
                <a:solidFill>
                  <a:schemeClr val="bg1">
                    <a:lumMod val="50000"/>
                  </a:schemeClr>
                </a:solidFill>
                <a:latin charset="0" pitchFamily="34" typeface="Calibri"/>
                <a:ea charset="-122" panose="020b0503020204020204" pitchFamily="34" typeface="微软雅黑"/>
                <a:cs charset="0" panose="02020603050405020304" pitchFamily="18" typeface="Times New Roman"/>
              </a:rPr>
              <a:t>毕业答辩将是你大学里最后的“战役”，现在很多答辩都开始使用PPT，而好的PPT的确可以给你加分不少。</a:t>
            </a:r>
          </a:p>
          <a:p>
            <a:pPr algn="just">
              <a:lnSpc>
                <a:spcPct val="200000"/>
              </a:lnSpc>
              <a:spcAft>
                <a:spcPct val="0"/>
              </a:spcAft>
            </a:pPr>
            <a:r>
              <a:rPr altLang="zh-CN" kern="100" lang="zh-CN" sz="1050">
                <a:solidFill>
                  <a:schemeClr val="bg1">
                    <a:lumMod val="50000"/>
                  </a:schemeClr>
                </a:solidFill>
                <a:latin charset="0" pitchFamily="34" typeface="Calibri"/>
                <a:ea charset="-122" panose="020b0503020204020204" pitchFamily="34" typeface="微软雅黑"/>
                <a:cs charset="0" panose="02020603050405020304" pitchFamily="18" typeface="Times New Roman"/>
              </a:rPr>
              <a:t>那什么才是好的PPT？直白的说，内容上框架清晰，废话少说，一笔带过，整体逻辑清晰明了；设计上，干净简洁清爽，字体选用微软雅黑，动画简单过渡，一般学校电脑办公软件版本比较低，因此建议存储ppt格式，而非pptx格式，如果你想特别一点，有点创意，可以选用其他字体，不过记得ppt存储时候要嵌入字体；也可以加点设计元素，这个你可以参照网上一些PPT设计；如果有条件，最好自行携带电脑，这样展示Demo或者老师查看你代码更方便，还有就是demo最好事先视频拍好，格式最好MP4，因为现场演示随时可能辣鸡；当然也可以将视频嵌入ppt里面，记得选用wmv格式嵌入；</a:t>
            </a:r>
          </a:p>
          <a:p>
            <a:pPr algn="just">
              <a:lnSpc>
                <a:spcPct val="200000"/>
              </a:lnSpc>
              <a:spcAft>
                <a:spcPct val="0"/>
              </a:spcAft>
            </a:pPr>
            <a:r>
              <a:rPr altLang="zh-CN" kern="100" lang="zh-CN" sz="1050">
                <a:solidFill>
                  <a:schemeClr val="bg1">
                    <a:lumMod val="50000"/>
                  </a:schemeClr>
                </a:solidFill>
                <a:latin charset="0" pitchFamily="34" typeface="Calibri"/>
                <a:ea charset="-122" panose="020b0503020204020204" pitchFamily="34" typeface="微软雅黑"/>
                <a:cs charset="0" panose="02020603050405020304" pitchFamily="18" typeface="Times New Roman"/>
              </a:rPr>
              <a:t>其次，很多童鞋更纠结的是，评委会问我什么问题，他会不会不让我过这类........</a:t>
            </a:r>
          </a:p>
          <a:p>
            <a:pPr algn="just">
              <a:lnSpc>
                <a:spcPct val="200000"/>
              </a:lnSpc>
              <a:spcAft>
                <a:spcPct val="0"/>
              </a:spcAft>
            </a:pPr>
            <a:r>
              <a:rPr altLang="zh-CN" kern="100" lang="zh-CN" sz="1050">
                <a:solidFill>
                  <a:schemeClr val="bg1">
                    <a:lumMod val="50000"/>
                  </a:schemeClr>
                </a:solidFill>
                <a:latin charset="0" pitchFamily="34" typeface="Calibri"/>
                <a:ea charset="-122" panose="020b0503020204020204" pitchFamily="34" typeface="微软雅黑"/>
                <a:cs charset="0" panose="02020603050405020304" pitchFamily="18" typeface="Times New Roman"/>
              </a:rPr>
              <a:t>其实一个答辩都是围绕你的课题而展开，所以你首先要弄懂，你的课题原理是什么，你这个实验成果(毕业设计）是根据什么原理制作出来，里面又运用到什么姿势，是知识，而评委就会围绕这些知识点而提出问题，这些问题其实都很基础。因为你这个毕业答辩产生效果要让评委明白你做的到底是什么东东，更不要反复围绕一个点不断强调，还有你的课题如果有毕业设计作为支撑，你也可以现场演示，这样更有说服力。</a:t>
            </a:r>
          </a:p>
          <a:p>
            <a:pPr algn="just">
              <a:lnSpc>
                <a:spcPct val="200000"/>
              </a:lnSpc>
              <a:spcAft>
                <a:spcPct val="0"/>
              </a:spcAft>
            </a:pPr>
            <a:r>
              <a:rPr altLang="zh-CN" kern="100" lang="zh-CN" sz="1050">
                <a:solidFill>
                  <a:schemeClr val="bg1">
                    <a:lumMod val="50000"/>
                  </a:schemeClr>
                </a:solidFill>
                <a:latin charset="0" pitchFamily="34" typeface="Calibri"/>
                <a:ea charset="-122" panose="020b0503020204020204" pitchFamily="34" typeface="微软雅黑"/>
                <a:cs charset="0" panose="02020603050405020304" pitchFamily="18" typeface="Times New Roman"/>
              </a:rPr>
              <a:t>最后想说，一个答辩，其实就是一个个人演讲，最重要的是自信，如果你紧张，或者说的太快，都会影响你的阐述；</a:t>
            </a:r>
          </a:p>
          <a:p>
            <a:pPr algn="just">
              <a:lnSpc>
                <a:spcPct val="200000"/>
              </a:lnSpc>
              <a:spcAft>
                <a:spcPct val="0"/>
              </a:spcAft>
            </a:pPr>
            <a:r>
              <a:rPr altLang="zh-CN" kern="100" lang="zh-CN" sz="1050">
                <a:solidFill>
                  <a:schemeClr val="bg1">
                    <a:lumMod val="50000"/>
                  </a:schemeClr>
                </a:solidFill>
                <a:latin charset="0" pitchFamily="34" typeface="Calibri"/>
                <a:ea charset="-122" panose="020b0503020204020204" pitchFamily="34" typeface="微软雅黑"/>
                <a:cs charset="0" panose="02020603050405020304" pitchFamily="18" typeface="Times New Roman"/>
              </a:rPr>
              <a:t>GOOD LUCK！</a:t>
            </a:r>
          </a:p>
        </p:txBody>
      </p:sp>
      <p:sp>
        <p:nvSpPr>
          <p:cNvPr descr="e7d195523061f1c09e9d68d7cf438b91ef959ecb14fc25d26BBA7F7DBC18E55DFF4014AF651F0BF2569D4B6C1DA7F1A4683A481403BD872FC687266AD13265C1DE7C373772FD8728ABDD69ADD03BFF5BE2862BC891DBB79ED9A64E36B760F047242DA6CEBD57752E2D8380B9776A94FF1AA390A057932998756F4633FD36D01F11C8C09C8E0E14D0D9FC1FE1EC10F6F9" id="11" name="矩形 10">
            <a:extLst>
              <a:ext uri="{FF2B5EF4-FFF2-40B4-BE49-F238E27FC236}">
                <a16:creationId xmlns:a16="http://schemas.microsoft.com/office/drawing/2014/main" id="{6B85F164-D08D-460A-BE6A-95D017CE198F}"/>
              </a:ext>
            </a:extLst>
          </p:cNvPr>
          <p:cNvSpPr/>
          <p:nvPr/>
        </p:nvSpPr>
        <p:spPr>
          <a:xfrm>
            <a:off x="343417" y="378503"/>
            <a:ext cx="1808480" cy="579120"/>
          </a:xfrm>
          <a:prstGeom prst="rect">
            <a:avLst/>
          </a:prstGeom>
        </p:spPr>
        <p:txBody>
          <a:bodyPr wrap="none">
            <a:spAutoFit/>
          </a:bodyPr>
          <a:lstStyle/>
          <a:p>
            <a:pPr algn="ctr" fontAlgn="base">
              <a:spcBef>
                <a:spcPct val="0"/>
              </a:spcBef>
              <a:spcAft>
                <a:spcPct val="0"/>
              </a:spcAft>
              <a:defRPr/>
            </a:pPr>
            <a:r>
              <a:rPr altLang="en-US" b="1" lang="zh-CN" sz="3200">
                <a:solidFill>
                  <a:schemeClr val="accent1">
                    <a:lumMod val="75000"/>
                  </a:schemeClr>
                </a:solidFill>
                <a:latin typeface="+mj-ea"/>
                <a:ea typeface="+mj-ea"/>
              </a:rPr>
              <a:t>答辩攻略</a:t>
            </a:r>
          </a:p>
        </p:txBody>
      </p:sp>
    </p:spTree>
    <p:extLst>
      <p:ext uri="{BB962C8B-B14F-4D97-AF65-F5344CB8AC3E}">
        <p14:creationId val="2393084598"/>
      </p:ext>
    </p:extLst>
  </p:cSld>
  <p:clrMapOvr>
    <a:masterClrMapping/>
  </p:clrMapOvr>
  <mc:AlternateContent>
    <mc:Choice Requires="p14">
      <p:transition p14:dur="700" spd="med">
        <p:fade/>
      </p:transition>
    </mc:Choice>
    <mc:Fallback>
      <p:transition spd="med">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a:extLst>
              <a:ext uri="{FF2B5EF4-FFF2-40B4-BE49-F238E27FC236}">
                <a16:creationId xmlns:a16="http://schemas.microsoft.com/office/drawing/2014/main" id="{8FD56EC3-9CD7-4895-978B-523D2D0815A4}"/>
              </a:ext>
            </a:extLst>
          </p:cNvPr>
          <p:cNvSpPr/>
          <p:nvPr/>
        </p:nvSpPr>
        <p:spPr>
          <a:xfrm>
            <a:off x="0" y="1248032"/>
            <a:ext cx="9144000" cy="2808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a:extLst>
              <a:ext uri="{FF2B5EF4-FFF2-40B4-BE49-F238E27FC236}">
                <a16:creationId xmlns:a16="http://schemas.microsoft.com/office/drawing/2014/main" id="{BDBFD332-C55A-4B7C-8E47-83977B2CCB2B}"/>
              </a:ext>
            </a:extLst>
          </p:cNvPr>
          <p:cNvSpPr/>
          <p:nvPr/>
        </p:nvSpPr>
        <p:spPr>
          <a:xfrm>
            <a:off x="3917752" y="772917"/>
            <a:ext cx="1281672" cy="1281672"/>
          </a:xfrm>
          <a:prstGeom prst="ellipse">
            <a:avLst/>
          </a:prstGeom>
          <a:solidFill>
            <a:schemeClr val="bg1"/>
          </a:solidFill>
          <a:ln>
            <a:no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6" name="组合 15">
            <a:extLst>
              <a:ext uri="{FF2B5EF4-FFF2-40B4-BE49-F238E27FC236}">
                <a16:creationId xmlns:a16="http://schemas.microsoft.com/office/drawing/2014/main" id="{FD3B8E79-2B03-47E0-AFDD-BF761D38335E}"/>
              </a:ext>
            </a:extLst>
          </p:cNvPr>
          <p:cNvGrpSpPr/>
          <p:nvPr/>
        </p:nvGrpSpPr>
        <p:grpSpPr>
          <a:xfrm>
            <a:off x="4117320" y="1086634"/>
            <a:ext cx="882535" cy="769790"/>
            <a:chOff x="4675188" y="2882900"/>
            <a:chExt cx="360362" cy="314325"/>
          </a:xfrm>
          <a:solidFill>
            <a:schemeClr val="accent1"/>
          </a:solidFill>
        </p:grpSpPr>
        <p:sp>
          <p:nvSpPr>
            <p:cNvPr id="18" name="AutoShape 43">
              <a:extLst>
                <a:ext uri="{FF2B5EF4-FFF2-40B4-BE49-F238E27FC236}">
                  <a16:creationId xmlns:a16="http://schemas.microsoft.com/office/drawing/2014/main" id="{C24A8233-A95E-4C59-B017-68F3AA406624}"/>
                </a:ext>
              </a:extLst>
            </p:cNvPr>
            <p:cNvSpPr/>
            <p:nvPr/>
          </p:nvSpPr>
          <p:spPr bwMode="auto">
            <a:xfrm>
              <a:off x="4675188" y="2882900"/>
              <a:ext cx="360362" cy="2571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6" name="AutoShape 44">
              <a:extLst>
                <a:ext uri="{FF2B5EF4-FFF2-40B4-BE49-F238E27FC236}">
                  <a16:creationId xmlns:a16="http://schemas.microsoft.com/office/drawing/2014/main" id="{ED01039B-8D3E-458B-8959-9BFC1898D846}"/>
                </a:ext>
              </a:extLst>
            </p:cNvPr>
            <p:cNvSpPr/>
            <p:nvPr/>
          </p:nvSpPr>
          <p:spPr bwMode="auto">
            <a:xfrm>
              <a:off x="5000625" y="2994025"/>
              <a:ext cx="22225" cy="123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7" name="AutoShape 45">
              <a:extLst>
                <a:ext uri="{FF2B5EF4-FFF2-40B4-BE49-F238E27FC236}">
                  <a16:creationId xmlns:a16="http://schemas.microsoft.com/office/drawing/2014/main" id="{26B7259D-0DD8-4D33-861F-E616A464876A}"/>
                </a:ext>
              </a:extLst>
            </p:cNvPr>
            <p:cNvSpPr/>
            <p:nvPr/>
          </p:nvSpPr>
          <p:spPr bwMode="auto">
            <a:xfrm>
              <a:off x="4989513" y="3128963"/>
              <a:ext cx="46037" cy="682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sp>
        <p:nvSpPr>
          <p:cNvPr id="29" name="矩形 28">
            <a:extLst>
              <a:ext uri="{FF2B5EF4-FFF2-40B4-BE49-F238E27FC236}">
                <a16:creationId xmlns:a16="http://schemas.microsoft.com/office/drawing/2014/main" id="{183B54F9-5625-47BF-A471-30AC2D9AD53F}"/>
              </a:ext>
            </a:extLst>
          </p:cNvPr>
          <p:cNvSpPr/>
          <p:nvPr/>
        </p:nvSpPr>
        <p:spPr bwMode="auto">
          <a:xfrm>
            <a:off x="2245359" y="2130264"/>
            <a:ext cx="4653280" cy="762000"/>
          </a:xfrm>
          <a:prstGeom prst="rect">
            <a:avLst/>
          </a:prstGeom>
        </p:spPr>
        <p:txBody>
          <a:bodyPr wrap="none">
            <a:spAutoFit/>
          </a:bodyPr>
          <a:lstStyle/>
          <a:p>
            <a:pPr algn="ctr">
              <a:defRPr/>
            </a:pPr>
            <a:r>
              <a:rPr altLang="en-US" b="1" kern="100" lang="zh-CN" sz="44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选题的背景与意义</a:t>
            </a:r>
          </a:p>
        </p:txBody>
      </p:sp>
      <p:sp>
        <p:nvSpPr>
          <p:cNvPr id="31" name="矩形 30">
            <a:extLst>
              <a:ext uri="{FF2B5EF4-FFF2-40B4-BE49-F238E27FC236}">
                <a16:creationId xmlns:a16="http://schemas.microsoft.com/office/drawing/2014/main" id="{2AA75E1D-E7E7-4D07-8BE2-EF0436F169E0}"/>
              </a:ext>
            </a:extLst>
          </p:cNvPr>
          <p:cNvSpPr/>
          <p:nvPr/>
        </p:nvSpPr>
        <p:spPr>
          <a:xfrm>
            <a:off x="2031048" y="2953381"/>
            <a:ext cx="5081905" cy="213360"/>
          </a:xfrm>
          <a:prstGeom prst="rect">
            <a:avLst/>
          </a:prstGeom>
        </p:spPr>
        <p:txBody>
          <a:bodyPr wrap="none">
            <a:spAutoFit/>
          </a:bodyPr>
          <a:lstStyle/>
          <a:p>
            <a:pPr algn="ctr" fontAlgn="base" lvl="0">
              <a:spcBef>
                <a:spcPct val="0"/>
              </a:spcBef>
              <a:spcAft>
                <a:spcPct val="0"/>
              </a:spcAft>
              <a:defRPr/>
            </a:pPr>
            <a:r>
              <a:rPr altLang="zh-CN" lang="en-US" spc="300" sz="800">
                <a:solidFill>
                  <a:schemeClr val="bg1"/>
                </a:solidFill>
                <a:latin typeface="+mj-lt"/>
                <a:ea typeface="方正兰亭黑_GBK"/>
              </a:rPr>
              <a:t>BACKGROUND AND SIGNIFICANCE OF THE SELECTED TOPIC</a:t>
            </a:r>
          </a:p>
        </p:txBody>
      </p:sp>
      <p:cxnSp>
        <p:nvCxnSpPr>
          <p:cNvPr id="32" name="直接连接符 31">
            <a:extLst>
              <a:ext uri="{FF2B5EF4-FFF2-40B4-BE49-F238E27FC236}">
                <a16:creationId xmlns:a16="http://schemas.microsoft.com/office/drawing/2014/main" id="{C1667AC8-7E0D-45DD-84DC-7CE6F6BB818A}"/>
              </a:ext>
            </a:extLst>
          </p:cNvPr>
          <p:cNvCxnSpPr/>
          <p:nvPr/>
        </p:nvCxnSpPr>
        <p:spPr>
          <a:xfrm>
            <a:off x="4170702" y="3323355"/>
            <a:ext cx="8025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矩形: 圆角 1">
            <a:extLst>
              <a:ext uri="{FF2B5EF4-FFF2-40B4-BE49-F238E27FC236}">
                <a16:creationId xmlns:a16="http://schemas.microsoft.com/office/drawing/2014/main" id="{82BD473B-86FC-4B4E-BC52-DAE387E67E57}"/>
              </a:ext>
            </a:extLst>
          </p:cNvPr>
          <p:cNvSpPr/>
          <p:nvPr/>
        </p:nvSpPr>
        <p:spPr>
          <a:xfrm>
            <a:off x="3823595" y="3477887"/>
            <a:ext cx="1496811" cy="320584"/>
          </a:xfrm>
          <a:prstGeom prst="roundRect">
            <a:avLst>
              <a:gd fmla="val 50000"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bg1"/>
                </a:solidFill>
                <a:latin typeface="+mj-lt"/>
              </a:rPr>
              <a:t>PART ONE</a:t>
            </a:r>
          </a:p>
        </p:txBody>
      </p:sp>
    </p:spTree>
    <p:extLst>
      <p:ext uri="{BB962C8B-B14F-4D97-AF65-F5344CB8AC3E}">
        <p14:creationId val="3324161750"/>
      </p:ext>
    </p:extLst>
  </p:cSld>
  <p:clrMapOvr>
    <a:masterClrMapping/>
  </p:clrMapOvr>
  <mc:AlternateContent>
    <mc:Choice Requires="p14">
      <p:transition p14:dur="700" spd="med">
        <p:fade/>
      </p:transition>
    </mc:Choice>
    <mc:Fallback>
      <p:transition spd="med">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bwMode="auto">
          <a:xfrm>
            <a:off x="128405" y="110807"/>
            <a:ext cx="3154680" cy="365760"/>
          </a:xfrm>
          <a:prstGeom prst="rect">
            <a:avLst/>
          </a:prstGeom>
          <a:noFill/>
        </p:spPr>
        <p:txBody>
          <a:bodyPr wrap="none">
            <a:spAutoFit/>
          </a:bodyPr>
          <a:lstStyle/>
          <a:p>
            <a:pPr algn="ct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第一部分：选题的背景与意义</a:t>
            </a:r>
          </a:p>
        </p:txBody>
      </p:sp>
      <p:sp>
        <p:nvSpPr>
          <p:cNvPr id="5" name="矩形 4"/>
          <p:cNvSpPr/>
          <p:nvPr/>
        </p:nvSpPr>
        <p:spPr>
          <a:xfrm>
            <a:off x="128700" y="480139"/>
            <a:ext cx="3215005" cy="213360"/>
          </a:xfrm>
          <a:prstGeom prst="rect">
            <a:avLst/>
          </a:prstGeom>
        </p:spPr>
        <p:txBody>
          <a:bodyPr wrap="none">
            <a:spAutoFit/>
          </a:bodyPr>
          <a:lstStyle/>
          <a:p>
            <a:pPr algn="ctr" fontAlgn="base" lvl="0">
              <a:spcBef>
                <a:spcPct val="0"/>
              </a:spcBef>
              <a:spcAft>
                <a:spcPct val="0"/>
              </a:spcAft>
              <a:defRPr/>
            </a:pPr>
            <a:r>
              <a:rPr altLang="zh-CN" lang="en-US" sz="800">
                <a:solidFill>
                  <a:schemeClr val="accent1"/>
                </a:solidFill>
                <a:latin typeface="+mj-lt"/>
                <a:ea typeface="方正兰亭黑_GBK"/>
              </a:rPr>
              <a:t>BACKGROUND AND SIGNIFICANCE OF THE SELECTED TOPIC</a:t>
            </a:r>
          </a:p>
        </p:txBody>
      </p:sp>
      <p:pic>
        <p:nvPicPr>
          <p:cNvPr id="15" name="图片 14">
            <a:extLst>
              <a:ext uri="{FF2B5EF4-FFF2-40B4-BE49-F238E27FC236}">
                <a16:creationId xmlns:a16="http://schemas.microsoft.com/office/drawing/2014/main" id="{6B369BA3-59BA-4188-B026-6C0AAE76B2B4}"/>
              </a:ext>
            </a:extLst>
          </p:cNvPr>
          <p:cNvPicPr>
            <a:picLocks noChangeAspect="1"/>
          </p:cNvPicPr>
          <p:nvPr/>
        </p:nvPicPr>
        <p:blipFill>
          <a:blip r:embed="rId3">
            <a:extLst>
              <a:ext uri="{28A0092B-C50C-407E-A947-70E740481C1C}">
                <a14:useLocalDpi val="0"/>
              </a:ext>
            </a:extLst>
          </a:blip>
          <a:stretch>
            <a:fillRect/>
          </a:stretch>
        </p:blipFill>
        <p:spPr>
          <a:xfrm>
            <a:off x="223925" y="970444"/>
            <a:ext cx="3166016" cy="2104577"/>
          </a:xfrm>
          <a:prstGeom prst="rect">
            <a:avLst/>
          </a:prstGeom>
        </p:spPr>
      </p:pic>
      <p:pic>
        <p:nvPicPr>
          <p:cNvPr id="20" name="图片 19">
            <a:extLst>
              <a:ext uri="{FF2B5EF4-FFF2-40B4-BE49-F238E27FC236}">
                <a16:creationId xmlns:a16="http://schemas.microsoft.com/office/drawing/2014/main" id="{8F7DC22C-54B0-4F8F-AB27-67DB14470178}"/>
              </a:ext>
            </a:extLst>
          </p:cNvPr>
          <p:cNvPicPr>
            <a:picLocks noChangeAspect="1"/>
          </p:cNvPicPr>
          <p:nvPr/>
        </p:nvPicPr>
        <p:blipFill>
          <a:blip r:embed="rId4">
            <a:extLst>
              <a:ext uri="{28A0092B-C50C-407E-A947-70E740481C1C}">
                <a14:useLocalDpi val="0"/>
              </a:ext>
            </a:extLst>
          </a:blip>
          <a:stretch>
            <a:fillRect/>
          </a:stretch>
        </p:blipFill>
        <p:spPr>
          <a:xfrm>
            <a:off x="3450915" y="972725"/>
            <a:ext cx="3166016" cy="2110677"/>
          </a:xfrm>
          <a:prstGeom prst="rect">
            <a:avLst/>
          </a:prstGeom>
        </p:spPr>
      </p:pic>
      <p:sp>
        <p:nvSpPr>
          <p:cNvPr id="22" name="矩形 21">
            <a:extLst>
              <a:ext uri="{FF2B5EF4-FFF2-40B4-BE49-F238E27FC236}">
                <a16:creationId xmlns:a16="http://schemas.microsoft.com/office/drawing/2014/main" id="{4C6DA2F5-7197-4084-BF9E-754810E02B7D}"/>
              </a:ext>
            </a:extLst>
          </p:cNvPr>
          <p:cNvSpPr/>
          <p:nvPr/>
        </p:nvSpPr>
        <p:spPr>
          <a:xfrm>
            <a:off x="6675120" y="967394"/>
            <a:ext cx="2244955" cy="21106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a:extLst>
              <a:ext uri="{FF2B5EF4-FFF2-40B4-BE49-F238E27FC236}">
                <a16:creationId xmlns:a16="http://schemas.microsoft.com/office/drawing/2014/main" id="{80E70A81-B032-4FD9-A239-B581C3A26D9F}"/>
              </a:ext>
            </a:extLst>
          </p:cNvPr>
          <p:cNvSpPr/>
          <p:nvPr/>
        </p:nvSpPr>
        <p:spPr>
          <a:xfrm>
            <a:off x="113001" y="3258353"/>
            <a:ext cx="1706880" cy="457200"/>
          </a:xfrm>
          <a:prstGeom prst="rect">
            <a:avLst/>
          </a:prstGeom>
        </p:spPr>
        <p:txBody>
          <a:bodyPr wrap="none">
            <a:spAutoFit/>
          </a:bodyPr>
          <a:lstStyle/>
          <a:p>
            <a:r>
              <a:rPr altLang="en-US" b="1" lang="zh-CN" sz="2400">
                <a:solidFill>
                  <a:schemeClr val="accent1"/>
                </a:solidFill>
                <a:latin typeface="+mj-ea"/>
                <a:ea typeface="+mj-ea"/>
              </a:rPr>
              <a:t>选题的背景</a:t>
            </a:r>
          </a:p>
        </p:txBody>
      </p:sp>
      <p:sp>
        <p:nvSpPr>
          <p:cNvPr id="24" name="矩形 23">
            <a:extLst>
              <a:ext uri="{FF2B5EF4-FFF2-40B4-BE49-F238E27FC236}">
                <a16:creationId xmlns:a16="http://schemas.microsoft.com/office/drawing/2014/main" id="{03362A44-56F5-4542-BC3C-2F9017422B54}"/>
              </a:ext>
            </a:extLst>
          </p:cNvPr>
          <p:cNvSpPr/>
          <p:nvPr/>
        </p:nvSpPr>
        <p:spPr>
          <a:xfrm>
            <a:off x="113001" y="3763071"/>
            <a:ext cx="8489132" cy="731520"/>
          </a:xfrm>
          <a:prstGeom prst="rect">
            <a:avLst/>
          </a:prstGeom>
        </p:spPr>
        <p:txBody>
          <a:bodyPr wrap="square">
            <a:spAutoFit/>
          </a:bodyPr>
          <a:lstStyle/>
          <a:p>
            <a:pPr>
              <a:lnSpc>
                <a:spcPct val="200000"/>
              </a:lnSpc>
            </a:pPr>
            <a:r>
              <a:rPr altLang="zh-CN" lang="en-US" sz="1050">
                <a:solidFill>
                  <a:schemeClr val="tx1">
                    <a:lumMod val="85000"/>
                    <a:lumOff val="15000"/>
                  </a:schemeClr>
                </a:solidFill>
              </a:rPr>
              <a:t>Lorem ipsum dolor sit amet, consectetur adipiscing elit. Donec luctus nibh sit amet sem vulputate venenatis bibendum orci pulvinar. Lorem ipsum dolor sit amet, consectetur adipiscing elit. Donec luctus nibh sit amet sem vulputate venenatis bibendum orci pulvinar. </a:t>
            </a:r>
          </a:p>
        </p:txBody>
      </p:sp>
      <p:cxnSp>
        <p:nvCxnSpPr>
          <p:cNvPr id="25" name="直接连接符 24">
            <a:extLst>
              <a:ext uri="{FF2B5EF4-FFF2-40B4-BE49-F238E27FC236}">
                <a16:creationId xmlns:a16="http://schemas.microsoft.com/office/drawing/2014/main" id="{58FE69C5-EB24-4D08-B228-13095B55D9B8}"/>
              </a:ext>
            </a:extLst>
          </p:cNvPr>
          <p:cNvCxnSpPr/>
          <p:nvPr/>
        </p:nvCxnSpPr>
        <p:spPr>
          <a:xfrm>
            <a:off x="225710" y="3763071"/>
            <a:ext cx="20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D6ECD58C-CB6A-41A8-BE1C-44663029B196}"/>
              </a:ext>
            </a:extLst>
          </p:cNvPr>
          <p:cNvSpPr/>
          <p:nvPr/>
        </p:nvSpPr>
        <p:spPr>
          <a:xfrm>
            <a:off x="6790927" y="1191287"/>
            <a:ext cx="2013342" cy="1691640"/>
          </a:xfrm>
          <a:prstGeom prst="rect">
            <a:avLst/>
          </a:prstGeom>
        </p:spPr>
        <p:txBody>
          <a:bodyPr wrap="square">
            <a:spAutoFit/>
          </a:bodyPr>
          <a:lstStyle/>
          <a:p>
            <a:pPr>
              <a:lnSpc>
                <a:spcPct val="200000"/>
              </a:lnSpc>
            </a:pPr>
            <a:r>
              <a:rPr altLang="zh-CN" lang="en-US" sz="1050">
                <a:solidFill>
                  <a:schemeClr val="bg1"/>
                </a:solidFill>
              </a:rPr>
              <a:t>Lorem ipsum dolor sit amet, consectetur adipiscing elit. Donec luctus nibh sit amet sem vulputate venenatis bibendum orci pulvinar. </a:t>
            </a:r>
          </a:p>
        </p:txBody>
      </p:sp>
    </p:spTree>
    <p:extLst>
      <p:ext uri="{BB962C8B-B14F-4D97-AF65-F5344CB8AC3E}">
        <p14:creationId val="3903047303"/>
      </p:ext>
    </p:extLst>
  </p:cSld>
  <p:clrMapOvr>
    <a:masterClrMapping/>
  </p:clrMapOvr>
  <mc:AlternateContent>
    <mc:Choice Requires="p14">
      <p:transition p14:dur="700" spd="med">
        <p:fade/>
      </p:transition>
    </mc:Choice>
    <mc:Fallback>
      <p:transition spd="med">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bwMode="auto">
          <a:xfrm>
            <a:off x="128405" y="110807"/>
            <a:ext cx="3154680" cy="365760"/>
          </a:xfrm>
          <a:prstGeom prst="rect">
            <a:avLst/>
          </a:prstGeom>
          <a:noFill/>
        </p:spPr>
        <p:txBody>
          <a:bodyPr wrap="none">
            <a:spAutoFit/>
          </a:bodyPr>
          <a:lstStyle/>
          <a:p>
            <a:pPr algn="ct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第一部分：选题的背景与意义</a:t>
            </a:r>
          </a:p>
        </p:txBody>
      </p:sp>
      <p:sp>
        <p:nvSpPr>
          <p:cNvPr id="5" name="矩形 4"/>
          <p:cNvSpPr/>
          <p:nvPr/>
        </p:nvSpPr>
        <p:spPr>
          <a:xfrm>
            <a:off x="128700" y="480139"/>
            <a:ext cx="3215005" cy="213360"/>
          </a:xfrm>
          <a:prstGeom prst="rect">
            <a:avLst/>
          </a:prstGeom>
        </p:spPr>
        <p:txBody>
          <a:bodyPr wrap="none">
            <a:spAutoFit/>
          </a:bodyPr>
          <a:lstStyle/>
          <a:p>
            <a:pPr algn="ctr" fontAlgn="base" lvl="0">
              <a:spcBef>
                <a:spcPct val="0"/>
              </a:spcBef>
              <a:spcAft>
                <a:spcPct val="0"/>
              </a:spcAft>
              <a:defRPr/>
            </a:pPr>
            <a:r>
              <a:rPr altLang="zh-CN" lang="en-US" sz="800">
                <a:solidFill>
                  <a:schemeClr val="accent1"/>
                </a:solidFill>
                <a:latin typeface="+mj-lt"/>
                <a:ea typeface="方正兰亭黑_GBK"/>
              </a:rPr>
              <a:t>BACKGROUND AND SIGNIFICANCE OF THE SELECTED TOPIC</a:t>
            </a:r>
          </a:p>
        </p:txBody>
      </p:sp>
      <p:sp>
        <p:nvSpPr>
          <p:cNvPr id="2" name="矩形: 圆角 1">
            <a:extLst>
              <a:ext uri="{FF2B5EF4-FFF2-40B4-BE49-F238E27FC236}">
                <a16:creationId xmlns:a16="http://schemas.microsoft.com/office/drawing/2014/main" id="{B91D9C93-7A59-4F37-9231-F0489CD95560}"/>
              </a:ext>
            </a:extLst>
          </p:cNvPr>
          <p:cNvSpPr/>
          <p:nvPr/>
        </p:nvSpPr>
        <p:spPr>
          <a:xfrm>
            <a:off x="326571" y="1494971"/>
            <a:ext cx="1683658" cy="2561771"/>
          </a:xfrm>
          <a:prstGeom prst="roundRect">
            <a:avLst>
              <a:gd fmla="val 10633" name="adj"/>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8EC7DBCF-B96B-443B-8A42-30294F2E7B3B}"/>
              </a:ext>
            </a:extLst>
          </p:cNvPr>
          <p:cNvSpPr/>
          <p:nvPr/>
        </p:nvSpPr>
        <p:spPr>
          <a:xfrm>
            <a:off x="720725" y="1159258"/>
            <a:ext cx="895350" cy="895350"/>
          </a:xfrm>
          <a:prstGeom prst="ellipse">
            <a:avLst/>
          </a:prstGeom>
          <a:solidFill>
            <a:schemeClr val="bg1"/>
          </a:solidFill>
          <a:ln>
            <a:no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矩形: 圆角 5">
            <a:extLst>
              <a:ext uri="{FF2B5EF4-FFF2-40B4-BE49-F238E27FC236}">
                <a16:creationId xmlns:a16="http://schemas.microsoft.com/office/drawing/2014/main" id="{0EE11295-49B6-4D18-8DEE-3D85917E036E}"/>
              </a:ext>
            </a:extLst>
          </p:cNvPr>
          <p:cNvSpPr/>
          <p:nvPr/>
        </p:nvSpPr>
        <p:spPr>
          <a:xfrm>
            <a:off x="2598057" y="1494971"/>
            <a:ext cx="1683658" cy="2561771"/>
          </a:xfrm>
          <a:prstGeom prst="roundRect">
            <a:avLst>
              <a:gd fmla="val 10633" name="adj"/>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2A02AD5E-037E-430B-AA0D-22F0F1984A8E}"/>
              </a:ext>
            </a:extLst>
          </p:cNvPr>
          <p:cNvSpPr/>
          <p:nvPr/>
        </p:nvSpPr>
        <p:spPr>
          <a:xfrm>
            <a:off x="2992211" y="1159258"/>
            <a:ext cx="895350" cy="895350"/>
          </a:xfrm>
          <a:prstGeom prst="ellipse">
            <a:avLst/>
          </a:prstGeom>
          <a:solidFill>
            <a:schemeClr val="bg1"/>
          </a:solidFill>
          <a:ln>
            <a:no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 name="矩形: 圆角 7">
            <a:extLst>
              <a:ext uri="{FF2B5EF4-FFF2-40B4-BE49-F238E27FC236}">
                <a16:creationId xmlns:a16="http://schemas.microsoft.com/office/drawing/2014/main" id="{046EE53C-90BB-4B8D-9AF6-CDADAC1603C4}"/>
              </a:ext>
            </a:extLst>
          </p:cNvPr>
          <p:cNvSpPr/>
          <p:nvPr/>
        </p:nvSpPr>
        <p:spPr>
          <a:xfrm>
            <a:off x="4862285" y="1494971"/>
            <a:ext cx="1683658" cy="2561771"/>
          </a:xfrm>
          <a:prstGeom prst="roundRect">
            <a:avLst>
              <a:gd fmla="val 10633" name="adj"/>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a:extLst>
              <a:ext uri="{FF2B5EF4-FFF2-40B4-BE49-F238E27FC236}">
                <a16:creationId xmlns:a16="http://schemas.microsoft.com/office/drawing/2014/main" id="{E4D9194F-2EC4-4945-A709-C1BACD3DAF01}"/>
              </a:ext>
            </a:extLst>
          </p:cNvPr>
          <p:cNvSpPr/>
          <p:nvPr/>
        </p:nvSpPr>
        <p:spPr>
          <a:xfrm>
            <a:off x="5256439" y="1159258"/>
            <a:ext cx="895350" cy="895350"/>
          </a:xfrm>
          <a:prstGeom prst="ellipse">
            <a:avLst/>
          </a:prstGeom>
          <a:solidFill>
            <a:schemeClr val="bg1"/>
          </a:solidFill>
          <a:ln>
            <a:no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 name="矩形: 圆角 9">
            <a:extLst>
              <a:ext uri="{FF2B5EF4-FFF2-40B4-BE49-F238E27FC236}">
                <a16:creationId xmlns:a16="http://schemas.microsoft.com/office/drawing/2014/main" id="{C362A62A-05F4-40D7-848B-8631D73A8D3C}"/>
              </a:ext>
            </a:extLst>
          </p:cNvPr>
          <p:cNvSpPr/>
          <p:nvPr/>
        </p:nvSpPr>
        <p:spPr>
          <a:xfrm>
            <a:off x="7133771" y="1494971"/>
            <a:ext cx="1683658" cy="2561771"/>
          </a:xfrm>
          <a:prstGeom prst="roundRect">
            <a:avLst>
              <a:gd fmla="val 10633" name="adj"/>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a:extLst>
              <a:ext uri="{FF2B5EF4-FFF2-40B4-BE49-F238E27FC236}">
                <a16:creationId xmlns:a16="http://schemas.microsoft.com/office/drawing/2014/main" id="{94FE7B71-ACFC-4DEA-A0E8-1A9B91FA2AA3}"/>
              </a:ext>
            </a:extLst>
          </p:cNvPr>
          <p:cNvSpPr/>
          <p:nvPr/>
        </p:nvSpPr>
        <p:spPr>
          <a:xfrm>
            <a:off x="7527925" y="1159258"/>
            <a:ext cx="895350" cy="895350"/>
          </a:xfrm>
          <a:prstGeom prst="ellipse">
            <a:avLst/>
          </a:prstGeom>
          <a:solidFill>
            <a:schemeClr val="bg1"/>
          </a:solidFill>
          <a:ln>
            <a:no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矩形 12">
            <a:extLst>
              <a:ext uri="{FF2B5EF4-FFF2-40B4-BE49-F238E27FC236}">
                <a16:creationId xmlns:a16="http://schemas.microsoft.com/office/drawing/2014/main" id="{39CF177F-B61F-4778-9750-BFAA05C7EC1E}"/>
              </a:ext>
            </a:extLst>
          </p:cNvPr>
          <p:cNvSpPr/>
          <p:nvPr/>
        </p:nvSpPr>
        <p:spPr bwMode="auto">
          <a:xfrm>
            <a:off x="567783" y="2201111"/>
            <a:ext cx="1198880" cy="335280"/>
          </a:xfrm>
          <a:prstGeom prst="rect">
            <a:avLst/>
          </a:prstGeom>
          <a:noFill/>
        </p:spPr>
        <p:txBody>
          <a:bodyPr wrap="none">
            <a:spAutoFit/>
          </a:bodyPr>
          <a:lstStyle/>
          <a:p>
            <a:pPr algn="ctr">
              <a:defRPr/>
            </a:pPr>
            <a:r>
              <a:rPr altLang="en-US" b="1" kern="100" lang="zh-CN" sz="16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选题的意义</a:t>
            </a:r>
          </a:p>
        </p:txBody>
      </p:sp>
      <p:sp>
        <p:nvSpPr>
          <p:cNvPr id="14" name="矩形 13">
            <a:extLst>
              <a:ext uri="{FF2B5EF4-FFF2-40B4-BE49-F238E27FC236}">
                <a16:creationId xmlns:a16="http://schemas.microsoft.com/office/drawing/2014/main" id="{FAB78CC4-F816-4595-AAC6-C3CEB9573C15}"/>
              </a:ext>
            </a:extLst>
          </p:cNvPr>
          <p:cNvSpPr/>
          <p:nvPr/>
        </p:nvSpPr>
        <p:spPr>
          <a:xfrm>
            <a:off x="256566" y="2516976"/>
            <a:ext cx="1821314" cy="1291590"/>
          </a:xfrm>
          <a:prstGeom prst="rect">
            <a:avLst/>
          </a:prstGeom>
        </p:spPr>
        <p:txBody>
          <a:bodyPr wrap="square">
            <a:spAutoFit/>
          </a:bodyPr>
          <a:lstStyle/>
          <a:p>
            <a:pPr algn="ctr">
              <a:lnSpc>
                <a:spcPct val="150000"/>
              </a:lnSpc>
            </a:pPr>
            <a:r>
              <a:rPr altLang="zh-CN" lang="en-US" sz="1050">
                <a:solidFill>
                  <a:schemeClr val="bg1"/>
                </a:solidFill>
              </a:rPr>
              <a:t>Lorem ipsum dolor sit amet, consectetur adipiscing elit. Donec luctus nibh sit amet sem vulputate venenatis bibendum orci pulvinar. </a:t>
            </a:r>
          </a:p>
        </p:txBody>
      </p:sp>
      <p:sp>
        <p:nvSpPr>
          <p:cNvPr id="16" name="矩形 15">
            <a:extLst>
              <a:ext uri="{FF2B5EF4-FFF2-40B4-BE49-F238E27FC236}">
                <a16:creationId xmlns:a16="http://schemas.microsoft.com/office/drawing/2014/main" id="{7B1CF843-AF4B-4033-9163-1D8F3820ED60}"/>
              </a:ext>
            </a:extLst>
          </p:cNvPr>
          <p:cNvSpPr/>
          <p:nvPr/>
        </p:nvSpPr>
        <p:spPr bwMode="auto">
          <a:xfrm>
            <a:off x="2881770" y="2202418"/>
            <a:ext cx="1198880" cy="335280"/>
          </a:xfrm>
          <a:prstGeom prst="rect">
            <a:avLst/>
          </a:prstGeom>
          <a:noFill/>
        </p:spPr>
        <p:txBody>
          <a:bodyPr wrap="none">
            <a:spAutoFit/>
          </a:bodyPr>
          <a:lstStyle/>
          <a:p>
            <a:pPr algn="ctr">
              <a:defRPr/>
            </a:pPr>
            <a:r>
              <a:rPr altLang="en-US" b="1" kern="100" lang="zh-CN" sz="16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选题的意义</a:t>
            </a:r>
          </a:p>
        </p:txBody>
      </p:sp>
      <p:sp>
        <p:nvSpPr>
          <p:cNvPr id="17" name="矩形 16">
            <a:extLst>
              <a:ext uri="{FF2B5EF4-FFF2-40B4-BE49-F238E27FC236}">
                <a16:creationId xmlns:a16="http://schemas.microsoft.com/office/drawing/2014/main" id="{4793C7A6-B3BC-461A-8394-CC861130F773}"/>
              </a:ext>
            </a:extLst>
          </p:cNvPr>
          <p:cNvSpPr/>
          <p:nvPr/>
        </p:nvSpPr>
        <p:spPr>
          <a:xfrm>
            <a:off x="2570553" y="2515046"/>
            <a:ext cx="1821314" cy="1291590"/>
          </a:xfrm>
          <a:prstGeom prst="rect">
            <a:avLst/>
          </a:prstGeom>
        </p:spPr>
        <p:txBody>
          <a:bodyPr wrap="square">
            <a:spAutoFit/>
          </a:bodyPr>
          <a:lstStyle/>
          <a:p>
            <a:pPr algn="ctr">
              <a:lnSpc>
                <a:spcPct val="150000"/>
              </a:lnSpc>
            </a:pPr>
            <a:r>
              <a:rPr altLang="zh-CN" lang="en-US" sz="1050">
                <a:solidFill>
                  <a:schemeClr val="bg1"/>
                </a:solidFill>
              </a:rPr>
              <a:t>Lorem ipsum dolor sit amet, consectetur adipiscing elit. Donec luctus nibh sit amet sem vulputate venenatis bibendum orci pulvinar. </a:t>
            </a:r>
          </a:p>
        </p:txBody>
      </p:sp>
      <p:sp>
        <p:nvSpPr>
          <p:cNvPr id="19" name="矩形 18">
            <a:extLst>
              <a:ext uri="{FF2B5EF4-FFF2-40B4-BE49-F238E27FC236}">
                <a16:creationId xmlns:a16="http://schemas.microsoft.com/office/drawing/2014/main" id="{BBF04322-3655-4A15-8D46-61BE4D74CE51}"/>
              </a:ext>
            </a:extLst>
          </p:cNvPr>
          <p:cNvSpPr/>
          <p:nvPr/>
        </p:nvSpPr>
        <p:spPr bwMode="auto">
          <a:xfrm>
            <a:off x="5075596" y="2202418"/>
            <a:ext cx="1198880" cy="335280"/>
          </a:xfrm>
          <a:prstGeom prst="rect">
            <a:avLst/>
          </a:prstGeom>
          <a:noFill/>
        </p:spPr>
        <p:txBody>
          <a:bodyPr wrap="none">
            <a:spAutoFit/>
          </a:bodyPr>
          <a:lstStyle/>
          <a:p>
            <a:pPr algn="ctr">
              <a:defRPr/>
            </a:pPr>
            <a:r>
              <a:rPr altLang="en-US" b="1" kern="100" lang="zh-CN" sz="16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选题的意义</a:t>
            </a:r>
          </a:p>
        </p:txBody>
      </p:sp>
      <p:sp>
        <p:nvSpPr>
          <p:cNvPr id="20" name="矩形 19">
            <a:extLst>
              <a:ext uri="{FF2B5EF4-FFF2-40B4-BE49-F238E27FC236}">
                <a16:creationId xmlns:a16="http://schemas.microsoft.com/office/drawing/2014/main" id="{9BD9A917-ED1A-418C-ACD6-1BB19E7EF065}"/>
              </a:ext>
            </a:extLst>
          </p:cNvPr>
          <p:cNvSpPr/>
          <p:nvPr/>
        </p:nvSpPr>
        <p:spPr>
          <a:xfrm>
            <a:off x="4764379" y="2518283"/>
            <a:ext cx="1821314" cy="1291590"/>
          </a:xfrm>
          <a:prstGeom prst="rect">
            <a:avLst/>
          </a:prstGeom>
        </p:spPr>
        <p:txBody>
          <a:bodyPr wrap="square">
            <a:spAutoFit/>
          </a:bodyPr>
          <a:lstStyle/>
          <a:p>
            <a:pPr algn="ctr">
              <a:lnSpc>
                <a:spcPct val="150000"/>
              </a:lnSpc>
            </a:pPr>
            <a:r>
              <a:rPr altLang="zh-CN" lang="en-US" sz="1050">
                <a:solidFill>
                  <a:schemeClr val="bg1"/>
                </a:solidFill>
              </a:rPr>
              <a:t>Lorem ipsum dolor sit amet, consectetur adipiscing elit. Donec luctus nibh sit amet sem vulputate venenatis bibendum orci pulvinar. </a:t>
            </a:r>
          </a:p>
        </p:txBody>
      </p:sp>
      <p:sp>
        <p:nvSpPr>
          <p:cNvPr id="22" name="矩形 21">
            <a:extLst>
              <a:ext uri="{FF2B5EF4-FFF2-40B4-BE49-F238E27FC236}">
                <a16:creationId xmlns:a16="http://schemas.microsoft.com/office/drawing/2014/main" id="{1871E9EB-2671-4926-BE55-0D63A333B200}"/>
              </a:ext>
            </a:extLst>
          </p:cNvPr>
          <p:cNvSpPr/>
          <p:nvPr/>
        </p:nvSpPr>
        <p:spPr bwMode="auto">
          <a:xfrm>
            <a:off x="7399663" y="2202418"/>
            <a:ext cx="1198880" cy="335280"/>
          </a:xfrm>
          <a:prstGeom prst="rect">
            <a:avLst/>
          </a:prstGeom>
          <a:noFill/>
        </p:spPr>
        <p:txBody>
          <a:bodyPr wrap="none">
            <a:spAutoFit/>
          </a:bodyPr>
          <a:lstStyle/>
          <a:p>
            <a:pPr algn="ctr">
              <a:defRPr/>
            </a:pPr>
            <a:r>
              <a:rPr altLang="en-US" b="1" kern="100" lang="zh-CN" sz="16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选题的意义</a:t>
            </a:r>
          </a:p>
        </p:txBody>
      </p:sp>
      <p:sp>
        <p:nvSpPr>
          <p:cNvPr id="23" name="矩形 22">
            <a:extLst>
              <a:ext uri="{FF2B5EF4-FFF2-40B4-BE49-F238E27FC236}">
                <a16:creationId xmlns:a16="http://schemas.microsoft.com/office/drawing/2014/main" id="{B0E8A509-052F-483A-B0B3-F3C9C60DB112}"/>
              </a:ext>
            </a:extLst>
          </p:cNvPr>
          <p:cNvSpPr/>
          <p:nvPr/>
        </p:nvSpPr>
        <p:spPr>
          <a:xfrm>
            <a:off x="7088446" y="2524663"/>
            <a:ext cx="1821314" cy="1291590"/>
          </a:xfrm>
          <a:prstGeom prst="rect">
            <a:avLst/>
          </a:prstGeom>
        </p:spPr>
        <p:txBody>
          <a:bodyPr wrap="square">
            <a:spAutoFit/>
          </a:bodyPr>
          <a:lstStyle/>
          <a:p>
            <a:pPr algn="ctr">
              <a:lnSpc>
                <a:spcPct val="150000"/>
              </a:lnSpc>
            </a:pPr>
            <a:r>
              <a:rPr altLang="zh-CN" lang="en-US" sz="1050">
                <a:solidFill>
                  <a:schemeClr val="bg1"/>
                </a:solidFill>
              </a:rPr>
              <a:t>Lorem ipsum dolor sit amet, consectetur adipiscing elit. Donec luctus nibh sit amet sem vulputate venenatis bibendum orci pulvinar. </a:t>
            </a:r>
          </a:p>
        </p:txBody>
      </p:sp>
      <p:sp>
        <p:nvSpPr>
          <p:cNvPr id="25" name="AutoShape 112">
            <a:extLst>
              <a:ext uri="{FF2B5EF4-FFF2-40B4-BE49-F238E27FC236}">
                <a16:creationId xmlns:a16="http://schemas.microsoft.com/office/drawing/2014/main" id="{103A2D17-CF2C-4481-A095-433DB7F920AB}"/>
              </a:ext>
            </a:extLst>
          </p:cNvPr>
          <p:cNvSpPr/>
          <p:nvPr/>
        </p:nvSpPr>
        <p:spPr bwMode="auto">
          <a:xfrm>
            <a:off x="5523932" y="1427546"/>
            <a:ext cx="360363" cy="358775"/>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2"/>
          </a:solid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nvGrpSpPr>
          <p:cNvPr id="26" name="组合 25">
            <a:extLst>
              <a:ext uri="{FF2B5EF4-FFF2-40B4-BE49-F238E27FC236}">
                <a16:creationId xmlns:a16="http://schemas.microsoft.com/office/drawing/2014/main" id="{D76ACAB0-081C-41DB-A6EB-E32A40E8D20C}"/>
              </a:ext>
            </a:extLst>
          </p:cNvPr>
          <p:cNvGrpSpPr/>
          <p:nvPr/>
        </p:nvGrpSpPr>
        <p:grpSpPr>
          <a:xfrm>
            <a:off x="7852300" y="1427044"/>
            <a:ext cx="246811" cy="359779"/>
            <a:chOff x="2528974" y="2863357"/>
            <a:chExt cx="246811" cy="359779"/>
          </a:xfrm>
          <a:solidFill>
            <a:schemeClr val="accent2"/>
          </a:solidFill>
        </p:grpSpPr>
        <p:sp>
          <p:nvSpPr>
            <p:cNvPr id="27" name="AutoShape 113">
              <a:extLst>
                <a:ext uri="{FF2B5EF4-FFF2-40B4-BE49-F238E27FC236}">
                  <a16:creationId xmlns:a16="http://schemas.microsoft.com/office/drawing/2014/main" id="{A8220776-0B68-4D9B-9224-CC7C5A4E25BD}"/>
                </a:ext>
              </a:extLst>
            </p:cNvPr>
            <p:cNvSpPr/>
            <p:nvPr/>
          </p:nvSpPr>
          <p:spPr bwMode="auto">
            <a:xfrm>
              <a:off x="2528974" y="2863357"/>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8" name="AutoShape 114">
              <a:extLst>
                <a:ext uri="{FF2B5EF4-FFF2-40B4-BE49-F238E27FC236}">
                  <a16:creationId xmlns:a16="http://schemas.microsoft.com/office/drawing/2014/main" id="{431D834B-79EF-40CC-80F7-576FCF62614F}"/>
                </a:ext>
              </a:extLst>
            </p:cNvPr>
            <p:cNvSpPr/>
            <p:nvPr/>
          </p:nvSpPr>
          <p:spPr bwMode="auto">
            <a:xfrm>
              <a:off x="2584843" y="2919841"/>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nvGrpSpPr>
          <p:cNvPr id="29" name="组合 28">
            <a:extLst>
              <a:ext uri="{FF2B5EF4-FFF2-40B4-BE49-F238E27FC236}">
                <a16:creationId xmlns:a16="http://schemas.microsoft.com/office/drawing/2014/main" id="{6B413FD8-4094-496F-A783-FC1CED7A3212}"/>
              </a:ext>
            </a:extLst>
          </p:cNvPr>
          <p:cNvGrpSpPr/>
          <p:nvPr/>
        </p:nvGrpSpPr>
        <p:grpSpPr>
          <a:xfrm>
            <a:off x="3260303" y="1427351"/>
            <a:ext cx="359165" cy="359165"/>
            <a:chOff x="3191434" y="2145028"/>
            <a:chExt cx="359165" cy="359165"/>
          </a:xfrm>
          <a:solidFill>
            <a:schemeClr val="accent2"/>
          </a:solidFill>
        </p:grpSpPr>
        <p:sp>
          <p:nvSpPr>
            <p:cNvPr id="30" name="AutoShape 123">
              <a:extLst>
                <a:ext uri="{FF2B5EF4-FFF2-40B4-BE49-F238E27FC236}">
                  <a16:creationId xmlns:a16="http://schemas.microsoft.com/office/drawing/2014/main" id="{FD1087AF-D885-4137-822B-ED7CEBBFE645}"/>
                </a:ext>
              </a:extLst>
            </p:cNvPr>
            <p:cNvSpPr/>
            <p:nvPr/>
          </p:nvSpPr>
          <p:spPr bwMode="auto">
            <a:xfrm>
              <a:off x="319143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1" name="AutoShape 124">
              <a:extLst>
                <a:ext uri="{FF2B5EF4-FFF2-40B4-BE49-F238E27FC236}">
                  <a16:creationId xmlns:a16="http://schemas.microsoft.com/office/drawing/2014/main" id="{B4E34380-BFD5-4303-B9C1-5EC01BE05BF4}"/>
                </a:ext>
              </a:extLst>
            </p:cNvPr>
            <p:cNvSpPr/>
            <p:nvPr/>
          </p:nvSpPr>
          <p:spPr bwMode="auto">
            <a:xfrm>
              <a:off x="3292736" y="2245717"/>
              <a:ext cx="157173" cy="1571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2" name="AutoShape 125">
              <a:extLst>
                <a:ext uri="{FF2B5EF4-FFF2-40B4-BE49-F238E27FC236}">
                  <a16:creationId xmlns:a16="http://schemas.microsoft.com/office/drawing/2014/main" id="{0B57ABE5-ACD4-4C0F-8F31-40EF1AB9F5BF}"/>
                </a:ext>
              </a:extLst>
            </p:cNvPr>
            <p:cNvSpPr/>
            <p:nvPr/>
          </p:nvSpPr>
          <p:spPr bwMode="auto">
            <a:xfrm>
              <a:off x="3325891" y="2279484"/>
              <a:ext cx="90253" cy="902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nvGrpSpPr>
          <p:cNvPr id="33" name="组合 32">
            <a:extLst>
              <a:ext uri="{FF2B5EF4-FFF2-40B4-BE49-F238E27FC236}">
                <a16:creationId xmlns:a16="http://schemas.microsoft.com/office/drawing/2014/main" id="{F675E374-E086-4418-9809-FB3DABCF4264}"/>
              </a:ext>
            </a:extLst>
          </p:cNvPr>
          <p:cNvGrpSpPr/>
          <p:nvPr/>
        </p:nvGrpSpPr>
        <p:grpSpPr>
          <a:xfrm flipH="1">
            <a:off x="987640" y="1427351"/>
            <a:ext cx="359165" cy="359165"/>
            <a:chOff x="2473104" y="2145028"/>
            <a:chExt cx="359165" cy="359165"/>
          </a:xfrm>
          <a:solidFill>
            <a:schemeClr val="accent2"/>
          </a:solidFill>
        </p:grpSpPr>
        <p:sp>
          <p:nvSpPr>
            <p:cNvPr id="34" name="AutoShape 126">
              <a:extLst>
                <a:ext uri="{FF2B5EF4-FFF2-40B4-BE49-F238E27FC236}">
                  <a16:creationId xmlns:a16="http://schemas.microsoft.com/office/drawing/2014/main" id="{1D8E307A-B071-4531-9C68-2A4469A8D0B4}"/>
                </a:ext>
              </a:extLst>
            </p:cNvPr>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5" name="AutoShape 127">
              <a:extLst>
                <a:ext uri="{FF2B5EF4-FFF2-40B4-BE49-F238E27FC236}">
                  <a16:creationId xmlns:a16="http://schemas.microsoft.com/office/drawing/2014/main" id="{F9C50033-06C3-4FD5-9D72-A7977DD14954}"/>
                </a:ext>
              </a:extLst>
            </p:cNvPr>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spTree>
    <p:extLst>
      <p:ext uri="{BB962C8B-B14F-4D97-AF65-F5344CB8AC3E}">
        <p14:creationId val="1210391707"/>
      </p:ext>
    </p:extLst>
  </p:cSld>
  <p:clrMapOvr>
    <a:masterClrMapping/>
  </p:clrMapOvr>
  <mc:AlternateContent>
    <mc:Choice Requires="p14">
      <p:transition p14:dur="700" spd="med">
        <p:fade/>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bwMode="auto">
          <a:xfrm>
            <a:off x="128405" y="110807"/>
            <a:ext cx="3154680" cy="365760"/>
          </a:xfrm>
          <a:prstGeom prst="rect">
            <a:avLst/>
          </a:prstGeom>
          <a:noFill/>
        </p:spPr>
        <p:txBody>
          <a:bodyPr wrap="none">
            <a:spAutoFit/>
          </a:bodyPr>
          <a:lstStyle/>
          <a:p>
            <a:pPr algn="ct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第一部分：选题的背景与意义</a:t>
            </a:r>
          </a:p>
        </p:txBody>
      </p:sp>
      <p:sp>
        <p:nvSpPr>
          <p:cNvPr id="5" name="矩形 4"/>
          <p:cNvSpPr/>
          <p:nvPr/>
        </p:nvSpPr>
        <p:spPr>
          <a:xfrm>
            <a:off x="128700" y="480139"/>
            <a:ext cx="3215005" cy="213360"/>
          </a:xfrm>
          <a:prstGeom prst="rect">
            <a:avLst/>
          </a:prstGeom>
        </p:spPr>
        <p:txBody>
          <a:bodyPr wrap="none">
            <a:spAutoFit/>
          </a:bodyPr>
          <a:lstStyle/>
          <a:p>
            <a:pPr algn="ctr" fontAlgn="base" lvl="0">
              <a:spcBef>
                <a:spcPct val="0"/>
              </a:spcBef>
              <a:spcAft>
                <a:spcPct val="0"/>
              </a:spcAft>
              <a:defRPr/>
            </a:pPr>
            <a:r>
              <a:rPr altLang="zh-CN" lang="en-US" sz="800">
                <a:solidFill>
                  <a:schemeClr val="accent1"/>
                </a:solidFill>
                <a:latin typeface="+mj-lt"/>
                <a:ea typeface="方正兰亭黑_GBK"/>
              </a:rPr>
              <a:t>BACKGROUND AND SIGNIFICANCE OF THE SELECTED TOPIC</a:t>
            </a:r>
          </a:p>
        </p:txBody>
      </p:sp>
      <p:sp>
        <p:nvSpPr>
          <p:cNvPr id="26" name="椭圆 25">
            <a:extLst>
              <a:ext uri="{FF2B5EF4-FFF2-40B4-BE49-F238E27FC236}">
                <a16:creationId xmlns:a16="http://schemas.microsoft.com/office/drawing/2014/main" id="{E51B43EE-9A63-4F99-ADA7-3F8B667DE002}"/>
              </a:ext>
            </a:extLst>
          </p:cNvPr>
          <p:cNvSpPr/>
          <p:nvPr/>
        </p:nvSpPr>
        <p:spPr>
          <a:xfrm>
            <a:off x="113001" y="1706941"/>
            <a:ext cx="2024742" cy="2024742"/>
          </a:xfrm>
          <a:prstGeom prst="ellipse">
            <a:avLst/>
          </a:prstGeom>
          <a:blipFill dpi="0" rotWithShape="1">
            <a:blip r:embed="rId3">
              <a:extLst>
                <a:ext uri="{28A0092B-C50C-407E-A947-70E740481C1C}">
                  <a14:useLocalDpi val="0"/>
                </a:ext>
              </a:extLst>
            </a:blip>
            <a:stretch>
              <a:fillRect/>
            </a:stretch>
          </a:bli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a:extLst>
              <a:ext uri="{FF2B5EF4-FFF2-40B4-BE49-F238E27FC236}">
                <a16:creationId xmlns:a16="http://schemas.microsoft.com/office/drawing/2014/main" id="{10585F8A-4D3A-4ED4-88F6-A5A4CC93653E}"/>
              </a:ext>
            </a:extLst>
          </p:cNvPr>
          <p:cNvSpPr/>
          <p:nvPr/>
        </p:nvSpPr>
        <p:spPr>
          <a:xfrm>
            <a:off x="4775110" y="1706941"/>
            <a:ext cx="2024742" cy="2024742"/>
          </a:xfrm>
          <a:prstGeom prst="ellipse">
            <a:avLst/>
          </a:prstGeom>
          <a:blipFill dpi="0" rotWithShape="1">
            <a:blip r:embed="rId4">
              <a:extLst>
                <a:ext uri="{28A0092B-C50C-407E-A947-70E740481C1C}">
                  <a14:useLocalDpi val="0"/>
                </a:ext>
              </a:extLst>
            </a:blip>
            <a:stretch>
              <a:fillRect/>
            </a:stretch>
          </a:bli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圆角 32">
            <a:extLst>
              <a:ext uri="{FF2B5EF4-FFF2-40B4-BE49-F238E27FC236}">
                <a16:creationId xmlns:a16="http://schemas.microsoft.com/office/drawing/2014/main" id="{C99B0600-6DCF-4887-AC43-5FD0B597B980}"/>
              </a:ext>
            </a:extLst>
          </p:cNvPr>
          <p:cNvSpPr/>
          <p:nvPr/>
        </p:nvSpPr>
        <p:spPr>
          <a:xfrm>
            <a:off x="2222916" y="2030107"/>
            <a:ext cx="1828800" cy="424978"/>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600">
                <a:latin typeface="+mj-ea"/>
                <a:ea typeface="+mj-ea"/>
              </a:rPr>
              <a:t>国内研究现状</a:t>
            </a:r>
          </a:p>
        </p:txBody>
      </p:sp>
      <p:sp>
        <p:nvSpPr>
          <p:cNvPr id="34" name="矩形 33">
            <a:extLst>
              <a:ext uri="{FF2B5EF4-FFF2-40B4-BE49-F238E27FC236}">
                <a16:creationId xmlns:a16="http://schemas.microsoft.com/office/drawing/2014/main" id="{5C1726B9-BA08-4DA2-BC85-1BE847A0A005}"/>
              </a:ext>
            </a:extLst>
          </p:cNvPr>
          <p:cNvSpPr/>
          <p:nvPr/>
        </p:nvSpPr>
        <p:spPr>
          <a:xfrm>
            <a:off x="2222916" y="2484367"/>
            <a:ext cx="2185917" cy="105156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sp>
        <p:nvSpPr>
          <p:cNvPr id="35" name="矩形: 圆角 34">
            <a:extLst>
              <a:ext uri="{FF2B5EF4-FFF2-40B4-BE49-F238E27FC236}">
                <a16:creationId xmlns:a16="http://schemas.microsoft.com/office/drawing/2014/main" id="{A687C855-EA84-4AB8-AC0A-CC4192EE0128}"/>
              </a:ext>
            </a:extLst>
          </p:cNvPr>
          <p:cNvSpPr/>
          <p:nvPr/>
        </p:nvSpPr>
        <p:spPr>
          <a:xfrm>
            <a:off x="6845082" y="1945922"/>
            <a:ext cx="1828800" cy="424978"/>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600">
                <a:latin typeface="+mj-ea"/>
                <a:ea typeface="+mj-ea"/>
              </a:rPr>
              <a:t>国内研究现状</a:t>
            </a:r>
          </a:p>
        </p:txBody>
      </p:sp>
      <p:sp>
        <p:nvSpPr>
          <p:cNvPr id="36" name="矩形 35">
            <a:extLst>
              <a:ext uri="{FF2B5EF4-FFF2-40B4-BE49-F238E27FC236}">
                <a16:creationId xmlns:a16="http://schemas.microsoft.com/office/drawing/2014/main" id="{8D68766E-B7B5-406F-984B-F60146C3A73F}"/>
              </a:ext>
            </a:extLst>
          </p:cNvPr>
          <p:cNvSpPr/>
          <p:nvPr/>
        </p:nvSpPr>
        <p:spPr>
          <a:xfrm>
            <a:off x="6845083" y="2400182"/>
            <a:ext cx="2185917" cy="105156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 bibendum orci pulvinar. </a:t>
            </a:r>
          </a:p>
        </p:txBody>
      </p:sp>
      <p:sp>
        <p:nvSpPr>
          <p:cNvPr id="37" name="椭圆 36">
            <a:extLst>
              <a:ext uri="{FF2B5EF4-FFF2-40B4-BE49-F238E27FC236}">
                <a16:creationId xmlns:a16="http://schemas.microsoft.com/office/drawing/2014/main" id="{095B03D2-6E81-4F00-B539-6929C5BC5394}"/>
              </a:ext>
            </a:extLst>
          </p:cNvPr>
          <p:cNvSpPr/>
          <p:nvPr/>
        </p:nvSpPr>
        <p:spPr>
          <a:xfrm>
            <a:off x="1427700" y="1628626"/>
            <a:ext cx="612077" cy="612077"/>
          </a:xfrm>
          <a:prstGeom prst="ellipse">
            <a:avLst/>
          </a:prstGeom>
          <a:solidFill>
            <a:schemeClr val="bg1"/>
          </a:solidFill>
          <a:ln>
            <a:no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t>国内</a:t>
            </a:r>
          </a:p>
        </p:txBody>
      </p:sp>
      <p:sp>
        <p:nvSpPr>
          <p:cNvPr id="38" name="椭圆 37">
            <a:extLst>
              <a:ext uri="{FF2B5EF4-FFF2-40B4-BE49-F238E27FC236}">
                <a16:creationId xmlns:a16="http://schemas.microsoft.com/office/drawing/2014/main" id="{1B9B9DDC-1964-4FB8-9892-4AD82BDC0044}"/>
              </a:ext>
            </a:extLst>
          </p:cNvPr>
          <p:cNvSpPr/>
          <p:nvPr/>
        </p:nvSpPr>
        <p:spPr>
          <a:xfrm>
            <a:off x="6077006" y="1639883"/>
            <a:ext cx="612077" cy="612077"/>
          </a:xfrm>
          <a:prstGeom prst="ellipse">
            <a:avLst/>
          </a:prstGeom>
          <a:solidFill>
            <a:schemeClr val="bg1"/>
          </a:solidFill>
          <a:ln>
            <a:no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7" name="Freeform 9">
            <a:extLst>
              <a:ext uri="{FF2B5EF4-FFF2-40B4-BE49-F238E27FC236}">
                <a16:creationId xmlns:a16="http://schemas.microsoft.com/office/drawing/2014/main" id="{422E0DC7-5DC1-4C02-ABD5-26A72AF15341}"/>
              </a:ext>
            </a:extLst>
          </p:cNvPr>
          <p:cNvSpPr>
            <a:spLocks noEditPoints="1"/>
          </p:cNvSpPr>
          <p:nvPr/>
        </p:nvSpPr>
        <p:spPr bwMode="auto">
          <a:xfrm>
            <a:off x="1534228" y="1760827"/>
            <a:ext cx="444049" cy="347673"/>
          </a:xfrm>
          <a:custGeom>
            <a:gdLst>
              <a:gd fmla="*/ 234 w 285" name="T0"/>
              <a:gd fmla="*/ 84 h 223" name="T1"/>
              <a:gd fmla="*/ 225 w 285" name="T2"/>
              <a:gd fmla="*/ 84 h 223" name="T3"/>
              <a:gd fmla="*/ 207 w 285" name="T4"/>
              <a:gd fmla="*/ 79 h 223" name="T5"/>
              <a:gd fmla="*/ 207 w 285" name="T6"/>
              <a:gd fmla="*/ 99 h 223" name="T7"/>
              <a:gd fmla="*/ 207 w 285" name="T8"/>
              <a:gd fmla="*/ 79 h 223" name="T9"/>
              <a:gd fmla="*/ 224 w 285" name="T10"/>
              <a:gd fmla="*/ 73 h 223" name="T11"/>
              <a:gd fmla="*/ 224 w 285" name="T12"/>
              <a:gd fmla="*/ 60 h 223" name="T13"/>
              <a:gd fmla="*/ 282 w 285" name="T14"/>
              <a:gd fmla="*/ 88 h 223" name="T15"/>
              <a:gd fmla="*/ 270 w 285" name="T16"/>
              <a:gd fmla="*/ 85 h 223" name="T17"/>
              <a:gd fmla="*/ 147 w 285" name="T18"/>
              <a:gd fmla="*/ 96 h 223" name="T19"/>
              <a:gd fmla="*/ 211 w 285" name="T20"/>
              <a:gd fmla="*/ 26 h 223" name="T21"/>
              <a:gd fmla="*/ 220 w 285" name="T22"/>
              <a:gd fmla="*/ 17 h 223" name="T23"/>
              <a:gd fmla="*/ 282 w 285" name="T24"/>
              <a:gd fmla="*/ 88 h 223" name="T25"/>
              <a:gd fmla="*/ 224 w 285" name="T26"/>
              <a:gd fmla="*/ 39 h 223" name="T27"/>
              <a:gd fmla="*/ 161 w 285" name="T28"/>
              <a:gd fmla="*/ 101 h 223" name="T29"/>
              <a:gd fmla="*/ 261 w 285" name="T30"/>
              <a:gd fmla="*/ 76 h 223" name="T31"/>
              <a:gd fmla="*/ 113 w 285" name="T32"/>
              <a:gd fmla="*/ 153 h 223" name="T33"/>
              <a:gd fmla="*/ 113 w 285" name="T34"/>
              <a:gd fmla="*/ 132 h 223" name="T35"/>
              <a:gd fmla="*/ 83 w 285" name="T36"/>
              <a:gd fmla="*/ 126 h 223" name="T37"/>
              <a:gd fmla="*/ 83 w 285" name="T38"/>
              <a:gd fmla="*/ 147 h 223" name="T39"/>
              <a:gd fmla="*/ 83 w 285" name="T40"/>
              <a:gd fmla="*/ 126 h 223" name="T41"/>
              <a:gd fmla="*/ 104 w 285" name="T42"/>
              <a:gd fmla="*/ 111 h 223" name="T43"/>
              <a:gd fmla="*/ 104 w 285" name="T44"/>
              <a:gd fmla="*/ 126 h 223" name="T45"/>
              <a:gd fmla="*/ 190 w 285" name="T46"/>
              <a:gd fmla="*/ 187 h 223" name="T47"/>
              <a:gd fmla="*/ 27 w 285" name="T48"/>
              <a:gd fmla="*/ 223 h 223" name="T49"/>
              <a:gd fmla="*/ 71 w 285" name="T50"/>
              <a:gd fmla="*/ 75 h 223" name="T51"/>
              <a:gd fmla="*/ 69 w 285" name="T52"/>
              <a:gd fmla="*/ 36 h 223" name="T53"/>
              <a:gd fmla="*/ 69 w 285" name="T54"/>
              <a:gd fmla="*/ 23 h 223" name="T55"/>
              <a:gd fmla="*/ 73 w 285" name="T56"/>
              <a:gd fmla="*/ 0 h 223" name="T57"/>
              <a:gd fmla="*/ 117 w 285" name="T58"/>
              <a:gd fmla="*/ 23 h 223" name="T59"/>
              <a:gd fmla="*/ 134 w 285" name="T60"/>
              <a:gd fmla="*/ 30 h 223" name="T61"/>
              <a:gd fmla="*/ 125 w 285" name="T62"/>
              <a:gd fmla="*/ 36 h 223" name="T63"/>
              <a:gd fmla="*/ 190 w 285" name="T64"/>
              <a:gd fmla="*/ 187 h 223" name="T65"/>
              <a:gd fmla="*/ 114 w 285" name="T66"/>
              <a:gd fmla="*/ 82 h 223" name="T67"/>
              <a:gd fmla="*/ 84 w 285" name="T68"/>
              <a:gd fmla="*/ 79 h 223" name="T69"/>
              <a:gd fmla="*/ 37 w 285" name="T70"/>
              <a:gd fmla="*/ 160 h 223" name="T71"/>
              <a:gd fmla="*/ 36 w 285" name="T72"/>
              <a:gd fmla="*/ 162 h 22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23" w="285">
                <a:moveTo>
                  <a:pt x="229" y="79"/>
                </a:moveTo>
                <a:cubicBezTo>
                  <a:pt x="232" y="79"/>
                  <a:pt x="234" y="82"/>
                  <a:pt x="234" y="84"/>
                </a:cubicBezTo>
                <a:cubicBezTo>
                  <a:pt x="234" y="87"/>
                  <a:pt x="232" y="89"/>
                  <a:pt x="229" y="89"/>
                </a:cubicBezTo>
                <a:cubicBezTo>
                  <a:pt x="227" y="89"/>
                  <a:pt x="225" y="87"/>
                  <a:pt x="225" y="84"/>
                </a:cubicBezTo>
                <a:cubicBezTo>
                  <a:pt x="225" y="82"/>
                  <a:pt x="227" y="79"/>
                  <a:pt x="229" y="79"/>
                </a:cubicBezTo>
                <a:close/>
                <a:moveTo>
                  <a:pt x="207" y="79"/>
                </a:moveTo>
                <a:cubicBezTo>
                  <a:pt x="202" y="79"/>
                  <a:pt x="198" y="84"/>
                  <a:pt x="198" y="89"/>
                </a:cubicBezTo>
                <a:cubicBezTo>
                  <a:pt x="198" y="95"/>
                  <a:pt x="202" y="99"/>
                  <a:pt x="207" y="99"/>
                </a:cubicBezTo>
                <a:cubicBezTo>
                  <a:pt x="213" y="99"/>
                  <a:pt x="217" y="95"/>
                  <a:pt x="217" y="89"/>
                </a:cubicBezTo>
                <a:cubicBezTo>
                  <a:pt x="217" y="84"/>
                  <a:pt x="213" y="79"/>
                  <a:pt x="207" y="79"/>
                </a:cubicBezTo>
                <a:close/>
                <a:moveTo>
                  <a:pt x="217" y="66"/>
                </a:moveTo>
                <a:cubicBezTo>
                  <a:pt x="217" y="70"/>
                  <a:pt x="220" y="73"/>
                  <a:pt x="224" y="73"/>
                </a:cubicBezTo>
                <a:cubicBezTo>
                  <a:pt x="228" y="73"/>
                  <a:pt x="231" y="70"/>
                  <a:pt x="231" y="66"/>
                </a:cubicBezTo>
                <a:cubicBezTo>
                  <a:pt x="231" y="62"/>
                  <a:pt x="228" y="60"/>
                  <a:pt x="224" y="60"/>
                </a:cubicBezTo>
                <a:cubicBezTo>
                  <a:pt x="220" y="60"/>
                  <a:pt x="217" y="62"/>
                  <a:pt x="217" y="66"/>
                </a:cubicBezTo>
                <a:close/>
                <a:moveTo>
                  <a:pt x="282" y="88"/>
                </a:moveTo>
                <a:cubicBezTo>
                  <a:pt x="280" y="91"/>
                  <a:pt x="276" y="91"/>
                  <a:pt x="273" y="88"/>
                </a:cubicBezTo>
                <a:cubicBezTo>
                  <a:pt x="270" y="85"/>
                  <a:pt x="270" y="85"/>
                  <a:pt x="270" y="85"/>
                </a:cubicBezTo>
                <a:cubicBezTo>
                  <a:pt x="189" y="167"/>
                  <a:pt x="189" y="167"/>
                  <a:pt x="189" y="167"/>
                </a:cubicBezTo>
                <a:cubicBezTo>
                  <a:pt x="147" y="96"/>
                  <a:pt x="147" y="96"/>
                  <a:pt x="147" y="96"/>
                </a:cubicBezTo>
                <a:cubicBezTo>
                  <a:pt x="214" y="29"/>
                  <a:pt x="214" y="29"/>
                  <a:pt x="214" y="29"/>
                </a:cubicBezTo>
                <a:cubicBezTo>
                  <a:pt x="211" y="26"/>
                  <a:pt x="211" y="26"/>
                  <a:pt x="211" y="26"/>
                </a:cubicBezTo>
                <a:cubicBezTo>
                  <a:pt x="209" y="24"/>
                  <a:pt x="209" y="20"/>
                  <a:pt x="211" y="17"/>
                </a:cubicBezTo>
                <a:cubicBezTo>
                  <a:pt x="214" y="15"/>
                  <a:pt x="218" y="15"/>
                  <a:pt x="220" y="17"/>
                </a:cubicBezTo>
                <a:cubicBezTo>
                  <a:pt x="282" y="79"/>
                  <a:pt x="282" y="79"/>
                  <a:pt x="282" y="79"/>
                </a:cubicBezTo>
                <a:cubicBezTo>
                  <a:pt x="285" y="82"/>
                  <a:pt x="285" y="86"/>
                  <a:pt x="282" y="88"/>
                </a:cubicBezTo>
                <a:close/>
                <a:moveTo>
                  <a:pt x="261" y="76"/>
                </a:moveTo>
                <a:cubicBezTo>
                  <a:pt x="224" y="39"/>
                  <a:pt x="224" y="39"/>
                  <a:pt x="224" y="39"/>
                </a:cubicBezTo>
                <a:cubicBezTo>
                  <a:pt x="172" y="91"/>
                  <a:pt x="172" y="91"/>
                  <a:pt x="172" y="91"/>
                </a:cubicBezTo>
                <a:cubicBezTo>
                  <a:pt x="161" y="101"/>
                  <a:pt x="161" y="101"/>
                  <a:pt x="161" y="101"/>
                </a:cubicBezTo>
                <a:cubicBezTo>
                  <a:pt x="236" y="101"/>
                  <a:pt x="236" y="101"/>
                  <a:pt x="236" y="101"/>
                </a:cubicBezTo>
                <a:lnTo>
                  <a:pt x="261" y="76"/>
                </a:lnTo>
                <a:close/>
                <a:moveTo>
                  <a:pt x="102" y="142"/>
                </a:moveTo>
                <a:cubicBezTo>
                  <a:pt x="102" y="148"/>
                  <a:pt x="107" y="153"/>
                  <a:pt x="113" y="153"/>
                </a:cubicBezTo>
                <a:cubicBezTo>
                  <a:pt x="118" y="153"/>
                  <a:pt x="123" y="148"/>
                  <a:pt x="123" y="142"/>
                </a:cubicBezTo>
                <a:cubicBezTo>
                  <a:pt x="123" y="136"/>
                  <a:pt x="118" y="132"/>
                  <a:pt x="113" y="132"/>
                </a:cubicBezTo>
                <a:cubicBezTo>
                  <a:pt x="107" y="132"/>
                  <a:pt x="102" y="136"/>
                  <a:pt x="102" y="142"/>
                </a:cubicBezTo>
                <a:close/>
                <a:moveTo>
                  <a:pt x="83" y="126"/>
                </a:moveTo>
                <a:cubicBezTo>
                  <a:pt x="77" y="126"/>
                  <a:pt x="73" y="131"/>
                  <a:pt x="73" y="137"/>
                </a:cubicBezTo>
                <a:cubicBezTo>
                  <a:pt x="73" y="142"/>
                  <a:pt x="77" y="147"/>
                  <a:pt x="83" y="147"/>
                </a:cubicBezTo>
                <a:cubicBezTo>
                  <a:pt x="89" y="147"/>
                  <a:pt x="93" y="142"/>
                  <a:pt x="93" y="137"/>
                </a:cubicBezTo>
                <a:cubicBezTo>
                  <a:pt x="93" y="131"/>
                  <a:pt x="89" y="126"/>
                  <a:pt x="83" y="126"/>
                </a:cubicBezTo>
                <a:close/>
                <a:moveTo>
                  <a:pt x="112" y="119"/>
                </a:moveTo>
                <a:cubicBezTo>
                  <a:pt x="112" y="115"/>
                  <a:pt x="108" y="111"/>
                  <a:pt x="104" y="111"/>
                </a:cubicBezTo>
                <a:cubicBezTo>
                  <a:pt x="100" y="111"/>
                  <a:pt x="97" y="115"/>
                  <a:pt x="97" y="119"/>
                </a:cubicBezTo>
                <a:cubicBezTo>
                  <a:pt x="97" y="123"/>
                  <a:pt x="100" y="126"/>
                  <a:pt x="104" y="126"/>
                </a:cubicBezTo>
                <a:cubicBezTo>
                  <a:pt x="108" y="126"/>
                  <a:pt x="112" y="123"/>
                  <a:pt x="112" y="119"/>
                </a:cubicBezTo>
                <a:close/>
                <a:moveTo>
                  <a:pt x="190" y="187"/>
                </a:moveTo>
                <a:cubicBezTo>
                  <a:pt x="197" y="205"/>
                  <a:pt x="190" y="223"/>
                  <a:pt x="170" y="223"/>
                </a:cubicBezTo>
                <a:cubicBezTo>
                  <a:pt x="27" y="223"/>
                  <a:pt x="27" y="223"/>
                  <a:pt x="27" y="223"/>
                </a:cubicBezTo>
                <a:cubicBezTo>
                  <a:pt x="7" y="223"/>
                  <a:pt x="0" y="206"/>
                  <a:pt x="6" y="187"/>
                </a:cubicBezTo>
                <a:cubicBezTo>
                  <a:pt x="6" y="187"/>
                  <a:pt x="31" y="141"/>
                  <a:pt x="71" y="75"/>
                </a:cubicBezTo>
                <a:cubicBezTo>
                  <a:pt x="71" y="36"/>
                  <a:pt x="71" y="36"/>
                  <a:pt x="71" y="36"/>
                </a:cubicBezTo>
                <a:cubicBezTo>
                  <a:pt x="69" y="36"/>
                  <a:pt x="69" y="36"/>
                  <a:pt x="69" y="36"/>
                </a:cubicBezTo>
                <a:cubicBezTo>
                  <a:pt x="65" y="36"/>
                  <a:pt x="62" y="33"/>
                  <a:pt x="62" y="30"/>
                </a:cubicBezTo>
                <a:cubicBezTo>
                  <a:pt x="62" y="26"/>
                  <a:pt x="65" y="23"/>
                  <a:pt x="69" y="23"/>
                </a:cubicBezTo>
                <a:cubicBezTo>
                  <a:pt x="79" y="23"/>
                  <a:pt x="79" y="23"/>
                  <a:pt x="79" y="23"/>
                </a:cubicBezTo>
                <a:cubicBezTo>
                  <a:pt x="73" y="0"/>
                  <a:pt x="73" y="0"/>
                  <a:pt x="73" y="0"/>
                </a:cubicBezTo>
                <a:cubicBezTo>
                  <a:pt x="123" y="0"/>
                  <a:pt x="123" y="0"/>
                  <a:pt x="123" y="0"/>
                </a:cubicBezTo>
                <a:cubicBezTo>
                  <a:pt x="117" y="23"/>
                  <a:pt x="117" y="23"/>
                  <a:pt x="117" y="23"/>
                </a:cubicBezTo>
                <a:cubicBezTo>
                  <a:pt x="128" y="23"/>
                  <a:pt x="128" y="23"/>
                  <a:pt x="128" y="23"/>
                </a:cubicBezTo>
                <a:cubicBezTo>
                  <a:pt x="131" y="23"/>
                  <a:pt x="134" y="26"/>
                  <a:pt x="134" y="30"/>
                </a:cubicBezTo>
                <a:cubicBezTo>
                  <a:pt x="134" y="33"/>
                  <a:pt x="131" y="36"/>
                  <a:pt x="128" y="36"/>
                </a:cubicBezTo>
                <a:cubicBezTo>
                  <a:pt x="125" y="36"/>
                  <a:pt x="125" y="36"/>
                  <a:pt x="125" y="36"/>
                </a:cubicBezTo>
                <a:cubicBezTo>
                  <a:pt x="125" y="75"/>
                  <a:pt x="125" y="75"/>
                  <a:pt x="125" y="75"/>
                </a:cubicBezTo>
                <a:cubicBezTo>
                  <a:pt x="166" y="141"/>
                  <a:pt x="190" y="187"/>
                  <a:pt x="190" y="187"/>
                </a:cubicBezTo>
                <a:close/>
                <a:moveTo>
                  <a:pt x="160" y="162"/>
                </a:moveTo>
                <a:cubicBezTo>
                  <a:pt x="157" y="156"/>
                  <a:pt x="124" y="98"/>
                  <a:pt x="114" y="82"/>
                </a:cubicBezTo>
                <a:cubicBezTo>
                  <a:pt x="112" y="79"/>
                  <a:pt x="112" y="79"/>
                  <a:pt x="112" y="79"/>
                </a:cubicBezTo>
                <a:cubicBezTo>
                  <a:pt x="84" y="79"/>
                  <a:pt x="84" y="79"/>
                  <a:pt x="84" y="79"/>
                </a:cubicBezTo>
                <a:cubicBezTo>
                  <a:pt x="83" y="82"/>
                  <a:pt x="83" y="82"/>
                  <a:pt x="83" y="82"/>
                </a:cubicBezTo>
                <a:cubicBezTo>
                  <a:pt x="72" y="99"/>
                  <a:pt x="41" y="154"/>
                  <a:pt x="37" y="160"/>
                </a:cubicBezTo>
                <a:cubicBezTo>
                  <a:pt x="37" y="160"/>
                  <a:pt x="37" y="161"/>
                  <a:pt x="36" y="162"/>
                </a:cubicBezTo>
                <a:cubicBezTo>
                  <a:pt x="36" y="162"/>
                  <a:pt x="36" y="162"/>
                  <a:pt x="36" y="162"/>
                </a:cubicBezTo>
                <a:lnTo>
                  <a:pt x="160" y="162"/>
                </a:ln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30" name="组合 29">
            <a:extLst>
              <a:ext uri="{FF2B5EF4-FFF2-40B4-BE49-F238E27FC236}">
                <a16:creationId xmlns:a16="http://schemas.microsoft.com/office/drawing/2014/main" id="{8BF7E609-9579-45F6-9755-EACC94A2C8E0}"/>
              </a:ext>
            </a:extLst>
          </p:cNvPr>
          <p:cNvGrpSpPr/>
          <p:nvPr/>
        </p:nvGrpSpPr>
        <p:grpSpPr>
          <a:xfrm>
            <a:off x="6213509" y="1730948"/>
            <a:ext cx="316948" cy="429946"/>
            <a:chOff x="5680076" y="2749550"/>
            <a:chExt cx="547688" cy="742950"/>
          </a:xfrm>
          <a:solidFill>
            <a:schemeClr val="accent2"/>
          </a:solidFill>
        </p:grpSpPr>
        <p:sp>
          <p:nvSpPr>
            <p:cNvPr id="31" name="Freeform 13">
              <a:extLst>
                <a:ext uri="{FF2B5EF4-FFF2-40B4-BE49-F238E27FC236}">
                  <a16:creationId xmlns:a16="http://schemas.microsoft.com/office/drawing/2014/main" id="{5FECE753-B021-4F59-B087-33D23E40EEA5}"/>
                </a:ext>
              </a:extLst>
            </p:cNvPr>
            <p:cNvSpPr/>
            <p:nvPr/>
          </p:nvSpPr>
          <p:spPr bwMode="auto">
            <a:xfrm>
              <a:off x="5680076" y="2749550"/>
              <a:ext cx="454025" cy="641350"/>
            </a:xfrm>
            <a:custGeom>
              <a:gdLst>
                <a:gd fmla="*/ 158 w 165" name="T0"/>
                <a:gd fmla="*/ 195 h 233" name="T1"/>
                <a:gd fmla="*/ 158 w 165" name="T2"/>
                <a:gd fmla="*/ 189 h 233" name="T3"/>
                <a:gd fmla="*/ 70 w 165" name="T4"/>
                <a:gd fmla="*/ 189 h 233" name="T5"/>
                <a:gd fmla="*/ 70 w 165" name="T6"/>
                <a:gd fmla="*/ 195 h 233" name="T7"/>
                <a:gd fmla="*/ 68 w 165" name="T8"/>
                <a:gd fmla="*/ 195 h 233" name="T9"/>
                <a:gd fmla="*/ 18 w 165" name="T10"/>
                <a:gd fmla="*/ 120 h 233" name="T11"/>
                <a:gd fmla="*/ 94 w 165" name="T12"/>
                <a:gd fmla="*/ 39 h 233" name="T13"/>
                <a:gd fmla="*/ 94 w 165" name="T14"/>
                <a:gd fmla="*/ 120 h 233" name="T15"/>
                <a:gd fmla="*/ 70 w 165" name="T16"/>
                <a:gd fmla="*/ 120 h 233" name="T17"/>
                <a:gd fmla="*/ 70 w 165" name="T18"/>
                <a:gd fmla="*/ 127 h 233" name="T19"/>
                <a:gd fmla="*/ 76 w 165" name="T20"/>
                <a:gd fmla="*/ 127 h 233" name="T21"/>
                <a:gd fmla="*/ 75 w 165" name="T22"/>
                <a:gd fmla="*/ 131 h 233" name="T23"/>
                <a:gd fmla="*/ 75 w 165" name="T24"/>
                <a:gd fmla="*/ 150 h 233" name="T25"/>
                <a:gd fmla="*/ 86 w 165" name="T26"/>
                <a:gd fmla="*/ 161 h 233" name="T27"/>
                <a:gd fmla="*/ 97 w 165" name="T28"/>
                <a:gd fmla="*/ 150 h 233" name="T29"/>
                <a:gd fmla="*/ 97 w 165" name="T30"/>
                <a:gd fmla="*/ 131 h 233" name="T31"/>
                <a:gd fmla="*/ 96 w 165" name="T32"/>
                <a:gd fmla="*/ 127 h 233" name="T33"/>
                <a:gd fmla="*/ 104 w 165" name="T34"/>
                <a:gd fmla="*/ 127 h 233" name="T35"/>
                <a:gd fmla="*/ 103 w 165" name="T36"/>
                <a:gd fmla="*/ 131 h 233" name="T37"/>
                <a:gd fmla="*/ 103 w 165" name="T38"/>
                <a:gd fmla="*/ 163 h 233" name="T39"/>
                <a:gd fmla="*/ 114 w 165" name="T40"/>
                <a:gd fmla="*/ 174 h 233" name="T41"/>
                <a:gd fmla="*/ 125 w 165" name="T42"/>
                <a:gd fmla="*/ 163 h 233" name="T43"/>
                <a:gd fmla="*/ 125 w 165" name="T44"/>
                <a:gd fmla="*/ 131 h 233" name="T45"/>
                <a:gd fmla="*/ 124 w 165" name="T46"/>
                <a:gd fmla="*/ 127 h 233" name="T47"/>
                <a:gd fmla="*/ 132 w 165" name="T48"/>
                <a:gd fmla="*/ 127 h 233" name="T49"/>
                <a:gd fmla="*/ 131 w 165" name="T50"/>
                <a:gd fmla="*/ 131 h 233" name="T51"/>
                <a:gd fmla="*/ 131 w 165" name="T52"/>
                <a:gd fmla="*/ 150 h 233" name="T53"/>
                <a:gd fmla="*/ 142 w 165" name="T54"/>
                <a:gd fmla="*/ 161 h 233" name="T55"/>
                <a:gd fmla="*/ 153 w 165" name="T56"/>
                <a:gd fmla="*/ 150 h 233" name="T57"/>
                <a:gd fmla="*/ 153 w 165" name="T58"/>
                <a:gd fmla="*/ 131 h 233" name="T59"/>
                <a:gd fmla="*/ 152 w 165" name="T60"/>
                <a:gd fmla="*/ 127 h 233" name="T61"/>
                <a:gd fmla="*/ 158 w 165" name="T62"/>
                <a:gd fmla="*/ 127 h 233" name="T63"/>
                <a:gd fmla="*/ 158 w 165" name="T64"/>
                <a:gd fmla="*/ 120 h 233" name="T65"/>
                <a:gd fmla="*/ 134 w 165" name="T66"/>
                <a:gd fmla="*/ 120 h 233" name="T67"/>
                <a:gd fmla="*/ 134 w 165" name="T68"/>
                <a:gd fmla="*/ 18 h 233" name="T69"/>
                <a:gd fmla="*/ 142 w 165" name="T70"/>
                <a:gd fmla="*/ 18 h 233" name="T71"/>
                <a:gd fmla="*/ 142 w 165" name="T72"/>
                <a:gd fmla="*/ 0 h 233" name="T73"/>
                <a:gd fmla="*/ 86 w 165" name="T74"/>
                <a:gd fmla="*/ 0 h 233" name="T75"/>
                <a:gd fmla="*/ 86 w 165" name="T76"/>
                <a:gd fmla="*/ 18 h 233" name="T77"/>
                <a:gd fmla="*/ 94 w 165" name="T78"/>
                <a:gd fmla="*/ 18 h 233" name="T79"/>
                <a:gd fmla="*/ 94 w 165" name="T80"/>
                <a:gd fmla="*/ 20 h 233" name="T81"/>
                <a:gd fmla="*/ 0 w 165" name="T82"/>
                <a:gd fmla="*/ 120 h 233" name="T83"/>
                <a:gd fmla="*/ 63 w 165" name="T84"/>
                <a:gd fmla="*/ 213 h 233" name="T85"/>
                <a:gd fmla="*/ 63 w 165" name="T86"/>
                <a:gd fmla="*/ 233 h 233" name="T87"/>
                <a:gd fmla="*/ 165 w 165" name="T88"/>
                <a:gd fmla="*/ 233 h 233" name="T89"/>
                <a:gd fmla="*/ 165 w 165" name="T90"/>
                <a:gd fmla="*/ 195 h 233" name="T91"/>
                <a:gd fmla="*/ 158 w 165" name="T92"/>
                <a:gd fmla="*/ 195 h 23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33" w="165">
                  <a:moveTo>
                    <a:pt x="158" y="195"/>
                  </a:moveTo>
                  <a:cubicBezTo>
                    <a:pt x="158" y="189"/>
                    <a:pt x="158" y="189"/>
                    <a:pt x="158" y="189"/>
                  </a:cubicBezTo>
                  <a:cubicBezTo>
                    <a:pt x="70" y="189"/>
                    <a:pt x="70" y="189"/>
                    <a:pt x="70" y="189"/>
                  </a:cubicBezTo>
                  <a:cubicBezTo>
                    <a:pt x="70" y="195"/>
                    <a:pt x="70" y="195"/>
                    <a:pt x="70" y="195"/>
                  </a:cubicBezTo>
                  <a:cubicBezTo>
                    <a:pt x="68" y="195"/>
                    <a:pt x="68" y="195"/>
                    <a:pt x="68" y="195"/>
                  </a:cubicBezTo>
                  <a:cubicBezTo>
                    <a:pt x="38" y="183"/>
                    <a:pt x="18" y="154"/>
                    <a:pt x="18" y="120"/>
                  </a:cubicBezTo>
                  <a:cubicBezTo>
                    <a:pt x="18" y="77"/>
                    <a:pt x="51" y="42"/>
                    <a:pt x="94" y="39"/>
                  </a:cubicBezTo>
                  <a:cubicBezTo>
                    <a:pt x="94" y="120"/>
                    <a:pt x="94" y="120"/>
                    <a:pt x="94" y="120"/>
                  </a:cubicBezTo>
                  <a:cubicBezTo>
                    <a:pt x="70" y="120"/>
                    <a:pt x="70" y="120"/>
                    <a:pt x="70" y="120"/>
                  </a:cubicBezTo>
                  <a:cubicBezTo>
                    <a:pt x="70" y="127"/>
                    <a:pt x="70" y="127"/>
                    <a:pt x="70" y="127"/>
                  </a:cubicBezTo>
                  <a:cubicBezTo>
                    <a:pt x="76" y="127"/>
                    <a:pt x="76" y="127"/>
                    <a:pt x="76" y="127"/>
                  </a:cubicBezTo>
                  <a:cubicBezTo>
                    <a:pt x="75" y="128"/>
                    <a:pt x="75" y="130"/>
                    <a:pt x="75" y="131"/>
                  </a:cubicBezTo>
                  <a:cubicBezTo>
                    <a:pt x="75" y="150"/>
                    <a:pt x="75" y="150"/>
                    <a:pt x="75" y="150"/>
                  </a:cubicBezTo>
                  <a:cubicBezTo>
                    <a:pt x="75" y="156"/>
                    <a:pt x="80" y="161"/>
                    <a:pt x="86" y="161"/>
                  </a:cubicBezTo>
                  <a:cubicBezTo>
                    <a:pt x="92" y="161"/>
                    <a:pt x="97" y="156"/>
                    <a:pt x="97" y="150"/>
                  </a:cubicBezTo>
                  <a:cubicBezTo>
                    <a:pt x="97" y="131"/>
                    <a:pt x="97" y="131"/>
                    <a:pt x="97" y="131"/>
                  </a:cubicBezTo>
                  <a:cubicBezTo>
                    <a:pt x="97" y="130"/>
                    <a:pt x="96" y="128"/>
                    <a:pt x="96" y="127"/>
                  </a:cubicBezTo>
                  <a:cubicBezTo>
                    <a:pt x="104" y="127"/>
                    <a:pt x="104" y="127"/>
                    <a:pt x="104" y="127"/>
                  </a:cubicBezTo>
                  <a:cubicBezTo>
                    <a:pt x="103" y="128"/>
                    <a:pt x="103" y="130"/>
                    <a:pt x="103" y="131"/>
                  </a:cubicBezTo>
                  <a:cubicBezTo>
                    <a:pt x="103" y="163"/>
                    <a:pt x="103" y="163"/>
                    <a:pt x="103" y="163"/>
                  </a:cubicBezTo>
                  <a:cubicBezTo>
                    <a:pt x="103" y="169"/>
                    <a:pt x="108" y="174"/>
                    <a:pt x="114" y="174"/>
                  </a:cubicBezTo>
                  <a:cubicBezTo>
                    <a:pt x="120" y="174"/>
                    <a:pt x="125" y="169"/>
                    <a:pt x="125" y="163"/>
                  </a:cubicBezTo>
                  <a:cubicBezTo>
                    <a:pt x="125" y="131"/>
                    <a:pt x="125" y="131"/>
                    <a:pt x="125" y="131"/>
                  </a:cubicBezTo>
                  <a:cubicBezTo>
                    <a:pt x="125" y="130"/>
                    <a:pt x="125" y="128"/>
                    <a:pt x="124" y="127"/>
                  </a:cubicBezTo>
                  <a:cubicBezTo>
                    <a:pt x="132" y="127"/>
                    <a:pt x="132" y="127"/>
                    <a:pt x="132" y="127"/>
                  </a:cubicBezTo>
                  <a:cubicBezTo>
                    <a:pt x="131" y="128"/>
                    <a:pt x="131" y="130"/>
                    <a:pt x="131" y="131"/>
                  </a:cubicBezTo>
                  <a:cubicBezTo>
                    <a:pt x="131" y="150"/>
                    <a:pt x="131" y="150"/>
                    <a:pt x="131" y="150"/>
                  </a:cubicBezTo>
                  <a:cubicBezTo>
                    <a:pt x="131" y="156"/>
                    <a:pt x="136" y="161"/>
                    <a:pt x="142" y="161"/>
                  </a:cubicBezTo>
                  <a:cubicBezTo>
                    <a:pt x="148" y="161"/>
                    <a:pt x="153" y="156"/>
                    <a:pt x="153" y="150"/>
                  </a:cubicBezTo>
                  <a:cubicBezTo>
                    <a:pt x="153" y="131"/>
                    <a:pt x="153" y="131"/>
                    <a:pt x="153" y="131"/>
                  </a:cubicBezTo>
                  <a:cubicBezTo>
                    <a:pt x="153" y="130"/>
                    <a:pt x="153" y="128"/>
                    <a:pt x="152" y="127"/>
                  </a:cubicBezTo>
                  <a:cubicBezTo>
                    <a:pt x="158" y="127"/>
                    <a:pt x="158" y="127"/>
                    <a:pt x="158" y="127"/>
                  </a:cubicBezTo>
                  <a:cubicBezTo>
                    <a:pt x="158" y="120"/>
                    <a:pt x="158" y="120"/>
                    <a:pt x="158" y="120"/>
                  </a:cubicBezTo>
                  <a:cubicBezTo>
                    <a:pt x="134" y="120"/>
                    <a:pt x="134" y="120"/>
                    <a:pt x="134" y="120"/>
                  </a:cubicBezTo>
                  <a:cubicBezTo>
                    <a:pt x="134" y="18"/>
                    <a:pt x="134" y="18"/>
                    <a:pt x="134" y="18"/>
                  </a:cubicBezTo>
                  <a:cubicBezTo>
                    <a:pt x="142" y="18"/>
                    <a:pt x="142" y="18"/>
                    <a:pt x="142" y="18"/>
                  </a:cubicBezTo>
                  <a:cubicBezTo>
                    <a:pt x="142" y="0"/>
                    <a:pt x="142" y="0"/>
                    <a:pt x="142" y="0"/>
                  </a:cubicBezTo>
                  <a:cubicBezTo>
                    <a:pt x="86" y="0"/>
                    <a:pt x="86" y="0"/>
                    <a:pt x="86" y="0"/>
                  </a:cubicBezTo>
                  <a:cubicBezTo>
                    <a:pt x="86" y="18"/>
                    <a:pt x="86" y="18"/>
                    <a:pt x="86" y="18"/>
                  </a:cubicBezTo>
                  <a:cubicBezTo>
                    <a:pt x="94" y="18"/>
                    <a:pt x="94" y="18"/>
                    <a:pt x="94" y="18"/>
                  </a:cubicBezTo>
                  <a:cubicBezTo>
                    <a:pt x="94" y="20"/>
                    <a:pt x="94" y="20"/>
                    <a:pt x="94" y="20"/>
                  </a:cubicBezTo>
                  <a:cubicBezTo>
                    <a:pt x="41" y="24"/>
                    <a:pt x="0" y="67"/>
                    <a:pt x="0" y="120"/>
                  </a:cubicBezTo>
                  <a:cubicBezTo>
                    <a:pt x="0" y="162"/>
                    <a:pt x="26" y="198"/>
                    <a:pt x="63" y="213"/>
                  </a:cubicBezTo>
                  <a:cubicBezTo>
                    <a:pt x="63" y="233"/>
                    <a:pt x="63" y="233"/>
                    <a:pt x="63" y="233"/>
                  </a:cubicBezTo>
                  <a:cubicBezTo>
                    <a:pt x="165" y="233"/>
                    <a:pt x="165" y="233"/>
                    <a:pt x="165" y="233"/>
                  </a:cubicBezTo>
                  <a:cubicBezTo>
                    <a:pt x="165" y="195"/>
                    <a:pt x="165" y="195"/>
                    <a:pt x="165" y="195"/>
                  </a:cubicBezTo>
                  <a:lnTo>
                    <a:pt x="158" y="195"/>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14">
              <a:extLst>
                <a:ext uri="{FF2B5EF4-FFF2-40B4-BE49-F238E27FC236}">
                  <a16:creationId xmlns:a16="http://schemas.microsoft.com/office/drawing/2014/main" id="{83257325-002A-4350-B246-714E2DF6A26F}"/>
                </a:ext>
              </a:extLst>
            </p:cNvPr>
            <p:cNvSpPr>
              <a:spLocks noEditPoints="1"/>
            </p:cNvSpPr>
            <p:nvPr/>
          </p:nvSpPr>
          <p:spPr bwMode="auto">
            <a:xfrm>
              <a:off x="5761039" y="3413125"/>
              <a:ext cx="466725" cy="79375"/>
            </a:xfrm>
            <a:custGeom>
              <a:gdLst>
                <a:gd fmla="*/ 0 w 294" name="T0"/>
                <a:gd fmla="*/ 0 h 50" name="T1"/>
                <a:gd fmla="*/ 0 w 294" name="T2"/>
                <a:gd fmla="*/ 50 h 50" name="T3"/>
                <a:gd fmla="*/ 294 w 294" name="T4"/>
                <a:gd fmla="*/ 50 h 50" name="T5"/>
                <a:gd fmla="*/ 294 w 294" name="T6"/>
                <a:gd fmla="*/ 0 h 50" name="T7"/>
                <a:gd fmla="*/ 0 w 294" name="T8"/>
                <a:gd fmla="*/ 0 h 50" name="T9"/>
                <a:gd fmla="*/ 282 w 294" name="T10"/>
                <a:gd fmla="*/ 38 h 50" name="T11"/>
                <a:gd fmla="*/ 10 w 294" name="T12"/>
                <a:gd fmla="*/ 38 h 50" name="T13"/>
                <a:gd fmla="*/ 10 w 294" name="T14"/>
                <a:gd fmla="*/ 12 h 50" name="T15"/>
                <a:gd fmla="*/ 282 w 294" name="T16"/>
                <a:gd fmla="*/ 12 h 50" name="T17"/>
                <a:gd fmla="*/ 282 w 294" name="T18"/>
                <a:gd fmla="*/ 38 h 5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0" w="294">
                  <a:moveTo>
                    <a:pt x="0" y="0"/>
                  </a:moveTo>
                  <a:lnTo>
                    <a:pt x="0" y="50"/>
                  </a:lnTo>
                  <a:lnTo>
                    <a:pt x="294" y="50"/>
                  </a:lnTo>
                  <a:lnTo>
                    <a:pt x="294" y="0"/>
                  </a:lnTo>
                  <a:lnTo>
                    <a:pt x="0" y="0"/>
                  </a:lnTo>
                  <a:close/>
                  <a:moveTo>
                    <a:pt x="282" y="38"/>
                  </a:moveTo>
                  <a:lnTo>
                    <a:pt x="10" y="38"/>
                  </a:lnTo>
                  <a:lnTo>
                    <a:pt x="10" y="12"/>
                  </a:lnTo>
                  <a:lnTo>
                    <a:pt x="282" y="12"/>
                  </a:lnTo>
                  <a:lnTo>
                    <a:pt x="282" y="3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1349440743"/>
      </p:ext>
    </p:extLst>
  </p:cSld>
  <p:clrMapOvr>
    <a:masterClrMapping/>
  </p:clrMapOvr>
  <mc:AlternateContent>
    <mc:Choice Requires="p14">
      <p:transition p14:dur="700" spd="med">
        <p:fade/>
      </p:transition>
    </mc:Choice>
    <mc:Fallback>
      <p:transition spd="med">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bwMode="auto">
          <a:xfrm>
            <a:off x="128405" y="110807"/>
            <a:ext cx="3154680" cy="365760"/>
          </a:xfrm>
          <a:prstGeom prst="rect">
            <a:avLst/>
          </a:prstGeom>
          <a:noFill/>
        </p:spPr>
        <p:txBody>
          <a:bodyPr wrap="none">
            <a:spAutoFit/>
          </a:bodyPr>
          <a:lstStyle/>
          <a:p>
            <a:pPr algn="ct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第一部分：选题的背景与意义</a:t>
            </a:r>
          </a:p>
        </p:txBody>
      </p:sp>
      <p:sp>
        <p:nvSpPr>
          <p:cNvPr id="5" name="矩形 4"/>
          <p:cNvSpPr/>
          <p:nvPr/>
        </p:nvSpPr>
        <p:spPr>
          <a:xfrm>
            <a:off x="128700" y="480139"/>
            <a:ext cx="3215005" cy="213360"/>
          </a:xfrm>
          <a:prstGeom prst="rect">
            <a:avLst/>
          </a:prstGeom>
        </p:spPr>
        <p:txBody>
          <a:bodyPr wrap="none">
            <a:spAutoFit/>
          </a:bodyPr>
          <a:lstStyle/>
          <a:p>
            <a:pPr algn="ctr" fontAlgn="base" lvl="0">
              <a:spcBef>
                <a:spcPct val="0"/>
              </a:spcBef>
              <a:spcAft>
                <a:spcPct val="0"/>
              </a:spcAft>
              <a:defRPr/>
            </a:pPr>
            <a:r>
              <a:rPr altLang="zh-CN" lang="en-US" sz="800">
                <a:solidFill>
                  <a:schemeClr val="accent1"/>
                </a:solidFill>
                <a:latin typeface="+mj-lt"/>
                <a:ea typeface="方正兰亭黑_GBK"/>
              </a:rPr>
              <a:t>BACKGROUND AND SIGNIFICANCE OF THE SELECTED TOPIC</a:t>
            </a:r>
          </a:p>
        </p:txBody>
      </p:sp>
      <p:grpSp>
        <p:nvGrpSpPr>
          <p:cNvPr id="16" name="组合 15"/>
          <p:cNvGrpSpPr/>
          <p:nvPr/>
        </p:nvGrpSpPr>
        <p:grpSpPr>
          <a:xfrm>
            <a:off x="1696760" y="2325514"/>
            <a:ext cx="5784695" cy="1326356"/>
            <a:chOff x="1601528" y="2724944"/>
            <a:chExt cx="4398636" cy="1075184"/>
          </a:xfrm>
        </p:grpSpPr>
        <p:cxnSp>
          <p:nvCxnSpPr>
            <p:cNvPr id="17" name="Straight Connector 30"/>
            <p:cNvCxnSpPr/>
            <p:nvPr/>
          </p:nvCxnSpPr>
          <p:spPr>
            <a:xfrm flipH="1">
              <a:off x="1601528" y="2724944"/>
              <a:ext cx="0" cy="107518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35"/>
            <p:cNvCxnSpPr/>
            <p:nvPr/>
          </p:nvCxnSpPr>
          <p:spPr>
            <a:xfrm flipH="1">
              <a:off x="3067740" y="2724944"/>
              <a:ext cx="0" cy="107518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2"/>
            <p:cNvCxnSpPr/>
            <p:nvPr/>
          </p:nvCxnSpPr>
          <p:spPr>
            <a:xfrm flipH="1">
              <a:off x="4533952" y="2724944"/>
              <a:ext cx="0" cy="107518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3"/>
            <p:cNvCxnSpPr/>
            <p:nvPr/>
          </p:nvCxnSpPr>
          <p:spPr>
            <a:xfrm flipH="1">
              <a:off x="6000164" y="2724944"/>
              <a:ext cx="0" cy="107518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1" name="同心圆 20"/>
          <p:cNvSpPr/>
          <p:nvPr/>
        </p:nvSpPr>
        <p:spPr>
          <a:xfrm>
            <a:off x="1148438" y="1387320"/>
            <a:ext cx="1086033" cy="1086033"/>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bIns="34290" lIns="68580" rIns="68580" rtlCol="0" tIns="34290"/>
          <a:lstStyle/>
          <a:p>
            <a:pPr algn="ctr" defTabSz="914378">
              <a:defRPr/>
            </a:pPr>
            <a:endParaRPr altLang="en-US" kern="0" lang="zh-CN" sz="1800">
              <a:solidFill>
                <a:sysClr lastClr="000000" val="windowText"/>
              </a:solidFill>
              <a:latin panose="020f0502020204030204" typeface="Calibri"/>
              <a:ea typeface="宋体"/>
            </a:endParaRPr>
          </a:p>
        </p:txBody>
      </p:sp>
      <p:sp>
        <p:nvSpPr>
          <p:cNvPr id="22" name="椭圆 21"/>
          <p:cNvSpPr/>
          <p:nvPr/>
        </p:nvSpPr>
        <p:spPr>
          <a:xfrm>
            <a:off x="1147379" y="1386262"/>
            <a:ext cx="1088151" cy="1088150"/>
          </a:xfrm>
          <a:prstGeom prst="ellipse">
            <a:avLst/>
          </a:prstGeom>
          <a:gradFill>
            <a:gsLst>
              <a:gs pos="0">
                <a:schemeClr val="tx1"/>
              </a:gs>
              <a:gs pos="100000">
                <a:schemeClr val="tx1">
                  <a:lumMod val="50000"/>
                  <a:lumOff val="5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endParaRPr>
          </a:p>
        </p:txBody>
      </p:sp>
      <p:sp>
        <p:nvSpPr>
          <p:cNvPr id="23" name="同心圆 22"/>
          <p:cNvSpPr/>
          <p:nvPr/>
        </p:nvSpPr>
        <p:spPr>
          <a:xfrm>
            <a:off x="3081975" y="1387320"/>
            <a:ext cx="1086033" cy="1086033"/>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bIns="34290" lIns="68580" rIns="68580" rtlCol="0" tIns="34290"/>
          <a:lstStyle/>
          <a:p>
            <a:pPr algn="ctr" defTabSz="914378">
              <a:defRPr/>
            </a:pPr>
            <a:endParaRPr altLang="en-US" kern="0" lang="zh-CN" sz="1800">
              <a:solidFill>
                <a:sysClr lastClr="000000" val="windowText"/>
              </a:solidFill>
              <a:latin panose="020f0502020204030204" typeface="Calibri"/>
              <a:ea typeface="宋体"/>
            </a:endParaRPr>
          </a:p>
        </p:txBody>
      </p:sp>
      <p:sp>
        <p:nvSpPr>
          <p:cNvPr id="24" name="椭圆 23"/>
          <p:cNvSpPr/>
          <p:nvPr/>
        </p:nvSpPr>
        <p:spPr>
          <a:xfrm>
            <a:off x="3087101" y="1392446"/>
            <a:ext cx="1075782" cy="1075781"/>
          </a:xfrm>
          <a:prstGeom prst="ellipse">
            <a:avLst/>
          </a:prstGeom>
          <a:gradFill>
            <a:gsLst>
              <a:gs pos="0">
                <a:schemeClr val="tx1"/>
              </a:gs>
              <a:gs pos="100000">
                <a:schemeClr val="tx1">
                  <a:lumMod val="50000"/>
                  <a:lumOff val="5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endParaRPr>
          </a:p>
        </p:txBody>
      </p:sp>
      <p:sp>
        <p:nvSpPr>
          <p:cNvPr id="25" name="同心圆 24"/>
          <p:cNvSpPr/>
          <p:nvPr/>
        </p:nvSpPr>
        <p:spPr>
          <a:xfrm>
            <a:off x="5014453" y="1392446"/>
            <a:ext cx="1086033" cy="1086033"/>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bIns="34290" lIns="68580" rIns="68580" rtlCol="0" tIns="34290"/>
          <a:lstStyle/>
          <a:p>
            <a:pPr algn="ctr" defTabSz="914378">
              <a:defRPr/>
            </a:pPr>
            <a:endParaRPr altLang="en-US" kern="0" lang="zh-CN" sz="1800">
              <a:solidFill>
                <a:sysClr lastClr="000000" val="windowText"/>
              </a:solidFill>
              <a:latin panose="020f0502020204030204" typeface="Calibri"/>
              <a:ea typeface="宋体"/>
            </a:endParaRPr>
          </a:p>
        </p:txBody>
      </p:sp>
      <p:sp>
        <p:nvSpPr>
          <p:cNvPr id="28" name="椭圆 27"/>
          <p:cNvSpPr/>
          <p:nvPr/>
        </p:nvSpPr>
        <p:spPr>
          <a:xfrm>
            <a:off x="5016857" y="1394851"/>
            <a:ext cx="1081224" cy="1081223"/>
          </a:xfrm>
          <a:prstGeom prst="ellipse">
            <a:avLst/>
          </a:prstGeom>
          <a:gradFill>
            <a:gsLst>
              <a:gs pos="0">
                <a:schemeClr val="tx1"/>
              </a:gs>
              <a:gs pos="100000">
                <a:schemeClr val="tx1">
                  <a:lumMod val="50000"/>
                  <a:lumOff val="5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endParaRPr>
          </a:p>
        </p:txBody>
      </p:sp>
      <p:sp>
        <p:nvSpPr>
          <p:cNvPr id="39" name="同心圆 38"/>
          <p:cNvSpPr/>
          <p:nvPr/>
        </p:nvSpPr>
        <p:spPr>
          <a:xfrm>
            <a:off x="6938438" y="1387320"/>
            <a:ext cx="1086033" cy="1086033"/>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bIns="34290" lIns="68580" rIns="68580" rtlCol="0" tIns="34290"/>
          <a:lstStyle/>
          <a:p>
            <a:pPr algn="ctr" defTabSz="914378">
              <a:defRPr/>
            </a:pPr>
            <a:endParaRPr altLang="en-US" kern="0" lang="zh-CN" sz="1800">
              <a:solidFill>
                <a:sysClr lastClr="000000" val="windowText"/>
              </a:solidFill>
              <a:latin panose="020f0502020204030204" typeface="Calibri"/>
              <a:ea typeface="宋体"/>
            </a:endParaRPr>
          </a:p>
        </p:txBody>
      </p:sp>
      <p:sp>
        <p:nvSpPr>
          <p:cNvPr id="40" name="椭圆 39"/>
          <p:cNvSpPr/>
          <p:nvPr/>
        </p:nvSpPr>
        <p:spPr>
          <a:xfrm>
            <a:off x="6940531" y="1389414"/>
            <a:ext cx="1081847" cy="1081845"/>
          </a:xfrm>
          <a:prstGeom prst="ellipse">
            <a:avLst/>
          </a:prstGeom>
          <a:gradFill>
            <a:gsLst>
              <a:gs pos="0">
                <a:schemeClr val="tx1">
                  <a:lumMod val="100000"/>
                </a:schemeClr>
              </a:gs>
              <a:gs pos="100000">
                <a:schemeClr val="tx1">
                  <a:lumMod val="50000"/>
                  <a:lumOff val="50000"/>
                </a:schemeClr>
              </a:gs>
              <a:gs pos="100000">
                <a:schemeClr val="tx1"/>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endParaRPr>
          </a:p>
        </p:txBody>
      </p:sp>
      <p:sp>
        <p:nvSpPr>
          <p:cNvPr id="41" name="文本框 37"/>
          <p:cNvSpPr>
            <a:spLocks noChangeArrowheads="1"/>
          </p:cNvSpPr>
          <p:nvPr/>
        </p:nvSpPr>
        <p:spPr bwMode="auto">
          <a:xfrm>
            <a:off x="1197690" y="1795039"/>
            <a:ext cx="949960" cy="312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lang="zh-CN" sz="1600">
                <a:solidFill>
                  <a:schemeClr val="bg1"/>
                </a:solidFill>
              </a:rPr>
              <a:t>创新务实</a:t>
            </a:r>
          </a:p>
        </p:txBody>
      </p:sp>
      <p:sp>
        <p:nvSpPr>
          <p:cNvPr id="42" name="文本框 37"/>
          <p:cNvSpPr>
            <a:spLocks noChangeArrowheads="1"/>
          </p:cNvSpPr>
          <p:nvPr/>
        </p:nvSpPr>
        <p:spPr bwMode="auto">
          <a:xfrm>
            <a:off x="3139312" y="1795039"/>
            <a:ext cx="949960" cy="312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lang="zh-CN" sz="1600">
                <a:solidFill>
                  <a:schemeClr val="bg1"/>
                </a:solidFill>
              </a:rPr>
              <a:t>超越自我</a:t>
            </a:r>
          </a:p>
        </p:txBody>
      </p:sp>
      <p:sp>
        <p:nvSpPr>
          <p:cNvPr id="43" name="文本框 37"/>
          <p:cNvSpPr>
            <a:spLocks noChangeArrowheads="1"/>
          </p:cNvSpPr>
          <p:nvPr/>
        </p:nvSpPr>
        <p:spPr bwMode="auto">
          <a:xfrm>
            <a:off x="5043448" y="1800165"/>
            <a:ext cx="949960" cy="312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lang="zh-CN" sz="1600">
                <a:solidFill>
                  <a:schemeClr val="bg1"/>
                </a:solidFill>
              </a:rPr>
              <a:t>追求卓越</a:t>
            </a:r>
          </a:p>
        </p:txBody>
      </p:sp>
      <p:sp>
        <p:nvSpPr>
          <p:cNvPr id="44" name="文本框 37"/>
          <p:cNvSpPr>
            <a:spLocks noChangeArrowheads="1"/>
          </p:cNvSpPr>
          <p:nvPr/>
        </p:nvSpPr>
        <p:spPr bwMode="auto">
          <a:xfrm>
            <a:off x="6972544" y="1795039"/>
            <a:ext cx="949960" cy="312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lang="zh-CN" sz="1600">
                <a:solidFill>
                  <a:schemeClr val="bg1"/>
                </a:solidFill>
              </a:rPr>
              <a:t>团结奋斗</a:t>
            </a:r>
          </a:p>
        </p:txBody>
      </p:sp>
      <p:pic>
        <p:nvPicPr>
          <p:cNvPr id="45" name="Picture 77"/>
          <p:cNvPicPr>
            <a:picLocks noChangeArrowheads="1"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13458"/>
          <a:stretch>
            <a:fillRect/>
          </a:stretch>
        </p:blipFill>
        <p:spPr bwMode="auto">
          <a:xfrm>
            <a:off x="0" y="2630277"/>
            <a:ext cx="9142810" cy="2268252"/>
          </a:xfrm>
          <a:prstGeom prst="rect">
            <a:avLst/>
          </a:prstGeom>
          <a:noFill/>
          <a:effectLst/>
          <a:extLst>
            <a:ext uri="{909E8E84-426E-40DD-AFC4-6F175D3DCCD1}">
              <a14:hiddenFill>
                <a:solidFill>
                  <a:srgbClr val="FFFFFF"/>
                </a:solidFill>
              </a14:hiddenFill>
            </a:ext>
          </a:extLst>
        </p:spPr>
      </p:pic>
      <p:sp>
        <p:nvSpPr>
          <p:cNvPr id="2" name="TextBox 1"/>
          <p:cNvSpPr txBox="1"/>
          <p:nvPr/>
        </p:nvSpPr>
        <p:spPr>
          <a:xfrm>
            <a:off x="170876" y="845062"/>
            <a:ext cx="2338086" cy="365760"/>
          </a:xfrm>
          <a:prstGeom prst="rect">
            <a:avLst/>
          </a:prstGeom>
          <a:noFill/>
        </p:spPr>
        <p:txBody>
          <a:bodyPr rtlCol="0" wrap="square">
            <a:spAutoFit/>
          </a:bodyPr>
          <a:lstStyle/>
          <a:p>
            <a:r>
              <a:rPr altLang="en-US" lang="zh-CN" smtClean="0" sz="1800">
                <a:latin typeface="+mj-ea"/>
                <a:ea typeface="+mj-ea"/>
              </a:rPr>
              <a:t>贡献创新</a:t>
            </a:r>
          </a:p>
        </p:txBody>
      </p:sp>
    </p:spTree>
    <p:extLst>
      <p:ext uri="{BB962C8B-B14F-4D97-AF65-F5344CB8AC3E}">
        <p14:creationId val="359776945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6"/>
                                        </p:tgtEl>
                                        <p:attrNameLst>
                                          <p:attrName>style.visibility</p:attrName>
                                        </p:attrNameLst>
                                      </p:cBhvr>
                                      <p:to>
                                        <p:strVal val="visible"/>
                                      </p:to>
                                    </p:set>
                                    <p:animEffect filter="wipe(down)" transition="in">
                                      <p:cBhvr>
                                        <p:cTn dur="500" id="7"/>
                                        <p:tgtEl>
                                          <p:spTgt spid="16"/>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41"/>
                                        </p:tgtEl>
                                        <p:attrNameLst>
                                          <p:attrName>style.visibility</p:attrName>
                                        </p:attrNameLst>
                                      </p:cBhvr>
                                      <p:to>
                                        <p:strVal val="visible"/>
                                      </p:to>
                                    </p:set>
                                    <p:animEffect filter="barn(inVertical)" transition="in">
                                      <p:cBhvr>
                                        <p:cTn dur="500" id="11"/>
                                        <p:tgtEl>
                                          <p:spTgt spid="41"/>
                                        </p:tgtEl>
                                      </p:cBhvr>
                                    </p:animEffect>
                                  </p:childTnLst>
                                </p:cTn>
                              </p:par>
                              <p:par>
                                <p:cTn fill="hold" grpId="0" id="12" nodeType="withEffect" presetClass="entr" presetID="16" presetSubtype="21">
                                  <p:stCondLst>
                                    <p:cond delay="0"/>
                                  </p:stCondLst>
                                  <p:childTnLst>
                                    <p:set>
                                      <p:cBhvr>
                                        <p:cTn dur="1" fill="hold" id="13">
                                          <p:stCondLst>
                                            <p:cond delay="0"/>
                                          </p:stCondLst>
                                        </p:cTn>
                                        <p:tgtEl>
                                          <p:spTgt spid="42"/>
                                        </p:tgtEl>
                                        <p:attrNameLst>
                                          <p:attrName>style.visibility</p:attrName>
                                        </p:attrNameLst>
                                      </p:cBhvr>
                                      <p:to>
                                        <p:strVal val="visible"/>
                                      </p:to>
                                    </p:set>
                                    <p:animEffect filter="barn(inVertical)" transition="in">
                                      <p:cBhvr>
                                        <p:cTn dur="500" id="14"/>
                                        <p:tgtEl>
                                          <p:spTgt spid="42"/>
                                        </p:tgtEl>
                                      </p:cBhvr>
                                    </p:animEffect>
                                  </p:childTnLst>
                                </p:cTn>
                              </p:par>
                              <p:par>
                                <p:cTn fill="hold" grpId="0" id="15" nodeType="withEffect" presetClass="entr" presetID="16" presetSubtype="21">
                                  <p:stCondLst>
                                    <p:cond delay="0"/>
                                  </p:stCondLst>
                                  <p:childTnLst>
                                    <p:set>
                                      <p:cBhvr>
                                        <p:cTn dur="1" fill="hold" id="16">
                                          <p:stCondLst>
                                            <p:cond delay="0"/>
                                          </p:stCondLst>
                                        </p:cTn>
                                        <p:tgtEl>
                                          <p:spTgt spid="43"/>
                                        </p:tgtEl>
                                        <p:attrNameLst>
                                          <p:attrName>style.visibility</p:attrName>
                                        </p:attrNameLst>
                                      </p:cBhvr>
                                      <p:to>
                                        <p:strVal val="visible"/>
                                      </p:to>
                                    </p:set>
                                    <p:animEffect filter="barn(inVertical)" transition="in">
                                      <p:cBhvr>
                                        <p:cTn dur="500" id="17"/>
                                        <p:tgtEl>
                                          <p:spTgt spid="43"/>
                                        </p:tgtEl>
                                      </p:cBhvr>
                                    </p:animEffect>
                                  </p:childTnLst>
                                </p:cTn>
                              </p:par>
                              <p:par>
                                <p:cTn fill="hold" grpId="0" id="18" nodeType="withEffect" presetClass="entr" presetID="16" presetSubtype="21">
                                  <p:stCondLst>
                                    <p:cond delay="0"/>
                                  </p:stCondLst>
                                  <p:childTnLst>
                                    <p:set>
                                      <p:cBhvr>
                                        <p:cTn dur="1" fill="hold" id="19">
                                          <p:stCondLst>
                                            <p:cond delay="0"/>
                                          </p:stCondLst>
                                        </p:cTn>
                                        <p:tgtEl>
                                          <p:spTgt spid="44"/>
                                        </p:tgtEl>
                                        <p:attrNameLst>
                                          <p:attrName>style.visibility</p:attrName>
                                        </p:attrNameLst>
                                      </p:cBhvr>
                                      <p:to>
                                        <p:strVal val="visible"/>
                                      </p:to>
                                    </p:set>
                                    <p:animEffect filter="barn(inVertical)" transition="in">
                                      <p:cBhvr>
                                        <p:cTn dur="500" id="20"/>
                                        <p:tgtEl>
                                          <p:spTgt spid="44"/>
                                        </p:tgtEl>
                                      </p:cBhvr>
                                    </p:animEffect>
                                  </p:childTnLst>
                                </p:cTn>
                              </p:par>
                            </p:childTnLst>
                          </p:cTn>
                        </p:par>
                        <p:par>
                          <p:cTn fill="hold" id="21" nodeType="afterGroup">
                            <p:stCondLst>
                              <p:cond delay="1000"/>
                            </p:stCondLst>
                            <p:childTnLst>
                              <p:par>
                                <p:cTn fill="hold" id="22" nodeType="afterEffect" presetClass="entr" presetID="42" presetSubtype="0">
                                  <p:stCondLst>
                                    <p:cond delay="0"/>
                                  </p:stCondLst>
                                  <p:childTnLst>
                                    <p:set>
                                      <p:cBhvr>
                                        <p:cTn dur="1" fill="hold" id="23">
                                          <p:stCondLst>
                                            <p:cond delay="0"/>
                                          </p:stCondLst>
                                        </p:cTn>
                                        <p:tgtEl>
                                          <p:spTgt spid="45"/>
                                        </p:tgtEl>
                                        <p:attrNameLst>
                                          <p:attrName>style.visibility</p:attrName>
                                        </p:attrNameLst>
                                      </p:cBhvr>
                                      <p:to>
                                        <p:strVal val="visible"/>
                                      </p:to>
                                    </p:set>
                                    <p:animEffect filter="fade" transition="in">
                                      <p:cBhvr>
                                        <p:cTn dur="1000" id="24"/>
                                        <p:tgtEl>
                                          <p:spTgt spid="45"/>
                                        </p:tgtEl>
                                      </p:cBhvr>
                                    </p:animEffect>
                                    <p:anim calcmode="lin" valueType="num">
                                      <p:cBhvr>
                                        <p:cTn dur="1000" fill="hold" id="25"/>
                                        <p:tgtEl>
                                          <p:spTgt spid="45"/>
                                        </p:tgtEl>
                                        <p:attrNameLst>
                                          <p:attrName>ppt_x</p:attrName>
                                        </p:attrNameLst>
                                      </p:cBhvr>
                                      <p:tavLst>
                                        <p:tav tm="0">
                                          <p:val>
                                            <p:strVal val="#ppt_x"/>
                                          </p:val>
                                        </p:tav>
                                        <p:tav tm="100000">
                                          <p:val>
                                            <p:strVal val="#ppt_x"/>
                                          </p:val>
                                        </p:tav>
                                      </p:tavLst>
                                    </p:anim>
                                    <p:anim calcmode="lin" valueType="num">
                                      <p:cBhvr>
                                        <p:cTn dur="1000" fill="hold" id="26"/>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P grpId="0" spid="4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a:extLst>
              <a:ext uri="{FF2B5EF4-FFF2-40B4-BE49-F238E27FC236}">
                <a16:creationId xmlns:a16="http://schemas.microsoft.com/office/drawing/2014/main" id="{8FD56EC3-9CD7-4895-978B-523D2D0815A4}"/>
              </a:ext>
            </a:extLst>
          </p:cNvPr>
          <p:cNvSpPr/>
          <p:nvPr/>
        </p:nvSpPr>
        <p:spPr>
          <a:xfrm>
            <a:off x="0" y="1248032"/>
            <a:ext cx="9144000" cy="2808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a:extLst>
              <a:ext uri="{FF2B5EF4-FFF2-40B4-BE49-F238E27FC236}">
                <a16:creationId xmlns:a16="http://schemas.microsoft.com/office/drawing/2014/main" id="{BDBFD332-C55A-4B7C-8E47-83977B2CCB2B}"/>
              </a:ext>
            </a:extLst>
          </p:cNvPr>
          <p:cNvSpPr/>
          <p:nvPr/>
        </p:nvSpPr>
        <p:spPr>
          <a:xfrm>
            <a:off x="3917752" y="772917"/>
            <a:ext cx="1281672" cy="1281672"/>
          </a:xfrm>
          <a:prstGeom prst="ellipse">
            <a:avLst/>
          </a:prstGeom>
          <a:solidFill>
            <a:schemeClr val="bg1"/>
          </a:solidFill>
          <a:ln>
            <a:noFill/>
          </a:ln>
          <a:effectLst>
            <a:outerShdw algn="t" blurRad="1016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6" name="组合 15">
            <a:extLst>
              <a:ext uri="{FF2B5EF4-FFF2-40B4-BE49-F238E27FC236}">
                <a16:creationId xmlns:a16="http://schemas.microsoft.com/office/drawing/2014/main" id="{FD3B8E79-2B03-47E0-AFDD-BF761D38335E}"/>
              </a:ext>
            </a:extLst>
          </p:cNvPr>
          <p:cNvGrpSpPr/>
          <p:nvPr/>
        </p:nvGrpSpPr>
        <p:grpSpPr>
          <a:xfrm>
            <a:off x="4117320" y="1086634"/>
            <a:ext cx="882535" cy="769790"/>
            <a:chOff x="4675188" y="2882900"/>
            <a:chExt cx="360362" cy="314325"/>
          </a:xfrm>
          <a:solidFill>
            <a:schemeClr val="accent1"/>
          </a:solidFill>
        </p:grpSpPr>
        <p:sp>
          <p:nvSpPr>
            <p:cNvPr id="18" name="AutoShape 43">
              <a:extLst>
                <a:ext uri="{FF2B5EF4-FFF2-40B4-BE49-F238E27FC236}">
                  <a16:creationId xmlns:a16="http://schemas.microsoft.com/office/drawing/2014/main" id="{C24A8233-A95E-4C59-B017-68F3AA406624}"/>
                </a:ext>
              </a:extLst>
            </p:cNvPr>
            <p:cNvSpPr/>
            <p:nvPr/>
          </p:nvSpPr>
          <p:spPr bwMode="auto">
            <a:xfrm>
              <a:off x="4675188" y="2882900"/>
              <a:ext cx="360362" cy="2571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6" name="AutoShape 44">
              <a:extLst>
                <a:ext uri="{FF2B5EF4-FFF2-40B4-BE49-F238E27FC236}">
                  <a16:creationId xmlns:a16="http://schemas.microsoft.com/office/drawing/2014/main" id="{ED01039B-8D3E-458B-8959-9BFC1898D846}"/>
                </a:ext>
              </a:extLst>
            </p:cNvPr>
            <p:cNvSpPr/>
            <p:nvPr/>
          </p:nvSpPr>
          <p:spPr bwMode="auto">
            <a:xfrm>
              <a:off x="5000625" y="2994025"/>
              <a:ext cx="22225" cy="123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7" name="AutoShape 45">
              <a:extLst>
                <a:ext uri="{FF2B5EF4-FFF2-40B4-BE49-F238E27FC236}">
                  <a16:creationId xmlns:a16="http://schemas.microsoft.com/office/drawing/2014/main" id="{26B7259D-0DD8-4D33-861F-E616A464876A}"/>
                </a:ext>
              </a:extLst>
            </p:cNvPr>
            <p:cNvSpPr/>
            <p:nvPr/>
          </p:nvSpPr>
          <p:spPr bwMode="auto">
            <a:xfrm>
              <a:off x="4989513" y="3128963"/>
              <a:ext cx="46037" cy="682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sp>
        <p:nvSpPr>
          <p:cNvPr id="29" name="矩形 28">
            <a:extLst>
              <a:ext uri="{FF2B5EF4-FFF2-40B4-BE49-F238E27FC236}">
                <a16:creationId xmlns:a16="http://schemas.microsoft.com/office/drawing/2014/main" id="{183B54F9-5625-47BF-A471-30AC2D9AD53F}"/>
              </a:ext>
            </a:extLst>
          </p:cNvPr>
          <p:cNvSpPr/>
          <p:nvPr/>
        </p:nvSpPr>
        <p:spPr bwMode="auto">
          <a:xfrm>
            <a:off x="2524758" y="2130264"/>
            <a:ext cx="4094480" cy="762000"/>
          </a:xfrm>
          <a:prstGeom prst="rect">
            <a:avLst/>
          </a:prstGeom>
        </p:spPr>
        <p:txBody>
          <a:bodyPr wrap="none">
            <a:spAutoFit/>
          </a:bodyPr>
          <a:lstStyle/>
          <a:p>
            <a:pPr algn="ctr">
              <a:defRPr/>
            </a:pPr>
            <a:r>
              <a:rPr altLang="en-US" b="1" kern="100" lang="zh-CN" sz="44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研究方法及过程</a:t>
            </a:r>
          </a:p>
        </p:txBody>
      </p:sp>
      <p:sp>
        <p:nvSpPr>
          <p:cNvPr id="31" name="矩形 30">
            <a:extLst>
              <a:ext uri="{FF2B5EF4-FFF2-40B4-BE49-F238E27FC236}">
                <a16:creationId xmlns:a16="http://schemas.microsoft.com/office/drawing/2014/main" id="{2AA75E1D-E7E7-4D07-8BE2-EF0436F169E0}"/>
              </a:ext>
            </a:extLst>
          </p:cNvPr>
          <p:cNvSpPr/>
          <p:nvPr/>
        </p:nvSpPr>
        <p:spPr>
          <a:xfrm>
            <a:off x="2904967" y="2953381"/>
            <a:ext cx="3334067" cy="213360"/>
          </a:xfrm>
          <a:prstGeom prst="rect">
            <a:avLst/>
          </a:prstGeom>
        </p:spPr>
        <p:txBody>
          <a:bodyPr wrap="none">
            <a:spAutoFit/>
          </a:bodyPr>
          <a:lstStyle/>
          <a:p>
            <a:pPr algn="ctr" fontAlgn="base" lvl="0">
              <a:spcBef>
                <a:spcPct val="0"/>
              </a:spcBef>
              <a:spcAft>
                <a:spcPct val="0"/>
              </a:spcAft>
              <a:defRPr/>
            </a:pPr>
            <a:r>
              <a:rPr altLang="zh-CN" lang="en-US" spc="300" sz="800">
                <a:solidFill>
                  <a:schemeClr val="bg1"/>
                </a:solidFill>
                <a:latin typeface="+mj-lt"/>
                <a:ea typeface="方正兰亭黑_GBK"/>
              </a:rPr>
              <a:t>RESEARCH METHODS AND PROCESSES</a:t>
            </a:r>
          </a:p>
        </p:txBody>
      </p:sp>
      <p:cxnSp>
        <p:nvCxnSpPr>
          <p:cNvPr id="32" name="直接连接符 31">
            <a:extLst>
              <a:ext uri="{FF2B5EF4-FFF2-40B4-BE49-F238E27FC236}">
                <a16:creationId xmlns:a16="http://schemas.microsoft.com/office/drawing/2014/main" id="{C1667AC8-7E0D-45DD-84DC-7CE6F6BB818A}"/>
              </a:ext>
            </a:extLst>
          </p:cNvPr>
          <p:cNvCxnSpPr/>
          <p:nvPr/>
        </p:nvCxnSpPr>
        <p:spPr>
          <a:xfrm>
            <a:off x="4170702" y="3323355"/>
            <a:ext cx="8025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矩形: 圆角 1">
            <a:extLst>
              <a:ext uri="{FF2B5EF4-FFF2-40B4-BE49-F238E27FC236}">
                <a16:creationId xmlns:a16="http://schemas.microsoft.com/office/drawing/2014/main" id="{82BD473B-86FC-4B4E-BC52-DAE387E67E57}"/>
              </a:ext>
            </a:extLst>
          </p:cNvPr>
          <p:cNvSpPr/>
          <p:nvPr/>
        </p:nvSpPr>
        <p:spPr>
          <a:xfrm>
            <a:off x="3823595" y="3477887"/>
            <a:ext cx="1496811" cy="320584"/>
          </a:xfrm>
          <a:prstGeom prst="roundRect">
            <a:avLst>
              <a:gd fmla="val 50000"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bg1"/>
                </a:solidFill>
                <a:latin typeface="+mj-lt"/>
              </a:rPr>
              <a:t>PART TWO</a:t>
            </a:r>
          </a:p>
        </p:txBody>
      </p:sp>
    </p:spTree>
    <p:extLst>
      <p:ext uri="{BB962C8B-B14F-4D97-AF65-F5344CB8AC3E}">
        <p14:creationId val="3173817163"/>
      </p:ext>
    </p:extLst>
  </p:cSld>
  <p:clrMapOvr>
    <a:masterClrMapping/>
  </p:clrMapOvr>
  <mc:AlternateContent>
    <mc:Choice Requires="p14">
      <p:transition p14:dur="700" spd="med">
        <p:fade/>
      </p:transition>
    </mc:Choice>
    <mc:Fallback>
      <p:transition spd="med">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矩形 35">
            <a:extLst>
              <a:ext uri="{FF2B5EF4-FFF2-40B4-BE49-F238E27FC236}">
                <a16:creationId xmlns:a16="http://schemas.microsoft.com/office/drawing/2014/main" id="{422B7E91-7A86-4A4B-BCA3-56D729FE6B71}"/>
              </a:ext>
            </a:extLst>
          </p:cNvPr>
          <p:cNvSpPr/>
          <p:nvPr/>
        </p:nvSpPr>
        <p:spPr bwMode="auto">
          <a:xfrm>
            <a:off x="127289" y="128565"/>
            <a:ext cx="2926080" cy="365760"/>
          </a:xfrm>
          <a:prstGeom prst="rect">
            <a:avLst/>
          </a:prstGeom>
          <a:noFill/>
        </p:spPr>
        <p:txBody>
          <a:bodyPr wrap="none">
            <a:spAutoFit/>
          </a:bodyPr>
          <a:lstStyle/>
          <a:p>
            <a:pPr algn="ctr">
              <a:defRPr/>
            </a:pPr>
            <a:r>
              <a:rPr altLang="en-US" b="1" kern="100" lang="zh-CN" sz="1800">
                <a:solidFill>
                  <a:schemeClr val="accent1"/>
                </a:solidFill>
                <a:latin charset="-122" panose="020b0503020204020204" pitchFamily="34" typeface="微软雅黑"/>
                <a:ea charset="-122" panose="020b0503020204020204" pitchFamily="34" typeface="微软雅黑"/>
                <a:cs charset="0" panose="02020603050405020304" pitchFamily="18" typeface="Times New Roman"/>
              </a:rPr>
              <a:t>第二部分：研究方法及过程</a:t>
            </a:r>
          </a:p>
        </p:txBody>
      </p:sp>
      <p:sp>
        <p:nvSpPr>
          <p:cNvPr id="37" name="矩形 36">
            <a:extLst>
              <a:ext uri="{FF2B5EF4-FFF2-40B4-BE49-F238E27FC236}">
                <a16:creationId xmlns:a16="http://schemas.microsoft.com/office/drawing/2014/main" id="{AAC2B75A-92F7-4EF0-A03D-D9C4FAF568C9}"/>
              </a:ext>
            </a:extLst>
          </p:cNvPr>
          <p:cNvSpPr/>
          <p:nvPr/>
        </p:nvSpPr>
        <p:spPr>
          <a:xfrm>
            <a:off x="113001" y="480139"/>
            <a:ext cx="2191067" cy="213360"/>
          </a:xfrm>
          <a:prstGeom prst="rect">
            <a:avLst/>
          </a:prstGeom>
        </p:spPr>
        <p:txBody>
          <a:bodyPr wrap="none">
            <a:spAutoFit/>
          </a:bodyPr>
          <a:lstStyle/>
          <a:p>
            <a:pPr fontAlgn="base" lvl="0">
              <a:spcBef>
                <a:spcPct val="0"/>
              </a:spcBef>
              <a:spcAft>
                <a:spcPct val="0"/>
              </a:spcAft>
              <a:defRPr/>
            </a:pPr>
            <a:r>
              <a:rPr altLang="zh-CN" lang="en-US" sz="800">
                <a:solidFill>
                  <a:schemeClr val="accent1"/>
                </a:solidFill>
                <a:latin typeface="+mj-lt"/>
                <a:ea typeface="方正兰亭黑_GBK"/>
              </a:rPr>
              <a:t>RESEARCH METHODS AND PROCESSES</a:t>
            </a:r>
          </a:p>
        </p:txBody>
      </p:sp>
      <p:cxnSp>
        <p:nvCxnSpPr>
          <p:cNvPr id="54" name="直接连接符 53"/>
          <p:cNvCxnSpPr>
            <a:stCxn id="59" idx="1"/>
          </p:cNvCxnSpPr>
          <p:nvPr/>
        </p:nvCxnSpPr>
        <p:spPr>
          <a:xfrm flipH="1" flipV="1">
            <a:off x="2583873" y="1895149"/>
            <a:ext cx="238255" cy="141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2576946" y="1895149"/>
            <a:ext cx="0" cy="19847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flipV="1">
            <a:off x="2562567" y="3879882"/>
            <a:ext cx="238255" cy="141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2299114" y="2884286"/>
            <a:ext cx="613063"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Freeform 2"/>
          <p:cNvSpPr/>
          <p:nvPr/>
        </p:nvSpPr>
        <p:spPr>
          <a:xfrm>
            <a:off x="1146865" y="2244159"/>
            <a:ext cx="1195940" cy="1189830"/>
          </a:xfrm>
          <a:custGeom>
            <a:gdLst>
              <a:gd fmla="*/ 0 w 1346941" name="connsiteX0"/>
              <a:gd fmla="*/ 670031 h 1340062" name="connsiteY0"/>
              <a:gd fmla="*/ 673471 w 1346941" name="connsiteX1"/>
              <a:gd fmla="*/ 0 h 1340062" name="connsiteY1"/>
              <a:gd fmla="*/ 1346942 w 1346941" name="connsiteX2"/>
              <a:gd fmla="*/ 670031 h 1340062" name="connsiteY2"/>
              <a:gd fmla="*/ 673471 w 1346941" name="connsiteX3"/>
              <a:gd fmla="*/ 1340062 h 1340062" name="connsiteY3"/>
              <a:gd fmla="*/ 0 w 1346941" name="connsiteX4"/>
              <a:gd fmla="*/ 670031 h 134006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40062" w="1346941">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gradFill>
            <a:gsLst>
              <a:gs pos="0">
                <a:schemeClr val="tx1"/>
              </a:gs>
              <a:gs pos="100000">
                <a:schemeClr val="tx1">
                  <a:lumMod val="50000"/>
                  <a:lumOff val="5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a:solidFill>
                <a:schemeClr val="bg1"/>
              </a:solidFill>
            </a:endParaRPr>
          </a:p>
        </p:txBody>
      </p:sp>
      <p:sp>
        <p:nvSpPr>
          <p:cNvPr id="59" name="Rounded Rectangle 3"/>
          <p:cNvSpPr/>
          <p:nvPr/>
        </p:nvSpPr>
        <p:spPr>
          <a:xfrm>
            <a:off x="2822128" y="1750786"/>
            <a:ext cx="1541487" cy="291563"/>
          </a:xfrm>
          <a:prstGeom prst="roundRect">
            <a:avLst>
              <a:gd fmla="val 50000" name="adj"/>
            </a:avLst>
          </a:prstGeom>
          <a:solidFill>
            <a:srgbClr val="404040"/>
          </a:solidFill>
          <a:effectLst/>
        </p:spPr>
        <p:style>
          <a:lnRef idx="0">
            <a:schemeClr val="lt1">
              <a:hueOff val="0"/>
              <a:satOff val="0"/>
              <a:lumOff val="0"/>
              <a:alphaOff val="0"/>
            </a:schemeClr>
          </a:lnRef>
          <a:fillRef idx="3">
            <a:scrgbClr b="0" g="0" r="0"/>
          </a:fillRef>
          <a:effectRef idx="2">
            <a:scrgbClr b="0" g="0" r="0"/>
          </a:effectRef>
          <a:fontRef idx="minor">
            <a:schemeClr val="lt1"/>
          </a:fontRef>
        </p:style>
        <p:txBody>
          <a:bodyPr anchor="ctr" anchorCtr="0" bIns="36151" lIns="36151" numCol="1" rIns="36151" spcCol="953" spcFirstLastPara="0" tIns="36151" vert="horz" wrap="square">
            <a:noAutofit/>
          </a:bodyPr>
          <a:lstStyle/>
          <a:p>
            <a:pPr algn="ctr" defTabSz="711182">
              <a:lnSpc>
                <a:spcPct val="90000"/>
              </a:lnSpc>
              <a:spcBef>
                <a:spcPct val="0"/>
              </a:spcBef>
              <a:spcAft>
                <a:spcPct val="35000"/>
              </a:spcAft>
            </a:pPr>
            <a:endParaRPr lang="en-US" sz="1400">
              <a:solidFill>
                <a:srgbClr val="FFFFFF"/>
              </a:solidFill>
            </a:endParaRPr>
          </a:p>
        </p:txBody>
      </p:sp>
      <p:sp>
        <p:nvSpPr>
          <p:cNvPr id="60" name="Rounded Rectangle 4"/>
          <p:cNvSpPr/>
          <p:nvPr/>
        </p:nvSpPr>
        <p:spPr>
          <a:xfrm>
            <a:off x="2823965" y="2703014"/>
            <a:ext cx="1541487" cy="291563"/>
          </a:xfrm>
          <a:prstGeom prst="roundRect">
            <a:avLst>
              <a:gd fmla="val 50000" name="adj"/>
            </a:avLst>
          </a:prstGeom>
          <a:solidFill>
            <a:srgbClr val="404040"/>
          </a:solidFill>
          <a:effectLst/>
        </p:spPr>
        <p:style>
          <a:lnRef idx="0">
            <a:schemeClr val="lt1">
              <a:hueOff val="0"/>
              <a:satOff val="0"/>
              <a:lumOff val="0"/>
              <a:alphaOff val="0"/>
            </a:schemeClr>
          </a:lnRef>
          <a:fillRef idx="3">
            <a:scrgbClr b="0" g="0" r="0"/>
          </a:fillRef>
          <a:effectRef idx="2">
            <a:scrgbClr b="0" g="0" r="0"/>
          </a:effectRef>
          <a:fontRef idx="minor">
            <a:schemeClr val="lt1"/>
          </a:fontRef>
        </p:style>
        <p:txBody>
          <a:bodyPr anchor="ctr" anchorCtr="0" bIns="36151" lIns="36151" numCol="1" rIns="36151" spcCol="953" spcFirstLastPara="0" tIns="36151" vert="horz" wrap="square">
            <a:noAutofit/>
          </a:bodyPr>
          <a:lstStyle/>
          <a:p>
            <a:pPr algn="ctr" defTabSz="711182">
              <a:lnSpc>
                <a:spcPct val="90000"/>
              </a:lnSpc>
              <a:spcBef>
                <a:spcPct val="0"/>
              </a:spcBef>
              <a:spcAft>
                <a:spcPct val="35000"/>
              </a:spcAft>
            </a:pPr>
            <a:endParaRPr lang="en-US" sz="1400">
              <a:solidFill>
                <a:srgbClr val="FFFFFF"/>
              </a:solidFill>
            </a:endParaRPr>
          </a:p>
        </p:txBody>
      </p:sp>
      <p:sp>
        <p:nvSpPr>
          <p:cNvPr id="61" name="Rounded Rectangle 5"/>
          <p:cNvSpPr/>
          <p:nvPr/>
        </p:nvSpPr>
        <p:spPr>
          <a:xfrm>
            <a:off x="2823965" y="3702529"/>
            <a:ext cx="1541487" cy="291563"/>
          </a:xfrm>
          <a:prstGeom prst="roundRect">
            <a:avLst>
              <a:gd fmla="val 50000" name="adj"/>
            </a:avLst>
          </a:prstGeom>
          <a:solidFill>
            <a:srgbClr val="404040"/>
          </a:solidFill>
          <a:effectLst/>
        </p:spPr>
        <p:style>
          <a:lnRef idx="0">
            <a:schemeClr val="lt1">
              <a:hueOff val="0"/>
              <a:satOff val="0"/>
              <a:lumOff val="0"/>
              <a:alphaOff val="0"/>
            </a:schemeClr>
          </a:lnRef>
          <a:fillRef idx="3">
            <a:scrgbClr b="0" g="0" r="0"/>
          </a:fillRef>
          <a:effectRef idx="2">
            <a:scrgbClr b="0" g="0" r="0"/>
          </a:effectRef>
          <a:fontRef idx="minor">
            <a:schemeClr val="lt1"/>
          </a:fontRef>
        </p:style>
        <p:txBody>
          <a:bodyPr anchor="ctr" anchorCtr="0" bIns="36151" lIns="36151" numCol="1" rIns="36151" spcCol="953" spcFirstLastPara="0" tIns="36151" vert="horz" wrap="square">
            <a:noAutofit/>
          </a:bodyPr>
          <a:lstStyle/>
          <a:p>
            <a:pPr algn="ctr" defTabSz="711182">
              <a:lnSpc>
                <a:spcPct val="90000"/>
              </a:lnSpc>
              <a:spcBef>
                <a:spcPct val="0"/>
              </a:spcBef>
              <a:spcAft>
                <a:spcPct val="35000"/>
              </a:spcAft>
            </a:pPr>
            <a:endParaRPr lang="en-US" sz="1400">
              <a:solidFill>
                <a:srgbClr val="FFFFFF"/>
              </a:solidFill>
            </a:endParaRPr>
          </a:p>
        </p:txBody>
      </p:sp>
      <p:sp>
        <p:nvSpPr>
          <p:cNvPr id="62" name="文本框 45"/>
          <p:cNvSpPr txBox="1"/>
          <p:nvPr/>
        </p:nvSpPr>
        <p:spPr>
          <a:xfrm>
            <a:off x="1243029" y="2689033"/>
            <a:ext cx="1003609" cy="297180"/>
          </a:xfrm>
          <a:prstGeom prst="rect">
            <a:avLst/>
          </a:prstGeom>
          <a:noFill/>
        </p:spPr>
        <p:txBody>
          <a:bodyPr bIns="34290" lIns="68580" rIns="68580" rtlCol="0" tIns="34290" wrap="square">
            <a:spAutoFit/>
            <a:scene3d>
              <a:camera prst="orthographicFront"/>
              <a:lightRig dir="t" rig="threePt"/>
            </a:scene3d>
            <a:sp3d contourW="12700"/>
          </a:bodyPr>
          <a:lstStyle/>
          <a:p>
            <a:pPr algn="ctr"/>
            <a:r>
              <a:rPr altLang="en-US" b="1" lang="zh-CN" sz="1500">
                <a:solidFill>
                  <a:schemeClr val="bg1"/>
                </a:solidFill>
                <a:latin charset="-122" panose="020b0503020204020204" pitchFamily="34" typeface="微软雅黑"/>
                <a:ea charset="-122" panose="020b0503020204020204" pitchFamily="34" typeface="微软雅黑"/>
              </a:rPr>
              <a:t>论文框架</a:t>
            </a:r>
          </a:p>
        </p:txBody>
      </p:sp>
      <p:sp>
        <p:nvSpPr>
          <p:cNvPr id="63" name="文本框 46"/>
          <p:cNvSpPr txBox="1"/>
          <p:nvPr/>
        </p:nvSpPr>
        <p:spPr>
          <a:xfrm>
            <a:off x="3122941" y="1756649"/>
            <a:ext cx="1023820" cy="274320"/>
          </a:xfrm>
          <a:prstGeom prst="rect">
            <a:avLst/>
          </a:prstGeom>
          <a:noFill/>
        </p:spPr>
        <p:txBody>
          <a:bodyPr bIns="34290" lIns="68580" rIns="68580" rtlCol="0" tIns="34290" wrap="square">
            <a:spAutoFit/>
            <a:scene3d>
              <a:camera prst="orthographicFront"/>
              <a:lightRig dir="t" rig="threePt"/>
            </a:scene3d>
            <a:sp3d contourW="12700"/>
          </a:bodyPr>
          <a:lstStyle/>
          <a:p>
            <a:pPr algn="ctr"/>
            <a:r>
              <a:rPr altLang="en-US" b="1" lang="zh-CN" smtClean="0">
                <a:solidFill>
                  <a:schemeClr val="bg1"/>
                </a:solidFill>
                <a:latin charset="-122" panose="020b0503020204020204" pitchFamily="34" typeface="微软雅黑"/>
                <a:ea charset="-122" panose="020b0503020204020204" pitchFamily="34" typeface="微软雅黑"/>
              </a:rPr>
              <a:t>第一部分</a:t>
            </a:r>
          </a:p>
        </p:txBody>
      </p:sp>
      <p:sp>
        <p:nvSpPr>
          <p:cNvPr id="64" name="3"/>
          <p:cNvSpPr>
            <a:spLocks noChangeArrowheads="1"/>
          </p:cNvSpPr>
          <p:nvPr/>
        </p:nvSpPr>
        <p:spPr bwMode="auto">
          <a:xfrm>
            <a:off x="4628293" y="1677529"/>
            <a:ext cx="2894726" cy="493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nSpc>
                <a:spcPct val="120000"/>
              </a:lnSpc>
              <a:spcBef>
                <a:spcPct val="20000"/>
              </a:spcBef>
            </a:pPr>
            <a:r>
              <a:rPr altLang="en-US" lang="zh-CN" sz="900">
                <a:solidFill>
                  <a:srgbClr val="404040"/>
                </a:solidFill>
                <a:latin charset="-122" panose="020b0503020204020204" pitchFamily="34" typeface="微软雅黑"/>
              </a:rPr>
              <a:t>小奕PPT工作室更专业的模板。单击此处编辑您要的内容，建议您在展示时采用微软雅黑字体，本模版所有图形线条及其相应素材均可自由编辑、改色、替换。</a:t>
            </a:r>
          </a:p>
        </p:txBody>
      </p:sp>
      <p:sp>
        <p:nvSpPr>
          <p:cNvPr id="65" name="文本框 48"/>
          <p:cNvSpPr txBox="1"/>
          <p:nvPr/>
        </p:nvSpPr>
        <p:spPr>
          <a:xfrm>
            <a:off x="3122941" y="2700527"/>
            <a:ext cx="1023820" cy="274320"/>
          </a:xfrm>
          <a:prstGeom prst="rect">
            <a:avLst/>
          </a:prstGeom>
          <a:noFill/>
        </p:spPr>
        <p:txBody>
          <a:bodyPr bIns="34290" lIns="68580" rIns="68580" rtlCol="0" tIns="34290" wrap="square">
            <a:spAutoFit/>
            <a:scene3d>
              <a:camera prst="orthographicFront"/>
              <a:lightRig dir="t" rig="threePt"/>
            </a:scene3d>
            <a:sp3d contourW="12700"/>
          </a:bodyPr>
          <a:lstStyle/>
          <a:p>
            <a:pPr algn="ctr"/>
            <a:r>
              <a:rPr altLang="en-US" b="1" lang="zh-CN" smtClean="0">
                <a:solidFill>
                  <a:schemeClr val="bg1"/>
                </a:solidFill>
                <a:latin charset="-122" panose="020b0503020204020204" pitchFamily="34" typeface="微软雅黑"/>
                <a:ea charset="-122" panose="020b0503020204020204" pitchFamily="34" typeface="微软雅黑"/>
              </a:rPr>
              <a:t>第二部分</a:t>
            </a:r>
          </a:p>
        </p:txBody>
      </p:sp>
      <p:sp>
        <p:nvSpPr>
          <p:cNvPr id="95" name="3"/>
          <p:cNvSpPr>
            <a:spLocks noChangeArrowheads="1"/>
          </p:cNvSpPr>
          <p:nvPr/>
        </p:nvSpPr>
        <p:spPr bwMode="auto">
          <a:xfrm>
            <a:off x="4628293" y="2634987"/>
            <a:ext cx="2894726" cy="493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nSpc>
                <a:spcPct val="120000"/>
              </a:lnSpc>
              <a:spcBef>
                <a:spcPct val="20000"/>
              </a:spcBef>
            </a:pPr>
            <a:r>
              <a:rPr altLang="en-US" lang="zh-CN" sz="900">
                <a:solidFill>
                  <a:srgbClr val="404040"/>
                </a:solidFill>
                <a:latin charset="-122" panose="020b0503020204020204" pitchFamily="34" typeface="微软雅黑"/>
              </a:rPr>
              <a:t>小奕PPT工作室更专业的模板。单击此处编辑您要的内容，建议您在展示时采用微软雅黑字体，本模版所有图形线条及其相应素材均可自由编辑、改色、替换。</a:t>
            </a:r>
          </a:p>
        </p:txBody>
      </p:sp>
      <p:sp>
        <p:nvSpPr>
          <p:cNvPr id="96" name="文本框 50"/>
          <p:cNvSpPr txBox="1"/>
          <p:nvPr/>
        </p:nvSpPr>
        <p:spPr>
          <a:xfrm>
            <a:off x="3122941" y="3696123"/>
            <a:ext cx="1023820" cy="274320"/>
          </a:xfrm>
          <a:prstGeom prst="rect">
            <a:avLst/>
          </a:prstGeom>
          <a:noFill/>
        </p:spPr>
        <p:txBody>
          <a:bodyPr bIns="34290" lIns="68580" rIns="68580" rtlCol="0" tIns="34290" wrap="square">
            <a:spAutoFit/>
            <a:scene3d>
              <a:camera prst="orthographicFront"/>
              <a:lightRig dir="t" rig="threePt"/>
            </a:scene3d>
            <a:sp3d contourW="12700"/>
          </a:bodyPr>
          <a:lstStyle/>
          <a:p>
            <a:pPr algn="ctr"/>
            <a:r>
              <a:rPr altLang="en-US" b="1" lang="zh-CN" smtClean="0">
                <a:solidFill>
                  <a:schemeClr val="bg1"/>
                </a:solidFill>
                <a:latin charset="-122" panose="020b0503020204020204" pitchFamily="34" typeface="微软雅黑"/>
                <a:ea charset="-122" panose="020b0503020204020204" pitchFamily="34" typeface="微软雅黑"/>
              </a:rPr>
              <a:t>第三部分</a:t>
            </a:r>
          </a:p>
        </p:txBody>
      </p:sp>
      <p:sp>
        <p:nvSpPr>
          <p:cNvPr id="97" name="3"/>
          <p:cNvSpPr>
            <a:spLocks noChangeArrowheads="1"/>
          </p:cNvSpPr>
          <p:nvPr/>
        </p:nvSpPr>
        <p:spPr bwMode="auto">
          <a:xfrm>
            <a:off x="4628293" y="3630583"/>
            <a:ext cx="2894726" cy="493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nSpc>
                <a:spcPct val="120000"/>
              </a:lnSpc>
              <a:spcBef>
                <a:spcPct val="20000"/>
              </a:spcBef>
            </a:pPr>
            <a:r>
              <a:rPr altLang="en-US" lang="zh-CN" sz="900">
                <a:solidFill>
                  <a:srgbClr val="404040"/>
                </a:solidFill>
                <a:latin charset="-122" panose="020b0503020204020204" pitchFamily="34" typeface="微软雅黑"/>
              </a:rPr>
              <a:t>小奕PPT工作室更专业的模板。单击此处编辑您要的内容，建议您在展示时采用微软雅黑字体，本模版所有图形线条及其相应素材均可自由编辑、改色、替换。</a:t>
            </a:r>
          </a:p>
        </p:txBody>
      </p:sp>
      <p:sp>
        <p:nvSpPr>
          <p:cNvPr id="2" name="TextBox 1"/>
          <p:cNvSpPr txBox="1"/>
          <p:nvPr/>
        </p:nvSpPr>
        <p:spPr>
          <a:xfrm>
            <a:off x="205601" y="891248"/>
            <a:ext cx="1631834" cy="365760"/>
          </a:xfrm>
          <a:prstGeom prst="rect">
            <a:avLst/>
          </a:prstGeom>
          <a:noFill/>
        </p:spPr>
        <p:txBody>
          <a:bodyPr rtlCol="0" wrap="square">
            <a:spAutoFit/>
          </a:bodyPr>
          <a:lstStyle/>
          <a:p>
            <a:r>
              <a:rPr altLang="en-US" lang="zh-CN" smtClean="0" sz="1800">
                <a:latin typeface="+mj-ea"/>
                <a:ea typeface="+mj-ea"/>
              </a:rPr>
              <a:t>论文框架</a:t>
            </a:r>
          </a:p>
        </p:txBody>
      </p:sp>
    </p:spTree>
    <p:extLst>
      <p:ext uri="{BB962C8B-B14F-4D97-AF65-F5344CB8AC3E}">
        <p14:creationId val="399627690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p:cTn dur="500" fill="hold" id="7"/>
                                        <p:tgtEl>
                                          <p:spTgt spid="58"/>
                                        </p:tgtEl>
                                        <p:attrNameLst>
                                          <p:attrName>ppt_w</p:attrName>
                                        </p:attrNameLst>
                                      </p:cBhvr>
                                      <p:tavLst>
                                        <p:tav tm="0">
                                          <p:val>
                                            <p:fltVal val="0"/>
                                          </p:val>
                                        </p:tav>
                                        <p:tav tm="100000">
                                          <p:val>
                                            <p:strVal val="#ppt_w"/>
                                          </p:val>
                                        </p:tav>
                                      </p:tavLst>
                                    </p:anim>
                                    <p:anim calcmode="lin" valueType="num">
                                      <p:cBhvr>
                                        <p:cTn dur="500" fill="hold" id="8"/>
                                        <p:tgtEl>
                                          <p:spTgt spid="58"/>
                                        </p:tgtEl>
                                        <p:attrNameLst>
                                          <p:attrName>ppt_h</p:attrName>
                                        </p:attrNameLst>
                                      </p:cBhvr>
                                      <p:tavLst>
                                        <p:tav tm="0">
                                          <p:val>
                                            <p:fltVal val="0"/>
                                          </p:val>
                                        </p:tav>
                                        <p:tav tm="100000">
                                          <p:val>
                                            <p:strVal val="#ppt_h"/>
                                          </p:val>
                                        </p:tav>
                                      </p:tavLst>
                                    </p:anim>
                                    <p:animEffect filter="fade" transition="in">
                                      <p:cBhvr>
                                        <p:cTn dur="500" id="9"/>
                                        <p:tgtEl>
                                          <p:spTgt spid="58"/>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59"/>
                                        </p:tgtEl>
                                        <p:attrNameLst>
                                          <p:attrName>style.visibility</p:attrName>
                                        </p:attrNameLst>
                                      </p:cBhvr>
                                      <p:to>
                                        <p:strVal val="visible"/>
                                      </p:to>
                                    </p:set>
                                    <p:anim calcmode="lin" valueType="num">
                                      <p:cBhvr>
                                        <p:cTn dur="500" fill="hold" id="13"/>
                                        <p:tgtEl>
                                          <p:spTgt spid="59"/>
                                        </p:tgtEl>
                                        <p:attrNameLst>
                                          <p:attrName>ppt_w</p:attrName>
                                        </p:attrNameLst>
                                      </p:cBhvr>
                                      <p:tavLst>
                                        <p:tav tm="0">
                                          <p:val>
                                            <p:fltVal val="0"/>
                                          </p:val>
                                        </p:tav>
                                        <p:tav tm="100000">
                                          <p:val>
                                            <p:strVal val="#ppt_w"/>
                                          </p:val>
                                        </p:tav>
                                      </p:tavLst>
                                    </p:anim>
                                    <p:anim calcmode="lin" valueType="num">
                                      <p:cBhvr>
                                        <p:cTn dur="500" fill="hold" id="14"/>
                                        <p:tgtEl>
                                          <p:spTgt spid="59"/>
                                        </p:tgtEl>
                                        <p:attrNameLst>
                                          <p:attrName>ppt_h</p:attrName>
                                        </p:attrNameLst>
                                      </p:cBhvr>
                                      <p:tavLst>
                                        <p:tav tm="0">
                                          <p:val>
                                            <p:fltVal val="0"/>
                                          </p:val>
                                        </p:tav>
                                        <p:tav tm="100000">
                                          <p:val>
                                            <p:strVal val="#ppt_h"/>
                                          </p:val>
                                        </p:tav>
                                      </p:tavLst>
                                    </p:anim>
                                    <p:animEffect filter="fade" transition="in">
                                      <p:cBhvr>
                                        <p:cTn dur="500" id="15"/>
                                        <p:tgtEl>
                                          <p:spTgt spid="59"/>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60"/>
                                        </p:tgtEl>
                                        <p:attrNameLst>
                                          <p:attrName>style.visibility</p:attrName>
                                        </p:attrNameLst>
                                      </p:cBhvr>
                                      <p:to>
                                        <p:strVal val="visible"/>
                                      </p:to>
                                    </p:set>
                                    <p:anim calcmode="lin" valueType="num">
                                      <p:cBhvr>
                                        <p:cTn dur="500" fill="hold" id="18"/>
                                        <p:tgtEl>
                                          <p:spTgt spid="60"/>
                                        </p:tgtEl>
                                        <p:attrNameLst>
                                          <p:attrName>ppt_w</p:attrName>
                                        </p:attrNameLst>
                                      </p:cBhvr>
                                      <p:tavLst>
                                        <p:tav tm="0">
                                          <p:val>
                                            <p:fltVal val="0"/>
                                          </p:val>
                                        </p:tav>
                                        <p:tav tm="100000">
                                          <p:val>
                                            <p:strVal val="#ppt_w"/>
                                          </p:val>
                                        </p:tav>
                                      </p:tavLst>
                                    </p:anim>
                                    <p:anim calcmode="lin" valueType="num">
                                      <p:cBhvr>
                                        <p:cTn dur="500" fill="hold" id="19"/>
                                        <p:tgtEl>
                                          <p:spTgt spid="60"/>
                                        </p:tgtEl>
                                        <p:attrNameLst>
                                          <p:attrName>ppt_h</p:attrName>
                                        </p:attrNameLst>
                                      </p:cBhvr>
                                      <p:tavLst>
                                        <p:tav tm="0">
                                          <p:val>
                                            <p:fltVal val="0"/>
                                          </p:val>
                                        </p:tav>
                                        <p:tav tm="100000">
                                          <p:val>
                                            <p:strVal val="#ppt_h"/>
                                          </p:val>
                                        </p:tav>
                                      </p:tavLst>
                                    </p:anim>
                                    <p:animEffect filter="fade" transition="in">
                                      <p:cBhvr>
                                        <p:cTn dur="500" id="20"/>
                                        <p:tgtEl>
                                          <p:spTgt spid="60"/>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61"/>
                                        </p:tgtEl>
                                        <p:attrNameLst>
                                          <p:attrName>style.visibility</p:attrName>
                                        </p:attrNameLst>
                                      </p:cBhvr>
                                      <p:to>
                                        <p:strVal val="visible"/>
                                      </p:to>
                                    </p:set>
                                    <p:anim calcmode="lin" valueType="num">
                                      <p:cBhvr>
                                        <p:cTn dur="500" fill="hold" id="23"/>
                                        <p:tgtEl>
                                          <p:spTgt spid="61"/>
                                        </p:tgtEl>
                                        <p:attrNameLst>
                                          <p:attrName>ppt_w</p:attrName>
                                        </p:attrNameLst>
                                      </p:cBhvr>
                                      <p:tavLst>
                                        <p:tav tm="0">
                                          <p:val>
                                            <p:fltVal val="0"/>
                                          </p:val>
                                        </p:tav>
                                        <p:tav tm="100000">
                                          <p:val>
                                            <p:strVal val="#ppt_w"/>
                                          </p:val>
                                        </p:tav>
                                      </p:tavLst>
                                    </p:anim>
                                    <p:anim calcmode="lin" valueType="num">
                                      <p:cBhvr>
                                        <p:cTn dur="500" fill="hold" id="24"/>
                                        <p:tgtEl>
                                          <p:spTgt spid="61"/>
                                        </p:tgtEl>
                                        <p:attrNameLst>
                                          <p:attrName>ppt_h</p:attrName>
                                        </p:attrNameLst>
                                      </p:cBhvr>
                                      <p:tavLst>
                                        <p:tav tm="0">
                                          <p:val>
                                            <p:fltVal val="0"/>
                                          </p:val>
                                        </p:tav>
                                        <p:tav tm="100000">
                                          <p:val>
                                            <p:strVal val="#ppt_h"/>
                                          </p:val>
                                        </p:tav>
                                      </p:tavLst>
                                    </p:anim>
                                    <p:animEffect filter="fade" transition="in">
                                      <p:cBhvr>
                                        <p:cTn dur="500" id="25"/>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59"/>
      <p:bldP grpId="0" spid="60"/>
      <p:bldP grpId="0" spid="61"/>
    </p:bldLst>
  </p:timing>
</p:sld>
</file>

<file path=ppt/tags/tag1.xml><?xml version="1.0" encoding="utf-8"?>
<p:tagLst xmlns:p="http://schemas.openxmlformats.org/presentationml/2006/main">
  <p:tag name="PA" val="v4.1.3"/>
</p:tagLst>
</file>

<file path=ppt/tags/tag2.xml><?xml version="1.0" encoding="utf-8"?>
<p:tagLst xmlns:p="http://schemas.openxmlformats.org/presentationml/2006/main">
  <p:tag name="PA" val="v4.1.3"/>
</p:tagLst>
</file>

<file path=ppt/tags/tag3.xml><?xml version="1.0" encoding="utf-8"?>
<p:tagLst xmlns:p="http://schemas.openxmlformats.org/presentationml/2006/main">
  <p:tag name="PA" val="v4.1.3"/>
</p:tagLst>
</file>

<file path=ppt/tags/tag4.xml><?xml version="1.0" encoding="utf-8"?>
<p:tagLst xmlns:p="http://schemas.openxmlformats.org/presentationml/2006/main">
  <p:tag name="PA" val="v4.1.3"/>
</p:tagLst>
</file>

<file path=ppt/tags/tag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毕业答辩"/>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D9C6BC8E-C144-42D0-9A3B-7AC7D04EE7A5"/>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答辩蓝色">
      <a:dk1>
        <a:sysClr val="windowText" lastClr="000000"/>
      </a:dk1>
      <a:lt1>
        <a:sysClr val="window" lastClr="FFFFFF"/>
      </a:lt1>
      <a:dk2>
        <a:srgbClr val="EEF2F5"/>
      </a:dk2>
      <a:lt2>
        <a:srgbClr val="E7E6E6"/>
      </a:lt2>
      <a:accent1>
        <a:srgbClr val="29323F"/>
      </a:accent1>
      <a:accent2>
        <a:srgbClr val="29323F"/>
      </a:accent2>
      <a:accent3>
        <a:srgbClr val="A5A5A5"/>
      </a:accent3>
      <a:accent4>
        <a:srgbClr val="FFC000"/>
      </a:accent4>
      <a:accent5>
        <a:srgbClr val="4472C4"/>
      </a:accent5>
      <a:accent6>
        <a:srgbClr val="70AD47"/>
      </a:accent6>
      <a:hlink>
        <a:srgbClr val="000000"/>
      </a:hlink>
      <a:folHlink>
        <a:srgbClr val="954F72"/>
      </a:folHlink>
    </a:clrScheme>
    <a:fontScheme name="标准3">
      <a:majorFont>
        <a:latin typeface="Arial"/>
        <a:ea typeface="微软雅黑"/>
        <a:cs typeface="Arial"/>
      </a:majorFont>
      <a:minorFont>
        <a:latin typeface="Calibri Light"/>
        <a:ea typeface="微软雅黑 Light"/>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175</Paragraphs>
  <Slides>25</Slides>
  <Notes>25</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25</vt:i4>
      </vt:variant>
    </vt:vector>
  </HeadingPairs>
  <TitlesOfParts>
    <vt:vector baseType="lpstr" size="42">
      <vt:lpstr>Arial</vt:lpstr>
      <vt:lpstr>微软雅黑</vt:lpstr>
      <vt:lpstr>Calibri Light</vt:lpstr>
      <vt:lpstr>微软雅黑 Light</vt:lpstr>
      <vt:lpstr>Calibri</vt:lpstr>
      <vt:lpstr>等线 Light</vt:lpstr>
      <vt:lpstr>等线</vt:lpstr>
      <vt:lpstr>Times New Roman</vt:lpstr>
      <vt:lpstr>Gill Sans</vt:lpstr>
      <vt:lpstr>方正宋刻本秀楷简体</vt:lpstr>
      <vt:lpstr>方正兰亭黑_GBK</vt:lpstr>
      <vt:lpstr>宋体</vt:lpstr>
      <vt:lpstr>Open Sans</vt:lpstr>
      <vt:lpstr>冬青黑体简体中文 W3</vt:lpstr>
      <vt:lpstr>禹卫书法行书简体 </vt:lpstr>
      <vt:lpstr>思源黑体 CN ExtraLight</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2021-08-22T11:47:56Z</dcterms:created>
  <cp:lastPrinted>2021-08-22T11:47:56Z</cp:lastPrinted>
  <dcterms:modified xsi:type="dcterms:W3CDTF">2021-08-22T05:34:37Z</dcterms:modified>
  <cp:revision>1</cp:revision>
</cp:coreProperties>
</file>