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55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6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65" r:id="rId5"/>
  </p:sldMasterIdLst>
  <p:notesMasterIdLst>
    <p:notesMasterId r:id="rId6"/>
  </p:notesMasterIdLst>
  <p:sldIdLst>
    <p:sldId id="256" r:id="rId7"/>
    <p:sldId id="257" r:id="rId8"/>
    <p:sldId id="258" r:id="rId9"/>
    <p:sldId id="262" r:id="rId10"/>
    <p:sldId id="282" r:id="rId11"/>
    <p:sldId id="263" r:id="rId12"/>
    <p:sldId id="264" r:id="rId13"/>
    <p:sldId id="274" r:id="rId14"/>
    <p:sldId id="265" r:id="rId15"/>
    <p:sldId id="266" r:id="rId16"/>
    <p:sldId id="259" r:id="rId17"/>
    <p:sldId id="267" r:id="rId18"/>
    <p:sldId id="279" r:id="rId19"/>
    <p:sldId id="268" r:id="rId20"/>
    <p:sldId id="269" r:id="rId21"/>
    <p:sldId id="260" r:id="rId22"/>
    <p:sldId id="270" r:id="rId23"/>
    <p:sldId id="278" r:id="rId24"/>
    <p:sldId id="271" r:id="rId25"/>
    <p:sldId id="283" r:id="rId26"/>
    <p:sldId id="272" r:id="rId27"/>
    <p:sldId id="273" r:id="rId28"/>
    <p:sldId id="261" r:id="rId29"/>
    <p:sldId id="276" r:id="rId30"/>
    <p:sldId id="275" r:id="rId31"/>
    <p:sldId id="284" r:id="rId32"/>
    <p:sldId id="285" r:id="rId33"/>
  </p:sldIdLst>
  <p:sldSz cx="12192000" cy="6858000"/>
  <p:notesSz cx="6858000" cy="9144000"/>
  <p:custDataLst>
    <p:tags r:id="rId34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3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96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4.xml" Type="http://schemas.openxmlformats.org/officeDocument/2006/relationships/slide"/><Relationship Id="rId11" Target="slides/slide5.xml" Type="http://schemas.openxmlformats.org/officeDocument/2006/relationships/slide"/><Relationship Id="rId12" Target="slides/slide6.xml" Type="http://schemas.openxmlformats.org/officeDocument/2006/relationships/slide"/><Relationship Id="rId13" Target="slides/slide7.xml" Type="http://schemas.openxmlformats.org/officeDocument/2006/relationships/slide"/><Relationship Id="rId14" Target="slides/slide8.xml" Type="http://schemas.openxmlformats.org/officeDocument/2006/relationships/slide"/><Relationship Id="rId15" Target="slides/slide9.xml" Type="http://schemas.openxmlformats.org/officeDocument/2006/relationships/slide"/><Relationship Id="rId16" Target="slides/slide10.xml" Type="http://schemas.openxmlformats.org/officeDocument/2006/relationships/slide"/><Relationship Id="rId17" Target="slides/slide11.xml" Type="http://schemas.openxmlformats.org/officeDocument/2006/relationships/slide"/><Relationship Id="rId18" Target="slides/slide12.xml" Type="http://schemas.openxmlformats.org/officeDocument/2006/relationships/slide"/><Relationship Id="rId19" Target="slides/slide13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4.xml" Type="http://schemas.openxmlformats.org/officeDocument/2006/relationships/slide"/><Relationship Id="rId21" Target="slides/slide15.xml" Type="http://schemas.openxmlformats.org/officeDocument/2006/relationships/slide"/><Relationship Id="rId22" Target="slides/slide16.xml" Type="http://schemas.openxmlformats.org/officeDocument/2006/relationships/slide"/><Relationship Id="rId23" Target="slides/slide17.xml" Type="http://schemas.openxmlformats.org/officeDocument/2006/relationships/slide"/><Relationship Id="rId24" Target="slides/slide18.xml" Type="http://schemas.openxmlformats.org/officeDocument/2006/relationships/slide"/><Relationship Id="rId25" Target="slides/slide19.xml" Type="http://schemas.openxmlformats.org/officeDocument/2006/relationships/slide"/><Relationship Id="rId26" Target="slides/slide20.xml" Type="http://schemas.openxmlformats.org/officeDocument/2006/relationships/slide"/><Relationship Id="rId27" Target="slides/slide21.xml" Type="http://schemas.openxmlformats.org/officeDocument/2006/relationships/slide"/><Relationship Id="rId28" Target="slides/slide22.xml" Type="http://schemas.openxmlformats.org/officeDocument/2006/relationships/slide"/><Relationship Id="rId29" Target="slides/slide23.xml" Type="http://schemas.openxmlformats.org/officeDocument/2006/relationships/slide"/><Relationship Id="rId3" Target="slideMasters/slideMaster3.xml" Type="http://schemas.openxmlformats.org/officeDocument/2006/relationships/slideMaster"/><Relationship Id="rId30" Target="slides/slide24.xml" Type="http://schemas.openxmlformats.org/officeDocument/2006/relationships/slide"/><Relationship Id="rId31" Target="slides/slide25.xml" Type="http://schemas.openxmlformats.org/officeDocument/2006/relationships/slide"/><Relationship Id="rId32" Target="slides/slide26.xml" Type="http://schemas.openxmlformats.org/officeDocument/2006/relationships/slide"/><Relationship Id="rId33" Target="slides/slide27.xml" Type="http://schemas.openxmlformats.org/officeDocument/2006/relationships/slide"/><Relationship Id="rId34" Target="tags/tag1.xml" Type="http://schemas.openxmlformats.org/officeDocument/2006/relationships/tags"/><Relationship Id="rId35" Target="presProps.xml" Type="http://schemas.openxmlformats.org/officeDocument/2006/relationships/presProps"/><Relationship Id="rId36" Target="viewProps.xml" Type="http://schemas.openxmlformats.org/officeDocument/2006/relationships/viewProps"/><Relationship Id="rId37" Target="theme/theme1.xml" Type="http://schemas.openxmlformats.org/officeDocument/2006/relationships/theme"/><Relationship Id="rId38" Target="tableStyles.xml" Type="http://schemas.openxmlformats.org/officeDocument/2006/relationships/tableStyles"/><Relationship Id="rId4" Target="slideMasters/slideMaster4.xml" Type="http://schemas.openxmlformats.org/officeDocument/2006/relationships/slideMaster"/><Relationship Id="rId5" Target="slideMasters/slideMaster5.xml" Type="http://schemas.openxmlformats.org/officeDocument/2006/relationships/slideMaster"/><Relationship Id="rId6" Target="notesMasters/notesMaster1.xml" Type="http://schemas.openxmlformats.org/officeDocument/2006/relationships/notesMaster"/><Relationship Id="rId7" Target="slides/slide1.xml" Type="http://schemas.openxmlformats.org/officeDocument/2006/relationships/slide"/><Relationship Id="rId8" Target="slides/slide2.xml" Type="http://schemas.openxmlformats.org/officeDocument/2006/relationships/slide"/><Relationship Id="rId9" Target="slides/slide3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6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D2FBF07-153B-406E-9C0D-817A5DD16296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A82DCD90-62FA-4EBF-8E2D-1BC8BE720D4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45970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5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6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7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8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9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0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1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2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3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4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5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6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7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8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9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0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1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2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3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4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5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D02BE-75D9-4A13-8483-9F7A1F0DFD38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7D0B3-16F2-4BB3-8B69-B6D1C0B9DF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91725694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E763B-ADFD-4316-89A0-32FF3F47492C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78996-C61E-4306-8DBB-50389A71D4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17488683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EB904-F0E6-420B-AC82-421776602E3E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D8DC-D4F1-4538-BEC9-D67F604733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66448998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AB1FD-77DB-4233-80D6-768A2ED56845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D231F-8300-4D5D-9E69-EA02C1C1773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37623118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ADE28-0C66-462C-B7DC-EC27A032547E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64284-1235-436D-8934-11830CA394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7722564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EFC6A-9614-42F7-9186-6EB7155E6CFD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CD8E1-22F7-49EF-B317-89D5509394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87853262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15592-36A4-495E-9FD5-DDE0192A1C64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C9191-FA4B-4ED4-939F-91F8151C98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13098536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14AC9-3C81-4342-AD9E-E3EE756331B9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90DE3-B378-4651-A3A5-3F38CA5E701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26910936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CAA99-7C88-4E1C-8397-8DC9A26B9058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AF130-9046-4778-B0A4-DD41514742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31322330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7DBA2-3ED9-420E-9433-533F88840909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6C8F5-FD4D-4B2F-9FE3-5FC81B4902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65296761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5BEE0-6F7A-4982-ACA4-BA70D37DD903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30172-1591-4B3F-8A56-49183BE405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143131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F3350-FDFE-434A-AF7E-7091D48B416C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D8C5F-DA56-4573-9953-9140AF2612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3712766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91497-4286-420E-88F8-47404672184D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A0DA2-88C2-4E32-B124-76D8925B908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91910415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F261F-27E2-4677-B243-AD8E4F74712A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E436E-DE3A-45DC-B334-0A355FD6F1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38382804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1A128-5E81-4D0E-B984-F22BEF39B879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3DB17-1F2B-4516-BB9D-39247C2D64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52151684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8A8C5-12BA-4DCE-A8FC-D86A07B74F71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38820-5049-473E-AA78-3C96E4AC2F0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078763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B756E-F36D-4A7D-9AE8-E846B1329C70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16B62-DBB1-41E7-874A-FBD6D5078E3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7643036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DD4C7-B6EA-4B0D-9FF7-5C7F215E70C1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451DA-4E02-49DD-B7B2-A84455102A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76715267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762B9-4A0D-4369-83DE-05020F6B8013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9ED8D-27D1-4042-8072-060E79F687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41522841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75665-615A-4358-89B0-5217FBAB2D42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06019-F705-44BC-8964-8FF13E07DB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80254520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D440-AF3C-41D5-8AE7-2E4C3895A748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288F9-E53A-452C-9A27-E490E583AE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35241248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387BA-0A69-4A06-ADFE-B88B340ED1C5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E50A8-0D01-49D0-AADA-A2F5E14EBF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0221853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0A47C-E76F-48FB-BC0D-874814FB12EA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96B87-BE78-49BB-992C-8C79238C70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97038973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C1D49-8789-4B97-8FB6-8196EE36CEA4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25D7C-2BDB-419A-A926-8B527DD979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79616635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70191-088B-4C16-B59B-EF68D548371F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09F93-21D0-4CED-9439-F7BF018B48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38362417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8E23D-DC3D-48B9-9D46-1C68C2B19A2E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C4E86-E2CA-437F-A351-17D7236DC54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17580393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F2C28-40CC-4CCE-8A5D-783319E2E4E4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4D2A5-6848-49F0-B78A-DA72AC23DA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05394295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CA5D9-04E7-4DB9-BAA8-1CE76E9E9BB6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B24E7-7509-4175-9713-F411766F1B1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74616887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639AA-F100-43B2-AB0E-892D2BBEF251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B45D7-6142-4C3B-A8A9-7C1406FD1C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05591570"/>
      </p:ext>
    </p:extLst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1FB33-A832-490C-A241-6CFB8AF304F3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D00CB-1E3A-4DEB-AD15-4150D0FEED7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62264657"/>
      </p:ext>
    </p:extLst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794EA-2A98-4A31-B3E3-64C3409E1468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EB6AD-6BE6-41F4-87FB-868BE0FD9F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02273398"/>
      </p:ext>
    </p:extLst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B459F-5A41-4AED-9E3D-99D32537D1A4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51E10-71B4-4147-B7C5-63D6F66EB7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10504877"/>
      </p:ext>
    </p:extLst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39010-DED1-4070-BF8A-47FEF97367C8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35581-4C5A-41F5-9F06-88FABA7CAC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0302537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8C22B-F217-4B3C-974E-BD2378D75662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C6390-D52F-4730-ACC1-E7F76964CD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0180073"/>
      </p:ext>
    </p:extLst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3FB7B-09CE-4319-A111-1F679784BFFF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8A3CE-62C0-4DA4-81C9-770FCF079AB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14300487"/>
      </p:ext>
    </p:extLst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B082D-AD89-4789-BE28-E3E32CF1AA2B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00920-9D16-4637-89B5-A3540B427C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20161041"/>
      </p:ext>
    </p:extLst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4EB65-97B7-41F5-A1DE-F0C8FD14D02D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FA27A-A4B6-4438-81A1-22BB4FECD5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29167411"/>
      </p:ext>
    </p:extLst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13992-E4B5-466E-9140-2E9E437DCB5A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FA2F9-D41E-4133-ABD1-C0D5543D14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16002882"/>
      </p:ext>
    </p:extLst>
  </p:cSld>
  <p:clrMapOvr>
    <a:masterClrMapping/>
  </p:clrMapOvr>
  <p:transition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256AA-EE91-48E7-B81E-3764D264D5FA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B0280-F820-4B29-BED7-6C63D55ACA3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61822938"/>
      </p:ext>
    </p:extLst>
  </p:cSld>
  <p:clrMapOvr>
    <a:masterClrMapping/>
  </p:clrMapOvr>
  <p:transition/>
  <p:timing/>
</p:sldLayout>
</file>

<file path=ppt/slideLayouts/slideLayout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27718069"/>
      </p:ext>
    </p:extLst>
  </p:cSld>
  <p:clrMapOvr>
    <a:masterClrMapping/>
  </p:clrMapOvr>
  <p:transition/>
  <p:timing/>
</p:sldLayout>
</file>

<file path=ppt/slideLayouts/slideLayout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84022303"/>
      </p:ext>
    </p:extLst>
  </p:cSld>
  <p:clrMapOvr>
    <a:masterClrMapping/>
  </p:clrMapOvr>
  <p:transition/>
  <p:timing/>
</p:sldLayout>
</file>

<file path=ppt/slideLayouts/slideLayout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29689499"/>
      </p:ext>
    </p:extLst>
  </p:cSld>
  <p:clrMapOvr>
    <a:masterClrMapping/>
  </p:clrMapOvr>
  <p:transition/>
  <p:timing/>
</p:sldLayout>
</file>

<file path=ppt/slideLayouts/slideLayout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5887308"/>
      </p:ext>
    </p:extLst>
  </p:cSld>
  <p:clrMapOvr>
    <a:masterClrMapping/>
  </p:clrMapOvr>
  <p:transition/>
  <p:timing/>
</p:sldLayout>
</file>

<file path=ppt/slideLayouts/slideLayout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33435076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3DAA-C377-4BCC-96D6-3AADB46601BC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01B1E-A432-4F92-B1D4-79767232E2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72292102"/>
      </p:ext>
    </p:extLst>
  </p:cSld>
  <p:clrMapOvr>
    <a:masterClrMapping/>
  </p:clrMapOvr>
  <p:transition/>
  <p:timing/>
</p:sldLayout>
</file>

<file path=ppt/slideLayouts/slideLayout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53459210"/>
      </p:ext>
    </p:extLst>
  </p:cSld>
  <p:clrMapOvr>
    <a:masterClrMapping/>
  </p:clrMapOvr>
  <p:transition/>
  <p:timing/>
</p:sldLayout>
</file>

<file path=ppt/slideLayouts/slideLayout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68763376"/>
      </p:ext>
    </p:extLst>
  </p:cSld>
  <p:clrMapOvr>
    <a:masterClrMapping/>
  </p:clrMapOvr>
  <p:transition/>
  <p:timing/>
</p:sldLayout>
</file>

<file path=ppt/slideLayouts/slideLayout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29234156"/>
      </p:ext>
    </p:extLst>
  </p:cSld>
  <p:clrMapOvr>
    <a:masterClrMapping/>
  </p:clrMapOvr>
  <p:transition/>
  <p:timing/>
</p:sldLayout>
</file>

<file path=ppt/slideLayouts/slideLayout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82461556"/>
      </p:ext>
    </p:extLst>
  </p:cSld>
  <p:clrMapOvr>
    <a:masterClrMapping/>
  </p:clrMapOvr>
  <p:transition/>
  <p:timing/>
</p:sldLayout>
</file>

<file path=ppt/slideLayouts/slideLayout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68605433"/>
      </p:ext>
    </p:extLst>
  </p:cSld>
  <p:clrMapOvr>
    <a:masterClrMapping/>
  </p:clrMapOvr>
  <p:transition/>
  <p:timing/>
</p:sldLayout>
</file>

<file path=ppt/slideLayouts/slideLayout5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03392028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7F53C-15A3-4870-90F7-DAB03B68BA0C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A65D6-171F-4062-A2E4-3A6F4E055D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1979223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3A6CE-EB77-4DCA-B07B-ABE7FC8419A8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B2293-7482-4618-8151-4DD9E3CBAE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62291309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50822-F770-426F-8DBF-69723AE66553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82F7-2FF0-4E14-8D81-9032C6814DE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2190948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B69B6-62B5-4DBA-BB9C-169DCF877776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CD12E-1C25-4D44-9F9D-105CF175788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15693212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10" Target="../slideLayouts/slideLayout32.xml" Type="http://schemas.openxmlformats.org/officeDocument/2006/relationships/slideLayout"/><Relationship Id="rId11" Target="../slideLayouts/slideLayout33.xml" Type="http://schemas.openxmlformats.org/officeDocument/2006/relationships/slideLayout"/><Relationship Id="rId12" Target="../media/image1.png" Type="http://schemas.openxmlformats.org/officeDocument/2006/relationships/image"/><Relationship Id="rId13" Target="../theme/theme3.xml" Type="http://schemas.openxmlformats.org/officeDocument/2006/relationships/theme"/><Relationship Id="rId2" Target="../slideLayouts/slideLayout24.xml" Type="http://schemas.openxmlformats.org/officeDocument/2006/relationships/slideLayout"/><Relationship Id="rId3" Target="../slideLayouts/slideLayout25.xml" Type="http://schemas.openxmlformats.org/officeDocument/2006/relationships/slideLayout"/><Relationship Id="rId4" Target="../slideLayouts/slideLayout26.xml" Type="http://schemas.openxmlformats.org/officeDocument/2006/relationships/slideLayout"/><Relationship Id="rId5" Target="../slideLayouts/slideLayout27.xml" Type="http://schemas.openxmlformats.org/officeDocument/2006/relationships/slideLayout"/><Relationship Id="rId6" Target="../slideLayouts/slideLayout28.xml" Type="http://schemas.openxmlformats.org/officeDocument/2006/relationships/slideLayout"/><Relationship Id="rId7" Target="../slideLayouts/slideLayout29.xml" Type="http://schemas.openxmlformats.org/officeDocument/2006/relationships/slideLayout"/><Relationship Id="rId8" Target="../slideLayouts/slideLayout30.xml" Type="http://schemas.openxmlformats.org/officeDocument/2006/relationships/slideLayout"/><Relationship Id="rId9" Target="../slideLayouts/slideLayout31.xml" Type="http://schemas.openxmlformats.org/officeDocument/2006/relationships/slideLayout"/></Relationships>
</file>

<file path=ppt/slideMasters/_rels/slideMaster4.xml.rels><?xml version="1.0" encoding="UTF-8" standalone="yes"?><Relationships xmlns="http://schemas.openxmlformats.org/package/2006/relationships"><Relationship Id="rId1" Target="../slideLayouts/slideLayout34.xml" Type="http://schemas.openxmlformats.org/officeDocument/2006/relationships/slideLayout"/><Relationship Id="rId10" Target="../slideLayouts/slideLayout43.xml" Type="http://schemas.openxmlformats.org/officeDocument/2006/relationships/slideLayout"/><Relationship Id="rId11" Target="../slideLayouts/slideLayout44.xml" Type="http://schemas.openxmlformats.org/officeDocument/2006/relationships/slideLayout"/><Relationship Id="rId12" Target="../theme/theme4.xml" Type="http://schemas.openxmlformats.org/officeDocument/2006/relationships/theme"/><Relationship Id="rId2" Target="../slideLayouts/slideLayout35.xml" Type="http://schemas.openxmlformats.org/officeDocument/2006/relationships/slideLayout"/><Relationship Id="rId3" Target="../slideLayouts/slideLayout36.xml" Type="http://schemas.openxmlformats.org/officeDocument/2006/relationships/slideLayout"/><Relationship Id="rId4" Target="../slideLayouts/slideLayout37.xml" Type="http://schemas.openxmlformats.org/officeDocument/2006/relationships/slideLayout"/><Relationship Id="rId5" Target="../slideLayouts/slideLayout38.xml" Type="http://schemas.openxmlformats.org/officeDocument/2006/relationships/slideLayout"/><Relationship Id="rId6" Target="../slideLayouts/slideLayout39.xml" Type="http://schemas.openxmlformats.org/officeDocument/2006/relationships/slideLayout"/><Relationship Id="rId7" Target="../slideLayouts/slideLayout40.xml" Type="http://schemas.openxmlformats.org/officeDocument/2006/relationships/slideLayout"/><Relationship Id="rId8" Target="../slideLayouts/slideLayout41.xml" Type="http://schemas.openxmlformats.org/officeDocument/2006/relationships/slideLayout"/><Relationship Id="rId9" Target="../slideLayouts/slideLayout42.xml" Type="http://schemas.openxmlformats.org/officeDocument/2006/relationships/slideLayout"/></Relationships>
</file>

<file path=ppt/slideMasters/_rels/slideMaster5.xml.rels><?xml version="1.0" encoding="UTF-8" standalone="yes"?><Relationships xmlns="http://schemas.openxmlformats.org/package/2006/relationships"><Relationship Id="rId1" Target="../slideLayouts/slideLayout45.xml" Type="http://schemas.openxmlformats.org/officeDocument/2006/relationships/slideLayout"/><Relationship Id="rId10" Target="../slideLayouts/slideLayout54.xml" Type="http://schemas.openxmlformats.org/officeDocument/2006/relationships/slideLayout"/><Relationship Id="rId11" Target="../slideLayouts/slideLayout55.xml" Type="http://schemas.openxmlformats.org/officeDocument/2006/relationships/slideLayout"/><Relationship Id="rId12" Target="../theme/theme5.xml" Type="http://schemas.openxmlformats.org/officeDocument/2006/relationships/theme"/><Relationship Id="rId2" Target="../slideLayouts/slideLayout46.xml" Type="http://schemas.openxmlformats.org/officeDocument/2006/relationships/slideLayout"/><Relationship Id="rId3" Target="../slideLayouts/slideLayout47.xml" Type="http://schemas.openxmlformats.org/officeDocument/2006/relationships/slideLayout"/><Relationship Id="rId4" Target="../slideLayouts/slideLayout48.xml" Type="http://schemas.openxmlformats.org/officeDocument/2006/relationships/slideLayout"/><Relationship Id="rId5" Target="../slideLayouts/slideLayout49.xml" Type="http://schemas.openxmlformats.org/officeDocument/2006/relationships/slideLayout"/><Relationship Id="rId6" Target="../slideLayouts/slideLayout50.xml" Type="http://schemas.openxmlformats.org/officeDocument/2006/relationships/slideLayout"/><Relationship Id="rId7" Target="../slideLayouts/slideLayout51.xml" Type="http://schemas.openxmlformats.org/officeDocument/2006/relationships/slideLayout"/><Relationship Id="rId8" Target="../slideLayouts/slideLayout52.xml" Type="http://schemas.openxmlformats.org/officeDocument/2006/relationships/slideLayout"/><Relationship Id="rId9" Target="../slideLayouts/slideLayout53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CAE9401-E3DA-42DC-9F2E-692C1210B549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3CB1E8D-84E6-4288-A09F-4A098AD868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iming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pattFill prst="lgGrid">
          <a:fgClr>
            <a:srgbClr val="F2F2F2"/>
          </a:fgClr>
          <a:bgClr>
            <a:srgbClr val="F7F7F7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C3AB5854-7811-4796-B9B0-B5F8231002A9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4C4E9B09-4878-4F68-8CCC-87B45EBEA8D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ransition/>
  <p:timing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771F603-79C2-4188-93D1-2BD90EC15B26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44AD9D3-5DBA-4A57-B515-60CCF37DD7F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ransition/>
  <p:timing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099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7A14A7E-14CB-4017-AE9C-6BA8B6CBCDF6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293DF64-2C19-42E0-8ADA-2655D2A217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ransition/>
  <p:timing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val="349207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4.pn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8.png" Type="http://schemas.openxmlformats.org/officeDocument/2006/relationships/image"/><Relationship Id="rId3" Target="../media/image19.png" Type="http://schemas.openxmlformats.org/officeDocument/2006/relationships/image"/><Relationship Id="rId4" Target="../media/image20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1.emf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2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3.png" Type="http://schemas.openxmlformats.org/officeDocument/2006/relationships/image"/><Relationship Id="rId3" Target="../media/image24.png" Type="http://schemas.openxmlformats.org/officeDocument/2006/relationships/image"/><Relationship Id="rId4" Target="../media/image25.png" Type="http://schemas.openxmlformats.org/officeDocument/2006/relationships/image"/><Relationship Id="rId5" Target="../media/image26.png" Type="http://schemas.openxmlformats.org/officeDocument/2006/relationships/image"/><Relationship Id="rId6" Target="../media/image27.png" Type="http://schemas.openxmlformats.org/officeDocument/2006/relationships/image"/><Relationship Id="rId7" Target="../media/image2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2" Target="../media/image29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0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1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34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7.emf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87C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8" name="Freeform 382"/>
          <p:cNvSpPr/>
          <p:nvPr/>
        </p:nvSpPr>
        <p:spPr bwMode="auto">
          <a:xfrm>
            <a:off x="-1588" y="2768600"/>
            <a:ext cx="12193588" cy="2384425"/>
          </a:xfrm>
          <a:custGeom>
            <a:gdLst>
              <a:gd fmla="*/ 12091567 w 2749" name="T0"/>
              <a:gd fmla="*/ 2384425 h 1198" name="T1"/>
              <a:gd fmla="*/ 106455 w 2749" name="T2"/>
              <a:gd fmla="*/ 2384425 h 1198" name="T3"/>
              <a:gd fmla="*/ 0 w 2749" name="T4"/>
              <a:gd fmla="*/ 2336657 h 1198" name="T5"/>
              <a:gd fmla="*/ 0 w 2749" name="T6"/>
              <a:gd fmla="*/ 47768 h 1198" name="T7"/>
              <a:gd fmla="*/ 106455 w 2749" name="T8"/>
              <a:gd fmla="*/ 0 h 1198" name="T9"/>
              <a:gd fmla="*/ 12091567 w 2749" name="T10"/>
              <a:gd fmla="*/ 0 h 1198" name="T11"/>
              <a:gd fmla="*/ 12193587 w 2749" name="T12"/>
              <a:gd fmla="*/ 47768 h 1198" name="T13"/>
              <a:gd fmla="*/ 12193587 w 2749" name="T14"/>
              <a:gd fmla="*/ 2336657 h 1198" name="T15"/>
              <a:gd fmla="*/ 12091567 w 2749" name="T16"/>
              <a:gd fmla="*/ 2384425 h 1198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b" l="0" r="r" t="0"/>
            <a:pathLst>
              <a:path h="1198" w="2749">
                <a:moveTo>
                  <a:pt x="2726" y="1198"/>
                </a:moveTo>
                <a:cubicBezTo>
                  <a:pt x="24" y="1198"/>
                  <a:pt x="24" y="1198"/>
                  <a:pt x="24" y="1198"/>
                </a:cubicBezTo>
                <a:cubicBezTo>
                  <a:pt x="11" y="1198"/>
                  <a:pt x="0" y="1187"/>
                  <a:pt x="0" y="117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1"/>
                  <a:pt x="11" y="0"/>
                  <a:pt x="24" y="0"/>
                </a:cubicBezTo>
                <a:cubicBezTo>
                  <a:pt x="2726" y="0"/>
                  <a:pt x="2726" y="0"/>
                  <a:pt x="2726" y="0"/>
                </a:cubicBezTo>
                <a:cubicBezTo>
                  <a:pt x="2739" y="0"/>
                  <a:pt x="2749" y="11"/>
                  <a:pt x="2749" y="24"/>
                </a:cubicBezTo>
                <a:cubicBezTo>
                  <a:pt x="2749" y="1174"/>
                  <a:pt x="2749" y="1174"/>
                  <a:pt x="2749" y="1174"/>
                </a:cubicBezTo>
                <a:cubicBezTo>
                  <a:pt x="2749" y="1187"/>
                  <a:pt x="2739" y="1198"/>
                  <a:pt x="2726" y="1198"/>
                </a:cubicBezTo>
              </a:path>
            </a:pathLst>
          </a:custGeom>
          <a:solidFill>
            <a:srgbClr val="2E4C64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grpSp>
        <p:nvGrpSpPr>
          <p:cNvPr id="19459" name="组合 773"/>
          <p:cNvGrpSpPr/>
          <p:nvPr/>
        </p:nvGrpSpPr>
        <p:grpSpPr>
          <a:xfrm>
            <a:off x="6718300" y="1900238"/>
            <a:ext cx="5472113" cy="4130675"/>
            <a:chOff x="6719888" y="2131781"/>
            <a:chExt cx="5472112" cy="4130676"/>
          </a:xfrm>
        </p:grpSpPr>
        <p:sp>
          <p:nvSpPr>
            <p:cNvPr id="19467" name="AutoShape 380"/>
            <p:cNvSpPr>
              <a:spLocks noChangeArrowheads="1" noChangeAspect="1" noTextEdit="1"/>
            </p:cNvSpPr>
            <p:nvPr/>
          </p:nvSpPr>
          <p:spPr bwMode="auto">
            <a:xfrm>
              <a:off x="6719888" y="2131781"/>
              <a:ext cx="5472112" cy="4129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468" name="Freeform 383"/>
            <p:cNvSpPr/>
            <p:nvPr/>
          </p:nvSpPr>
          <p:spPr bwMode="auto">
            <a:xfrm>
              <a:off x="9183688" y="4540019"/>
              <a:ext cx="549275" cy="698500"/>
            </a:xfrm>
            <a:custGeom>
              <a:gdLst>
                <a:gd fmla="*/ 513453 w 276" name="T0"/>
                <a:gd fmla="*/ 698500 h 351" name="T1"/>
                <a:gd fmla="*/ 35822 w 276" name="T2"/>
                <a:gd fmla="*/ 698500 h 351" name="T3"/>
                <a:gd fmla="*/ 0 w 276" name="T4"/>
                <a:gd fmla="*/ 662679 h 351" name="T5"/>
                <a:gd fmla="*/ 0 w 276" name="T6"/>
                <a:gd fmla="*/ 35821 h 351" name="T7"/>
                <a:gd fmla="*/ 35822 w 276" name="T8"/>
                <a:gd fmla="*/ 0 h 351" name="T9"/>
                <a:gd fmla="*/ 513453 w 276" name="T10"/>
                <a:gd fmla="*/ 0 h 351" name="T11"/>
                <a:gd fmla="*/ 549275 w 276" name="T12"/>
                <a:gd fmla="*/ 35821 h 351" name="T13"/>
                <a:gd fmla="*/ 549275 w 276" name="T14"/>
                <a:gd fmla="*/ 662679 h 351" name="T15"/>
                <a:gd fmla="*/ 513453 w 276" name="T16"/>
                <a:gd fmla="*/ 698500 h 351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351" w="276">
                  <a:moveTo>
                    <a:pt x="258" y="351"/>
                  </a:moveTo>
                  <a:cubicBezTo>
                    <a:pt x="18" y="351"/>
                    <a:pt x="18" y="351"/>
                    <a:pt x="18" y="351"/>
                  </a:cubicBezTo>
                  <a:cubicBezTo>
                    <a:pt x="8" y="351"/>
                    <a:pt x="0" y="343"/>
                    <a:pt x="0" y="33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68" y="0"/>
                    <a:pt x="276" y="8"/>
                    <a:pt x="276" y="18"/>
                  </a:cubicBezTo>
                  <a:cubicBezTo>
                    <a:pt x="276" y="333"/>
                    <a:pt x="276" y="333"/>
                    <a:pt x="276" y="333"/>
                  </a:cubicBezTo>
                  <a:cubicBezTo>
                    <a:pt x="276" y="343"/>
                    <a:pt x="268" y="351"/>
                    <a:pt x="258" y="351"/>
                  </a:cubicBezTo>
                </a:path>
              </a:pathLst>
            </a:cu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469" name="Rectangle 384"/>
            <p:cNvSpPr>
              <a:spLocks noChangeArrowheads="1"/>
            </p:cNvSpPr>
            <p:nvPr/>
          </p:nvSpPr>
          <p:spPr bwMode="auto">
            <a:xfrm>
              <a:off x="9221788" y="4559069"/>
              <a:ext cx="473075" cy="6080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19470" name="Rectangle 385"/>
            <p:cNvSpPr>
              <a:spLocks noChangeArrowheads="1"/>
            </p:cNvSpPr>
            <p:nvPr/>
          </p:nvSpPr>
          <p:spPr bwMode="auto">
            <a:xfrm>
              <a:off x="9221788" y="4559069"/>
              <a:ext cx="473075" cy="608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19471" name="Freeform 386"/>
            <p:cNvSpPr/>
            <p:nvPr/>
          </p:nvSpPr>
          <p:spPr bwMode="auto">
            <a:xfrm>
              <a:off x="9221788" y="5167082"/>
              <a:ext cx="473075" cy="20638"/>
            </a:xfrm>
            <a:custGeom>
              <a:gdLst>
                <a:gd fmla="*/ 466725 w 298" name="T0"/>
                <a:gd fmla="*/ 20638 h 13" name="T1"/>
                <a:gd fmla="*/ 3175 w 298" name="T2"/>
                <a:gd fmla="*/ 20638 h 13" name="T3"/>
                <a:gd fmla="*/ 0 w 298" name="T4"/>
                <a:gd fmla="*/ 0 h 13" name="T5"/>
                <a:gd fmla="*/ 473075 w 298" name="T6"/>
                <a:gd fmla="*/ 0 h 13" name="T7"/>
                <a:gd fmla="*/ 466725 w 298" name="T8"/>
                <a:gd fmla="*/ 20638 h 1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3" w="298">
                  <a:moveTo>
                    <a:pt x="294" y="13"/>
                  </a:moveTo>
                  <a:lnTo>
                    <a:pt x="2" y="13"/>
                  </a:lnTo>
                  <a:lnTo>
                    <a:pt x="0" y="0"/>
                  </a:lnTo>
                  <a:lnTo>
                    <a:pt x="298" y="0"/>
                  </a:lnTo>
                  <a:lnTo>
                    <a:pt x="294" y="13"/>
                  </a:lnTo>
                  <a:close/>
                </a:path>
              </a:pathLst>
            </a:custGeom>
            <a:solidFill>
              <a:srgbClr val="DEDDD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472" name="Freeform 387"/>
            <p:cNvSpPr/>
            <p:nvPr/>
          </p:nvSpPr>
          <p:spPr bwMode="auto">
            <a:xfrm>
              <a:off x="9250363" y="4608282"/>
              <a:ext cx="412750" cy="12700"/>
            </a:xfrm>
            <a:custGeom>
              <a:gdLst>
                <a:gd fmla="*/ 408762 w 207" name="T0"/>
                <a:gd fmla="*/ 0 h 7" name="T1"/>
                <a:gd fmla="*/ 3988 w 207" name="T2"/>
                <a:gd fmla="*/ 0 h 7" name="T3"/>
                <a:gd fmla="*/ 0 w 207" name="T4"/>
                <a:gd fmla="*/ 3629 h 7" name="T5"/>
                <a:gd fmla="*/ 0 w 207" name="T6"/>
                <a:gd fmla="*/ 9071 h 7" name="T7"/>
                <a:gd fmla="*/ 3988 w 207" name="T8"/>
                <a:gd fmla="*/ 12700 h 7" name="T9"/>
                <a:gd fmla="*/ 408762 w 207" name="T10"/>
                <a:gd fmla="*/ 12700 h 7" name="T11"/>
                <a:gd fmla="*/ 412750 w 207" name="T12"/>
                <a:gd fmla="*/ 9071 h 7" name="T13"/>
                <a:gd fmla="*/ 412750 w 207" name="T14"/>
                <a:gd fmla="*/ 3629 h 7" name="T15"/>
                <a:gd fmla="*/ 408762 w 207" name="T16"/>
                <a:gd fmla="*/ 0 h 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7" w="20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473" name="Freeform 388"/>
            <p:cNvSpPr/>
            <p:nvPr/>
          </p:nvSpPr>
          <p:spPr bwMode="auto">
            <a:xfrm>
              <a:off x="9250363" y="4644794"/>
              <a:ext cx="412750" cy="14288"/>
            </a:xfrm>
            <a:custGeom>
              <a:gdLst>
                <a:gd fmla="*/ 408762 w 207" name="T0"/>
                <a:gd fmla="*/ 0 h 7" name="T1"/>
                <a:gd fmla="*/ 3988 w 207" name="T2"/>
                <a:gd fmla="*/ 0 h 7" name="T3"/>
                <a:gd fmla="*/ 0 w 207" name="T4"/>
                <a:gd fmla="*/ 4082 h 7" name="T5"/>
                <a:gd fmla="*/ 0 w 207" name="T6"/>
                <a:gd fmla="*/ 10206 h 7" name="T7"/>
                <a:gd fmla="*/ 3988 w 207" name="T8"/>
                <a:gd fmla="*/ 14288 h 7" name="T9"/>
                <a:gd fmla="*/ 408762 w 207" name="T10"/>
                <a:gd fmla="*/ 14288 h 7" name="T11"/>
                <a:gd fmla="*/ 412750 w 207" name="T12"/>
                <a:gd fmla="*/ 10206 h 7" name="T13"/>
                <a:gd fmla="*/ 412750 w 207" name="T14"/>
                <a:gd fmla="*/ 4082 h 7" name="T15"/>
                <a:gd fmla="*/ 408762 w 207" name="T16"/>
                <a:gd fmla="*/ 0 h 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7" w="20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474" name="Freeform 389"/>
            <p:cNvSpPr/>
            <p:nvPr/>
          </p:nvSpPr>
          <p:spPr bwMode="auto">
            <a:xfrm>
              <a:off x="9250363" y="4682894"/>
              <a:ext cx="412750" cy="14288"/>
            </a:xfrm>
            <a:custGeom>
              <a:gdLst>
                <a:gd fmla="*/ 408762 w 207" name="T0"/>
                <a:gd fmla="*/ 0 h 7" name="T1"/>
                <a:gd fmla="*/ 3988 w 207" name="T2"/>
                <a:gd fmla="*/ 0 h 7" name="T3"/>
                <a:gd fmla="*/ 0 w 207" name="T4"/>
                <a:gd fmla="*/ 4082 h 7" name="T5"/>
                <a:gd fmla="*/ 0 w 207" name="T6"/>
                <a:gd fmla="*/ 10206 h 7" name="T7"/>
                <a:gd fmla="*/ 3988 w 207" name="T8"/>
                <a:gd fmla="*/ 14288 h 7" name="T9"/>
                <a:gd fmla="*/ 408762 w 207" name="T10"/>
                <a:gd fmla="*/ 14288 h 7" name="T11"/>
                <a:gd fmla="*/ 412750 w 207" name="T12"/>
                <a:gd fmla="*/ 10206 h 7" name="T13"/>
                <a:gd fmla="*/ 412750 w 207" name="T14"/>
                <a:gd fmla="*/ 4082 h 7" name="T15"/>
                <a:gd fmla="*/ 408762 w 207" name="T16"/>
                <a:gd fmla="*/ 0 h 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7" w="20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475" name="Freeform 390"/>
            <p:cNvSpPr/>
            <p:nvPr/>
          </p:nvSpPr>
          <p:spPr bwMode="auto">
            <a:xfrm>
              <a:off x="9250363" y="4720994"/>
              <a:ext cx="412750" cy="12700"/>
            </a:xfrm>
            <a:custGeom>
              <a:gdLst>
                <a:gd fmla="*/ 408762 w 207" name="T0"/>
                <a:gd fmla="*/ 0 h 6" name="T1"/>
                <a:gd fmla="*/ 3988 w 207" name="T2"/>
                <a:gd fmla="*/ 0 h 6" name="T3"/>
                <a:gd fmla="*/ 0 w 207" name="T4"/>
                <a:gd fmla="*/ 4233 h 6" name="T5"/>
                <a:gd fmla="*/ 0 w 207" name="T6"/>
                <a:gd fmla="*/ 8467 h 6" name="T7"/>
                <a:gd fmla="*/ 3988 w 207" name="T8"/>
                <a:gd fmla="*/ 12700 h 6" name="T9"/>
                <a:gd fmla="*/ 408762 w 207" name="T10"/>
                <a:gd fmla="*/ 12700 h 6" name="T11"/>
                <a:gd fmla="*/ 412750 w 207" name="T12"/>
                <a:gd fmla="*/ 8467 h 6" name="T13"/>
                <a:gd fmla="*/ 412750 w 207" name="T14"/>
                <a:gd fmla="*/ 4233 h 6" name="T15"/>
                <a:gd fmla="*/ 408762 w 207" name="T16"/>
                <a:gd fmla="*/ 0 h 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6" w="20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6" y="6"/>
                    <a:pt x="207" y="6"/>
                    <a:pt x="207" y="4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476" name="Freeform 391"/>
            <p:cNvSpPr/>
            <p:nvPr/>
          </p:nvSpPr>
          <p:spPr bwMode="auto">
            <a:xfrm>
              <a:off x="9250363" y="4759094"/>
              <a:ext cx="412750" cy="11113"/>
            </a:xfrm>
            <a:custGeom>
              <a:gdLst>
                <a:gd fmla="*/ 408762 w 207" name="T0"/>
                <a:gd fmla="*/ 0 h 6" name="T1"/>
                <a:gd fmla="*/ 3988 w 207" name="T2"/>
                <a:gd fmla="*/ 0 h 6" name="T3"/>
                <a:gd fmla="*/ 0 w 207" name="T4"/>
                <a:gd fmla="*/ 3704 h 6" name="T5"/>
                <a:gd fmla="*/ 0 w 207" name="T6"/>
                <a:gd fmla="*/ 7409 h 6" name="T7"/>
                <a:gd fmla="*/ 3988 w 207" name="T8"/>
                <a:gd fmla="*/ 11113 h 6" name="T9"/>
                <a:gd fmla="*/ 408762 w 207" name="T10"/>
                <a:gd fmla="*/ 11113 h 6" name="T11"/>
                <a:gd fmla="*/ 412750 w 207" name="T12"/>
                <a:gd fmla="*/ 7409 h 6" name="T13"/>
                <a:gd fmla="*/ 412750 w 207" name="T14"/>
                <a:gd fmla="*/ 3704 h 6" name="T15"/>
                <a:gd fmla="*/ 408762 w 207" name="T16"/>
                <a:gd fmla="*/ 0 h 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6" w="20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6" y="6"/>
                    <a:pt x="207" y="5"/>
                    <a:pt x="207" y="4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477" name="Freeform 392"/>
            <p:cNvSpPr/>
            <p:nvPr/>
          </p:nvSpPr>
          <p:spPr bwMode="auto">
            <a:xfrm>
              <a:off x="9250363" y="4794019"/>
              <a:ext cx="412750" cy="14288"/>
            </a:xfrm>
            <a:custGeom>
              <a:gdLst>
                <a:gd fmla="*/ 408762 w 207" name="T0"/>
                <a:gd fmla="*/ 0 h 7" name="T1"/>
                <a:gd fmla="*/ 3988 w 207" name="T2"/>
                <a:gd fmla="*/ 0 h 7" name="T3"/>
                <a:gd fmla="*/ 0 w 207" name="T4"/>
                <a:gd fmla="*/ 4082 h 7" name="T5"/>
                <a:gd fmla="*/ 0 w 207" name="T6"/>
                <a:gd fmla="*/ 10206 h 7" name="T7"/>
                <a:gd fmla="*/ 3988 w 207" name="T8"/>
                <a:gd fmla="*/ 14288 h 7" name="T9"/>
                <a:gd fmla="*/ 408762 w 207" name="T10"/>
                <a:gd fmla="*/ 14288 h 7" name="T11"/>
                <a:gd fmla="*/ 412750 w 207" name="T12"/>
                <a:gd fmla="*/ 10206 h 7" name="T13"/>
                <a:gd fmla="*/ 412750 w 207" name="T14"/>
                <a:gd fmla="*/ 4082 h 7" name="T15"/>
                <a:gd fmla="*/ 408762 w 207" name="T16"/>
                <a:gd fmla="*/ 0 h 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7" w="20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478" name="Freeform 393"/>
            <p:cNvSpPr/>
            <p:nvPr/>
          </p:nvSpPr>
          <p:spPr bwMode="auto">
            <a:xfrm>
              <a:off x="9250363" y="4832119"/>
              <a:ext cx="412750" cy="14288"/>
            </a:xfrm>
            <a:custGeom>
              <a:gdLst>
                <a:gd fmla="*/ 408762 w 207" name="T0"/>
                <a:gd fmla="*/ 0 h 7" name="T1"/>
                <a:gd fmla="*/ 3988 w 207" name="T2"/>
                <a:gd fmla="*/ 0 h 7" name="T3"/>
                <a:gd fmla="*/ 0 w 207" name="T4"/>
                <a:gd fmla="*/ 4082 h 7" name="T5"/>
                <a:gd fmla="*/ 0 w 207" name="T6"/>
                <a:gd fmla="*/ 10206 h 7" name="T7"/>
                <a:gd fmla="*/ 3988 w 207" name="T8"/>
                <a:gd fmla="*/ 14288 h 7" name="T9"/>
                <a:gd fmla="*/ 408762 w 207" name="T10"/>
                <a:gd fmla="*/ 14288 h 7" name="T11"/>
                <a:gd fmla="*/ 412750 w 207" name="T12"/>
                <a:gd fmla="*/ 10206 h 7" name="T13"/>
                <a:gd fmla="*/ 412750 w 207" name="T14"/>
                <a:gd fmla="*/ 4082 h 7" name="T15"/>
                <a:gd fmla="*/ 408762 w 207" name="T16"/>
                <a:gd fmla="*/ 0 h 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7" w="20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479" name="Freeform 394"/>
            <p:cNvSpPr/>
            <p:nvPr/>
          </p:nvSpPr>
          <p:spPr bwMode="auto">
            <a:xfrm>
              <a:off x="9250363" y="4870219"/>
              <a:ext cx="412750" cy="14288"/>
            </a:xfrm>
            <a:custGeom>
              <a:gdLst>
                <a:gd fmla="*/ 408762 w 207" name="T0"/>
                <a:gd fmla="*/ 0 h 7" name="T1"/>
                <a:gd fmla="*/ 3988 w 207" name="T2"/>
                <a:gd fmla="*/ 0 h 7" name="T3"/>
                <a:gd fmla="*/ 0 w 207" name="T4"/>
                <a:gd fmla="*/ 4082 h 7" name="T5"/>
                <a:gd fmla="*/ 0 w 207" name="T6"/>
                <a:gd fmla="*/ 10206 h 7" name="T7"/>
                <a:gd fmla="*/ 3988 w 207" name="T8"/>
                <a:gd fmla="*/ 14288 h 7" name="T9"/>
                <a:gd fmla="*/ 408762 w 207" name="T10"/>
                <a:gd fmla="*/ 14288 h 7" name="T11"/>
                <a:gd fmla="*/ 412750 w 207" name="T12"/>
                <a:gd fmla="*/ 10206 h 7" name="T13"/>
                <a:gd fmla="*/ 412750 w 207" name="T14"/>
                <a:gd fmla="*/ 4082 h 7" name="T15"/>
                <a:gd fmla="*/ 408762 w 207" name="T16"/>
                <a:gd fmla="*/ 0 h 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7" w="20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480" name="Freeform 395"/>
            <p:cNvSpPr/>
            <p:nvPr/>
          </p:nvSpPr>
          <p:spPr bwMode="auto">
            <a:xfrm>
              <a:off x="9250363" y="4908319"/>
              <a:ext cx="412750" cy="14288"/>
            </a:xfrm>
            <a:custGeom>
              <a:gdLst>
                <a:gd fmla="*/ 408762 w 207" name="T0"/>
                <a:gd fmla="*/ 0 h 7" name="T1"/>
                <a:gd fmla="*/ 3988 w 207" name="T2"/>
                <a:gd fmla="*/ 0 h 7" name="T3"/>
                <a:gd fmla="*/ 0 w 207" name="T4"/>
                <a:gd fmla="*/ 4082 h 7" name="T5"/>
                <a:gd fmla="*/ 0 w 207" name="T6"/>
                <a:gd fmla="*/ 10206 h 7" name="T7"/>
                <a:gd fmla="*/ 3988 w 207" name="T8"/>
                <a:gd fmla="*/ 14288 h 7" name="T9"/>
                <a:gd fmla="*/ 408762 w 207" name="T10"/>
                <a:gd fmla="*/ 14288 h 7" name="T11"/>
                <a:gd fmla="*/ 412750 w 207" name="T12"/>
                <a:gd fmla="*/ 10206 h 7" name="T13"/>
                <a:gd fmla="*/ 412750 w 207" name="T14"/>
                <a:gd fmla="*/ 4082 h 7" name="T15"/>
                <a:gd fmla="*/ 408762 w 207" name="T16"/>
                <a:gd fmla="*/ 0 h 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7" w="20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481" name="Freeform 396"/>
            <p:cNvSpPr/>
            <p:nvPr/>
          </p:nvSpPr>
          <p:spPr bwMode="auto">
            <a:xfrm>
              <a:off x="9250363" y="4946419"/>
              <a:ext cx="412750" cy="11113"/>
            </a:xfrm>
            <a:custGeom>
              <a:gdLst>
                <a:gd fmla="*/ 408762 w 207" name="T0"/>
                <a:gd fmla="*/ 0 h 6" name="T1"/>
                <a:gd fmla="*/ 3988 w 207" name="T2"/>
                <a:gd fmla="*/ 0 h 6" name="T3"/>
                <a:gd fmla="*/ 0 w 207" name="T4"/>
                <a:gd fmla="*/ 3704 h 6" name="T5"/>
                <a:gd fmla="*/ 0 w 207" name="T6"/>
                <a:gd fmla="*/ 7409 h 6" name="T7"/>
                <a:gd fmla="*/ 3988 w 207" name="T8"/>
                <a:gd fmla="*/ 11113 h 6" name="T9"/>
                <a:gd fmla="*/ 408762 w 207" name="T10"/>
                <a:gd fmla="*/ 11113 h 6" name="T11"/>
                <a:gd fmla="*/ 412750 w 207" name="T12"/>
                <a:gd fmla="*/ 7409 h 6" name="T13"/>
                <a:gd fmla="*/ 412750 w 207" name="T14"/>
                <a:gd fmla="*/ 3704 h 6" name="T15"/>
                <a:gd fmla="*/ 408762 w 207" name="T16"/>
                <a:gd fmla="*/ 0 h 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6" w="20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6" y="6"/>
                    <a:pt x="207" y="5"/>
                    <a:pt x="207" y="4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482" name="Freeform 397"/>
            <p:cNvSpPr/>
            <p:nvPr/>
          </p:nvSpPr>
          <p:spPr bwMode="auto">
            <a:xfrm>
              <a:off x="9250363" y="4984519"/>
              <a:ext cx="412750" cy="11113"/>
            </a:xfrm>
            <a:custGeom>
              <a:gdLst>
                <a:gd fmla="*/ 408762 w 207" name="T0"/>
                <a:gd fmla="*/ 0 h 6" name="T1"/>
                <a:gd fmla="*/ 3988 w 207" name="T2"/>
                <a:gd fmla="*/ 0 h 6" name="T3"/>
                <a:gd fmla="*/ 0 w 207" name="T4"/>
                <a:gd fmla="*/ 3704 h 6" name="T5"/>
                <a:gd fmla="*/ 0 w 207" name="T6"/>
                <a:gd fmla="*/ 7409 h 6" name="T7"/>
                <a:gd fmla="*/ 3988 w 207" name="T8"/>
                <a:gd fmla="*/ 11113 h 6" name="T9"/>
                <a:gd fmla="*/ 408762 w 207" name="T10"/>
                <a:gd fmla="*/ 11113 h 6" name="T11"/>
                <a:gd fmla="*/ 412750 w 207" name="T12"/>
                <a:gd fmla="*/ 7409 h 6" name="T13"/>
                <a:gd fmla="*/ 412750 w 207" name="T14"/>
                <a:gd fmla="*/ 3704 h 6" name="T15"/>
                <a:gd fmla="*/ 408762 w 207" name="T16"/>
                <a:gd fmla="*/ 0 h 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6" w="20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6" y="6"/>
                    <a:pt x="207" y="5"/>
                    <a:pt x="207" y="4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0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483" name="Freeform 398"/>
            <p:cNvSpPr/>
            <p:nvPr/>
          </p:nvSpPr>
          <p:spPr bwMode="auto">
            <a:xfrm>
              <a:off x="9250363" y="5019444"/>
              <a:ext cx="412750" cy="14288"/>
            </a:xfrm>
            <a:custGeom>
              <a:gdLst>
                <a:gd fmla="*/ 408762 w 207" name="T0"/>
                <a:gd fmla="*/ 0 h 7" name="T1"/>
                <a:gd fmla="*/ 3988 w 207" name="T2"/>
                <a:gd fmla="*/ 0 h 7" name="T3"/>
                <a:gd fmla="*/ 0 w 207" name="T4"/>
                <a:gd fmla="*/ 4082 h 7" name="T5"/>
                <a:gd fmla="*/ 0 w 207" name="T6"/>
                <a:gd fmla="*/ 10206 h 7" name="T7"/>
                <a:gd fmla="*/ 3988 w 207" name="T8"/>
                <a:gd fmla="*/ 14288 h 7" name="T9"/>
                <a:gd fmla="*/ 408762 w 207" name="T10"/>
                <a:gd fmla="*/ 14288 h 7" name="T11"/>
                <a:gd fmla="*/ 412750 w 207" name="T12"/>
                <a:gd fmla="*/ 10206 h 7" name="T13"/>
                <a:gd fmla="*/ 412750 w 207" name="T14"/>
                <a:gd fmla="*/ 4082 h 7" name="T15"/>
                <a:gd fmla="*/ 408762 w 207" name="T16"/>
                <a:gd fmla="*/ 0 h 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7" w="20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484" name="Freeform 399"/>
            <p:cNvSpPr/>
            <p:nvPr/>
          </p:nvSpPr>
          <p:spPr bwMode="auto">
            <a:xfrm>
              <a:off x="9250363" y="5057544"/>
              <a:ext cx="412750" cy="14288"/>
            </a:xfrm>
            <a:custGeom>
              <a:gdLst>
                <a:gd fmla="*/ 408762 w 207" name="T0"/>
                <a:gd fmla="*/ 0 h 7" name="T1"/>
                <a:gd fmla="*/ 3988 w 207" name="T2"/>
                <a:gd fmla="*/ 0 h 7" name="T3"/>
                <a:gd fmla="*/ 0 w 207" name="T4"/>
                <a:gd fmla="*/ 4082 h 7" name="T5"/>
                <a:gd fmla="*/ 0 w 207" name="T6"/>
                <a:gd fmla="*/ 10206 h 7" name="T7"/>
                <a:gd fmla="*/ 3988 w 207" name="T8"/>
                <a:gd fmla="*/ 14288 h 7" name="T9"/>
                <a:gd fmla="*/ 408762 w 207" name="T10"/>
                <a:gd fmla="*/ 14288 h 7" name="T11"/>
                <a:gd fmla="*/ 412750 w 207" name="T12"/>
                <a:gd fmla="*/ 10206 h 7" name="T13"/>
                <a:gd fmla="*/ 412750 w 207" name="T14"/>
                <a:gd fmla="*/ 4082 h 7" name="T15"/>
                <a:gd fmla="*/ 408762 w 207" name="T16"/>
                <a:gd fmla="*/ 0 h 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7" w="20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485" name="Freeform 400"/>
            <p:cNvSpPr/>
            <p:nvPr/>
          </p:nvSpPr>
          <p:spPr bwMode="auto">
            <a:xfrm>
              <a:off x="9250363" y="5095644"/>
              <a:ext cx="412750" cy="14288"/>
            </a:xfrm>
            <a:custGeom>
              <a:gdLst>
                <a:gd fmla="*/ 408762 w 207" name="T0"/>
                <a:gd fmla="*/ 0 h 7" name="T1"/>
                <a:gd fmla="*/ 3988 w 207" name="T2"/>
                <a:gd fmla="*/ 0 h 7" name="T3"/>
                <a:gd fmla="*/ 0 w 207" name="T4"/>
                <a:gd fmla="*/ 4082 h 7" name="T5"/>
                <a:gd fmla="*/ 0 w 207" name="T6"/>
                <a:gd fmla="*/ 10206 h 7" name="T7"/>
                <a:gd fmla="*/ 3988 w 207" name="T8"/>
                <a:gd fmla="*/ 14288 h 7" name="T9"/>
                <a:gd fmla="*/ 408762 w 207" name="T10"/>
                <a:gd fmla="*/ 14288 h 7" name="T11"/>
                <a:gd fmla="*/ 412750 w 207" name="T12"/>
                <a:gd fmla="*/ 10206 h 7" name="T13"/>
                <a:gd fmla="*/ 412750 w 207" name="T14"/>
                <a:gd fmla="*/ 4082 h 7" name="T15"/>
                <a:gd fmla="*/ 408762 w 207" name="T16"/>
                <a:gd fmla="*/ 0 h 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7" w="20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486" name="Freeform 401"/>
            <p:cNvSpPr/>
            <p:nvPr/>
          </p:nvSpPr>
          <p:spPr bwMode="auto">
            <a:xfrm>
              <a:off x="9250363" y="5133744"/>
              <a:ext cx="412750" cy="11113"/>
            </a:xfrm>
            <a:custGeom>
              <a:gdLst>
                <a:gd fmla="*/ 408762 w 207" name="T0"/>
                <a:gd fmla="*/ 0 h 6" name="T1"/>
                <a:gd fmla="*/ 3988 w 207" name="T2"/>
                <a:gd fmla="*/ 0 h 6" name="T3"/>
                <a:gd fmla="*/ 0 w 207" name="T4"/>
                <a:gd fmla="*/ 3704 h 6" name="T5"/>
                <a:gd fmla="*/ 0 w 207" name="T6"/>
                <a:gd fmla="*/ 7409 h 6" name="T7"/>
                <a:gd fmla="*/ 3988 w 207" name="T8"/>
                <a:gd fmla="*/ 11113 h 6" name="T9"/>
                <a:gd fmla="*/ 408762 w 207" name="T10"/>
                <a:gd fmla="*/ 11113 h 6" name="T11"/>
                <a:gd fmla="*/ 412750 w 207" name="T12"/>
                <a:gd fmla="*/ 7409 h 6" name="T13"/>
                <a:gd fmla="*/ 412750 w 207" name="T14"/>
                <a:gd fmla="*/ 3704 h 6" name="T15"/>
                <a:gd fmla="*/ 408762 w 207" name="T16"/>
                <a:gd fmla="*/ 0 h 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6" w="20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6" y="6"/>
                    <a:pt x="207" y="6"/>
                    <a:pt x="207" y="4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487" name="Rectangle 402"/>
            <p:cNvSpPr>
              <a:spLocks noChangeArrowheads="1"/>
            </p:cNvSpPr>
            <p:nvPr/>
          </p:nvSpPr>
          <p:spPr bwMode="auto">
            <a:xfrm>
              <a:off x="9321800" y="4495569"/>
              <a:ext cx="269875" cy="4445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19488" name="Rectangle 403"/>
            <p:cNvSpPr>
              <a:spLocks noChangeArrowheads="1"/>
            </p:cNvSpPr>
            <p:nvPr/>
          </p:nvSpPr>
          <p:spPr bwMode="auto">
            <a:xfrm>
              <a:off x="9321800" y="4495569"/>
              <a:ext cx="269875" cy="22225"/>
            </a:xfrm>
            <a:prstGeom prst="rect">
              <a:avLst/>
            </a:pr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19489" name="Oval 404"/>
            <p:cNvSpPr>
              <a:spLocks noChangeArrowheads="1"/>
            </p:cNvSpPr>
            <p:nvPr/>
          </p:nvSpPr>
          <p:spPr bwMode="auto">
            <a:xfrm>
              <a:off x="9420225" y="4509857"/>
              <a:ext cx="14287" cy="14288"/>
            </a:xfrm>
            <a:prstGeom prst="ellipse">
              <a:avLst/>
            </a:pr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19490" name="Oval 405"/>
            <p:cNvSpPr>
              <a:spLocks noChangeArrowheads="1"/>
            </p:cNvSpPr>
            <p:nvPr/>
          </p:nvSpPr>
          <p:spPr bwMode="auto">
            <a:xfrm>
              <a:off x="9482137" y="4509857"/>
              <a:ext cx="14287" cy="14288"/>
            </a:xfrm>
            <a:prstGeom prst="ellipse">
              <a:avLst/>
            </a:pr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19491" name="Freeform 406"/>
            <p:cNvSpPr/>
            <p:nvPr/>
          </p:nvSpPr>
          <p:spPr bwMode="auto">
            <a:xfrm>
              <a:off x="9458325" y="5022619"/>
              <a:ext cx="508000" cy="950913"/>
            </a:xfrm>
            <a:custGeom>
              <a:gdLst>
                <a:gd fmla="*/ 0 w 255" name="T0"/>
                <a:gd fmla="*/ 372010 h 478" name="T1"/>
                <a:gd fmla="*/ 310776 w 255" name="T2"/>
                <a:gd fmla="*/ 372010 h 478" name="T3"/>
                <a:gd fmla="*/ 191247 w 255" name="T4"/>
                <a:gd fmla="*/ 75596 h 478" name="T5"/>
                <a:gd fmla="*/ 324722 w 255" name="T6"/>
                <a:gd fmla="*/ 0 h 478" name="T7"/>
                <a:gd fmla="*/ 500031 w 255" name="T8"/>
                <a:gd fmla="*/ 358084 h 478" name="T9"/>
                <a:gd fmla="*/ 494055 w 255" name="T10"/>
                <a:gd fmla="*/ 698265 h 478" name="T11"/>
                <a:gd fmla="*/ 314761 w 255" name="T12"/>
                <a:gd fmla="*/ 944945 h 478" name="T13"/>
                <a:gd fmla="*/ 278902 w 255" name="T14"/>
                <a:gd fmla="*/ 944945 h 478" name="T15"/>
                <a:gd fmla="*/ 103592 w 255" name="T16"/>
                <a:gd fmla="*/ 630626 h 478" name="T17"/>
                <a:gd fmla="*/ 0 w 255" name="T18"/>
                <a:gd fmla="*/ 372010 h 478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478" w="255">
                  <a:moveTo>
                    <a:pt x="0" y="187"/>
                  </a:moveTo>
                  <a:cubicBezTo>
                    <a:pt x="156" y="187"/>
                    <a:pt x="156" y="187"/>
                    <a:pt x="156" y="187"/>
                  </a:cubicBezTo>
                  <a:cubicBezTo>
                    <a:pt x="156" y="187"/>
                    <a:pt x="100" y="39"/>
                    <a:pt x="96" y="38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249" y="172"/>
                    <a:pt x="251" y="180"/>
                  </a:cubicBezTo>
                  <a:cubicBezTo>
                    <a:pt x="254" y="187"/>
                    <a:pt x="255" y="339"/>
                    <a:pt x="248" y="351"/>
                  </a:cubicBezTo>
                  <a:cubicBezTo>
                    <a:pt x="241" y="364"/>
                    <a:pt x="168" y="473"/>
                    <a:pt x="158" y="475"/>
                  </a:cubicBezTo>
                  <a:cubicBezTo>
                    <a:pt x="149" y="478"/>
                    <a:pt x="140" y="475"/>
                    <a:pt x="140" y="475"/>
                  </a:cubicBezTo>
                  <a:cubicBezTo>
                    <a:pt x="52" y="317"/>
                    <a:pt x="52" y="317"/>
                    <a:pt x="52" y="317"/>
                  </a:cubicBezTo>
                  <a:lnTo>
                    <a:pt x="0" y="187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492" name="Freeform 407"/>
            <p:cNvSpPr/>
            <p:nvPr/>
          </p:nvSpPr>
          <p:spPr bwMode="auto">
            <a:xfrm>
              <a:off x="9763125" y="5546494"/>
              <a:ext cx="42862" cy="158750"/>
            </a:xfrm>
            <a:custGeom>
              <a:gdLst>
                <a:gd fmla="*/ 19483 w 22" name="T0"/>
                <a:gd fmla="*/ 158750 h 80" name="T1"/>
                <a:gd fmla="*/ 0 w 22" name="T2"/>
                <a:gd fmla="*/ 63500 h 80" name="T3"/>
                <a:gd fmla="*/ 0 w 22" name="T4"/>
                <a:gd fmla="*/ 33734 h 80" name="T5"/>
                <a:gd fmla="*/ 19483 w 22" name="T6"/>
                <a:gd fmla="*/ 95250 h 80" name="T7"/>
                <a:gd fmla="*/ 29224 w 22" name="T8"/>
                <a:gd fmla="*/ 0 h 80" name="T9"/>
                <a:gd fmla="*/ 19483 w 22" name="T10"/>
                <a:gd fmla="*/ 158750 h 8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80" w="22">
                  <a:moveTo>
                    <a:pt x="10" y="8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7" y="55"/>
                    <a:pt x="10" y="48"/>
                  </a:cubicBezTo>
                  <a:cubicBezTo>
                    <a:pt x="12" y="42"/>
                    <a:pt x="15" y="0"/>
                    <a:pt x="15" y="0"/>
                  </a:cubicBezTo>
                  <a:cubicBezTo>
                    <a:pt x="15" y="0"/>
                    <a:pt x="22" y="56"/>
                    <a:pt x="10" y="8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493" name="Freeform 408"/>
            <p:cNvSpPr/>
            <p:nvPr/>
          </p:nvSpPr>
          <p:spPr bwMode="auto">
            <a:xfrm>
              <a:off x="9736137" y="5394094"/>
              <a:ext cx="53975" cy="279400"/>
            </a:xfrm>
            <a:custGeom>
              <a:gdLst>
                <a:gd fmla="*/ 31750 w 34" name="T0"/>
                <a:gd fmla="*/ 0 h 176" name="T1"/>
                <a:gd fmla="*/ 53975 w 34" name="T2"/>
                <a:gd fmla="*/ 163513 h 176" name="T3"/>
                <a:gd fmla="*/ 53975 w 34" name="T4"/>
                <a:gd fmla="*/ 279400 h 176" name="T5"/>
                <a:gd fmla="*/ 31750 w 34" name="T6"/>
                <a:gd fmla="*/ 231775 h 176" name="T7"/>
                <a:gd fmla="*/ 0 w 34" name="T8"/>
                <a:gd fmla="*/ 0 h 176" name="T9"/>
                <a:gd fmla="*/ 31750 w 34" name="T10"/>
                <a:gd fmla="*/ 0 h 17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76" w="34">
                  <a:moveTo>
                    <a:pt x="20" y="0"/>
                  </a:moveTo>
                  <a:lnTo>
                    <a:pt x="34" y="103"/>
                  </a:lnTo>
                  <a:lnTo>
                    <a:pt x="34" y="176"/>
                  </a:lnTo>
                  <a:lnTo>
                    <a:pt x="20" y="146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494" name="Freeform 409"/>
            <p:cNvSpPr/>
            <p:nvPr/>
          </p:nvSpPr>
          <p:spPr bwMode="auto">
            <a:xfrm>
              <a:off x="9645650" y="5003569"/>
              <a:ext cx="133350" cy="90488"/>
            </a:xfrm>
            <a:custGeom>
              <a:gdLst>
                <a:gd fmla="*/ 9525 w 84" name="T0"/>
                <a:gd fmla="*/ 90488 h 57" name="T1"/>
                <a:gd fmla="*/ 0 w 84" name="T2"/>
                <a:gd fmla="*/ 68263 h 57" name="T3"/>
                <a:gd fmla="*/ 104775 w 84" name="T4"/>
                <a:gd fmla="*/ 11113 h 57" name="T5"/>
                <a:gd fmla="*/ 120650 w 84" name="T6"/>
                <a:gd fmla="*/ 0 h 57" name="T7"/>
                <a:gd fmla="*/ 133350 w 84" name="T8"/>
                <a:gd fmla="*/ 22225 h 57" name="T9"/>
                <a:gd fmla="*/ 9525 w 84" name="T10"/>
                <a:gd fmla="*/ 90488 h 5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57" w="84">
                  <a:moveTo>
                    <a:pt x="6" y="57"/>
                  </a:moveTo>
                  <a:lnTo>
                    <a:pt x="0" y="43"/>
                  </a:lnTo>
                  <a:lnTo>
                    <a:pt x="66" y="7"/>
                  </a:lnTo>
                  <a:lnTo>
                    <a:pt x="76" y="0"/>
                  </a:lnTo>
                  <a:lnTo>
                    <a:pt x="84" y="14"/>
                  </a:lnTo>
                  <a:lnTo>
                    <a:pt x="6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495" name="Freeform 410"/>
            <p:cNvSpPr/>
            <p:nvPr/>
          </p:nvSpPr>
          <p:spPr bwMode="auto">
            <a:xfrm>
              <a:off x="9539287" y="4706707"/>
              <a:ext cx="204787" cy="355600"/>
            </a:xfrm>
            <a:custGeom>
              <a:gdLst>
                <a:gd fmla="*/ 204787 w 103" name="T0"/>
                <a:gd fmla="*/ 309652 h 178" name="T1"/>
                <a:gd fmla="*/ 159058 w 103" name="T2"/>
                <a:gd fmla="*/ 207766 h 178" name="T3"/>
                <a:gd fmla="*/ 127246 w 103" name="T4"/>
                <a:gd fmla="*/ 53939 h 178" name="T5"/>
                <a:gd fmla="*/ 35788 w 103" name="T6"/>
                <a:gd fmla="*/ 7991 h 178" name="T7"/>
                <a:gd fmla="*/ 1988 w 103" name="T8"/>
                <a:gd fmla="*/ 131852 h 178" name="T9"/>
                <a:gd fmla="*/ 37776 w 103" name="T10"/>
                <a:gd fmla="*/ 267699 h 178" name="T11"/>
                <a:gd fmla="*/ 105376 w 103" name="T12"/>
                <a:gd fmla="*/ 329629 h 178" name="T13"/>
                <a:gd fmla="*/ 123270 w 103" name="T14"/>
                <a:gd fmla="*/ 355600 h 178" name="T15"/>
                <a:gd fmla="*/ 204787 w 103" name="T16"/>
                <a:gd fmla="*/ 309652 h 17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78" w="103">
                  <a:moveTo>
                    <a:pt x="103" y="155"/>
                  </a:moveTo>
                  <a:cubicBezTo>
                    <a:pt x="102" y="151"/>
                    <a:pt x="80" y="108"/>
                    <a:pt x="80" y="104"/>
                  </a:cubicBezTo>
                  <a:cubicBezTo>
                    <a:pt x="80" y="101"/>
                    <a:pt x="69" y="33"/>
                    <a:pt x="64" y="27"/>
                  </a:cubicBezTo>
                  <a:cubicBezTo>
                    <a:pt x="59" y="22"/>
                    <a:pt x="24" y="0"/>
                    <a:pt x="18" y="4"/>
                  </a:cubicBezTo>
                  <a:cubicBezTo>
                    <a:pt x="12" y="8"/>
                    <a:pt x="0" y="57"/>
                    <a:pt x="1" y="66"/>
                  </a:cubicBezTo>
                  <a:cubicBezTo>
                    <a:pt x="2" y="75"/>
                    <a:pt x="13" y="127"/>
                    <a:pt x="19" y="134"/>
                  </a:cubicBezTo>
                  <a:cubicBezTo>
                    <a:pt x="25" y="142"/>
                    <a:pt x="49" y="163"/>
                    <a:pt x="53" y="165"/>
                  </a:cubicBezTo>
                  <a:cubicBezTo>
                    <a:pt x="58" y="167"/>
                    <a:pt x="62" y="178"/>
                    <a:pt x="62" y="178"/>
                  </a:cubicBezTo>
                  <a:lnTo>
                    <a:pt x="103" y="155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496" name="Freeform 411"/>
            <p:cNvSpPr/>
            <p:nvPr/>
          </p:nvSpPr>
          <p:spPr bwMode="auto">
            <a:xfrm>
              <a:off x="9458325" y="5697307"/>
              <a:ext cx="246062" cy="565150"/>
            </a:xfrm>
            <a:custGeom>
              <a:gdLst>
                <a:gd fmla="*/ 0 w 124" name="T0"/>
                <a:gd fmla="*/ 565150 h 284" name="T1"/>
                <a:gd fmla="*/ 220265 w 124" name="T2"/>
                <a:gd fmla="*/ 483561 h 284" name="T3"/>
                <a:gd fmla="*/ 246062 w 124" name="T4"/>
                <a:gd fmla="*/ 288545 h 284" name="T5"/>
                <a:gd fmla="*/ 236140 w 124" name="T6"/>
                <a:gd fmla="*/ 185067 h 284" name="T7"/>
                <a:gd fmla="*/ 0 w 124" name="T8"/>
                <a:gd fmla="*/ 0 h 284" name="T9"/>
                <a:gd fmla="*/ 0 w 124" name="T10"/>
                <a:gd fmla="*/ 565150 h 284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284" w="124">
                  <a:moveTo>
                    <a:pt x="0" y="284"/>
                  </a:moveTo>
                  <a:cubicBezTo>
                    <a:pt x="6" y="284"/>
                    <a:pt x="100" y="273"/>
                    <a:pt x="111" y="243"/>
                  </a:cubicBezTo>
                  <a:cubicBezTo>
                    <a:pt x="123" y="212"/>
                    <a:pt x="124" y="145"/>
                    <a:pt x="124" y="145"/>
                  </a:cubicBezTo>
                  <a:cubicBezTo>
                    <a:pt x="119" y="93"/>
                    <a:pt x="119" y="93"/>
                    <a:pt x="119" y="93"/>
                  </a:cubicBezTo>
                  <a:cubicBezTo>
                    <a:pt x="119" y="93"/>
                    <a:pt x="59" y="6"/>
                    <a:pt x="0" y="0"/>
                  </a:cubicBezTo>
                  <a:lnTo>
                    <a:pt x="0" y="284"/>
                  </a:lnTo>
                  <a:close/>
                </a:path>
              </a:pathLst>
            </a:custGeom>
            <a:solidFill>
              <a:srgbClr val="CD3E2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497" name="Freeform 412"/>
            <p:cNvSpPr/>
            <p:nvPr/>
          </p:nvSpPr>
          <p:spPr bwMode="auto">
            <a:xfrm>
              <a:off x="8950325" y="5022619"/>
              <a:ext cx="508000" cy="950913"/>
            </a:xfrm>
            <a:custGeom>
              <a:gdLst>
                <a:gd fmla="*/ 508000 w 255" name="T0"/>
                <a:gd fmla="*/ 372010 h 478" name="T1"/>
                <a:gd fmla="*/ 197224 w 255" name="T2"/>
                <a:gd fmla="*/ 372010 h 478" name="T3"/>
                <a:gd fmla="*/ 314761 w 255" name="T4"/>
                <a:gd fmla="*/ 75596 h 478" name="T5"/>
                <a:gd fmla="*/ 181286 w 255" name="T6"/>
                <a:gd fmla="*/ 0 h 478" name="T7"/>
                <a:gd fmla="*/ 5976 w 255" name="T8"/>
                <a:gd fmla="*/ 358084 h 478" name="T9"/>
                <a:gd fmla="*/ 13945 w 255" name="T10"/>
                <a:gd fmla="*/ 698265 h 478" name="T11"/>
                <a:gd fmla="*/ 191247 w 255" name="T12"/>
                <a:gd fmla="*/ 944945 h 478" name="T13"/>
                <a:gd fmla="*/ 229098 w 255" name="T14"/>
                <a:gd fmla="*/ 944945 h 478" name="T15"/>
                <a:gd fmla="*/ 404408 w 255" name="T16"/>
                <a:gd fmla="*/ 630626 h 478" name="T17"/>
                <a:gd fmla="*/ 508000 w 255" name="T18"/>
                <a:gd fmla="*/ 372010 h 478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478" w="255">
                  <a:moveTo>
                    <a:pt x="255" y="187"/>
                  </a:moveTo>
                  <a:cubicBezTo>
                    <a:pt x="99" y="187"/>
                    <a:pt x="99" y="187"/>
                    <a:pt x="99" y="187"/>
                  </a:cubicBezTo>
                  <a:cubicBezTo>
                    <a:pt x="99" y="187"/>
                    <a:pt x="155" y="39"/>
                    <a:pt x="158" y="38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6" y="172"/>
                    <a:pt x="3" y="180"/>
                  </a:cubicBezTo>
                  <a:cubicBezTo>
                    <a:pt x="1" y="187"/>
                    <a:pt x="0" y="339"/>
                    <a:pt x="7" y="351"/>
                  </a:cubicBezTo>
                  <a:cubicBezTo>
                    <a:pt x="13" y="364"/>
                    <a:pt x="87" y="473"/>
                    <a:pt x="96" y="475"/>
                  </a:cubicBezTo>
                  <a:cubicBezTo>
                    <a:pt x="105" y="478"/>
                    <a:pt x="115" y="475"/>
                    <a:pt x="115" y="475"/>
                  </a:cubicBezTo>
                  <a:cubicBezTo>
                    <a:pt x="203" y="317"/>
                    <a:pt x="203" y="317"/>
                    <a:pt x="203" y="317"/>
                  </a:cubicBezTo>
                  <a:lnTo>
                    <a:pt x="255" y="187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498" name="Freeform 413"/>
            <p:cNvSpPr/>
            <p:nvPr/>
          </p:nvSpPr>
          <p:spPr bwMode="auto">
            <a:xfrm>
              <a:off x="9107488" y="5546494"/>
              <a:ext cx="44450" cy="158750"/>
            </a:xfrm>
            <a:custGeom>
              <a:gdLst>
                <a:gd fmla="*/ 26266 w 22" name="T0"/>
                <a:gd fmla="*/ 158750 h 80" name="T1"/>
                <a:gd fmla="*/ 44450 w 22" name="T2"/>
                <a:gd fmla="*/ 63500 h 80" name="T3"/>
                <a:gd fmla="*/ 44450 w 22" name="T4"/>
                <a:gd fmla="*/ 33734 h 80" name="T5"/>
                <a:gd fmla="*/ 26266 w 22" name="T6"/>
                <a:gd fmla="*/ 95250 h 80" name="T7"/>
                <a:gd fmla="*/ 16164 w 22" name="T8"/>
                <a:gd fmla="*/ 0 h 80" name="T9"/>
                <a:gd fmla="*/ 26266 w 22" name="T10"/>
                <a:gd fmla="*/ 158750 h 8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80" w="22">
                  <a:moveTo>
                    <a:pt x="13" y="80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15" y="55"/>
                    <a:pt x="13" y="48"/>
                  </a:cubicBezTo>
                  <a:cubicBezTo>
                    <a:pt x="10" y="42"/>
                    <a:pt x="8" y="0"/>
                    <a:pt x="8" y="0"/>
                  </a:cubicBezTo>
                  <a:cubicBezTo>
                    <a:pt x="8" y="0"/>
                    <a:pt x="0" y="56"/>
                    <a:pt x="13" y="8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499" name="Freeform 414"/>
            <p:cNvSpPr/>
            <p:nvPr/>
          </p:nvSpPr>
          <p:spPr bwMode="auto">
            <a:xfrm>
              <a:off x="9123363" y="5394094"/>
              <a:ext cx="53975" cy="279400"/>
            </a:xfrm>
            <a:custGeom>
              <a:gdLst>
                <a:gd fmla="*/ 23813 w 34" name="T0"/>
                <a:gd fmla="*/ 0 h 176" name="T1"/>
                <a:gd fmla="*/ 0 w 34" name="T2"/>
                <a:gd fmla="*/ 163513 h 176" name="T3"/>
                <a:gd fmla="*/ 0 w 34" name="T4"/>
                <a:gd fmla="*/ 279400 h 176" name="T5"/>
                <a:gd fmla="*/ 23813 w 34" name="T6"/>
                <a:gd fmla="*/ 231775 h 176" name="T7"/>
                <a:gd fmla="*/ 53975 w 34" name="T8"/>
                <a:gd fmla="*/ 0 h 176" name="T9"/>
                <a:gd fmla="*/ 23813 w 34" name="T10"/>
                <a:gd fmla="*/ 0 h 17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76" w="34">
                  <a:moveTo>
                    <a:pt x="15" y="0"/>
                  </a:moveTo>
                  <a:lnTo>
                    <a:pt x="0" y="103"/>
                  </a:lnTo>
                  <a:lnTo>
                    <a:pt x="0" y="176"/>
                  </a:lnTo>
                  <a:lnTo>
                    <a:pt x="15" y="146"/>
                  </a:lnTo>
                  <a:lnTo>
                    <a:pt x="34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00" name="Freeform 415"/>
            <p:cNvSpPr/>
            <p:nvPr/>
          </p:nvSpPr>
          <p:spPr bwMode="auto">
            <a:xfrm>
              <a:off x="9137650" y="5003569"/>
              <a:ext cx="131762" cy="90488"/>
            </a:xfrm>
            <a:custGeom>
              <a:gdLst>
                <a:gd fmla="*/ 120650 w 83" name="T0"/>
                <a:gd fmla="*/ 90488 h 57" name="T1"/>
                <a:gd fmla="*/ 131762 w 83" name="T2"/>
                <a:gd fmla="*/ 68263 h 57" name="T3"/>
                <a:gd fmla="*/ 26987 w 83" name="T4"/>
                <a:gd fmla="*/ 11113 h 57" name="T5"/>
                <a:gd fmla="*/ 9525 w 83" name="T6"/>
                <a:gd fmla="*/ 0 h 57" name="T7"/>
                <a:gd fmla="*/ 0 w 83" name="T8"/>
                <a:gd fmla="*/ 22225 h 57" name="T9"/>
                <a:gd fmla="*/ 120650 w 83" name="T10"/>
                <a:gd fmla="*/ 90488 h 5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57" w="83">
                  <a:moveTo>
                    <a:pt x="76" y="57"/>
                  </a:moveTo>
                  <a:lnTo>
                    <a:pt x="83" y="43"/>
                  </a:lnTo>
                  <a:lnTo>
                    <a:pt x="17" y="7"/>
                  </a:lnTo>
                  <a:lnTo>
                    <a:pt x="6" y="0"/>
                  </a:lnTo>
                  <a:lnTo>
                    <a:pt x="0" y="14"/>
                  </a:lnTo>
                  <a:lnTo>
                    <a:pt x="76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01" name="Freeform 416"/>
            <p:cNvSpPr/>
            <p:nvPr/>
          </p:nvSpPr>
          <p:spPr bwMode="auto">
            <a:xfrm>
              <a:off x="9170988" y="4706707"/>
              <a:ext cx="203200" cy="355600"/>
            </a:xfrm>
            <a:custGeom>
              <a:gdLst>
                <a:gd fmla="*/ 0 w 102" name="T0"/>
                <a:gd fmla="*/ 309652 h 178" name="T1"/>
                <a:gd fmla="*/ 43827 w 102" name="T2"/>
                <a:gd fmla="*/ 207766 h 178" name="T3"/>
                <a:gd fmla="*/ 77694 w 102" name="T4"/>
                <a:gd fmla="*/ 53939 h 178" name="T5"/>
                <a:gd fmla="*/ 169333 w 102" name="T6"/>
                <a:gd fmla="*/ 7991 h 178" name="T7"/>
                <a:gd fmla="*/ 203200 w 102" name="T8"/>
                <a:gd fmla="*/ 131852 h 178" name="T9"/>
                <a:gd fmla="*/ 165349 w 102" name="T10"/>
                <a:gd fmla="*/ 267699 h 178" name="T11"/>
                <a:gd fmla="*/ 97616 w 102" name="T12"/>
                <a:gd fmla="*/ 329629 h 178" name="T13"/>
                <a:gd fmla="*/ 81678 w 102" name="T14"/>
                <a:gd fmla="*/ 355600 h 178" name="T15"/>
                <a:gd fmla="*/ 0 w 102" name="T16"/>
                <a:gd fmla="*/ 309652 h 17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78" w="102">
                  <a:moveTo>
                    <a:pt x="0" y="155"/>
                  </a:moveTo>
                  <a:cubicBezTo>
                    <a:pt x="0" y="151"/>
                    <a:pt x="22" y="108"/>
                    <a:pt x="22" y="104"/>
                  </a:cubicBezTo>
                  <a:cubicBezTo>
                    <a:pt x="22" y="101"/>
                    <a:pt x="34" y="33"/>
                    <a:pt x="39" y="27"/>
                  </a:cubicBezTo>
                  <a:cubicBezTo>
                    <a:pt x="44" y="22"/>
                    <a:pt x="79" y="0"/>
                    <a:pt x="85" y="4"/>
                  </a:cubicBezTo>
                  <a:cubicBezTo>
                    <a:pt x="91" y="8"/>
                    <a:pt x="102" y="57"/>
                    <a:pt x="102" y="66"/>
                  </a:cubicBezTo>
                  <a:cubicBezTo>
                    <a:pt x="101" y="75"/>
                    <a:pt x="90" y="127"/>
                    <a:pt x="83" y="134"/>
                  </a:cubicBezTo>
                  <a:cubicBezTo>
                    <a:pt x="77" y="142"/>
                    <a:pt x="54" y="163"/>
                    <a:pt x="49" y="165"/>
                  </a:cubicBezTo>
                  <a:cubicBezTo>
                    <a:pt x="45" y="167"/>
                    <a:pt x="41" y="178"/>
                    <a:pt x="41" y="178"/>
                  </a:cubicBezTo>
                  <a:lnTo>
                    <a:pt x="0" y="155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02" name="Freeform 417"/>
            <p:cNvSpPr/>
            <p:nvPr/>
          </p:nvSpPr>
          <p:spPr bwMode="auto">
            <a:xfrm>
              <a:off x="9336088" y="5394094"/>
              <a:ext cx="242887" cy="303213"/>
            </a:xfrm>
            <a:custGeom>
              <a:gdLst>
                <a:gd fmla="*/ 121444 w 122" name="T0"/>
                <a:gd fmla="*/ 0 h 152" name="T1"/>
                <a:gd fmla="*/ 0 w 122" name="T2"/>
                <a:gd fmla="*/ 303213 h 152" name="T3"/>
                <a:gd fmla="*/ 121444 w 122" name="T4"/>
                <a:gd fmla="*/ 261322 h 152" name="T5"/>
                <a:gd fmla="*/ 242887 w 122" name="T6"/>
                <a:gd fmla="*/ 303213 h 152" name="T7"/>
                <a:gd fmla="*/ 121444 w 122" name="T8"/>
                <a:gd fmla="*/ 0 h 15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52" w="122">
                  <a:moveTo>
                    <a:pt x="61" y="0"/>
                  </a:moveTo>
                  <a:cubicBezTo>
                    <a:pt x="61" y="0"/>
                    <a:pt x="12" y="122"/>
                    <a:pt x="0" y="152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122" y="152"/>
                    <a:pt x="122" y="152"/>
                    <a:pt x="122" y="152"/>
                  </a:cubicBezTo>
                  <a:cubicBezTo>
                    <a:pt x="110" y="122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03" name="Freeform 418"/>
            <p:cNvSpPr/>
            <p:nvPr/>
          </p:nvSpPr>
          <p:spPr bwMode="auto">
            <a:xfrm>
              <a:off x="9170988" y="5594119"/>
              <a:ext cx="573087" cy="392113"/>
            </a:xfrm>
            <a:custGeom>
              <a:gdLst>
                <a:gd fmla="*/ 557168 w 288" name="T0"/>
                <a:gd fmla="*/ 292592 h 197" name="T1"/>
                <a:gd fmla="*/ 513390 w 288" name="T2"/>
                <a:gd fmla="*/ 258755 h 197" name="T3"/>
                <a:gd fmla="*/ 461653 w 288" name="T4"/>
                <a:gd fmla="*/ 123406 h 197" name="T5"/>
                <a:gd fmla="*/ 286544 w 288" name="T6"/>
                <a:gd fmla="*/ 0 h 197" name="T7"/>
                <a:gd fmla="*/ 109444 w 288" name="T8"/>
                <a:gd fmla="*/ 123406 h 197" name="T9"/>
                <a:gd fmla="*/ 59697 w 288" name="T10"/>
                <a:gd fmla="*/ 258755 h 197" name="T11"/>
                <a:gd fmla="*/ 13929 w 288" name="T12"/>
                <a:gd fmla="*/ 292592 h 197" name="T13"/>
                <a:gd fmla="*/ 13929 w 288" name="T14"/>
                <a:gd fmla="*/ 392113 h 197" name="T15"/>
                <a:gd fmla="*/ 39798 w 288" name="T16"/>
                <a:gd fmla="*/ 392113 h 197" name="T17"/>
                <a:gd fmla="*/ 49747 w 288" name="T18"/>
                <a:gd fmla="*/ 288611 h 197" name="T19"/>
                <a:gd fmla="*/ 286544 w 288" name="T20"/>
                <a:gd fmla="*/ 103502 h 197" name="T21"/>
                <a:gd fmla="*/ 523340 w 288" name="T22"/>
                <a:gd fmla="*/ 288611 h 197" name="T23"/>
                <a:gd fmla="*/ 533289 w 288" name="T24"/>
                <a:gd fmla="*/ 392113 h 197" name="T25"/>
                <a:gd fmla="*/ 557168 w 288" name="T26"/>
                <a:gd fmla="*/ 392113 h 197" name="T27"/>
                <a:gd fmla="*/ 557168 w 288" name="T28"/>
                <a:gd fmla="*/ 292592 h 197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b" l="0" r="r" t="0"/>
              <a:pathLst>
                <a:path h="197" w="288">
                  <a:moveTo>
                    <a:pt x="280" y="147"/>
                  </a:moveTo>
                  <a:cubicBezTo>
                    <a:pt x="279" y="138"/>
                    <a:pt x="258" y="130"/>
                    <a:pt x="258" y="130"/>
                  </a:cubicBezTo>
                  <a:cubicBezTo>
                    <a:pt x="258" y="130"/>
                    <a:pt x="241" y="82"/>
                    <a:pt x="232" y="62"/>
                  </a:cubicBezTo>
                  <a:cubicBezTo>
                    <a:pt x="224" y="41"/>
                    <a:pt x="144" y="0"/>
                    <a:pt x="144" y="0"/>
                  </a:cubicBezTo>
                  <a:cubicBezTo>
                    <a:pt x="144" y="0"/>
                    <a:pt x="64" y="41"/>
                    <a:pt x="55" y="62"/>
                  </a:cubicBezTo>
                  <a:cubicBezTo>
                    <a:pt x="46" y="82"/>
                    <a:pt x="30" y="130"/>
                    <a:pt x="30" y="130"/>
                  </a:cubicBezTo>
                  <a:cubicBezTo>
                    <a:pt x="30" y="130"/>
                    <a:pt x="8" y="138"/>
                    <a:pt x="7" y="147"/>
                  </a:cubicBezTo>
                  <a:cubicBezTo>
                    <a:pt x="6" y="155"/>
                    <a:pt x="0" y="197"/>
                    <a:pt x="7" y="197"/>
                  </a:cubicBezTo>
                  <a:cubicBezTo>
                    <a:pt x="15" y="197"/>
                    <a:pt x="20" y="197"/>
                    <a:pt x="20" y="197"/>
                  </a:cubicBezTo>
                  <a:cubicBezTo>
                    <a:pt x="25" y="145"/>
                    <a:pt x="25" y="145"/>
                    <a:pt x="25" y="145"/>
                  </a:cubicBezTo>
                  <a:cubicBezTo>
                    <a:pt x="25" y="145"/>
                    <a:pt x="103" y="52"/>
                    <a:pt x="144" y="52"/>
                  </a:cubicBezTo>
                  <a:cubicBezTo>
                    <a:pt x="184" y="52"/>
                    <a:pt x="263" y="145"/>
                    <a:pt x="263" y="145"/>
                  </a:cubicBezTo>
                  <a:cubicBezTo>
                    <a:pt x="268" y="197"/>
                    <a:pt x="268" y="197"/>
                    <a:pt x="268" y="197"/>
                  </a:cubicBezTo>
                  <a:cubicBezTo>
                    <a:pt x="268" y="197"/>
                    <a:pt x="273" y="197"/>
                    <a:pt x="280" y="197"/>
                  </a:cubicBezTo>
                  <a:cubicBezTo>
                    <a:pt x="288" y="197"/>
                    <a:pt x="282" y="155"/>
                    <a:pt x="280" y="147"/>
                  </a:cubicBezTo>
                  <a:close/>
                </a:path>
              </a:pathLst>
            </a:custGeom>
            <a:solidFill>
              <a:srgbClr val="FCCFA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04" name="Freeform 419"/>
            <p:cNvSpPr/>
            <p:nvPr/>
          </p:nvSpPr>
          <p:spPr bwMode="auto">
            <a:xfrm>
              <a:off x="9210675" y="5673494"/>
              <a:ext cx="314325" cy="588963"/>
            </a:xfrm>
            <a:custGeom>
              <a:gdLst>
                <a:gd fmla="*/ 161141 w 158" name="T0"/>
                <a:gd fmla="*/ 55713 h 296" name="T1"/>
                <a:gd fmla="*/ 161141 w 158" name="T2"/>
                <a:gd fmla="*/ 55713 h 296" name="T3"/>
                <a:gd fmla="*/ 9947 w 158" name="T4"/>
                <a:gd fmla="*/ 208923 h 296" name="T5"/>
                <a:gd fmla="*/ 0 w 158" name="T6"/>
                <a:gd fmla="*/ 312389 h 296" name="T7"/>
                <a:gd fmla="*/ 23873 w 158" name="T8"/>
                <a:gd fmla="*/ 507384 h 296" name="T9"/>
                <a:gd fmla="*/ 246685 w 158" name="T10"/>
                <a:gd fmla="*/ 588963 h 296" name="T11"/>
                <a:gd fmla="*/ 246685 w 158" name="T12"/>
                <a:gd fmla="*/ 55713 h 296" name="T13"/>
                <a:gd fmla="*/ 314325 w 158" name="T14"/>
                <a:gd fmla="*/ 0 h 296" name="T15"/>
                <a:gd fmla="*/ 161141 w 158" name="T16"/>
                <a:gd fmla="*/ 55713 h 29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96" w="158">
                  <a:moveTo>
                    <a:pt x="81" y="28"/>
                  </a:moveTo>
                  <a:cubicBezTo>
                    <a:pt x="81" y="28"/>
                    <a:pt x="81" y="28"/>
                    <a:pt x="81" y="28"/>
                  </a:cubicBezTo>
                  <a:cubicBezTo>
                    <a:pt x="39" y="55"/>
                    <a:pt x="5" y="105"/>
                    <a:pt x="5" y="105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1" y="224"/>
                    <a:pt x="12" y="255"/>
                  </a:cubicBezTo>
                  <a:cubicBezTo>
                    <a:pt x="24" y="285"/>
                    <a:pt x="117" y="296"/>
                    <a:pt x="124" y="296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4" y="16"/>
                    <a:pt x="158" y="0"/>
                    <a:pt x="158" y="0"/>
                  </a:cubicBezTo>
                  <a:cubicBezTo>
                    <a:pt x="115" y="4"/>
                    <a:pt x="84" y="27"/>
                    <a:pt x="81" y="28"/>
                  </a:cubicBezTo>
                  <a:close/>
                </a:path>
              </a:pathLst>
            </a:custGeom>
            <a:solidFill>
              <a:srgbClr val="AF3C2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05" name="Freeform 420"/>
            <p:cNvSpPr/>
            <p:nvPr/>
          </p:nvSpPr>
          <p:spPr bwMode="auto">
            <a:xfrm>
              <a:off x="7932738" y="5016269"/>
              <a:ext cx="508000" cy="949325"/>
            </a:xfrm>
            <a:custGeom>
              <a:gdLst>
                <a:gd fmla="*/ 0 w 255" name="T0"/>
                <a:gd fmla="*/ 370177 h 477" name="T1"/>
                <a:gd fmla="*/ 310776 w 255" name="T2"/>
                <a:gd fmla="*/ 370177 h 477" name="T3"/>
                <a:gd fmla="*/ 193239 w 255" name="T4"/>
                <a:gd fmla="*/ 73637 h 477" name="T5"/>
                <a:gd fmla="*/ 324722 w 255" name="T6"/>
                <a:gd fmla="*/ 0 h 477" name="T7"/>
                <a:gd fmla="*/ 502024 w 255" name="T8"/>
                <a:gd fmla="*/ 356246 h 477" name="T9"/>
                <a:gd fmla="*/ 494055 w 255" name="T10"/>
                <a:gd fmla="*/ 696570 h 477" name="T11"/>
                <a:gd fmla="*/ 316753 w 255" name="T12"/>
                <a:gd fmla="*/ 943354 h 477" name="T13"/>
                <a:gd fmla="*/ 278902 w 255" name="T14"/>
                <a:gd fmla="*/ 943354 h 477" name="T15"/>
                <a:gd fmla="*/ 103592 w 255" name="T16"/>
                <a:gd fmla="*/ 628903 h 477" name="T17"/>
                <a:gd fmla="*/ 0 w 255" name="T18"/>
                <a:gd fmla="*/ 370177 h 477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477" w="255">
                  <a:moveTo>
                    <a:pt x="0" y="186"/>
                  </a:moveTo>
                  <a:cubicBezTo>
                    <a:pt x="156" y="186"/>
                    <a:pt x="156" y="186"/>
                    <a:pt x="156" y="186"/>
                  </a:cubicBezTo>
                  <a:cubicBezTo>
                    <a:pt x="156" y="186"/>
                    <a:pt x="100" y="38"/>
                    <a:pt x="97" y="37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249" y="171"/>
                    <a:pt x="252" y="179"/>
                  </a:cubicBezTo>
                  <a:cubicBezTo>
                    <a:pt x="254" y="186"/>
                    <a:pt x="255" y="338"/>
                    <a:pt x="248" y="350"/>
                  </a:cubicBezTo>
                  <a:cubicBezTo>
                    <a:pt x="241" y="363"/>
                    <a:pt x="168" y="472"/>
                    <a:pt x="159" y="474"/>
                  </a:cubicBezTo>
                  <a:cubicBezTo>
                    <a:pt x="149" y="477"/>
                    <a:pt x="140" y="474"/>
                    <a:pt x="140" y="474"/>
                  </a:cubicBezTo>
                  <a:cubicBezTo>
                    <a:pt x="52" y="316"/>
                    <a:pt x="52" y="316"/>
                    <a:pt x="52" y="316"/>
                  </a:cubicBezTo>
                  <a:lnTo>
                    <a:pt x="0" y="186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06" name="Freeform 421"/>
            <p:cNvSpPr/>
            <p:nvPr/>
          </p:nvSpPr>
          <p:spPr bwMode="auto">
            <a:xfrm>
              <a:off x="8239125" y="5536969"/>
              <a:ext cx="44450" cy="160338"/>
            </a:xfrm>
            <a:custGeom>
              <a:gdLst>
                <a:gd fmla="*/ 18184 w 22" name="T0"/>
                <a:gd fmla="*/ 160338 h 80" name="T1"/>
                <a:gd fmla="*/ 0 w 22" name="T2"/>
                <a:gd fmla="*/ 64135 h 80" name="T3"/>
                <a:gd fmla="*/ 0 w 22" name="T4"/>
                <a:gd fmla="*/ 34072 h 80" name="T5"/>
                <a:gd fmla="*/ 18184 w 22" name="T6"/>
                <a:gd fmla="*/ 96203 h 80" name="T7"/>
                <a:gd fmla="*/ 28286 w 22" name="T8"/>
                <a:gd fmla="*/ 0 h 80" name="T9"/>
                <a:gd fmla="*/ 18184 w 22" name="T10"/>
                <a:gd fmla="*/ 160338 h 8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80" w="22">
                  <a:moveTo>
                    <a:pt x="9" y="8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6" y="55"/>
                    <a:pt x="9" y="48"/>
                  </a:cubicBezTo>
                  <a:cubicBezTo>
                    <a:pt x="11" y="42"/>
                    <a:pt x="14" y="0"/>
                    <a:pt x="14" y="0"/>
                  </a:cubicBezTo>
                  <a:cubicBezTo>
                    <a:pt x="14" y="0"/>
                    <a:pt x="22" y="56"/>
                    <a:pt x="9" y="8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07" name="Freeform 422"/>
            <p:cNvSpPr/>
            <p:nvPr/>
          </p:nvSpPr>
          <p:spPr bwMode="auto">
            <a:xfrm>
              <a:off x="8212138" y="5386157"/>
              <a:ext cx="55562" cy="279400"/>
            </a:xfrm>
            <a:custGeom>
              <a:gdLst>
                <a:gd fmla="*/ 31750 w 35" name="T0"/>
                <a:gd fmla="*/ 0 h 176" name="T1"/>
                <a:gd fmla="*/ 55562 w 35" name="T2"/>
                <a:gd fmla="*/ 163513 h 176" name="T3"/>
                <a:gd fmla="*/ 55562 w 35" name="T4"/>
                <a:gd fmla="*/ 279400 h 176" name="T5"/>
                <a:gd fmla="*/ 31750 w 35" name="T6"/>
                <a:gd fmla="*/ 231775 h 176" name="T7"/>
                <a:gd fmla="*/ 0 w 35" name="T8"/>
                <a:gd fmla="*/ 0 h 176" name="T9"/>
                <a:gd fmla="*/ 31750 w 35" name="T10"/>
                <a:gd fmla="*/ 0 h 17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76" w="35">
                  <a:moveTo>
                    <a:pt x="20" y="0"/>
                  </a:moveTo>
                  <a:lnTo>
                    <a:pt x="35" y="103"/>
                  </a:lnTo>
                  <a:lnTo>
                    <a:pt x="35" y="176"/>
                  </a:lnTo>
                  <a:lnTo>
                    <a:pt x="20" y="146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08" name="Freeform 423"/>
            <p:cNvSpPr/>
            <p:nvPr/>
          </p:nvSpPr>
          <p:spPr bwMode="auto">
            <a:xfrm>
              <a:off x="8121650" y="4995632"/>
              <a:ext cx="131762" cy="90488"/>
            </a:xfrm>
            <a:custGeom>
              <a:gdLst>
                <a:gd fmla="*/ 7937 w 83" name="T0"/>
                <a:gd fmla="*/ 90488 h 57" name="T1"/>
                <a:gd fmla="*/ 0 w 83" name="T2"/>
                <a:gd fmla="*/ 68263 h 57" name="T3"/>
                <a:gd fmla="*/ 103187 w 83" name="T4"/>
                <a:gd fmla="*/ 9525 h 57" name="T5"/>
                <a:gd fmla="*/ 122237 w 83" name="T6"/>
                <a:gd fmla="*/ 0 h 57" name="T7"/>
                <a:gd fmla="*/ 131762 w 83" name="T8"/>
                <a:gd fmla="*/ 22225 h 57" name="T9"/>
                <a:gd fmla="*/ 7937 w 83" name="T10"/>
                <a:gd fmla="*/ 90488 h 5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57" w="83">
                  <a:moveTo>
                    <a:pt x="5" y="57"/>
                  </a:moveTo>
                  <a:lnTo>
                    <a:pt x="0" y="43"/>
                  </a:lnTo>
                  <a:lnTo>
                    <a:pt x="65" y="6"/>
                  </a:lnTo>
                  <a:lnTo>
                    <a:pt x="77" y="0"/>
                  </a:lnTo>
                  <a:lnTo>
                    <a:pt x="83" y="14"/>
                  </a:lnTo>
                  <a:lnTo>
                    <a:pt x="5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09" name="Freeform 424"/>
            <p:cNvSpPr/>
            <p:nvPr/>
          </p:nvSpPr>
          <p:spPr bwMode="auto">
            <a:xfrm>
              <a:off x="8013700" y="4698769"/>
              <a:ext cx="206375" cy="355600"/>
            </a:xfrm>
            <a:custGeom>
              <a:gdLst>
                <a:gd fmla="*/ 206375 w 103" name="T0"/>
                <a:gd fmla="*/ 309652 h 178" name="T1"/>
                <a:gd fmla="*/ 162295 w 103" name="T2"/>
                <a:gd fmla="*/ 207766 h 178" name="T3"/>
                <a:gd fmla="*/ 128233 w 103" name="T4"/>
                <a:gd fmla="*/ 55937 h 178" name="T5"/>
                <a:gd fmla="*/ 36066 w 103" name="T6"/>
                <a:gd fmla="*/ 7991 h 178" name="T7"/>
                <a:gd fmla="*/ 2004 w 103" name="T8"/>
                <a:gd fmla="*/ 131852 h 178" name="T9"/>
                <a:gd fmla="*/ 38069 w 103" name="T10"/>
                <a:gd fmla="*/ 267699 h 178" name="T11"/>
                <a:gd fmla="*/ 108197 w 103" name="T12"/>
                <a:gd fmla="*/ 329629 h 178" name="T13"/>
                <a:gd fmla="*/ 124226 w 103" name="T14"/>
                <a:gd fmla="*/ 355600 h 178" name="T15"/>
                <a:gd fmla="*/ 206375 w 103" name="T16"/>
                <a:gd fmla="*/ 309652 h 17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78" w="103">
                  <a:moveTo>
                    <a:pt x="103" y="155"/>
                  </a:moveTo>
                  <a:cubicBezTo>
                    <a:pt x="102" y="151"/>
                    <a:pt x="81" y="108"/>
                    <a:pt x="81" y="104"/>
                  </a:cubicBezTo>
                  <a:cubicBezTo>
                    <a:pt x="81" y="101"/>
                    <a:pt x="69" y="33"/>
                    <a:pt x="64" y="28"/>
                  </a:cubicBezTo>
                  <a:cubicBezTo>
                    <a:pt x="59" y="23"/>
                    <a:pt x="24" y="0"/>
                    <a:pt x="18" y="4"/>
                  </a:cubicBezTo>
                  <a:cubicBezTo>
                    <a:pt x="12" y="9"/>
                    <a:pt x="0" y="57"/>
                    <a:pt x="1" y="66"/>
                  </a:cubicBezTo>
                  <a:cubicBezTo>
                    <a:pt x="2" y="75"/>
                    <a:pt x="13" y="127"/>
                    <a:pt x="19" y="134"/>
                  </a:cubicBezTo>
                  <a:cubicBezTo>
                    <a:pt x="26" y="142"/>
                    <a:pt x="49" y="163"/>
                    <a:pt x="54" y="165"/>
                  </a:cubicBezTo>
                  <a:cubicBezTo>
                    <a:pt x="58" y="167"/>
                    <a:pt x="62" y="178"/>
                    <a:pt x="62" y="178"/>
                  </a:cubicBezTo>
                  <a:lnTo>
                    <a:pt x="103" y="155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10" name="Freeform 425"/>
            <p:cNvSpPr/>
            <p:nvPr/>
          </p:nvSpPr>
          <p:spPr bwMode="auto">
            <a:xfrm>
              <a:off x="7932738" y="5689369"/>
              <a:ext cx="246062" cy="566738"/>
            </a:xfrm>
            <a:custGeom>
              <a:gdLst>
                <a:gd fmla="*/ 0 w 124" name="T0"/>
                <a:gd fmla="*/ 566738 h 285" name="T1"/>
                <a:gd fmla="*/ 220265 w 124" name="T2"/>
                <a:gd fmla="*/ 483219 h 285" name="T3"/>
                <a:gd fmla="*/ 246062 w 124" name="T4"/>
                <a:gd fmla="*/ 288340 h 285" name="T5"/>
                <a:gd fmla="*/ 236140 w 124" name="T6"/>
                <a:gd fmla="*/ 184936 h 285" name="T7"/>
                <a:gd fmla="*/ 0 w 124" name="T8"/>
                <a:gd fmla="*/ 0 h 285" name="T9"/>
                <a:gd fmla="*/ 0 w 124" name="T10"/>
                <a:gd fmla="*/ 566738 h 285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285" w="124">
                  <a:moveTo>
                    <a:pt x="0" y="285"/>
                  </a:moveTo>
                  <a:cubicBezTo>
                    <a:pt x="6" y="285"/>
                    <a:pt x="100" y="273"/>
                    <a:pt x="111" y="243"/>
                  </a:cubicBezTo>
                  <a:cubicBezTo>
                    <a:pt x="123" y="212"/>
                    <a:pt x="124" y="145"/>
                    <a:pt x="124" y="145"/>
                  </a:cubicBezTo>
                  <a:cubicBezTo>
                    <a:pt x="119" y="93"/>
                    <a:pt x="119" y="93"/>
                    <a:pt x="119" y="93"/>
                  </a:cubicBezTo>
                  <a:cubicBezTo>
                    <a:pt x="119" y="93"/>
                    <a:pt x="60" y="6"/>
                    <a:pt x="0" y="0"/>
                  </a:cubicBezTo>
                  <a:lnTo>
                    <a:pt x="0" y="285"/>
                  </a:lnTo>
                  <a:close/>
                </a:path>
              </a:pathLst>
            </a:custGeom>
            <a:solidFill>
              <a:srgbClr val="7F4B2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11" name="Freeform 426"/>
            <p:cNvSpPr/>
            <p:nvPr/>
          </p:nvSpPr>
          <p:spPr bwMode="auto">
            <a:xfrm>
              <a:off x="7424738" y="5016269"/>
              <a:ext cx="508000" cy="949325"/>
            </a:xfrm>
            <a:custGeom>
              <a:gdLst>
                <a:gd fmla="*/ 508000 w 255" name="T0"/>
                <a:gd fmla="*/ 370177 h 477" name="T1"/>
                <a:gd fmla="*/ 197224 w 255" name="T2"/>
                <a:gd fmla="*/ 370177 h 477" name="T3"/>
                <a:gd fmla="*/ 314761 w 255" name="T4"/>
                <a:gd fmla="*/ 73637 h 477" name="T5"/>
                <a:gd fmla="*/ 183278 w 255" name="T6"/>
                <a:gd fmla="*/ 0 h 477" name="T7"/>
                <a:gd fmla="*/ 5976 w 255" name="T8"/>
                <a:gd fmla="*/ 356246 h 477" name="T9"/>
                <a:gd fmla="*/ 13945 w 255" name="T10"/>
                <a:gd fmla="*/ 696570 h 477" name="T11"/>
                <a:gd fmla="*/ 191247 w 255" name="T12"/>
                <a:gd fmla="*/ 943354 h 477" name="T13"/>
                <a:gd fmla="*/ 229098 w 255" name="T14"/>
                <a:gd fmla="*/ 943354 h 477" name="T15"/>
                <a:gd fmla="*/ 404408 w 255" name="T16"/>
                <a:gd fmla="*/ 628903 h 477" name="T17"/>
                <a:gd fmla="*/ 508000 w 255" name="T18"/>
                <a:gd fmla="*/ 370177 h 477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477" w="255">
                  <a:moveTo>
                    <a:pt x="255" y="186"/>
                  </a:moveTo>
                  <a:cubicBezTo>
                    <a:pt x="99" y="186"/>
                    <a:pt x="99" y="186"/>
                    <a:pt x="99" y="186"/>
                  </a:cubicBezTo>
                  <a:cubicBezTo>
                    <a:pt x="99" y="186"/>
                    <a:pt x="155" y="38"/>
                    <a:pt x="158" y="37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0"/>
                    <a:pt x="6" y="171"/>
                    <a:pt x="3" y="179"/>
                  </a:cubicBezTo>
                  <a:cubicBezTo>
                    <a:pt x="1" y="186"/>
                    <a:pt x="0" y="338"/>
                    <a:pt x="7" y="350"/>
                  </a:cubicBezTo>
                  <a:cubicBezTo>
                    <a:pt x="14" y="363"/>
                    <a:pt x="87" y="472"/>
                    <a:pt x="96" y="474"/>
                  </a:cubicBezTo>
                  <a:cubicBezTo>
                    <a:pt x="106" y="477"/>
                    <a:pt x="115" y="474"/>
                    <a:pt x="115" y="474"/>
                  </a:cubicBezTo>
                  <a:cubicBezTo>
                    <a:pt x="203" y="316"/>
                    <a:pt x="203" y="316"/>
                    <a:pt x="203" y="316"/>
                  </a:cubicBezTo>
                  <a:lnTo>
                    <a:pt x="255" y="186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12" name="Freeform 427"/>
            <p:cNvSpPr/>
            <p:nvPr/>
          </p:nvSpPr>
          <p:spPr bwMode="auto">
            <a:xfrm>
              <a:off x="7583488" y="5536969"/>
              <a:ext cx="42862" cy="160338"/>
            </a:xfrm>
            <a:custGeom>
              <a:gdLst>
                <a:gd fmla="*/ 24493 w 21" name="T0"/>
                <a:gd fmla="*/ 160338 h 80" name="T1"/>
                <a:gd fmla="*/ 42862 w 21" name="T2"/>
                <a:gd fmla="*/ 64135 h 80" name="T3"/>
                <a:gd fmla="*/ 42862 w 21" name="T4"/>
                <a:gd fmla="*/ 34072 h 80" name="T5"/>
                <a:gd fmla="*/ 24493 w 21" name="T6"/>
                <a:gd fmla="*/ 96203 h 80" name="T7"/>
                <a:gd fmla="*/ 14287 w 21" name="T8"/>
                <a:gd fmla="*/ 0 h 80" name="T9"/>
                <a:gd fmla="*/ 24493 w 21" name="T10"/>
                <a:gd fmla="*/ 160338 h 8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80" w="21">
                  <a:moveTo>
                    <a:pt x="12" y="80"/>
                  </a:moveTo>
                  <a:cubicBezTo>
                    <a:pt x="21" y="32"/>
                    <a:pt x="21" y="32"/>
                    <a:pt x="21" y="32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15" y="55"/>
                    <a:pt x="12" y="48"/>
                  </a:cubicBezTo>
                  <a:cubicBezTo>
                    <a:pt x="10" y="42"/>
                    <a:pt x="7" y="0"/>
                    <a:pt x="7" y="0"/>
                  </a:cubicBezTo>
                  <a:cubicBezTo>
                    <a:pt x="7" y="0"/>
                    <a:pt x="0" y="56"/>
                    <a:pt x="12" y="8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13" name="Freeform 428"/>
            <p:cNvSpPr/>
            <p:nvPr/>
          </p:nvSpPr>
          <p:spPr bwMode="auto">
            <a:xfrm>
              <a:off x="7599363" y="5386157"/>
              <a:ext cx="53975" cy="279400"/>
            </a:xfrm>
            <a:custGeom>
              <a:gdLst>
                <a:gd fmla="*/ 22225 w 34" name="T0"/>
                <a:gd fmla="*/ 0 h 176" name="T1"/>
                <a:gd fmla="*/ 0 w 34" name="T2"/>
                <a:gd fmla="*/ 163513 h 176" name="T3"/>
                <a:gd fmla="*/ 0 w 34" name="T4"/>
                <a:gd fmla="*/ 279400 h 176" name="T5"/>
                <a:gd fmla="*/ 22225 w 34" name="T6"/>
                <a:gd fmla="*/ 231775 h 176" name="T7"/>
                <a:gd fmla="*/ 53975 w 34" name="T8"/>
                <a:gd fmla="*/ 0 h 176" name="T9"/>
                <a:gd fmla="*/ 22225 w 34" name="T10"/>
                <a:gd fmla="*/ 0 h 17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76" w="34">
                  <a:moveTo>
                    <a:pt x="14" y="0"/>
                  </a:moveTo>
                  <a:lnTo>
                    <a:pt x="0" y="103"/>
                  </a:lnTo>
                  <a:lnTo>
                    <a:pt x="0" y="176"/>
                  </a:lnTo>
                  <a:lnTo>
                    <a:pt x="14" y="146"/>
                  </a:lnTo>
                  <a:lnTo>
                    <a:pt x="3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14" name="Freeform 429"/>
            <p:cNvSpPr/>
            <p:nvPr/>
          </p:nvSpPr>
          <p:spPr bwMode="auto">
            <a:xfrm>
              <a:off x="7612063" y="4995632"/>
              <a:ext cx="133350" cy="90488"/>
            </a:xfrm>
            <a:custGeom>
              <a:gdLst>
                <a:gd fmla="*/ 123825 w 84" name="T0"/>
                <a:gd fmla="*/ 90488 h 57" name="T1"/>
                <a:gd fmla="*/ 133350 w 84" name="T2"/>
                <a:gd fmla="*/ 68263 h 57" name="T3"/>
                <a:gd fmla="*/ 28575 w 84" name="T4"/>
                <a:gd fmla="*/ 9525 h 57" name="T5"/>
                <a:gd fmla="*/ 9525 w 84" name="T6"/>
                <a:gd fmla="*/ 0 h 57" name="T7"/>
                <a:gd fmla="*/ 0 w 84" name="T8"/>
                <a:gd fmla="*/ 22225 h 57" name="T9"/>
                <a:gd fmla="*/ 123825 w 84" name="T10"/>
                <a:gd fmla="*/ 90488 h 5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57" w="84">
                  <a:moveTo>
                    <a:pt x="78" y="57"/>
                  </a:moveTo>
                  <a:lnTo>
                    <a:pt x="84" y="43"/>
                  </a:lnTo>
                  <a:lnTo>
                    <a:pt x="18" y="6"/>
                  </a:lnTo>
                  <a:lnTo>
                    <a:pt x="6" y="0"/>
                  </a:lnTo>
                  <a:lnTo>
                    <a:pt x="0" y="14"/>
                  </a:lnTo>
                  <a:lnTo>
                    <a:pt x="78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15" name="Freeform 430"/>
            <p:cNvSpPr/>
            <p:nvPr/>
          </p:nvSpPr>
          <p:spPr bwMode="auto">
            <a:xfrm>
              <a:off x="7645400" y="4698769"/>
              <a:ext cx="206375" cy="355600"/>
            </a:xfrm>
            <a:custGeom>
              <a:gdLst>
                <a:gd fmla="*/ 0 w 103" name="T0"/>
                <a:gd fmla="*/ 309652 h 178" name="T1"/>
                <a:gd fmla="*/ 46084 w 103" name="T2"/>
                <a:gd fmla="*/ 207766 h 178" name="T3"/>
                <a:gd fmla="*/ 78142 w 103" name="T4"/>
                <a:gd fmla="*/ 55937 h 178" name="T5"/>
                <a:gd fmla="*/ 170309 w 103" name="T6"/>
                <a:gd fmla="*/ 7991 h 178" name="T7"/>
                <a:gd fmla="*/ 204371 w 103" name="T8"/>
                <a:gd fmla="*/ 131852 h 178" name="T9"/>
                <a:gd fmla="*/ 168306 w 103" name="T10"/>
                <a:gd fmla="*/ 267699 h 178" name="T11"/>
                <a:gd fmla="*/ 100182 w 103" name="T12"/>
                <a:gd fmla="*/ 329629 h 178" name="T13"/>
                <a:gd fmla="*/ 82149 w 103" name="T14"/>
                <a:gd fmla="*/ 355600 h 178" name="T15"/>
                <a:gd fmla="*/ 0 w 103" name="T16"/>
                <a:gd fmla="*/ 309652 h 17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78" w="103">
                  <a:moveTo>
                    <a:pt x="0" y="155"/>
                  </a:moveTo>
                  <a:cubicBezTo>
                    <a:pt x="1" y="151"/>
                    <a:pt x="23" y="108"/>
                    <a:pt x="23" y="104"/>
                  </a:cubicBezTo>
                  <a:cubicBezTo>
                    <a:pt x="23" y="101"/>
                    <a:pt x="34" y="33"/>
                    <a:pt x="39" y="28"/>
                  </a:cubicBezTo>
                  <a:cubicBezTo>
                    <a:pt x="44" y="23"/>
                    <a:pt x="79" y="0"/>
                    <a:pt x="85" y="4"/>
                  </a:cubicBezTo>
                  <a:cubicBezTo>
                    <a:pt x="91" y="9"/>
                    <a:pt x="103" y="57"/>
                    <a:pt x="102" y="66"/>
                  </a:cubicBezTo>
                  <a:cubicBezTo>
                    <a:pt x="101" y="75"/>
                    <a:pt x="90" y="127"/>
                    <a:pt x="84" y="134"/>
                  </a:cubicBezTo>
                  <a:cubicBezTo>
                    <a:pt x="77" y="142"/>
                    <a:pt x="54" y="163"/>
                    <a:pt x="50" y="165"/>
                  </a:cubicBezTo>
                  <a:cubicBezTo>
                    <a:pt x="45" y="167"/>
                    <a:pt x="41" y="178"/>
                    <a:pt x="41" y="178"/>
                  </a:cubicBezTo>
                  <a:lnTo>
                    <a:pt x="0" y="155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16" name="Freeform 431"/>
            <p:cNvSpPr/>
            <p:nvPr/>
          </p:nvSpPr>
          <p:spPr bwMode="auto">
            <a:xfrm>
              <a:off x="7810500" y="5386157"/>
              <a:ext cx="242887" cy="303213"/>
            </a:xfrm>
            <a:custGeom>
              <a:gdLst>
                <a:gd fmla="*/ 121444 w 122" name="T0"/>
                <a:gd fmla="*/ 0 h 152" name="T1"/>
                <a:gd fmla="*/ 0 w 122" name="T2"/>
                <a:gd fmla="*/ 303213 h 152" name="T3"/>
                <a:gd fmla="*/ 121444 w 122" name="T4"/>
                <a:gd fmla="*/ 261322 h 152" name="T5"/>
                <a:gd fmla="*/ 242887 w 122" name="T6"/>
                <a:gd fmla="*/ 303213 h 152" name="T7"/>
                <a:gd fmla="*/ 121444 w 122" name="T8"/>
                <a:gd fmla="*/ 0 h 15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52" w="122">
                  <a:moveTo>
                    <a:pt x="61" y="0"/>
                  </a:moveTo>
                  <a:cubicBezTo>
                    <a:pt x="61" y="0"/>
                    <a:pt x="12" y="122"/>
                    <a:pt x="0" y="152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122" y="152"/>
                    <a:pt x="122" y="152"/>
                    <a:pt x="122" y="152"/>
                  </a:cubicBezTo>
                  <a:cubicBezTo>
                    <a:pt x="110" y="122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17" name="Freeform 432"/>
            <p:cNvSpPr/>
            <p:nvPr/>
          </p:nvSpPr>
          <p:spPr bwMode="auto">
            <a:xfrm>
              <a:off x="7645400" y="5586182"/>
              <a:ext cx="574675" cy="392113"/>
            </a:xfrm>
            <a:custGeom>
              <a:gdLst>
                <a:gd fmla="*/ 560707 w 288" name="T0"/>
                <a:gd fmla="*/ 292592 h 197" name="T1"/>
                <a:gd fmla="*/ 514813 w 288" name="T2"/>
                <a:gd fmla="*/ 258755 h 197" name="T3"/>
                <a:gd fmla="*/ 464928 w 288" name="T4"/>
                <a:gd fmla="*/ 123406 h 197" name="T5"/>
                <a:gd fmla="*/ 287338 w 288" name="T6"/>
                <a:gd fmla="*/ 0 h 197" name="T7"/>
                <a:gd fmla="*/ 109747 w 288" name="T8"/>
                <a:gd fmla="*/ 123406 h 197" name="T9"/>
                <a:gd fmla="*/ 59862 w 288" name="T10"/>
                <a:gd fmla="*/ 258755 h 197" name="T11"/>
                <a:gd fmla="*/ 13968 w 288" name="T12"/>
                <a:gd fmla="*/ 292592 h 197" name="T13"/>
                <a:gd fmla="*/ 13968 w 288" name="T14"/>
                <a:gd fmla="*/ 392113 h 197" name="T15"/>
                <a:gd fmla="*/ 39908 w 288" name="T16"/>
                <a:gd fmla="*/ 392113 h 197" name="T17"/>
                <a:gd fmla="*/ 49885 w 288" name="T18"/>
                <a:gd fmla="*/ 288611 h 197" name="T19"/>
                <a:gd fmla="*/ 287338 w 288" name="T20"/>
                <a:gd fmla="*/ 103502 h 197" name="T21"/>
                <a:gd fmla="*/ 524790 w 288" name="T22"/>
                <a:gd fmla="*/ 288611 h 197" name="T23"/>
                <a:gd fmla="*/ 534767 w 288" name="T24"/>
                <a:gd fmla="*/ 392113 h 197" name="T25"/>
                <a:gd fmla="*/ 560707 w 288" name="T26"/>
                <a:gd fmla="*/ 392113 h 197" name="T27"/>
                <a:gd fmla="*/ 560707 w 288" name="T28"/>
                <a:gd fmla="*/ 292592 h 197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b" l="0" r="r" t="0"/>
              <a:pathLst>
                <a:path h="197" w="288">
                  <a:moveTo>
                    <a:pt x="281" y="147"/>
                  </a:moveTo>
                  <a:cubicBezTo>
                    <a:pt x="279" y="138"/>
                    <a:pt x="258" y="130"/>
                    <a:pt x="258" y="130"/>
                  </a:cubicBezTo>
                  <a:cubicBezTo>
                    <a:pt x="258" y="130"/>
                    <a:pt x="242" y="82"/>
                    <a:pt x="233" y="62"/>
                  </a:cubicBezTo>
                  <a:cubicBezTo>
                    <a:pt x="224" y="42"/>
                    <a:pt x="144" y="0"/>
                    <a:pt x="144" y="0"/>
                  </a:cubicBezTo>
                  <a:cubicBezTo>
                    <a:pt x="144" y="0"/>
                    <a:pt x="64" y="42"/>
                    <a:pt x="55" y="62"/>
                  </a:cubicBezTo>
                  <a:cubicBezTo>
                    <a:pt x="47" y="82"/>
                    <a:pt x="30" y="130"/>
                    <a:pt x="30" y="130"/>
                  </a:cubicBezTo>
                  <a:cubicBezTo>
                    <a:pt x="30" y="130"/>
                    <a:pt x="9" y="138"/>
                    <a:pt x="7" y="147"/>
                  </a:cubicBezTo>
                  <a:cubicBezTo>
                    <a:pt x="6" y="156"/>
                    <a:pt x="0" y="197"/>
                    <a:pt x="7" y="197"/>
                  </a:cubicBezTo>
                  <a:cubicBezTo>
                    <a:pt x="15" y="197"/>
                    <a:pt x="20" y="197"/>
                    <a:pt x="20" y="197"/>
                  </a:cubicBezTo>
                  <a:cubicBezTo>
                    <a:pt x="25" y="145"/>
                    <a:pt x="25" y="145"/>
                    <a:pt x="25" y="145"/>
                  </a:cubicBezTo>
                  <a:cubicBezTo>
                    <a:pt x="25" y="145"/>
                    <a:pt x="104" y="52"/>
                    <a:pt x="144" y="52"/>
                  </a:cubicBezTo>
                  <a:cubicBezTo>
                    <a:pt x="185" y="52"/>
                    <a:pt x="263" y="145"/>
                    <a:pt x="263" y="145"/>
                  </a:cubicBezTo>
                  <a:cubicBezTo>
                    <a:pt x="268" y="197"/>
                    <a:pt x="268" y="197"/>
                    <a:pt x="268" y="197"/>
                  </a:cubicBezTo>
                  <a:cubicBezTo>
                    <a:pt x="268" y="197"/>
                    <a:pt x="273" y="197"/>
                    <a:pt x="281" y="197"/>
                  </a:cubicBezTo>
                  <a:cubicBezTo>
                    <a:pt x="288" y="197"/>
                    <a:pt x="282" y="156"/>
                    <a:pt x="281" y="147"/>
                  </a:cubicBezTo>
                  <a:close/>
                </a:path>
              </a:pathLst>
            </a:custGeom>
            <a:solidFill>
              <a:srgbClr val="FCCFA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18" name="Freeform 433"/>
            <p:cNvSpPr/>
            <p:nvPr/>
          </p:nvSpPr>
          <p:spPr bwMode="auto">
            <a:xfrm>
              <a:off x="7685088" y="5665557"/>
              <a:ext cx="315912" cy="590550"/>
            </a:xfrm>
            <a:custGeom>
              <a:gdLst>
                <a:gd fmla="*/ 161955 w 158" name="T0"/>
                <a:gd fmla="*/ 55675 h 297" name="T1"/>
                <a:gd fmla="*/ 161955 w 158" name="T2"/>
                <a:gd fmla="*/ 55675 h 297" name="T3"/>
                <a:gd fmla="*/ 9997 w 158" name="T4"/>
                <a:gd fmla="*/ 208780 h 297" name="T5"/>
                <a:gd fmla="*/ 0 w 158" name="T6"/>
                <a:gd fmla="*/ 312176 h 297" name="T7"/>
                <a:gd fmla="*/ 25993 w 158" name="T8"/>
                <a:gd fmla="*/ 507038 h 297" name="T9"/>
                <a:gd fmla="*/ 247931 w 158" name="T10"/>
                <a:gd fmla="*/ 590550 h 297" name="T11"/>
                <a:gd fmla="*/ 247931 w 158" name="T12"/>
                <a:gd fmla="*/ 55675 h 297" name="T13"/>
                <a:gd fmla="*/ 315912 w 158" name="T14"/>
                <a:gd fmla="*/ 0 h 297" name="T15"/>
                <a:gd fmla="*/ 161955 w 158" name="T16"/>
                <a:gd fmla="*/ 55675 h 29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97" w="158">
                  <a:moveTo>
                    <a:pt x="81" y="28"/>
                  </a:moveTo>
                  <a:cubicBezTo>
                    <a:pt x="81" y="28"/>
                    <a:pt x="81" y="28"/>
                    <a:pt x="81" y="28"/>
                  </a:cubicBezTo>
                  <a:cubicBezTo>
                    <a:pt x="39" y="55"/>
                    <a:pt x="5" y="105"/>
                    <a:pt x="5" y="105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1" y="224"/>
                    <a:pt x="13" y="255"/>
                  </a:cubicBezTo>
                  <a:cubicBezTo>
                    <a:pt x="24" y="285"/>
                    <a:pt x="118" y="297"/>
                    <a:pt x="124" y="297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4" y="16"/>
                    <a:pt x="158" y="0"/>
                    <a:pt x="158" y="0"/>
                  </a:cubicBezTo>
                  <a:cubicBezTo>
                    <a:pt x="115" y="4"/>
                    <a:pt x="84" y="27"/>
                    <a:pt x="81" y="28"/>
                  </a:cubicBezTo>
                  <a:close/>
                </a:path>
              </a:pathLst>
            </a:custGeom>
            <a:solidFill>
              <a:srgbClr val="6E3D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19" name="Rectangle 434"/>
            <p:cNvSpPr>
              <a:spLocks noChangeArrowheads="1"/>
            </p:cNvSpPr>
            <p:nvPr/>
          </p:nvSpPr>
          <p:spPr bwMode="auto">
            <a:xfrm>
              <a:off x="10706100" y="4543194"/>
              <a:ext cx="849312" cy="577850"/>
            </a:xfrm>
            <a:prstGeom prst="rect">
              <a:avLst/>
            </a:pr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19520" name="Rectangle 435"/>
            <p:cNvSpPr>
              <a:spLocks noChangeArrowheads="1"/>
            </p:cNvSpPr>
            <p:nvPr/>
          </p:nvSpPr>
          <p:spPr bwMode="auto">
            <a:xfrm>
              <a:off x="10706100" y="4543194"/>
              <a:ext cx="849312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19521" name="Freeform 436"/>
            <p:cNvSpPr>
              <a:spLocks noEditPoints="1"/>
            </p:cNvSpPr>
            <p:nvPr/>
          </p:nvSpPr>
          <p:spPr bwMode="auto">
            <a:xfrm>
              <a:off x="10702925" y="4540019"/>
              <a:ext cx="855662" cy="585788"/>
            </a:xfrm>
            <a:custGeom>
              <a:gdLst>
                <a:gd fmla="*/ 847725 w 539" name="T0"/>
                <a:gd fmla="*/ 7938 h 369" name="T1"/>
                <a:gd fmla="*/ 847725 w 539" name="T2"/>
                <a:gd fmla="*/ 577850 h 369" name="T3"/>
                <a:gd fmla="*/ 7937 w 539" name="T4"/>
                <a:gd fmla="*/ 577850 h 369" name="T5"/>
                <a:gd fmla="*/ 7937 w 539" name="T6"/>
                <a:gd fmla="*/ 7938 h 369" name="T7"/>
                <a:gd fmla="*/ 847725 w 539" name="T8"/>
                <a:gd fmla="*/ 7938 h 369" name="T9"/>
                <a:gd fmla="*/ 855662 w 539" name="T10"/>
                <a:gd fmla="*/ 0 h 369" name="T11"/>
                <a:gd fmla="*/ 847725 w 539" name="T12"/>
                <a:gd fmla="*/ 0 h 369" name="T13"/>
                <a:gd fmla="*/ 7937 w 539" name="T14"/>
                <a:gd fmla="*/ 0 h 369" name="T15"/>
                <a:gd fmla="*/ 0 w 539" name="T16"/>
                <a:gd fmla="*/ 0 h 369" name="T17"/>
                <a:gd fmla="*/ 0 w 539" name="T18"/>
                <a:gd fmla="*/ 7938 h 369" name="T19"/>
                <a:gd fmla="*/ 0 w 539" name="T20"/>
                <a:gd fmla="*/ 577850 h 369" name="T21"/>
                <a:gd fmla="*/ 0 w 539" name="T22"/>
                <a:gd fmla="*/ 585788 h 369" name="T23"/>
                <a:gd fmla="*/ 7937 w 539" name="T24"/>
                <a:gd fmla="*/ 585788 h 369" name="T25"/>
                <a:gd fmla="*/ 847725 w 539" name="T26"/>
                <a:gd fmla="*/ 585788 h 369" name="T27"/>
                <a:gd fmla="*/ 855662 w 539" name="T28"/>
                <a:gd fmla="*/ 585788 h 369" name="T29"/>
                <a:gd fmla="*/ 855662 w 539" name="T30"/>
                <a:gd fmla="*/ 577850 h 369" name="T31"/>
                <a:gd fmla="*/ 855662 w 539" name="T32"/>
                <a:gd fmla="*/ 7938 h 369" name="T33"/>
                <a:gd fmla="*/ 855662 w 539" name="T34"/>
                <a:gd fmla="*/ 0 h 369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b" l="0" r="r" t="0"/>
              <a:pathLst>
                <a:path h="369" w="539">
                  <a:moveTo>
                    <a:pt x="534" y="5"/>
                  </a:moveTo>
                  <a:lnTo>
                    <a:pt x="534" y="364"/>
                  </a:lnTo>
                  <a:lnTo>
                    <a:pt x="5" y="364"/>
                  </a:lnTo>
                  <a:lnTo>
                    <a:pt x="5" y="5"/>
                  </a:lnTo>
                  <a:lnTo>
                    <a:pt x="534" y="5"/>
                  </a:lnTo>
                  <a:close/>
                  <a:moveTo>
                    <a:pt x="539" y="0"/>
                  </a:moveTo>
                  <a:lnTo>
                    <a:pt x="534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364"/>
                  </a:lnTo>
                  <a:lnTo>
                    <a:pt x="0" y="369"/>
                  </a:lnTo>
                  <a:lnTo>
                    <a:pt x="5" y="369"/>
                  </a:lnTo>
                  <a:lnTo>
                    <a:pt x="534" y="369"/>
                  </a:lnTo>
                  <a:lnTo>
                    <a:pt x="539" y="369"/>
                  </a:lnTo>
                  <a:lnTo>
                    <a:pt x="539" y="364"/>
                  </a:lnTo>
                  <a:lnTo>
                    <a:pt x="539" y="5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22" name="Freeform 437"/>
            <p:cNvSpPr>
              <a:spLocks noEditPoints="1"/>
            </p:cNvSpPr>
            <p:nvPr/>
          </p:nvSpPr>
          <p:spPr bwMode="auto">
            <a:xfrm>
              <a:off x="10702925" y="4540019"/>
              <a:ext cx="855662" cy="585788"/>
            </a:xfrm>
            <a:custGeom>
              <a:gdLst>
                <a:gd fmla="*/ 847725 w 539" name="T0"/>
                <a:gd fmla="*/ 7938 h 369" name="T1"/>
                <a:gd fmla="*/ 847725 w 539" name="T2"/>
                <a:gd fmla="*/ 577850 h 369" name="T3"/>
                <a:gd fmla="*/ 7937 w 539" name="T4"/>
                <a:gd fmla="*/ 577850 h 369" name="T5"/>
                <a:gd fmla="*/ 7937 w 539" name="T6"/>
                <a:gd fmla="*/ 7938 h 369" name="T7"/>
                <a:gd fmla="*/ 847725 w 539" name="T8"/>
                <a:gd fmla="*/ 7938 h 369" name="T9"/>
                <a:gd fmla="*/ 855662 w 539" name="T10"/>
                <a:gd fmla="*/ 0 h 369" name="T11"/>
                <a:gd fmla="*/ 847725 w 539" name="T12"/>
                <a:gd fmla="*/ 0 h 369" name="T13"/>
                <a:gd fmla="*/ 7937 w 539" name="T14"/>
                <a:gd fmla="*/ 0 h 369" name="T15"/>
                <a:gd fmla="*/ 0 w 539" name="T16"/>
                <a:gd fmla="*/ 0 h 369" name="T17"/>
                <a:gd fmla="*/ 0 w 539" name="T18"/>
                <a:gd fmla="*/ 7938 h 369" name="T19"/>
                <a:gd fmla="*/ 0 w 539" name="T20"/>
                <a:gd fmla="*/ 577850 h 369" name="T21"/>
                <a:gd fmla="*/ 0 w 539" name="T22"/>
                <a:gd fmla="*/ 585788 h 369" name="T23"/>
                <a:gd fmla="*/ 7937 w 539" name="T24"/>
                <a:gd fmla="*/ 585788 h 369" name="T25"/>
                <a:gd fmla="*/ 847725 w 539" name="T26"/>
                <a:gd fmla="*/ 585788 h 369" name="T27"/>
                <a:gd fmla="*/ 855662 w 539" name="T28"/>
                <a:gd fmla="*/ 585788 h 369" name="T29"/>
                <a:gd fmla="*/ 855662 w 539" name="T30"/>
                <a:gd fmla="*/ 577850 h 369" name="T31"/>
                <a:gd fmla="*/ 855662 w 539" name="T32"/>
                <a:gd fmla="*/ 7938 h 369" name="T33"/>
                <a:gd fmla="*/ 855662 w 539" name="T34"/>
                <a:gd fmla="*/ 0 h 369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b" l="0" r="r" t="0"/>
              <a:pathLst>
                <a:path h="369" w="539">
                  <a:moveTo>
                    <a:pt x="534" y="5"/>
                  </a:moveTo>
                  <a:lnTo>
                    <a:pt x="534" y="364"/>
                  </a:lnTo>
                  <a:lnTo>
                    <a:pt x="5" y="364"/>
                  </a:lnTo>
                  <a:lnTo>
                    <a:pt x="5" y="5"/>
                  </a:lnTo>
                  <a:lnTo>
                    <a:pt x="534" y="5"/>
                  </a:lnTo>
                  <a:moveTo>
                    <a:pt x="539" y="0"/>
                  </a:moveTo>
                  <a:lnTo>
                    <a:pt x="534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364"/>
                  </a:lnTo>
                  <a:lnTo>
                    <a:pt x="0" y="369"/>
                  </a:lnTo>
                  <a:lnTo>
                    <a:pt x="5" y="369"/>
                  </a:lnTo>
                  <a:lnTo>
                    <a:pt x="534" y="369"/>
                  </a:lnTo>
                  <a:lnTo>
                    <a:pt x="539" y="369"/>
                  </a:lnTo>
                  <a:lnTo>
                    <a:pt x="539" y="364"/>
                  </a:lnTo>
                  <a:lnTo>
                    <a:pt x="539" y="5"/>
                  </a:lnTo>
                  <a:lnTo>
                    <a:pt x="5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23" name="Freeform 438"/>
            <p:cNvSpPr/>
            <p:nvPr/>
          </p:nvSpPr>
          <p:spPr bwMode="auto">
            <a:xfrm>
              <a:off x="10725150" y="4563832"/>
              <a:ext cx="404812" cy="525463"/>
            </a:xfrm>
            <a:custGeom>
              <a:gdLst>
                <a:gd fmla="*/ 349250 w 204" name="T0"/>
                <a:gd fmla="*/ 0 h 264" name="T1"/>
                <a:gd fmla="*/ 0 w 204" name="T2"/>
                <a:gd fmla="*/ 0 h 264" name="T3"/>
                <a:gd fmla="*/ 0 w 204" name="T4"/>
                <a:gd fmla="*/ 525463 h 264" name="T5"/>
                <a:gd fmla="*/ 404812 w 204" name="T6"/>
                <a:gd fmla="*/ 525463 h 264" name="T7"/>
                <a:gd fmla="*/ 404812 w 204" name="T8"/>
                <a:gd fmla="*/ 39808 h 264" name="T9"/>
                <a:gd fmla="*/ 349250 w 204" name="T10"/>
                <a:gd fmla="*/ 0 h 264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264" w="204">
                  <a:moveTo>
                    <a:pt x="17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204" y="264"/>
                    <a:pt x="204" y="264"/>
                    <a:pt x="204" y="264"/>
                  </a:cubicBezTo>
                  <a:cubicBezTo>
                    <a:pt x="204" y="20"/>
                    <a:pt x="204" y="20"/>
                    <a:pt x="204" y="20"/>
                  </a:cubicBezTo>
                  <a:cubicBezTo>
                    <a:pt x="204" y="1"/>
                    <a:pt x="176" y="0"/>
                    <a:pt x="176" y="0"/>
                  </a:cubicBezTo>
                </a:path>
              </a:pathLst>
            </a:custGeom>
            <a:solidFill>
              <a:srgbClr val="F9F9F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24" name="Freeform 439"/>
            <p:cNvSpPr/>
            <p:nvPr/>
          </p:nvSpPr>
          <p:spPr bwMode="auto">
            <a:xfrm>
              <a:off x="11129962" y="4563832"/>
              <a:ext cx="406400" cy="525463"/>
            </a:xfrm>
            <a:custGeom>
              <a:gdLst>
                <a:gd fmla="*/ 55780 w 204" name="T0"/>
                <a:gd fmla="*/ 0 h 264" name="T1"/>
                <a:gd fmla="*/ 406400 w 204" name="T2"/>
                <a:gd fmla="*/ 0 h 264" name="T3"/>
                <a:gd fmla="*/ 406400 w 204" name="T4"/>
                <a:gd fmla="*/ 525463 h 264" name="T5"/>
                <a:gd fmla="*/ 0 w 204" name="T6"/>
                <a:gd fmla="*/ 525463 h 264" name="T7"/>
                <a:gd fmla="*/ 0 w 204" name="T8"/>
                <a:gd fmla="*/ 39808 h 264" name="T9"/>
                <a:gd fmla="*/ 55780 w 204" name="T10"/>
                <a:gd fmla="*/ 0 h 264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264" w="204">
                  <a:moveTo>
                    <a:pt x="28" y="0"/>
                  </a:moveTo>
                  <a:cubicBezTo>
                    <a:pt x="204" y="0"/>
                    <a:pt x="204" y="0"/>
                    <a:pt x="204" y="0"/>
                  </a:cubicBezTo>
                  <a:cubicBezTo>
                    <a:pt x="204" y="264"/>
                    <a:pt x="204" y="264"/>
                    <a:pt x="204" y="264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"/>
                    <a:pt x="28" y="0"/>
                    <a:pt x="28" y="0"/>
                  </a:cubicBezTo>
                </a:path>
              </a:pathLst>
            </a:custGeom>
            <a:solidFill>
              <a:srgbClr val="F9F9F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25" name="Freeform 440"/>
            <p:cNvSpPr/>
            <p:nvPr/>
          </p:nvSpPr>
          <p:spPr bwMode="auto">
            <a:xfrm>
              <a:off x="10725150" y="4563832"/>
              <a:ext cx="404812" cy="525463"/>
            </a:xfrm>
            <a:custGeom>
              <a:gdLst>
                <a:gd fmla="*/ 349250 w 204" name="T0"/>
                <a:gd fmla="*/ 0 h 264" name="T1"/>
                <a:gd fmla="*/ 349250 w 204" name="T2"/>
                <a:gd fmla="*/ 491626 h 264" name="T3"/>
                <a:gd fmla="*/ 11906 w 204" name="T4"/>
                <a:gd fmla="*/ 491626 h 264" name="T5"/>
                <a:gd fmla="*/ 11906 w 204" name="T6"/>
                <a:gd fmla="*/ 0 h 264" name="T7"/>
                <a:gd fmla="*/ 0 w 204" name="T8"/>
                <a:gd fmla="*/ 0 h 264" name="T9"/>
                <a:gd fmla="*/ 0 w 204" name="T10"/>
                <a:gd fmla="*/ 525463 h 264" name="T11"/>
                <a:gd fmla="*/ 404812 w 204" name="T12"/>
                <a:gd fmla="*/ 525463 h 264" name="T13"/>
                <a:gd fmla="*/ 404812 w 204" name="T14"/>
                <a:gd fmla="*/ 39808 h 264" name="T15"/>
                <a:gd fmla="*/ 349250 w 204" name="T16"/>
                <a:gd fmla="*/ 0 h 264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64" w="204">
                  <a:moveTo>
                    <a:pt x="176" y="0"/>
                  </a:moveTo>
                  <a:cubicBezTo>
                    <a:pt x="176" y="247"/>
                    <a:pt x="176" y="247"/>
                    <a:pt x="176" y="247"/>
                  </a:cubicBezTo>
                  <a:cubicBezTo>
                    <a:pt x="6" y="247"/>
                    <a:pt x="6" y="247"/>
                    <a:pt x="6" y="24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204" y="264"/>
                    <a:pt x="204" y="264"/>
                    <a:pt x="204" y="264"/>
                  </a:cubicBezTo>
                  <a:cubicBezTo>
                    <a:pt x="204" y="20"/>
                    <a:pt x="204" y="20"/>
                    <a:pt x="204" y="20"/>
                  </a:cubicBezTo>
                  <a:cubicBezTo>
                    <a:pt x="204" y="20"/>
                    <a:pt x="204" y="0"/>
                    <a:pt x="176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26" name="Freeform 441"/>
            <p:cNvSpPr>
              <a:spLocks noEditPoints="1"/>
            </p:cNvSpPr>
            <p:nvPr/>
          </p:nvSpPr>
          <p:spPr bwMode="auto">
            <a:xfrm>
              <a:off x="11129962" y="4563832"/>
              <a:ext cx="57150" cy="39688"/>
            </a:xfrm>
            <a:custGeom>
              <a:gdLst>
                <a:gd fmla="*/ 0 w 28" name="T0"/>
                <a:gd fmla="*/ 39688 h 20" name="T1"/>
                <a:gd fmla="*/ 0 w 28" name="T2"/>
                <a:gd fmla="*/ 39688 h 20" name="T3"/>
                <a:gd fmla="*/ 0 w 28" name="T4"/>
                <a:gd fmla="*/ 39688 h 20" name="T5"/>
                <a:gd fmla="*/ 0 w 28" name="T6"/>
                <a:gd fmla="*/ 39688 h 20" name="T7"/>
                <a:gd fmla="*/ 57150 w 28" name="T8"/>
                <a:gd fmla="*/ 0 h 20" name="T9"/>
                <a:gd fmla="*/ 10205 w 28" name="T10"/>
                <a:gd fmla="*/ 15875 h 20" name="T11"/>
                <a:gd fmla="*/ 57150 w 28" name="T12"/>
                <a:gd fmla="*/ 0 h 20" name="T13"/>
                <a:gd fmla="*/ 57150 w 28" name="T14"/>
                <a:gd fmla="*/ 0 h 20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20" w="28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28" y="0"/>
                  </a:moveTo>
                  <a:cubicBezTo>
                    <a:pt x="15" y="0"/>
                    <a:pt x="9" y="4"/>
                    <a:pt x="5" y="8"/>
                  </a:cubicBezTo>
                  <a:cubicBezTo>
                    <a:pt x="13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74899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27" name="Freeform 442"/>
            <p:cNvSpPr/>
            <p:nvPr/>
          </p:nvSpPr>
          <p:spPr bwMode="auto">
            <a:xfrm>
              <a:off x="11129962" y="4563832"/>
              <a:ext cx="406400" cy="525463"/>
            </a:xfrm>
            <a:custGeom>
              <a:gdLst>
                <a:gd fmla="*/ 406400 w 204" name="T0"/>
                <a:gd fmla="*/ 0 h 264" name="T1"/>
                <a:gd fmla="*/ 394447 w 204" name="T2"/>
                <a:gd fmla="*/ 0 h 264" name="T3"/>
                <a:gd fmla="*/ 394447 w 204" name="T4"/>
                <a:gd fmla="*/ 491626 h 264" name="T5"/>
                <a:gd fmla="*/ 55780 w 204" name="T6"/>
                <a:gd fmla="*/ 491626 h 264" name="T7"/>
                <a:gd fmla="*/ 55780 w 204" name="T8"/>
                <a:gd fmla="*/ 0 h 264" name="T9"/>
                <a:gd fmla="*/ 9961 w 204" name="T10"/>
                <a:gd fmla="*/ 15923 h 264" name="T11"/>
                <a:gd fmla="*/ 0 w 204" name="T12"/>
                <a:gd fmla="*/ 39808 h 264" name="T13"/>
                <a:gd fmla="*/ 0 w 204" name="T14"/>
                <a:gd fmla="*/ 39808 h 264" name="T15"/>
                <a:gd fmla="*/ 0 w 204" name="T16"/>
                <a:gd fmla="*/ 525463 h 264" name="T17"/>
                <a:gd fmla="*/ 406400 w 204" name="T18"/>
                <a:gd fmla="*/ 525463 h 264" name="T19"/>
                <a:gd fmla="*/ 406400 w 204" name="T20"/>
                <a:gd fmla="*/ 0 h 264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264" w="204">
                  <a:moveTo>
                    <a:pt x="204" y="0"/>
                  </a:moveTo>
                  <a:cubicBezTo>
                    <a:pt x="198" y="0"/>
                    <a:pt x="198" y="0"/>
                    <a:pt x="198" y="0"/>
                  </a:cubicBezTo>
                  <a:cubicBezTo>
                    <a:pt x="198" y="247"/>
                    <a:pt x="198" y="247"/>
                    <a:pt x="198" y="247"/>
                  </a:cubicBezTo>
                  <a:cubicBezTo>
                    <a:pt x="28" y="247"/>
                    <a:pt x="28" y="247"/>
                    <a:pt x="28" y="24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13" y="0"/>
                    <a:pt x="5" y="8"/>
                  </a:cubicBezTo>
                  <a:cubicBezTo>
                    <a:pt x="0" y="13"/>
                    <a:pt x="0" y="19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204" y="264"/>
                    <a:pt x="204" y="264"/>
                    <a:pt x="204" y="264"/>
                  </a:cubicBezTo>
                  <a:cubicBezTo>
                    <a:pt x="204" y="0"/>
                    <a:pt x="204" y="0"/>
                    <a:pt x="204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28" name="Freeform 443"/>
            <p:cNvSpPr/>
            <p:nvPr/>
          </p:nvSpPr>
          <p:spPr bwMode="auto">
            <a:xfrm>
              <a:off x="10725150" y="5055957"/>
              <a:ext cx="404812" cy="33338"/>
            </a:xfrm>
            <a:custGeom>
              <a:gdLst>
                <a:gd fmla="*/ 0 w 204" name="T0"/>
                <a:gd fmla="*/ 33338 h 17" name="T1"/>
                <a:gd fmla="*/ 11906 w 204" name="T2"/>
                <a:gd fmla="*/ 0 h 17" name="T3"/>
                <a:gd fmla="*/ 349250 w 204" name="T4"/>
                <a:gd fmla="*/ 0 h 17" name="T5"/>
                <a:gd fmla="*/ 404812 w 204" name="T6"/>
                <a:gd fmla="*/ 33338 h 17" name="T7"/>
                <a:gd fmla="*/ 0 w 204" name="T8"/>
                <a:gd fmla="*/ 33338 h 1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7" w="204">
                  <a:moveTo>
                    <a:pt x="0" y="17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0"/>
                    <a:pt x="197" y="4"/>
                    <a:pt x="204" y="17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29" name="Freeform 444"/>
            <p:cNvSpPr/>
            <p:nvPr/>
          </p:nvSpPr>
          <p:spPr bwMode="auto">
            <a:xfrm>
              <a:off x="11129962" y="5055957"/>
              <a:ext cx="406400" cy="33338"/>
            </a:xfrm>
            <a:custGeom>
              <a:gdLst>
                <a:gd fmla="*/ 406400 w 204" name="T0"/>
                <a:gd fmla="*/ 33338 h 17" name="T1"/>
                <a:gd fmla="*/ 394447 w 204" name="T2"/>
                <a:gd fmla="*/ 0 h 17" name="T3"/>
                <a:gd fmla="*/ 55780 w 204" name="T4"/>
                <a:gd fmla="*/ 0 h 17" name="T5"/>
                <a:gd fmla="*/ 0 w 204" name="T6"/>
                <a:gd fmla="*/ 33338 h 17" name="T7"/>
                <a:gd fmla="*/ 406400 w 204" name="T8"/>
                <a:gd fmla="*/ 33338 h 1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7" w="204">
                  <a:moveTo>
                    <a:pt x="204" y="17"/>
                  </a:moveTo>
                  <a:cubicBezTo>
                    <a:pt x="198" y="0"/>
                    <a:pt x="198" y="0"/>
                    <a:pt x="19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7" y="4"/>
                    <a:pt x="0" y="17"/>
                  </a:cubicBezTo>
                  <a:lnTo>
                    <a:pt x="204" y="17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30" name="Rectangle 445"/>
            <p:cNvSpPr>
              <a:spLocks noChangeArrowheads="1"/>
            </p:cNvSpPr>
            <p:nvPr/>
          </p:nvSpPr>
          <p:spPr bwMode="auto">
            <a:xfrm>
              <a:off x="11128375" y="4563832"/>
              <a:ext cx="4762" cy="539750"/>
            </a:xfrm>
            <a:prstGeom prst="rect">
              <a:avLst/>
            </a:prstGeom>
            <a:solidFill>
              <a:srgbClr val="43526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19531" name="Freeform 446"/>
            <p:cNvSpPr/>
            <p:nvPr/>
          </p:nvSpPr>
          <p:spPr bwMode="auto">
            <a:xfrm>
              <a:off x="11128375" y="4563832"/>
              <a:ext cx="4762" cy="539750"/>
            </a:xfrm>
            <a:custGeom>
              <a:gdLst>
                <a:gd fmla="*/ 4762 w 3" name="T0"/>
                <a:gd fmla="*/ 539750 h 340" name="T1"/>
                <a:gd fmla="*/ 4762 w 3" name="T2"/>
                <a:gd fmla="*/ 0 h 340" name="T3"/>
                <a:gd fmla="*/ 0 w 3" name="T4"/>
                <a:gd fmla="*/ 0 h 340" name="T5"/>
                <a:gd fmla="*/ 0 w 3" name="T6"/>
                <a:gd fmla="*/ 539750 h 34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340" w="3">
                  <a:moveTo>
                    <a:pt x="3" y="34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32" name="Freeform 447"/>
            <p:cNvSpPr/>
            <p:nvPr/>
          </p:nvSpPr>
          <p:spPr bwMode="auto">
            <a:xfrm>
              <a:off x="10750550" y="4597169"/>
              <a:ext cx="319087" cy="11113"/>
            </a:xfrm>
            <a:custGeom>
              <a:gdLst>
                <a:gd fmla="*/ 315098 w 160" name="T0"/>
                <a:gd fmla="*/ 0 h 5" name="T1"/>
                <a:gd fmla="*/ 3989 w 160" name="T2"/>
                <a:gd fmla="*/ 0 h 5" name="T3"/>
                <a:gd fmla="*/ 0 w 160" name="T4"/>
                <a:gd fmla="*/ 4445 h 5" name="T5"/>
                <a:gd fmla="*/ 0 w 160" name="T6"/>
                <a:gd fmla="*/ 6668 h 5" name="T7"/>
                <a:gd fmla="*/ 3989 w 160" name="T8"/>
                <a:gd fmla="*/ 11113 h 5" name="T9"/>
                <a:gd fmla="*/ 315098 w 160" name="T10"/>
                <a:gd fmla="*/ 11113 h 5" name="T11"/>
                <a:gd fmla="*/ 319087 w 160" name="T12"/>
                <a:gd fmla="*/ 6668 h 5" name="T13"/>
                <a:gd fmla="*/ 319087 w 160" name="T14"/>
                <a:gd fmla="*/ 4445 h 5" name="T15"/>
                <a:gd fmla="*/ 315098 w 160" name="T16"/>
                <a:gd fmla="*/ 0 h 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5" w="160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33" name="Freeform 448"/>
            <p:cNvSpPr/>
            <p:nvPr/>
          </p:nvSpPr>
          <p:spPr bwMode="auto">
            <a:xfrm>
              <a:off x="10750550" y="4625744"/>
              <a:ext cx="319087" cy="9525"/>
            </a:xfrm>
            <a:custGeom>
              <a:gdLst>
                <a:gd fmla="*/ 315098 w 160" name="T0"/>
                <a:gd fmla="*/ 0 h 5" name="T1"/>
                <a:gd fmla="*/ 3989 w 160" name="T2"/>
                <a:gd fmla="*/ 0 h 5" name="T3"/>
                <a:gd fmla="*/ 0 w 160" name="T4"/>
                <a:gd fmla="*/ 3810 h 5" name="T5"/>
                <a:gd fmla="*/ 0 w 160" name="T6"/>
                <a:gd fmla="*/ 5715 h 5" name="T7"/>
                <a:gd fmla="*/ 3989 w 160" name="T8"/>
                <a:gd fmla="*/ 9525 h 5" name="T9"/>
                <a:gd fmla="*/ 315098 w 160" name="T10"/>
                <a:gd fmla="*/ 9525 h 5" name="T11"/>
                <a:gd fmla="*/ 319087 w 160" name="T12"/>
                <a:gd fmla="*/ 5715 h 5" name="T13"/>
                <a:gd fmla="*/ 319087 w 160" name="T14"/>
                <a:gd fmla="*/ 3810 h 5" name="T15"/>
                <a:gd fmla="*/ 315098 w 160" name="T16"/>
                <a:gd fmla="*/ 0 h 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5" w="160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34" name="Freeform 449"/>
            <p:cNvSpPr/>
            <p:nvPr/>
          </p:nvSpPr>
          <p:spPr bwMode="auto">
            <a:xfrm>
              <a:off x="10750550" y="4655907"/>
              <a:ext cx="319087" cy="9525"/>
            </a:xfrm>
            <a:custGeom>
              <a:gdLst>
                <a:gd fmla="*/ 315098 w 160" name="T0"/>
                <a:gd fmla="*/ 0 h 5" name="T1"/>
                <a:gd fmla="*/ 3989 w 160" name="T2"/>
                <a:gd fmla="*/ 0 h 5" name="T3"/>
                <a:gd fmla="*/ 0 w 160" name="T4"/>
                <a:gd fmla="*/ 3810 h 5" name="T5"/>
                <a:gd fmla="*/ 0 w 160" name="T6"/>
                <a:gd fmla="*/ 5715 h 5" name="T7"/>
                <a:gd fmla="*/ 3989 w 160" name="T8"/>
                <a:gd fmla="*/ 9525 h 5" name="T9"/>
                <a:gd fmla="*/ 315098 w 160" name="T10"/>
                <a:gd fmla="*/ 9525 h 5" name="T11"/>
                <a:gd fmla="*/ 319087 w 160" name="T12"/>
                <a:gd fmla="*/ 5715 h 5" name="T13"/>
                <a:gd fmla="*/ 319087 w 160" name="T14"/>
                <a:gd fmla="*/ 3810 h 5" name="T15"/>
                <a:gd fmla="*/ 315098 w 160" name="T16"/>
                <a:gd fmla="*/ 0 h 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5" w="160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35" name="Freeform 450"/>
            <p:cNvSpPr/>
            <p:nvPr/>
          </p:nvSpPr>
          <p:spPr bwMode="auto">
            <a:xfrm>
              <a:off x="10750550" y="4682894"/>
              <a:ext cx="319087" cy="11113"/>
            </a:xfrm>
            <a:custGeom>
              <a:gdLst>
                <a:gd fmla="*/ 315098 w 160" name="T0"/>
                <a:gd fmla="*/ 0 h 5" name="T1"/>
                <a:gd fmla="*/ 3989 w 160" name="T2"/>
                <a:gd fmla="*/ 0 h 5" name="T3"/>
                <a:gd fmla="*/ 0 w 160" name="T4"/>
                <a:gd fmla="*/ 4445 h 5" name="T5"/>
                <a:gd fmla="*/ 0 w 160" name="T6"/>
                <a:gd fmla="*/ 6668 h 5" name="T7"/>
                <a:gd fmla="*/ 3989 w 160" name="T8"/>
                <a:gd fmla="*/ 11113 h 5" name="T9"/>
                <a:gd fmla="*/ 315098 w 160" name="T10"/>
                <a:gd fmla="*/ 11113 h 5" name="T11"/>
                <a:gd fmla="*/ 319087 w 160" name="T12"/>
                <a:gd fmla="*/ 6668 h 5" name="T13"/>
                <a:gd fmla="*/ 319087 w 160" name="T14"/>
                <a:gd fmla="*/ 4445 h 5" name="T15"/>
                <a:gd fmla="*/ 315098 w 160" name="T16"/>
                <a:gd fmla="*/ 0 h 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5" w="160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36" name="Freeform 451"/>
            <p:cNvSpPr/>
            <p:nvPr/>
          </p:nvSpPr>
          <p:spPr bwMode="auto">
            <a:xfrm>
              <a:off x="10750550" y="4713057"/>
              <a:ext cx="319087" cy="9525"/>
            </a:xfrm>
            <a:custGeom>
              <a:gdLst>
                <a:gd fmla="*/ 315098 w 160" name="T0"/>
                <a:gd fmla="*/ 0 h 5" name="T1"/>
                <a:gd fmla="*/ 3989 w 160" name="T2"/>
                <a:gd fmla="*/ 0 h 5" name="T3"/>
                <a:gd fmla="*/ 0 w 160" name="T4"/>
                <a:gd fmla="*/ 3810 h 5" name="T5"/>
                <a:gd fmla="*/ 0 w 160" name="T6"/>
                <a:gd fmla="*/ 5715 h 5" name="T7"/>
                <a:gd fmla="*/ 3989 w 160" name="T8"/>
                <a:gd fmla="*/ 9525 h 5" name="T9"/>
                <a:gd fmla="*/ 315098 w 160" name="T10"/>
                <a:gd fmla="*/ 9525 h 5" name="T11"/>
                <a:gd fmla="*/ 319087 w 160" name="T12"/>
                <a:gd fmla="*/ 5715 h 5" name="T13"/>
                <a:gd fmla="*/ 319087 w 160" name="T14"/>
                <a:gd fmla="*/ 3810 h 5" name="T15"/>
                <a:gd fmla="*/ 315098 w 160" name="T16"/>
                <a:gd fmla="*/ 0 h 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5" w="160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37" name="Freeform 452"/>
            <p:cNvSpPr/>
            <p:nvPr/>
          </p:nvSpPr>
          <p:spPr bwMode="auto">
            <a:xfrm>
              <a:off x="10750550" y="4741632"/>
              <a:ext cx="319087" cy="9525"/>
            </a:xfrm>
            <a:custGeom>
              <a:gdLst>
                <a:gd fmla="*/ 315098 w 160" name="T0"/>
                <a:gd fmla="*/ 0 h 5" name="T1"/>
                <a:gd fmla="*/ 3989 w 160" name="T2"/>
                <a:gd fmla="*/ 0 h 5" name="T3"/>
                <a:gd fmla="*/ 0 w 160" name="T4"/>
                <a:gd fmla="*/ 3810 h 5" name="T5"/>
                <a:gd fmla="*/ 0 w 160" name="T6"/>
                <a:gd fmla="*/ 5715 h 5" name="T7"/>
                <a:gd fmla="*/ 3989 w 160" name="T8"/>
                <a:gd fmla="*/ 9525 h 5" name="T9"/>
                <a:gd fmla="*/ 315098 w 160" name="T10"/>
                <a:gd fmla="*/ 9525 h 5" name="T11"/>
                <a:gd fmla="*/ 319087 w 160" name="T12"/>
                <a:gd fmla="*/ 5715 h 5" name="T13"/>
                <a:gd fmla="*/ 319087 w 160" name="T14"/>
                <a:gd fmla="*/ 3810 h 5" name="T15"/>
                <a:gd fmla="*/ 315098 w 160" name="T16"/>
                <a:gd fmla="*/ 0 h 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5" w="160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5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38" name="Freeform 453"/>
            <p:cNvSpPr/>
            <p:nvPr/>
          </p:nvSpPr>
          <p:spPr bwMode="auto">
            <a:xfrm>
              <a:off x="10750550" y="4770207"/>
              <a:ext cx="319087" cy="11113"/>
            </a:xfrm>
            <a:custGeom>
              <a:gdLst>
                <a:gd fmla="*/ 315098 w 160" name="T0"/>
                <a:gd fmla="*/ 0 h 5" name="T1"/>
                <a:gd fmla="*/ 3989 w 160" name="T2"/>
                <a:gd fmla="*/ 0 h 5" name="T3"/>
                <a:gd fmla="*/ 0 w 160" name="T4"/>
                <a:gd fmla="*/ 4445 h 5" name="T5"/>
                <a:gd fmla="*/ 0 w 160" name="T6"/>
                <a:gd fmla="*/ 6668 h 5" name="T7"/>
                <a:gd fmla="*/ 3989 w 160" name="T8"/>
                <a:gd fmla="*/ 11113 h 5" name="T9"/>
                <a:gd fmla="*/ 315098 w 160" name="T10"/>
                <a:gd fmla="*/ 11113 h 5" name="T11"/>
                <a:gd fmla="*/ 319087 w 160" name="T12"/>
                <a:gd fmla="*/ 6668 h 5" name="T13"/>
                <a:gd fmla="*/ 319087 w 160" name="T14"/>
                <a:gd fmla="*/ 4445 h 5" name="T15"/>
                <a:gd fmla="*/ 315098 w 160" name="T16"/>
                <a:gd fmla="*/ 0 h 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5" w="160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39" name="Freeform 454"/>
            <p:cNvSpPr/>
            <p:nvPr/>
          </p:nvSpPr>
          <p:spPr bwMode="auto">
            <a:xfrm>
              <a:off x="10750550" y="4798782"/>
              <a:ext cx="319087" cy="9525"/>
            </a:xfrm>
            <a:custGeom>
              <a:gdLst>
                <a:gd fmla="*/ 315098 w 160" name="T0"/>
                <a:gd fmla="*/ 0 h 5" name="T1"/>
                <a:gd fmla="*/ 3989 w 160" name="T2"/>
                <a:gd fmla="*/ 0 h 5" name="T3"/>
                <a:gd fmla="*/ 0 w 160" name="T4"/>
                <a:gd fmla="*/ 3810 h 5" name="T5"/>
                <a:gd fmla="*/ 0 w 160" name="T6"/>
                <a:gd fmla="*/ 5715 h 5" name="T7"/>
                <a:gd fmla="*/ 3989 w 160" name="T8"/>
                <a:gd fmla="*/ 9525 h 5" name="T9"/>
                <a:gd fmla="*/ 315098 w 160" name="T10"/>
                <a:gd fmla="*/ 9525 h 5" name="T11"/>
                <a:gd fmla="*/ 319087 w 160" name="T12"/>
                <a:gd fmla="*/ 5715 h 5" name="T13"/>
                <a:gd fmla="*/ 319087 w 160" name="T14"/>
                <a:gd fmla="*/ 3810 h 5" name="T15"/>
                <a:gd fmla="*/ 315098 w 160" name="T16"/>
                <a:gd fmla="*/ 0 h 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5" w="160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5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40" name="Freeform 455"/>
            <p:cNvSpPr/>
            <p:nvPr/>
          </p:nvSpPr>
          <p:spPr bwMode="auto">
            <a:xfrm>
              <a:off x="10750550" y="4828944"/>
              <a:ext cx="319087" cy="9525"/>
            </a:xfrm>
            <a:custGeom>
              <a:gdLst>
                <a:gd fmla="*/ 315098 w 160" name="T0"/>
                <a:gd fmla="*/ 0 h 5" name="T1"/>
                <a:gd fmla="*/ 3989 w 160" name="T2"/>
                <a:gd fmla="*/ 0 h 5" name="T3"/>
                <a:gd fmla="*/ 0 w 160" name="T4"/>
                <a:gd fmla="*/ 3810 h 5" name="T5"/>
                <a:gd fmla="*/ 0 w 160" name="T6"/>
                <a:gd fmla="*/ 5715 h 5" name="T7"/>
                <a:gd fmla="*/ 3989 w 160" name="T8"/>
                <a:gd fmla="*/ 9525 h 5" name="T9"/>
                <a:gd fmla="*/ 315098 w 160" name="T10"/>
                <a:gd fmla="*/ 9525 h 5" name="T11"/>
                <a:gd fmla="*/ 319087 w 160" name="T12"/>
                <a:gd fmla="*/ 5715 h 5" name="T13"/>
                <a:gd fmla="*/ 319087 w 160" name="T14"/>
                <a:gd fmla="*/ 3810 h 5" name="T15"/>
                <a:gd fmla="*/ 315098 w 160" name="T16"/>
                <a:gd fmla="*/ 0 h 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5" w="160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41" name="Freeform 456"/>
            <p:cNvSpPr/>
            <p:nvPr/>
          </p:nvSpPr>
          <p:spPr bwMode="auto">
            <a:xfrm>
              <a:off x="10750550" y="4855932"/>
              <a:ext cx="319087" cy="12700"/>
            </a:xfrm>
            <a:custGeom>
              <a:gdLst>
                <a:gd fmla="*/ 315098 w 160" name="T0"/>
                <a:gd fmla="*/ 0 h 6" name="T1"/>
                <a:gd fmla="*/ 3989 w 160" name="T2"/>
                <a:gd fmla="*/ 0 h 6" name="T3"/>
                <a:gd fmla="*/ 0 w 160" name="T4"/>
                <a:gd fmla="*/ 4233 h 6" name="T5"/>
                <a:gd fmla="*/ 0 w 160" name="T6"/>
                <a:gd fmla="*/ 6350 h 6" name="T7"/>
                <a:gd fmla="*/ 3989 w 160" name="T8"/>
                <a:gd fmla="*/ 12700 h 6" name="T9"/>
                <a:gd fmla="*/ 315098 w 160" name="T10"/>
                <a:gd fmla="*/ 12700 h 6" name="T11"/>
                <a:gd fmla="*/ 319087 w 160" name="T12"/>
                <a:gd fmla="*/ 6350 h 6" name="T13"/>
                <a:gd fmla="*/ 319087 w 160" name="T14"/>
                <a:gd fmla="*/ 4233 h 6" name="T15"/>
                <a:gd fmla="*/ 315098 w 160" name="T16"/>
                <a:gd fmla="*/ 0 h 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6" w="160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9" y="6"/>
                    <a:pt x="160" y="5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42" name="Freeform 457"/>
            <p:cNvSpPr/>
            <p:nvPr/>
          </p:nvSpPr>
          <p:spPr bwMode="auto">
            <a:xfrm>
              <a:off x="10750550" y="4886094"/>
              <a:ext cx="319087" cy="9525"/>
            </a:xfrm>
            <a:custGeom>
              <a:gdLst>
                <a:gd fmla="*/ 315098 w 160" name="T0"/>
                <a:gd fmla="*/ 0 h 5" name="T1"/>
                <a:gd fmla="*/ 3989 w 160" name="T2"/>
                <a:gd fmla="*/ 0 h 5" name="T3"/>
                <a:gd fmla="*/ 0 w 160" name="T4"/>
                <a:gd fmla="*/ 3810 h 5" name="T5"/>
                <a:gd fmla="*/ 0 w 160" name="T6"/>
                <a:gd fmla="*/ 5715 h 5" name="T7"/>
                <a:gd fmla="*/ 3989 w 160" name="T8"/>
                <a:gd fmla="*/ 9525 h 5" name="T9"/>
                <a:gd fmla="*/ 315098 w 160" name="T10"/>
                <a:gd fmla="*/ 9525 h 5" name="T11"/>
                <a:gd fmla="*/ 319087 w 160" name="T12"/>
                <a:gd fmla="*/ 5715 h 5" name="T13"/>
                <a:gd fmla="*/ 319087 w 160" name="T14"/>
                <a:gd fmla="*/ 3810 h 5" name="T15"/>
                <a:gd fmla="*/ 315098 w 160" name="T16"/>
                <a:gd fmla="*/ 0 h 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5" w="160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43" name="Freeform 458"/>
            <p:cNvSpPr/>
            <p:nvPr/>
          </p:nvSpPr>
          <p:spPr bwMode="auto">
            <a:xfrm>
              <a:off x="10750550" y="4914669"/>
              <a:ext cx="319087" cy="11113"/>
            </a:xfrm>
            <a:custGeom>
              <a:gdLst>
                <a:gd fmla="*/ 315098 w 160" name="T0"/>
                <a:gd fmla="*/ 0 h 6" name="T1"/>
                <a:gd fmla="*/ 3989 w 160" name="T2"/>
                <a:gd fmla="*/ 0 h 6" name="T3"/>
                <a:gd fmla="*/ 0 w 160" name="T4"/>
                <a:gd fmla="*/ 3704 h 6" name="T5"/>
                <a:gd fmla="*/ 0 w 160" name="T6"/>
                <a:gd fmla="*/ 7409 h 6" name="T7"/>
                <a:gd fmla="*/ 3989 w 160" name="T8"/>
                <a:gd fmla="*/ 11113 h 6" name="T9"/>
                <a:gd fmla="*/ 315098 w 160" name="T10"/>
                <a:gd fmla="*/ 11113 h 6" name="T11"/>
                <a:gd fmla="*/ 319087 w 160" name="T12"/>
                <a:gd fmla="*/ 7409 h 6" name="T13"/>
                <a:gd fmla="*/ 319087 w 160" name="T14"/>
                <a:gd fmla="*/ 3704 h 6" name="T15"/>
                <a:gd fmla="*/ 315098 w 160" name="T16"/>
                <a:gd fmla="*/ 0 h 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6" w="160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9" y="6"/>
                    <a:pt x="160" y="5"/>
                    <a:pt x="160" y="4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44" name="Freeform 459"/>
            <p:cNvSpPr/>
            <p:nvPr/>
          </p:nvSpPr>
          <p:spPr bwMode="auto">
            <a:xfrm>
              <a:off x="10750550" y="4944832"/>
              <a:ext cx="319087" cy="9525"/>
            </a:xfrm>
            <a:custGeom>
              <a:gdLst>
                <a:gd fmla="*/ 315098 w 160" name="T0"/>
                <a:gd fmla="*/ 0 h 5" name="T1"/>
                <a:gd fmla="*/ 3989 w 160" name="T2"/>
                <a:gd fmla="*/ 0 h 5" name="T3"/>
                <a:gd fmla="*/ 0 w 160" name="T4"/>
                <a:gd fmla="*/ 3810 h 5" name="T5"/>
                <a:gd fmla="*/ 0 w 160" name="T6"/>
                <a:gd fmla="*/ 5715 h 5" name="T7"/>
                <a:gd fmla="*/ 3989 w 160" name="T8"/>
                <a:gd fmla="*/ 9525 h 5" name="T9"/>
                <a:gd fmla="*/ 315098 w 160" name="T10"/>
                <a:gd fmla="*/ 9525 h 5" name="T11"/>
                <a:gd fmla="*/ 319087 w 160" name="T12"/>
                <a:gd fmla="*/ 5715 h 5" name="T13"/>
                <a:gd fmla="*/ 319087 w 160" name="T14"/>
                <a:gd fmla="*/ 3810 h 5" name="T15"/>
                <a:gd fmla="*/ 315098 w 160" name="T16"/>
                <a:gd fmla="*/ 0 h 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5" w="160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45" name="Freeform 460"/>
            <p:cNvSpPr/>
            <p:nvPr/>
          </p:nvSpPr>
          <p:spPr bwMode="auto">
            <a:xfrm>
              <a:off x="10750550" y="4973407"/>
              <a:ext cx="319087" cy="11113"/>
            </a:xfrm>
            <a:custGeom>
              <a:gdLst>
                <a:gd fmla="*/ 315098 w 160" name="T0"/>
                <a:gd fmla="*/ 0 h 5" name="T1"/>
                <a:gd fmla="*/ 3989 w 160" name="T2"/>
                <a:gd fmla="*/ 0 h 5" name="T3"/>
                <a:gd fmla="*/ 0 w 160" name="T4"/>
                <a:gd fmla="*/ 4445 h 5" name="T5"/>
                <a:gd fmla="*/ 0 w 160" name="T6"/>
                <a:gd fmla="*/ 6668 h 5" name="T7"/>
                <a:gd fmla="*/ 3989 w 160" name="T8"/>
                <a:gd fmla="*/ 11113 h 5" name="T9"/>
                <a:gd fmla="*/ 315098 w 160" name="T10"/>
                <a:gd fmla="*/ 11113 h 5" name="T11"/>
                <a:gd fmla="*/ 319087 w 160" name="T12"/>
                <a:gd fmla="*/ 6668 h 5" name="T13"/>
                <a:gd fmla="*/ 319087 w 160" name="T14"/>
                <a:gd fmla="*/ 4445 h 5" name="T15"/>
                <a:gd fmla="*/ 315098 w 160" name="T16"/>
                <a:gd fmla="*/ 0 h 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5" w="160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0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46" name="Freeform 461"/>
            <p:cNvSpPr/>
            <p:nvPr/>
          </p:nvSpPr>
          <p:spPr bwMode="auto">
            <a:xfrm>
              <a:off x="10750550" y="5001982"/>
              <a:ext cx="319087" cy="9525"/>
            </a:xfrm>
            <a:custGeom>
              <a:gdLst>
                <a:gd fmla="*/ 315098 w 160" name="T0"/>
                <a:gd fmla="*/ 0 h 5" name="T1"/>
                <a:gd fmla="*/ 3989 w 160" name="T2"/>
                <a:gd fmla="*/ 0 h 5" name="T3"/>
                <a:gd fmla="*/ 0 w 160" name="T4"/>
                <a:gd fmla="*/ 3810 h 5" name="T5"/>
                <a:gd fmla="*/ 0 w 160" name="T6"/>
                <a:gd fmla="*/ 5715 h 5" name="T7"/>
                <a:gd fmla="*/ 3989 w 160" name="T8"/>
                <a:gd fmla="*/ 9525 h 5" name="T9"/>
                <a:gd fmla="*/ 315098 w 160" name="T10"/>
                <a:gd fmla="*/ 9525 h 5" name="T11"/>
                <a:gd fmla="*/ 319087 w 160" name="T12"/>
                <a:gd fmla="*/ 5715 h 5" name="T13"/>
                <a:gd fmla="*/ 319087 w 160" name="T14"/>
                <a:gd fmla="*/ 3810 h 5" name="T15"/>
                <a:gd fmla="*/ 315098 w 160" name="T16"/>
                <a:gd fmla="*/ 0 h 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5" w="160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47" name="Freeform 462"/>
            <p:cNvSpPr/>
            <p:nvPr/>
          </p:nvSpPr>
          <p:spPr bwMode="auto">
            <a:xfrm>
              <a:off x="11195050" y="4595582"/>
              <a:ext cx="317500" cy="9525"/>
            </a:xfrm>
            <a:custGeom>
              <a:gdLst>
                <a:gd fmla="*/ 313531 w 160" name="T0"/>
                <a:gd fmla="*/ 0 h 5" name="T1"/>
                <a:gd fmla="*/ 3969 w 160" name="T2"/>
                <a:gd fmla="*/ 0 h 5" name="T3"/>
                <a:gd fmla="*/ 0 w 160" name="T4"/>
                <a:gd fmla="*/ 3810 h 5" name="T5"/>
                <a:gd fmla="*/ 0 w 160" name="T6"/>
                <a:gd fmla="*/ 5715 h 5" name="T7"/>
                <a:gd fmla="*/ 3969 w 160" name="T8"/>
                <a:gd fmla="*/ 9525 h 5" name="T9"/>
                <a:gd fmla="*/ 313531 w 160" name="T10"/>
                <a:gd fmla="*/ 9525 h 5" name="T11"/>
                <a:gd fmla="*/ 317500 w 160" name="T12"/>
                <a:gd fmla="*/ 5715 h 5" name="T13"/>
                <a:gd fmla="*/ 317500 w 160" name="T14"/>
                <a:gd fmla="*/ 3810 h 5" name="T15"/>
                <a:gd fmla="*/ 313531 w 160" name="T16"/>
                <a:gd fmla="*/ 0 h 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5" w="160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5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48" name="Freeform 463"/>
            <p:cNvSpPr/>
            <p:nvPr/>
          </p:nvSpPr>
          <p:spPr bwMode="auto">
            <a:xfrm>
              <a:off x="11195050" y="4625744"/>
              <a:ext cx="317500" cy="9525"/>
            </a:xfrm>
            <a:custGeom>
              <a:gdLst>
                <a:gd fmla="*/ 313531 w 160" name="T0"/>
                <a:gd fmla="*/ 0 h 5" name="T1"/>
                <a:gd fmla="*/ 3969 w 160" name="T2"/>
                <a:gd fmla="*/ 0 h 5" name="T3"/>
                <a:gd fmla="*/ 0 w 160" name="T4"/>
                <a:gd fmla="*/ 3810 h 5" name="T5"/>
                <a:gd fmla="*/ 0 w 160" name="T6"/>
                <a:gd fmla="*/ 5715 h 5" name="T7"/>
                <a:gd fmla="*/ 3969 w 160" name="T8"/>
                <a:gd fmla="*/ 9525 h 5" name="T9"/>
                <a:gd fmla="*/ 313531 w 160" name="T10"/>
                <a:gd fmla="*/ 9525 h 5" name="T11"/>
                <a:gd fmla="*/ 317500 w 160" name="T12"/>
                <a:gd fmla="*/ 5715 h 5" name="T13"/>
                <a:gd fmla="*/ 317500 w 160" name="T14"/>
                <a:gd fmla="*/ 3810 h 5" name="T15"/>
                <a:gd fmla="*/ 313531 w 160" name="T16"/>
                <a:gd fmla="*/ 0 h 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5" w="160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49" name="Freeform 464"/>
            <p:cNvSpPr/>
            <p:nvPr/>
          </p:nvSpPr>
          <p:spPr bwMode="auto">
            <a:xfrm>
              <a:off x="11195050" y="4652732"/>
              <a:ext cx="317500" cy="11113"/>
            </a:xfrm>
            <a:custGeom>
              <a:gdLst>
                <a:gd fmla="*/ 313531 w 160" name="T0"/>
                <a:gd fmla="*/ 0 h 5" name="T1"/>
                <a:gd fmla="*/ 3969 w 160" name="T2"/>
                <a:gd fmla="*/ 0 h 5" name="T3"/>
                <a:gd fmla="*/ 0 w 160" name="T4"/>
                <a:gd fmla="*/ 4445 h 5" name="T5"/>
                <a:gd fmla="*/ 0 w 160" name="T6"/>
                <a:gd fmla="*/ 6668 h 5" name="T7"/>
                <a:gd fmla="*/ 3969 w 160" name="T8"/>
                <a:gd fmla="*/ 11113 h 5" name="T9"/>
                <a:gd fmla="*/ 313531 w 160" name="T10"/>
                <a:gd fmla="*/ 11113 h 5" name="T11"/>
                <a:gd fmla="*/ 317500 w 160" name="T12"/>
                <a:gd fmla="*/ 6668 h 5" name="T13"/>
                <a:gd fmla="*/ 317500 w 160" name="T14"/>
                <a:gd fmla="*/ 4445 h 5" name="T15"/>
                <a:gd fmla="*/ 313531 w 160" name="T16"/>
                <a:gd fmla="*/ 0 h 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5" w="160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5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50" name="Freeform 465"/>
            <p:cNvSpPr/>
            <p:nvPr/>
          </p:nvSpPr>
          <p:spPr bwMode="auto">
            <a:xfrm>
              <a:off x="11195050" y="4682894"/>
              <a:ext cx="317500" cy="11113"/>
            </a:xfrm>
            <a:custGeom>
              <a:gdLst>
                <a:gd fmla="*/ 313531 w 160" name="T0"/>
                <a:gd fmla="*/ 0 h 5" name="T1"/>
                <a:gd fmla="*/ 3969 w 160" name="T2"/>
                <a:gd fmla="*/ 0 h 5" name="T3"/>
                <a:gd fmla="*/ 0 w 160" name="T4"/>
                <a:gd fmla="*/ 4445 h 5" name="T5"/>
                <a:gd fmla="*/ 0 w 160" name="T6"/>
                <a:gd fmla="*/ 6668 h 5" name="T7"/>
                <a:gd fmla="*/ 3969 w 160" name="T8"/>
                <a:gd fmla="*/ 11113 h 5" name="T9"/>
                <a:gd fmla="*/ 313531 w 160" name="T10"/>
                <a:gd fmla="*/ 11113 h 5" name="T11"/>
                <a:gd fmla="*/ 317500 w 160" name="T12"/>
                <a:gd fmla="*/ 6668 h 5" name="T13"/>
                <a:gd fmla="*/ 317500 w 160" name="T14"/>
                <a:gd fmla="*/ 4445 h 5" name="T15"/>
                <a:gd fmla="*/ 313531 w 160" name="T16"/>
                <a:gd fmla="*/ 0 h 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5" w="160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51" name="Freeform 466"/>
            <p:cNvSpPr/>
            <p:nvPr/>
          </p:nvSpPr>
          <p:spPr bwMode="auto">
            <a:xfrm>
              <a:off x="11195050" y="4711469"/>
              <a:ext cx="317500" cy="11113"/>
            </a:xfrm>
            <a:custGeom>
              <a:gdLst>
                <a:gd fmla="*/ 313531 w 160" name="T0"/>
                <a:gd fmla="*/ 0 h 6" name="T1"/>
                <a:gd fmla="*/ 3969 w 160" name="T2"/>
                <a:gd fmla="*/ 0 h 6" name="T3"/>
                <a:gd fmla="*/ 0 w 160" name="T4"/>
                <a:gd fmla="*/ 3704 h 6" name="T5"/>
                <a:gd fmla="*/ 0 w 160" name="T6"/>
                <a:gd fmla="*/ 7409 h 6" name="T7"/>
                <a:gd fmla="*/ 3969 w 160" name="T8"/>
                <a:gd fmla="*/ 11113 h 6" name="T9"/>
                <a:gd fmla="*/ 313531 w 160" name="T10"/>
                <a:gd fmla="*/ 11113 h 6" name="T11"/>
                <a:gd fmla="*/ 317500 w 160" name="T12"/>
                <a:gd fmla="*/ 7409 h 6" name="T13"/>
                <a:gd fmla="*/ 317500 w 160" name="T14"/>
                <a:gd fmla="*/ 3704 h 6" name="T15"/>
                <a:gd fmla="*/ 313531 w 160" name="T16"/>
                <a:gd fmla="*/ 0 h 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6" w="160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9" y="6"/>
                    <a:pt x="160" y="5"/>
                    <a:pt x="160" y="4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52" name="Freeform 467"/>
            <p:cNvSpPr/>
            <p:nvPr/>
          </p:nvSpPr>
          <p:spPr bwMode="auto">
            <a:xfrm>
              <a:off x="11195050" y="4741632"/>
              <a:ext cx="317500" cy="9525"/>
            </a:xfrm>
            <a:custGeom>
              <a:gdLst>
                <a:gd fmla="*/ 313531 w 160" name="T0"/>
                <a:gd fmla="*/ 0 h 5" name="T1"/>
                <a:gd fmla="*/ 3969 w 160" name="T2"/>
                <a:gd fmla="*/ 0 h 5" name="T3"/>
                <a:gd fmla="*/ 0 w 160" name="T4"/>
                <a:gd fmla="*/ 3810 h 5" name="T5"/>
                <a:gd fmla="*/ 0 w 160" name="T6"/>
                <a:gd fmla="*/ 5715 h 5" name="T7"/>
                <a:gd fmla="*/ 3969 w 160" name="T8"/>
                <a:gd fmla="*/ 9525 h 5" name="T9"/>
                <a:gd fmla="*/ 313531 w 160" name="T10"/>
                <a:gd fmla="*/ 9525 h 5" name="T11"/>
                <a:gd fmla="*/ 317500 w 160" name="T12"/>
                <a:gd fmla="*/ 5715 h 5" name="T13"/>
                <a:gd fmla="*/ 317500 w 160" name="T14"/>
                <a:gd fmla="*/ 3810 h 5" name="T15"/>
                <a:gd fmla="*/ 313531 w 160" name="T16"/>
                <a:gd fmla="*/ 0 h 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5" w="160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53" name="Freeform 468"/>
            <p:cNvSpPr/>
            <p:nvPr/>
          </p:nvSpPr>
          <p:spPr bwMode="auto">
            <a:xfrm>
              <a:off x="11195050" y="4768619"/>
              <a:ext cx="317500" cy="12700"/>
            </a:xfrm>
            <a:custGeom>
              <a:gdLst>
                <a:gd fmla="*/ 313531 w 160" name="T0"/>
                <a:gd fmla="*/ 0 h 6" name="T1"/>
                <a:gd fmla="*/ 3969 w 160" name="T2"/>
                <a:gd fmla="*/ 0 h 6" name="T3"/>
                <a:gd fmla="*/ 0 w 160" name="T4"/>
                <a:gd fmla="*/ 4233 h 6" name="T5"/>
                <a:gd fmla="*/ 0 w 160" name="T6"/>
                <a:gd fmla="*/ 8467 h 6" name="T7"/>
                <a:gd fmla="*/ 3969 w 160" name="T8"/>
                <a:gd fmla="*/ 12700 h 6" name="T9"/>
                <a:gd fmla="*/ 313531 w 160" name="T10"/>
                <a:gd fmla="*/ 12700 h 6" name="T11"/>
                <a:gd fmla="*/ 317500 w 160" name="T12"/>
                <a:gd fmla="*/ 8467 h 6" name="T13"/>
                <a:gd fmla="*/ 317500 w 160" name="T14"/>
                <a:gd fmla="*/ 4233 h 6" name="T15"/>
                <a:gd fmla="*/ 313531 w 160" name="T16"/>
                <a:gd fmla="*/ 0 h 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6" w="160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9" y="6"/>
                    <a:pt x="160" y="5"/>
                    <a:pt x="160" y="4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54" name="Freeform 469"/>
            <p:cNvSpPr/>
            <p:nvPr/>
          </p:nvSpPr>
          <p:spPr bwMode="auto">
            <a:xfrm>
              <a:off x="11195050" y="4798782"/>
              <a:ext cx="317500" cy="9525"/>
            </a:xfrm>
            <a:custGeom>
              <a:gdLst>
                <a:gd fmla="*/ 313531 w 160" name="T0"/>
                <a:gd fmla="*/ 0 h 5" name="T1"/>
                <a:gd fmla="*/ 3969 w 160" name="T2"/>
                <a:gd fmla="*/ 0 h 5" name="T3"/>
                <a:gd fmla="*/ 0 w 160" name="T4"/>
                <a:gd fmla="*/ 3810 h 5" name="T5"/>
                <a:gd fmla="*/ 0 w 160" name="T6"/>
                <a:gd fmla="*/ 5715 h 5" name="T7"/>
                <a:gd fmla="*/ 3969 w 160" name="T8"/>
                <a:gd fmla="*/ 9525 h 5" name="T9"/>
                <a:gd fmla="*/ 313531 w 160" name="T10"/>
                <a:gd fmla="*/ 9525 h 5" name="T11"/>
                <a:gd fmla="*/ 317500 w 160" name="T12"/>
                <a:gd fmla="*/ 5715 h 5" name="T13"/>
                <a:gd fmla="*/ 317500 w 160" name="T14"/>
                <a:gd fmla="*/ 3810 h 5" name="T15"/>
                <a:gd fmla="*/ 313531 w 160" name="T16"/>
                <a:gd fmla="*/ 0 h 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5" w="160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55" name="Freeform 470"/>
            <p:cNvSpPr/>
            <p:nvPr/>
          </p:nvSpPr>
          <p:spPr bwMode="auto">
            <a:xfrm>
              <a:off x="11195050" y="4828944"/>
              <a:ext cx="317500" cy="9525"/>
            </a:xfrm>
            <a:custGeom>
              <a:gdLst>
                <a:gd fmla="*/ 313531 w 160" name="T0"/>
                <a:gd fmla="*/ 0 h 5" name="T1"/>
                <a:gd fmla="*/ 3969 w 160" name="T2"/>
                <a:gd fmla="*/ 0 h 5" name="T3"/>
                <a:gd fmla="*/ 0 w 160" name="T4"/>
                <a:gd fmla="*/ 3810 h 5" name="T5"/>
                <a:gd fmla="*/ 0 w 160" name="T6"/>
                <a:gd fmla="*/ 5715 h 5" name="T7"/>
                <a:gd fmla="*/ 3969 w 160" name="T8"/>
                <a:gd fmla="*/ 9525 h 5" name="T9"/>
                <a:gd fmla="*/ 313531 w 160" name="T10"/>
                <a:gd fmla="*/ 9525 h 5" name="T11"/>
                <a:gd fmla="*/ 317500 w 160" name="T12"/>
                <a:gd fmla="*/ 5715 h 5" name="T13"/>
                <a:gd fmla="*/ 317500 w 160" name="T14"/>
                <a:gd fmla="*/ 3810 h 5" name="T15"/>
                <a:gd fmla="*/ 313531 w 160" name="T16"/>
                <a:gd fmla="*/ 0 h 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5" w="160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0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56" name="Freeform 471"/>
            <p:cNvSpPr/>
            <p:nvPr/>
          </p:nvSpPr>
          <p:spPr bwMode="auto">
            <a:xfrm>
              <a:off x="11195050" y="4855932"/>
              <a:ext cx="317500" cy="11113"/>
            </a:xfrm>
            <a:custGeom>
              <a:gdLst>
                <a:gd fmla="*/ 313531 w 160" name="T0"/>
                <a:gd fmla="*/ 0 h 5" name="T1"/>
                <a:gd fmla="*/ 3969 w 160" name="T2"/>
                <a:gd fmla="*/ 0 h 5" name="T3"/>
                <a:gd fmla="*/ 0 w 160" name="T4"/>
                <a:gd fmla="*/ 4445 h 5" name="T5"/>
                <a:gd fmla="*/ 0 w 160" name="T6"/>
                <a:gd fmla="*/ 6668 h 5" name="T7"/>
                <a:gd fmla="*/ 3969 w 160" name="T8"/>
                <a:gd fmla="*/ 11113 h 5" name="T9"/>
                <a:gd fmla="*/ 313531 w 160" name="T10"/>
                <a:gd fmla="*/ 11113 h 5" name="T11"/>
                <a:gd fmla="*/ 317500 w 160" name="T12"/>
                <a:gd fmla="*/ 6668 h 5" name="T13"/>
                <a:gd fmla="*/ 317500 w 160" name="T14"/>
                <a:gd fmla="*/ 4445 h 5" name="T15"/>
                <a:gd fmla="*/ 313531 w 160" name="T16"/>
                <a:gd fmla="*/ 0 h 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5" w="160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57" name="Freeform 472"/>
            <p:cNvSpPr/>
            <p:nvPr/>
          </p:nvSpPr>
          <p:spPr bwMode="auto">
            <a:xfrm>
              <a:off x="11195050" y="4886094"/>
              <a:ext cx="317500" cy="9525"/>
            </a:xfrm>
            <a:custGeom>
              <a:gdLst>
                <a:gd fmla="*/ 313531 w 160" name="T0"/>
                <a:gd fmla="*/ 0 h 5" name="T1"/>
                <a:gd fmla="*/ 3969 w 160" name="T2"/>
                <a:gd fmla="*/ 0 h 5" name="T3"/>
                <a:gd fmla="*/ 0 w 160" name="T4"/>
                <a:gd fmla="*/ 3810 h 5" name="T5"/>
                <a:gd fmla="*/ 0 w 160" name="T6"/>
                <a:gd fmla="*/ 5715 h 5" name="T7"/>
                <a:gd fmla="*/ 3969 w 160" name="T8"/>
                <a:gd fmla="*/ 9525 h 5" name="T9"/>
                <a:gd fmla="*/ 313531 w 160" name="T10"/>
                <a:gd fmla="*/ 9525 h 5" name="T11"/>
                <a:gd fmla="*/ 317500 w 160" name="T12"/>
                <a:gd fmla="*/ 5715 h 5" name="T13"/>
                <a:gd fmla="*/ 317500 w 160" name="T14"/>
                <a:gd fmla="*/ 3810 h 5" name="T15"/>
                <a:gd fmla="*/ 313531 w 160" name="T16"/>
                <a:gd fmla="*/ 0 h 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5" w="160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0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58" name="Freeform 473"/>
            <p:cNvSpPr/>
            <p:nvPr/>
          </p:nvSpPr>
          <p:spPr bwMode="auto">
            <a:xfrm>
              <a:off x="11195050" y="4914669"/>
              <a:ext cx="317500" cy="9525"/>
            </a:xfrm>
            <a:custGeom>
              <a:gdLst>
                <a:gd fmla="*/ 313531 w 160" name="T0"/>
                <a:gd fmla="*/ 0 h 5" name="T1"/>
                <a:gd fmla="*/ 3969 w 160" name="T2"/>
                <a:gd fmla="*/ 0 h 5" name="T3"/>
                <a:gd fmla="*/ 0 w 160" name="T4"/>
                <a:gd fmla="*/ 3810 h 5" name="T5"/>
                <a:gd fmla="*/ 0 w 160" name="T6"/>
                <a:gd fmla="*/ 5715 h 5" name="T7"/>
                <a:gd fmla="*/ 3969 w 160" name="T8"/>
                <a:gd fmla="*/ 9525 h 5" name="T9"/>
                <a:gd fmla="*/ 313531 w 160" name="T10"/>
                <a:gd fmla="*/ 9525 h 5" name="T11"/>
                <a:gd fmla="*/ 317500 w 160" name="T12"/>
                <a:gd fmla="*/ 5715 h 5" name="T13"/>
                <a:gd fmla="*/ 317500 w 160" name="T14"/>
                <a:gd fmla="*/ 3810 h 5" name="T15"/>
                <a:gd fmla="*/ 313531 w 160" name="T16"/>
                <a:gd fmla="*/ 0 h 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5" w="160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59" name="Freeform 474"/>
            <p:cNvSpPr/>
            <p:nvPr/>
          </p:nvSpPr>
          <p:spPr bwMode="auto">
            <a:xfrm>
              <a:off x="11195050" y="4944832"/>
              <a:ext cx="317500" cy="9525"/>
            </a:xfrm>
            <a:custGeom>
              <a:gdLst>
                <a:gd fmla="*/ 313531 w 160" name="T0"/>
                <a:gd fmla="*/ 0 h 5" name="T1"/>
                <a:gd fmla="*/ 3969 w 160" name="T2"/>
                <a:gd fmla="*/ 0 h 5" name="T3"/>
                <a:gd fmla="*/ 0 w 160" name="T4"/>
                <a:gd fmla="*/ 3810 h 5" name="T5"/>
                <a:gd fmla="*/ 0 w 160" name="T6"/>
                <a:gd fmla="*/ 5715 h 5" name="T7"/>
                <a:gd fmla="*/ 3969 w 160" name="T8"/>
                <a:gd fmla="*/ 9525 h 5" name="T9"/>
                <a:gd fmla="*/ 313531 w 160" name="T10"/>
                <a:gd fmla="*/ 9525 h 5" name="T11"/>
                <a:gd fmla="*/ 317500 w 160" name="T12"/>
                <a:gd fmla="*/ 5715 h 5" name="T13"/>
                <a:gd fmla="*/ 317500 w 160" name="T14"/>
                <a:gd fmla="*/ 3810 h 5" name="T15"/>
                <a:gd fmla="*/ 313531 w 160" name="T16"/>
                <a:gd fmla="*/ 0 h 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5" w="160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60" name="Freeform 475"/>
            <p:cNvSpPr/>
            <p:nvPr/>
          </p:nvSpPr>
          <p:spPr bwMode="auto">
            <a:xfrm>
              <a:off x="11195050" y="4971819"/>
              <a:ext cx="317500" cy="9525"/>
            </a:xfrm>
            <a:custGeom>
              <a:gdLst>
                <a:gd fmla="*/ 313531 w 160" name="T0"/>
                <a:gd fmla="*/ 0 h 5" name="T1"/>
                <a:gd fmla="*/ 3969 w 160" name="T2"/>
                <a:gd fmla="*/ 0 h 5" name="T3"/>
                <a:gd fmla="*/ 0 w 160" name="T4"/>
                <a:gd fmla="*/ 3810 h 5" name="T5"/>
                <a:gd fmla="*/ 0 w 160" name="T6"/>
                <a:gd fmla="*/ 5715 h 5" name="T7"/>
                <a:gd fmla="*/ 3969 w 160" name="T8"/>
                <a:gd fmla="*/ 9525 h 5" name="T9"/>
                <a:gd fmla="*/ 313531 w 160" name="T10"/>
                <a:gd fmla="*/ 9525 h 5" name="T11"/>
                <a:gd fmla="*/ 317500 w 160" name="T12"/>
                <a:gd fmla="*/ 5715 h 5" name="T13"/>
                <a:gd fmla="*/ 317500 w 160" name="T14"/>
                <a:gd fmla="*/ 3810 h 5" name="T15"/>
                <a:gd fmla="*/ 313531 w 160" name="T16"/>
                <a:gd fmla="*/ 0 h 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5" w="160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61" name="Freeform 476"/>
            <p:cNvSpPr/>
            <p:nvPr/>
          </p:nvSpPr>
          <p:spPr bwMode="auto">
            <a:xfrm>
              <a:off x="11195050" y="5001982"/>
              <a:ext cx="317500" cy="9525"/>
            </a:xfrm>
            <a:custGeom>
              <a:gdLst>
                <a:gd fmla="*/ 313531 w 160" name="T0"/>
                <a:gd fmla="*/ 0 h 5" name="T1"/>
                <a:gd fmla="*/ 3969 w 160" name="T2"/>
                <a:gd fmla="*/ 0 h 5" name="T3"/>
                <a:gd fmla="*/ 0 w 160" name="T4"/>
                <a:gd fmla="*/ 3810 h 5" name="T5"/>
                <a:gd fmla="*/ 0 w 160" name="T6"/>
                <a:gd fmla="*/ 5715 h 5" name="T7"/>
                <a:gd fmla="*/ 3969 w 160" name="T8"/>
                <a:gd fmla="*/ 9525 h 5" name="T9"/>
                <a:gd fmla="*/ 313531 w 160" name="T10"/>
                <a:gd fmla="*/ 9525 h 5" name="T11"/>
                <a:gd fmla="*/ 317500 w 160" name="T12"/>
                <a:gd fmla="*/ 5715 h 5" name="T13"/>
                <a:gd fmla="*/ 317500 w 160" name="T14"/>
                <a:gd fmla="*/ 3810 h 5" name="T15"/>
                <a:gd fmla="*/ 313531 w 160" name="T16"/>
                <a:gd fmla="*/ 0 h 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5" w="160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62" name="Freeform 477"/>
            <p:cNvSpPr/>
            <p:nvPr/>
          </p:nvSpPr>
          <p:spPr bwMode="auto">
            <a:xfrm>
              <a:off x="11017250" y="5011507"/>
              <a:ext cx="30162" cy="26988"/>
            </a:xfrm>
            <a:custGeom>
              <a:gdLst>
                <a:gd fmla="*/ 23812 w 19" name="T0"/>
                <a:gd fmla="*/ 3175 h 17" name="T1"/>
                <a:gd fmla="*/ 23812 w 19" name="T2"/>
                <a:gd fmla="*/ 3175 h 17" name="T3"/>
                <a:gd fmla="*/ 30162 w 19" name="T4"/>
                <a:gd fmla="*/ 0 h 17" name="T5"/>
                <a:gd fmla="*/ 1587 w 19" name="T6"/>
                <a:gd fmla="*/ 26988 h 17" name="T7"/>
                <a:gd fmla="*/ 0 w 19" name="T8"/>
                <a:gd fmla="*/ 26988 h 17" name="T9"/>
                <a:gd fmla="*/ 23812 w 19" name="T10"/>
                <a:gd fmla="*/ 3175 h 1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7" w="19">
                  <a:moveTo>
                    <a:pt x="15" y="2"/>
                  </a:moveTo>
                  <a:lnTo>
                    <a:pt x="15" y="2"/>
                  </a:lnTo>
                  <a:lnTo>
                    <a:pt x="19" y="0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A9A8A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63" name="Freeform 478"/>
            <p:cNvSpPr/>
            <p:nvPr/>
          </p:nvSpPr>
          <p:spPr bwMode="auto">
            <a:xfrm>
              <a:off x="9028113" y="3204931"/>
              <a:ext cx="857250" cy="574675"/>
            </a:xfrm>
            <a:custGeom>
              <a:gdLst>
                <a:gd fmla="*/ 825426 w 431" name="T0"/>
                <a:gd fmla="*/ 574675 h 288" name="T1"/>
                <a:gd fmla="*/ 33813 w 431" name="T2"/>
                <a:gd fmla="*/ 574675 h 288" name="T3"/>
                <a:gd fmla="*/ 0 w 431" name="T4"/>
                <a:gd fmla="*/ 540753 h 288" name="T5"/>
                <a:gd fmla="*/ 0 w 431" name="T6"/>
                <a:gd fmla="*/ 33922 h 288" name="T7"/>
                <a:gd fmla="*/ 33813 w 431" name="T8"/>
                <a:gd fmla="*/ 0 h 288" name="T9"/>
                <a:gd fmla="*/ 825426 w 431" name="T10"/>
                <a:gd fmla="*/ 0 h 288" name="T11"/>
                <a:gd fmla="*/ 857250 w 431" name="T12"/>
                <a:gd fmla="*/ 33922 h 288" name="T13"/>
                <a:gd fmla="*/ 857250 w 431" name="T14"/>
                <a:gd fmla="*/ 540753 h 288" name="T15"/>
                <a:gd fmla="*/ 825426 w 431" name="T16"/>
                <a:gd fmla="*/ 574675 h 28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88" w="431">
                  <a:moveTo>
                    <a:pt x="415" y="288"/>
                  </a:moveTo>
                  <a:cubicBezTo>
                    <a:pt x="17" y="288"/>
                    <a:pt x="17" y="288"/>
                    <a:pt x="17" y="288"/>
                  </a:cubicBezTo>
                  <a:cubicBezTo>
                    <a:pt x="8" y="288"/>
                    <a:pt x="0" y="280"/>
                    <a:pt x="0" y="27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424" y="0"/>
                    <a:pt x="431" y="8"/>
                    <a:pt x="431" y="17"/>
                  </a:cubicBezTo>
                  <a:cubicBezTo>
                    <a:pt x="431" y="271"/>
                    <a:pt x="431" y="271"/>
                    <a:pt x="431" y="271"/>
                  </a:cubicBezTo>
                  <a:cubicBezTo>
                    <a:pt x="431" y="280"/>
                    <a:pt x="424" y="288"/>
                    <a:pt x="415" y="288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64" name="Freeform 479"/>
            <p:cNvSpPr/>
            <p:nvPr/>
          </p:nvSpPr>
          <p:spPr bwMode="auto">
            <a:xfrm>
              <a:off x="9309100" y="3228744"/>
              <a:ext cx="298450" cy="179388"/>
            </a:xfrm>
            <a:custGeom>
              <a:gdLst>
                <a:gd fmla="*/ 280543 w 150" name="T0"/>
                <a:gd fmla="*/ 179388 h 90" name="T1"/>
                <a:gd fmla="*/ 17907 w 150" name="T2"/>
                <a:gd fmla="*/ 179388 h 90" name="T3"/>
                <a:gd fmla="*/ 0 w 150" name="T4"/>
                <a:gd fmla="*/ 161449 h 90" name="T5"/>
                <a:gd fmla="*/ 0 w 150" name="T6"/>
                <a:gd fmla="*/ 17939 h 90" name="T7"/>
                <a:gd fmla="*/ 17907 w 150" name="T8"/>
                <a:gd fmla="*/ 0 h 90" name="T9"/>
                <a:gd fmla="*/ 280543 w 150" name="T10"/>
                <a:gd fmla="*/ 0 h 90" name="T11"/>
                <a:gd fmla="*/ 298450 w 150" name="T12"/>
                <a:gd fmla="*/ 17939 h 90" name="T13"/>
                <a:gd fmla="*/ 298450 w 150" name="T14"/>
                <a:gd fmla="*/ 161449 h 90" name="T15"/>
                <a:gd fmla="*/ 280543 w 150" name="T16"/>
                <a:gd fmla="*/ 179388 h 9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90" w="150">
                  <a:moveTo>
                    <a:pt x="141" y="90"/>
                  </a:moveTo>
                  <a:cubicBezTo>
                    <a:pt x="9" y="90"/>
                    <a:pt x="9" y="90"/>
                    <a:pt x="9" y="90"/>
                  </a:cubicBezTo>
                  <a:cubicBezTo>
                    <a:pt x="4" y="90"/>
                    <a:pt x="0" y="86"/>
                    <a:pt x="0" y="8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6" y="0"/>
                    <a:pt x="150" y="4"/>
                    <a:pt x="150" y="9"/>
                  </a:cubicBezTo>
                  <a:cubicBezTo>
                    <a:pt x="150" y="81"/>
                    <a:pt x="150" y="81"/>
                    <a:pt x="150" y="81"/>
                  </a:cubicBezTo>
                  <a:cubicBezTo>
                    <a:pt x="150" y="86"/>
                    <a:pt x="146" y="90"/>
                    <a:pt x="141" y="90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65" name="Freeform 480"/>
            <p:cNvSpPr/>
            <p:nvPr/>
          </p:nvSpPr>
          <p:spPr bwMode="auto">
            <a:xfrm>
              <a:off x="9309100" y="3447819"/>
              <a:ext cx="325437" cy="52388"/>
            </a:xfrm>
            <a:custGeom>
              <a:gdLst>
                <a:gd fmla="*/ 313531 w 164" name="T0"/>
                <a:gd fmla="*/ 52388 h 26" name="T1"/>
                <a:gd fmla="*/ 11906 w 164" name="T2"/>
                <a:gd fmla="*/ 52388 h 26" name="T3"/>
                <a:gd fmla="*/ 0 w 164" name="T4"/>
                <a:gd fmla="*/ 40298 h 26" name="T5"/>
                <a:gd fmla="*/ 0 w 164" name="T6"/>
                <a:gd fmla="*/ 12090 h 26" name="T7"/>
                <a:gd fmla="*/ 11906 w 164" name="T8"/>
                <a:gd fmla="*/ 0 h 26" name="T9"/>
                <a:gd fmla="*/ 313531 w 164" name="T10"/>
                <a:gd fmla="*/ 0 h 26" name="T11"/>
                <a:gd fmla="*/ 325437 w 164" name="T12"/>
                <a:gd fmla="*/ 12090 h 26" name="T13"/>
                <a:gd fmla="*/ 325437 w 164" name="T14"/>
                <a:gd fmla="*/ 40298 h 26" name="T15"/>
                <a:gd fmla="*/ 313531 w 164" name="T16"/>
                <a:gd fmla="*/ 52388 h 2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6" w="164">
                  <a:moveTo>
                    <a:pt x="158" y="26"/>
                  </a:moveTo>
                  <a:cubicBezTo>
                    <a:pt x="6" y="26"/>
                    <a:pt x="6" y="26"/>
                    <a:pt x="6" y="26"/>
                  </a:cubicBezTo>
                  <a:cubicBezTo>
                    <a:pt x="3" y="26"/>
                    <a:pt x="0" y="24"/>
                    <a:pt x="0" y="2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61" y="0"/>
                    <a:pt x="164" y="3"/>
                    <a:pt x="164" y="6"/>
                  </a:cubicBezTo>
                  <a:cubicBezTo>
                    <a:pt x="164" y="20"/>
                    <a:pt x="164" y="20"/>
                    <a:pt x="164" y="20"/>
                  </a:cubicBezTo>
                  <a:cubicBezTo>
                    <a:pt x="164" y="24"/>
                    <a:pt x="161" y="26"/>
                    <a:pt x="158" y="26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66" name="Freeform 481"/>
            <p:cNvSpPr/>
            <p:nvPr/>
          </p:nvSpPr>
          <p:spPr bwMode="auto">
            <a:xfrm>
              <a:off x="9053513" y="3446231"/>
              <a:ext cx="69850" cy="53975"/>
            </a:xfrm>
            <a:custGeom>
              <a:gdLst>
                <a:gd fmla="*/ 59871 w 35" name="T0"/>
                <a:gd fmla="*/ 53975 h 27" name="T1"/>
                <a:gd fmla="*/ 9979 w 35" name="T2"/>
                <a:gd fmla="*/ 53975 h 27" name="T3"/>
                <a:gd fmla="*/ 0 w 35" name="T4"/>
                <a:gd fmla="*/ 43980 h 27" name="T5"/>
                <a:gd fmla="*/ 0 w 35" name="T6"/>
                <a:gd fmla="*/ 9995 h 27" name="T7"/>
                <a:gd fmla="*/ 9979 w 35" name="T8"/>
                <a:gd fmla="*/ 0 h 27" name="T9"/>
                <a:gd fmla="*/ 59871 w 35" name="T10"/>
                <a:gd fmla="*/ 0 h 27" name="T11"/>
                <a:gd fmla="*/ 69850 w 35" name="T12"/>
                <a:gd fmla="*/ 9995 h 27" name="T13"/>
                <a:gd fmla="*/ 69850 w 35" name="T14"/>
                <a:gd fmla="*/ 43980 h 27" name="T15"/>
                <a:gd fmla="*/ 59871 w 35" name="T16"/>
                <a:gd fmla="*/ 53975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5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3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67" name="Freeform 482"/>
            <p:cNvSpPr/>
            <p:nvPr/>
          </p:nvSpPr>
          <p:spPr bwMode="auto">
            <a:xfrm>
              <a:off x="9139238" y="3446231"/>
              <a:ext cx="69850" cy="53975"/>
            </a:xfrm>
            <a:custGeom>
              <a:gdLst>
                <a:gd fmla="*/ 59871 w 35" name="T0"/>
                <a:gd fmla="*/ 53975 h 27" name="T1"/>
                <a:gd fmla="*/ 9979 w 35" name="T2"/>
                <a:gd fmla="*/ 53975 h 27" name="T3"/>
                <a:gd fmla="*/ 0 w 35" name="T4"/>
                <a:gd fmla="*/ 43980 h 27" name="T5"/>
                <a:gd fmla="*/ 0 w 35" name="T6"/>
                <a:gd fmla="*/ 9995 h 27" name="T7"/>
                <a:gd fmla="*/ 9979 w 35" name="T8"/>
                <a:gd fmla="*/ 0 h 27" name="T9"/>
                <a:gd fmla="*/ 59871 w 35" name="T10"/>
                <a:gd fmla="*/ 0 h 27" name="T11"/>
                <a:gd fmla="*/ 69850 w 35" name="T12"/>
                <a:gd fmla="*/ 9995 h 27" name="T13"/>
                <a:gd fmla="*/ 69850 w 35" name="T14"/>
                <a:gd fmla="*/ 43980 h 27" name="T15"/>
                <a:gd fmla="*/ 59871 w 35" name="T16"/>
                <a:gd fmla="*/ 53975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5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3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68" name="Freeform 483"/>
            <p:cNvSpPr/>
            <p:nvPr/>
          </p:nvSpPr>
          <p:spPr bwMode="auto">
            <a:xfrm>
              <a:off x="9223375" y="3446231"/>
              <a:ext cx="69850" cy="53975"/>
            </a:xfrm>
            <a:custGeom>
              <a:gdLst>
                <a:gd fmla="*/ 59871 w 35" name="T0"/>
                <a:gd fmla="*/ 53975 h 27" name="T1"/>
                <a:gd fmla="*/ 9979 w 35" name="T2"/>
                <a:gd fmla="*/ 53975 h 27" name="T3"/>
                <a:gd fmla="*/ 0 w 35" name="T4"/>
                <a:gd fmla="*/ 43980 h 27" name="T5"/>
                <a:gd fmla="*/ 0 w 35" name="T6"/>
                <a:gd fmla="*/ 9995 h 27" name="T7"/>
                <a:gd fmla="*/ 9979 w 35" name="T8"/>
                <a:gd fmla="*/ 0 h 27" name="T9"/>
                <a:gd fmla="*/ 59871 w 35" name="T10"/>
                <a:gd fmla="*/ 0 h 27" name="T11"/>
                <a:gd fmla="*/ 69850 w 35" name="T12"/>
                <a:gd fmla="*/ 9995 h 27" name="T13"/>
                <a:gd fmla="*/ 69850 w 35" name="T14"/>
                <a:gd fmla="*/ 43980 h 27" name="T15"/>
                <a:gd fmla="*/ 59871 w 35" name="T16"/>
                <a:gd fmla="*/ 53975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5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3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3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69" name="Freeform 484"/>
            <p:cNvSpPr/>
            <p:nvPr/>
          </p:nvSpPr>
          <p:spPr bwMode="auto">
            <a:xfrm>
              <a:off x="9648825" y="3446231"/>
              <a:ext cx="69850" cy="53975"/>
            </a:xfrm>
            <a:custGeom>
              <a:gdLst>
                <a:gd fmla="*/ 59871 w 35" name="T0"/>
                <a:gd fmla="*/ 53975 h 27" name="T1"/>
                <a:gd fmla="*/ 9979 w 35" name="T2"/>
                <a:gd fmla="*/ 53975 h 27" name="T3"/>
                <a:gd fmla="*/ 0 w 35" name="T4"/>
                <a:gd fmla="*/ 43980 h 27" name="T5"/>
                <a:gd fmla="*/ 0 w 35" name="T6"/>
                <a:gd fmla="*/ 9995 h 27" name="T7"/>
                <a:gd fmla="*/ 9979 w 35" name="T8"/>
                <a:gd fmla="*/ 0 h 27" name="T9"/>
                <a:gd fmla="*/ 59871 w 35" name="T10"/>
                <a:gd fmla="*/ 0 h 27" name="T11"/>
                <a:gd fmla="*/ 69850 w 35" name="T12"/>
                <a:gd fmla="*/ 9995 h 27" name="T13"/>
                <a:gd fmla="*/ 69850 w 35" name="T14"/>
                <a:gd fmla="*/ 43980 h 27" name="T15"/>
                <a:gd fmla="*/ 59871 w 35" name="T16"/>
                <a:gd fmla="*/ 53975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5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3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70" name="Freeform 485"/>
            <p:cNvSpPr/>
            <p:nvPr/>
          </p:nvSpPr>
          <p:spPr bwMode="auto">
            <a:xfrm>
              <a:off x="9734550" y="3446231"/>
              <a:ext cx="69850" cy="53975"/>
            </a:xfrm>
            <a:custGeom>
              <a:gdLst>
                <a:gd fmla="*/ 59871 w 35" name="T0"/>
                <a:gd fmla="*/ 53975 h 27" name="T1"/>
                <a:gd fmla="*/ 9979 w 35" name="T2"/>
                <a:gd fmla="*/ 53975 h 27" name="T3"/>
                <a:gd fmla="*/ 0 w 35" name="T4"/>
                <a:gd fmla="*/ 43980 h 27" name="T5"/>
                <a:gd fmla="*/ 0 w 35" name="T6"/>
                <a:gd fmla="*/ 9995 h 27" name="T7"/>
                <a:gd fmla="*/ 9979 w 35" name="T8"/>
                <a:gd fmla="*/ 0 h 27" name="T9"/>
                <a:gd fmla="*/ 59871 w 35" name="T10"/>
                <a:gd fmla="*/ 0 h 27" name="T11"/>
                <a:gd fmla="*/ 69850 w 35" name="T12"/>
                <a:gd fmla="*/ 9995 h 27" name="T13"/>
                <a:gd fmla="*/ 69850 w 35" name="T14"/>
                <a:gd fmla="*/ 43980 h 27" name="T15"/>
                <a:gd fmla="*/ 59871 w 35" name="T16"/>
                <a:gd fmla="*/ 53975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5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3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71" name="Freeform 486"/>
            <p:cNvSpPr/>
            <p:nvPr/>
          </p:nvSpPr>
          <p:spPr bwMode="auto">
            <a:xfrm>
              <a:off x="9053513" y="3514494"/>
              <a:ext cx="69850" cy="53975"/>
            </a:xfrm>
            <a:custGeom>
              <a:gdLst>
                <a:gd fmla="*/ 59871 w 35" name="T0"/>
                <a:gd fmla="*/ 53975 h 27" name="T1"/>
                <a:gd fmla="*/ 9979 w 35" name="T2"/>
                <a:gd fmla="*/ 53975 h 27" name="T3"/>
                <a:gd fmla="*/ 0 w 35" name="T4"/>
                <a:gd fmla="*/ 43980 h 27" name="T5"/>
                <a:gd fmla="*/ 0 w 35" name="T6"/>
                <a:gd fmla="*/ 9995 h 27" name="T7"/>
                <a:gd fmla="*/ 9979 w 35" name="T8"/>
                <a:gd fmla="*/ 0 h 27" name="T9"/>
                <a:gd fmla="*/ 59871 w 35" name="T10"/>
                <a:gd fmla="*/ 0 h 27" name="T11"/>
                <a:gd fmla="*/ 69850 w 35" name="T12"/>
                <a:gd fmla="*/ 9995 h 27" name="T13"/>
                <a:gd fmla="*/ 69850 w 35" name="T14"/>
                <a:gd fmla="*/ 43980 h 27" name="T15"/>
                <a:gd fmla="*/ 59871 w 35" name="T16"/>
                <a:gd fmla="*/ 53975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5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72" name="Freeform 487"/>
            <p:cNvSpPr/>
            <p:nvPr/>
          </p:nvSpPr>
          <p:spPr bwMode="auto">
            <a:xfrm>
              <a:off x="9139238" y="3514494"/>
              <a:ext cx="69850" cy="53975"/>
            </a:xfrm>
            <a:custGeom>
              <a:gdLst>
                <a:gd fmla="*/ 59871 w 35" name="T0"/>
                <a:gd fmla="*/ 53975 h 27" name="T1"/>
                <a:gd fmla="*/ 9979 w 35" name="T2"/>
                <a:gd fmla="*/ 53975 h 27" name="T3"/>
                <a:gd fmla="*/ 0 w 35" name="T4"/>
                <a:gd fmla="*/ 43980 h 27" name="T5"/>
                <a:gd fmla="*/ 0 w 35" name="T6"/>
                <a:gd fmla="*/ 9995 h 27" name="T7"/>
                <a:gd fmla="*/ 9979 w 35" name="T8"/>
                <a:gd fmla="*/ 0 h 27" name="T9"/>
                <a:gd fmla="*/ 59871 w 35" name="T10"/>
                <a:gd fmla="*/ 0 h 27" name="T11"/>
                <a:gd fmla="*/ 69850 w 35" name="T12"/>
                <a:gd fmla="*/ 9995 h 27" name="T13"/>
                <a:gd fmla="*/ 69850 w 35" name="T14"/>
                <a:gd fmla="*/ 43980 h 27" name="T15"/>
                <a:gd fmla="*/ 59871 w 35" name="T16"/>
                <a:gd fmla="*/ 53975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5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73" name="Freeform 488"/>
            <p:cNvSpPr/>
            <p:nvPr/>
          </p:nvSpPr>
          <p:spPr bwMode="auto">
            <a:xfrm>
              <a:off x="9223375" y="3514494"/>
              <a:ext cx="69850" cy="53975"/>
            </a:xfrm>
            <a:custGeom>
              <a:gdLst>
                <a:gd fmla="*/ 59871 w 35" name="T0"/>
                <a:gd fmla="*/ 53975 h 27" name="T1"/>
                <a:gd fmla="*/ 9979 w 35" name="T2"/>
                <a:gd fmla="*/ 53975 h 27" name="T3"/>
                <a:gd fmla="*/ 0 w 35" name="T4"/>
                <a:gd fmla="*/ 43980 h 27" name="T5"/>
                <a:gd fmla="*/ 0 w 35" name="T6"/>
                <a:gd fmla="*/ 9995 h 27" name="T7"/>
                <a:gd fmla="*/ 9979 w 35" name="T8"/>
                <a:gd fmla="*/ 0 h 27" name="T9"/>
                <a:gd fmla="*/ 59871 w 35" name="T10"/>
                <a:gd fmla="*/ 0 h 27" name="T11"/>
                <a:gd fmla="*/ 69850 w 35" name="T12"/>
                <a:gd fmla="*/ 9995 h 27" name="T13"/>
                <a:gd fmla="*/ 69850 w 35" name="T14"/>
                <a:gd fmla="*/ 43980 h 27" name="T15"/>
                <a:gd fmla="*/ 59871 w 35" name="T16"/>
                <a:gd fmla="*/ 53975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5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74" name="Freeform 489"/>
            <p:cNvSpPr/>
            <p:nvPr/>
          </p:nvSpPr>
          <p:spPr bwMode="auto">
            <a:xfrm>
              <a:off x="9309100" y="3514494"/>
              <a:ext cx="69850" cy="53975"/>
            </a:xfrm>
            <a:custGeom>
              <a:gdLst>
                <a:gd fmla="*/ 59871 w 35" name="T0"/>
                <a:gd fmla="*/ 53975 h 27" name="T1"/>
                <a:gd fmla="*/ 9979 w 35" name="T2"/>
                <a:gd fmla="*/ 53975 h 27" name="T3"/>
                <a:gd fmla="*/ 0 w 35" name="T4"/>
                <a:gd fmla="*/ 43980 h 27" name="T5"/>
                <a:gd fmla="*/ 0 w 35" name="T6"/>
                <a:gd fmla="*/ 9995 h 27" name="T7"/>
                <a:gd fmla="*/ 9979 w 35" name="T8"/>
                <a:gd fmla="*/ 0 h 27" name="T9"/>
                <a:gd fmla="*/ 59871 w 35" name="T10"/>
                <a:gd fmla="*/ 0 h 27" name="T11"/>
                <a:gd fmla="*/ 69850 w 35" name="T12"/>
                <a:gd fmla="*/ 9995 h 27" name="T13"/>
                <a:gd fmla="*/ 69850 w 35" name="T14"/>
                <a:gd fmla="*/ 43980 h 27" name="T15"/>
                <a:gd fmla="*/ 59871 w 35" name="T16"/>
                <a:gd fmla="*/ 53975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5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75" name="Freeform 490"/>
            <p:cNvSpPr/>
            <p:nvPr/>
          </p:nvSpPr>
          <p:spPr bwMode="auto">
            <a:xfrm>
              <a:off x="9394825" y="3514494"/>
              <a:ext cx="69850" cy="53975"/>
            </a:xfrm>
            <a:custGeom>
              <a:gdLst>
                <a:gd fmla="*/ 59871 w 35" name="T0"/>
                <a:gd fmla="*/ 53975 h 27" name="T1"/>
                <a:gd fmla="*/ 9979 w 35" name="T2"/>
                <a:gd fmla="*/ 53975 h 27" name="T3"/>
                <a:gd fmla="*/ 0 w 35" name="T4"/>
                <a:gd fmla="*/ 43980 h 27" name="T5"/>
                <a:gd fmla="*/ 0 w 35" name="T6"/>
                <a:gd fmla="*/ 9995 h 27" name="T7"/>
                <a:gd fmla="*/ 9979 w 35" name="T8"/>
                <a:gd fmla="*/ 0 h 27" name="T9"/>
                <a:gd fmla="*/ 59871 w 35" name="T10"/>
                <a:gd fmla="*/ 0 h 27" name="T11"/>
                <a:gd fmla="*/ 69850 w 35" name="T12"/>
                <a:gd fmla="*/ 9995 h 27" name="T13"/>
                <a:gd fmla="*/ 69850 w 35" name="T14"/>
                <a:gd fmla="*/ 43980 h 27" name="T15"/>
                <a:gd fmla="*/ 59871 w 35" name="T16"/>
                <a:gd fmla="*/ 53975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5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76" name="Freeform 491"/>
            <p:cNvSpPr/>
            <p:nvPr/>
          </p:nvSpPr>
          <p:spPr bwMode="auto">
            <a:xfrm>
              <a:off x="9480550" y="3514494"/>
              <a:ext cx="68262" cy="53975"/>
            </a:xfrm>
            <a:custGeom>
              <a:gdLst>
                <a:gd fmla="*/ 58510 w 35" name="T0"/>
                <a:gd fmla="*/ 53975 h 27" name="T1"/>
                <a:gd fmla="*/ 9752 w 35" name="T2"/>
                <a:gd fmla="*/ 53975 h 27" name="T3"/>
                <a:gd fmla="*/ 0 w 35" name="T4"/>
                <a:gd fmla="*/ 43980 h 27" name="T5"/>
                <a:gd fmla="*/ 0 w 35" name="T6"/>
                <a:gd fmla="*/ 9995 h 27" name="T7"/>
                <a:gd fmla="*/ 9752 w 35" name="T8"/>
                <a:gd fmla="*/ 0 h 27" name="T9"/>
                <a:gd fmla="*/ 58510 w 35" name="T10"/>
                <a:gd fmla="*/ 0 h 27" name="T11"/>
                <a:gd fmla="*/ 68262 w 35" name="T12"/>
                <a:gd fmla="*/ 9995 h 27" name="T13"/>
                <a:gd fmla="*/ 68262 w 35" name="T14"/>
                <a:gd fmla="*/ 43980 h 27" name="T15"/>
                <a:gd fmla="*/ 58510 w 35" name="T16"/>
                <a:gd fmla="*/ 53975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5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77" name="Freeform 492"/>
            <p:cNvSpPr/>
            <p:nvPr/>
          </p:nvSpPr>
          <p:spPr bwMode="auto">
            <a:xfrm>
              <a:off x="9563100" y="3514494"/>
              <a:ext cx="69850" cy="53975"/>
            </a:xfrm>
            <a:custGeom>
              <a:gdLst>
                <a:gd fmla="*/ 59871 w 35" name="T0"/>
                <a:gd fmla="*/ 53975 h 27" name="T1"/>
                <a:gd fmla="*/ 9979 w 35" name="T2"/>
                <a:gd fmla="*/ 53975 h 27" name="T3"/>
                <a:gd fmla="*/ 0 w 35" name="T4"/>
                <a:gd fmla="*/ 43980 h 27" name="T5"/>
                <a:gd fmla="*/ 0 w 35" name="T6"/>
                <a:gd fmla="*/ 9995 h 27" name="T7"/>
                <a:gd fmla="*/ 9979 w 35" name="T8"/>
                <a:gd fmla="*/ 0 h 27" name="T9"/>
                <a:gd fmla="*/ 59871 w 35" name="T10"/>
                <a:gd fmla="*/ 0 h 27" name="T11"/>
                <a:gd fmla="*/ 69850 w 35" name="T12"/>
                <a:gd fmla="*/ 9995 h 27" name="T13"/>
                <a:gd fmla="*/ 69850 w 35" name="T14"/>
                <a:gd fmla="*/ 43980 h 27" name="T15"/>
                <a:gd fmla="*/ 59871 w 35" name="T16"/>
                <a:gd fmla="*/ 53975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5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78" name="Freeform 493"/>
            <p:cNvSpPr/>
            <p:nvPr/>
          </p:nvSpPr>
          <p:spPr bwMode="auto">
            <a:xfrm>
              <a:off x="9648825" y="3514494"/>
              <a:ext cx="69850" cy="53975"/>
            </a:xfrm>
            <a:custGeom>
              <a:gdLst>
                <a:gd fmla="*/ 59871 w 35" name="T0"/>
                <a:gd fmla="*/ 53975 h 27" name="T1"/>
                <a:gd fmla="*/ 9979 w 35" name="T2"/>
                <a:gd fmla="*/ 53975 h 27" name="T3"/>
                <a:gd fmla="*/ 0 w 35" name="T4"/>
                <a:gd fmla="*/ 43980 h 27" name="T5"/>
                <a:gd fmla="*/ 0 w 35" name="T6"/>
                <a:gd fmla="*/ 9995 h 27" name="T7"/>
                <a:gd fmla="*/ 9979 w 35" name="T8"/>
                <a:gd fmla="*/ 0 h 27" name="T9"/>
                <a:gd fmla="*/ 59871 w 35" name="T10"/>
                <a:gd fmla="*/ 0 h 27" name="T11"/>
                <a:gd fmla="*/ 69850 w 35" name="T12"/>
                <a:gd fmla="*/ 9995 h 27" name="T13"/>
                <a:gd fmla="*/ 69850 w 35" name="T14"/>
                <a:gd fmla="*/ 43980 h 27" name="T15"/>
                <a:gd fmla="*/ 59871 w 35" name="T16"/>
                <a:gd fmla="*/ 53975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5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79" name="Freeform 494"/>
            <p:cNvSpPr/>
            <p:nvPr/>
          </p:nvSpPr>
          <p:spPr bwMode="auto">
            <a:xfrm>
              <a:off x="9734550" y="3514494"/>
              <a:ext cx="69850" cy="53975"/>
            </a:xfrm>
            <a:custGeom>
              <a:gdLst>
                <a:gd fmla="*/ 59871 w 35" name="T0"/>
                <a:gd fmla="*/ 53975 h 27" name="T1"/>
                <a:gd fmla="*/ 9979 w 35" name="T2"/>
                <a:gd fmla="*/ 53975 h 27" name="T3"/>
                <a:gd fmla="*/ 0 w 35" name="T4"/>
                <a:gd fmla="*/ 43980 h 27" name="T5"/>
                <a:gd fmla="*/ 0 w 35" name="T6"/>
                <a:gd fmla="*/ 9995 h 27" name="T7"/>
                <a:gd fmla="*/ 9979 w 35" name="T8"/>
                <a:gd fmla="*/ 0 h 27" name="T9"/>
                <a:gd fmla="*/ 59871 w 35" name="T10"/>
                <a:gd fmla="*/ 0 h 27" name="T11"/>
                <a:gd fmla="*/ 69850 w 35" name="T12"/>
                <a:gd fmla="*/ 9995 h 27" name="T13"/>
                <a:gd fmla="*/ 69850 w 35" name="T14"/>
                <a:gd fmla="*/ 43980 h 27" name="T15"/>
                <a:gd fmla="*/ 59871 w 35" name="T16"/>
                <a:gd fmla="*/ 53975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5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80" name="Freeform 495"/>
            <p:cNvSpPr/>
            <p:nvPr/>
          </p:nvSpPr>
          <p:spPr bwMode="auto">
            <a:xfrm>
              <a:off x="9053513" y="3579581"/>
              <a:ext cx="69850" cy="53975"/>
            </a:xfrm>
            <a:custGeom>
              <a:gdLst>
                <a:gd fmla="*/ 59871 w 35" name="T0"/>
                <a:gd fmla="*/ 53975 h 27" name="T1"/>
                <a:gd fmla="*/ 9979 w 35" name="T2"/>
                <a:gd fmla="*/ 53975 h 27" name="T3"/>
                <a:gd fmla="*/ 0 w 35" name="T4"/>
                <a:gd fmla="*/ 43980 h 27" name="T5"/>
                <a:gd fmla="*/ 0 w 35" name="T6"/>
                <a:gd fmla="*/ 9995 h 27" name="T7"/>
                <a:gd fmla="*/ 9979 w 35" name="T8"/>
                <a:gd fmla="*/ 0 h 27" name="T9"/>
                <a:gd fmla="*/ 59871 w 35" name="T10"/>
                <a:gd fmla="*/ 0 h 27" name="T11"/>
                <a:gd fmla="*/ 69850 w 35" name="T12"/>
                <a:gd fmla="*/ 9995 h 27" name="T13"/>
                <a:gd fmla="*/ 69850 w 35" name="T14"/>
                <a:gd fmla="*/ 43980 h 27" name="T15"/>
                <a:gd fmla="*/ 59871 w 35" name="T16"/>
                <a:gd fmla="*/ 53975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5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81" name="Freeform 496"/>
            <p:cNvSpPr/>
            <p:nvPr/>
          </p:nvSpPr>
          <p:spPr bwMode="auto">
            <a:xfrm>
              <a:off x="9139238" y="3579581"/>
              <a:ext cx="69850" cy="53975"/>
            </a:xfrm>
            <a:custGeom>
              <a:gdLst>
                <a:gd fmla="*/ 59871 w 35" name="T0"/>
                <a:gd fmla="*/ 53975 h 27" name="T1"/>
                <a:gd fmla="*/ 9979 w 35" name="T2"/>
                <a:gd fmla="*/ 53975 h 27" name="T3"/>
                <a:gd fmla="*/ 0 w 35" name="T4"/>
                <a:gd fmla="*/ 43980 h 27" name="T5"/>
                <a:gd fmla="*/ 0 w 35" name="T6"/>
                <a:gd fmla="*/ 9995 h 27" name="T7"/>
                <a:gd fmla="*/ 9979 w 35" name="T8"/>
                <a:gd fmla="*/ 0 h 27" name="T9"/>
                <a:gd fmla="*/ 59871 w 35" name="T10"/>
                <a:gd fmla="*/ 0 h 27" name="T11"/>
                <a:gd fmla="*/ 69850 w 35" name="T12"/>
                <a:gd fmla="*/ 9995 h 27" name="T13"/>
                <a:gd fmla="*/ 69850 w 35" name="T14"/>
                <a:gd fmla="*/ 43980 h 27" name="T15"/>
                <a:gd fmla="*/ 59871 w 35" name="T16"/>
                <a:gd fmla="*/ 53975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5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82" name="Freeform 497"/>
            <p:cNvSpPr/>
            <p:nvPr/>
          </p:nvSpPr>
          <p:spPr bwMode="auto">
            <a:xfrm>
              <a:off x="9223375" y="3579581"/>
              <a:ext cx="69850" cy="53975"/>
            </a:xfrm>
            <a:custGeom>
              <a:gdLst>
                <a:gd fmla="*/ 59871 w 35" name="T0"/>
                <a:gd fmla="*/ 53975 h 27" name="T1"/>
                <a:gd fmla="*/ 9979 w 35" name="T2"/>
                <a:gd fmla="*/ 53975 h 27" name="T3"/>
                <a:gd fmla="*/ 0 w 35" name="T4"/>
                <a:gd fmla="*/ 43980 h 27" name="T5"/>
                <a:gd fmla="*/ 0 w 35" name="T6"/>
                <a:gd fmla="*/ 9995 h 27" name="T7"/>
                <a:gd fmla="*/ 9979 w 35" name="T8"/>
                <a:gd fmla="*/ 0 h 27" name="T9"/>
                <a:gd fmla="*/ 59871 w 35" name="T10"/>
                <a:gd fmla="*/ 0 h 27" name="T11"/>
                <a:gd fmla="*/ 69850 w 35" name="T12"/>
                <a:gd fmla="*/ 9995 h 27" name="T13"/>
                <a:gd fmla="*/ 69850 w 35" name="T14"/>
                <a:gd fmla="*/ 43980 h 27" name="T15"/>
                <a:gd fmla="*/ 59871 w 35" name="T16"/>
                <a:gd fmla="*/ 53975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5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83" name="Freeform 498"/>
            <p:cNvSpPr/>
            <p:nvPr/>
          </p:nvSpPr>
          <p:spPr bwMode="auto">
            <a:xfrm>
              <a:off x="9309100" y="3579581"/>
              <a:ext cx="69850" cy="53975"/>
            </a:xfrm>
            <a:custGeom>
              <a:gdLst>
                <a:gd fmla="*/ 59871 w 35" name="T0"/>
                <a:gd fmla="*/ 53975 h 27" name="T1"/>
                <a:gd fmla="*/ 9979 w 35" name="T2"/>
                <a:gd fmla="*/ 53975 h 27" name="T3"/>
                <a:gd fmla="*/ 0 w 35" name="T4"/>
                <a:gd fmla="*/ 43980 h 27" name="T5"/>
                <a:gd fmla="*/ 0 w 35" name="T6"/>
                <a:gd fmla="*/ 9995 h 27" name="T7"/>
                <a:gd fmla="*/ 9979 w 35" name="T8"/>
                <a:gd fmla="*/ 0 h 27" name="T9"/>
                <a:gd fmla="*/ 59871 w 35" name="T10"/>
                <a:gd fmla="*/ 0 h 27" name="T11"/>
                <a:gd fmla="*/ 69850 w 35" name="T12"/>
                <a:gd fmla="*/ 9995 h 27" name="T13"/>
                <a:gd fmla="*/ 69850 w 35" name="T14"/>
                <a:gd fmla="*/ 43980 h 27" name="T15"/>
                <a:gd fmla="*/ 59871 w 35" name="T16"/>
                <a:gd fmla="*/ 53975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5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84" name="Freeform 499"/>
            <p:cNvSpPr/>
            <p:nvPr/>
          </p:nvSpPr>
          <p:spPr bwMode="auto">
            <a:xfrm>
              <a:off x="9394825" y="3579581"/>
              <a:ext cx="69850" cy="53975"/>
            </a:xfrm>
            <a:custGeom>
              <a:gdLst>
                <a:gd fmla="*/ 59871 w 35" name="T0"/>
                <a:gd fmla="*/ 53975 h 27" name="T1"/>
                <a:gd fmla="*/ 9979 w 35" name="T2"/>
                <a:gd fmla="*/ 53975 h 27" name="T3"/>
                <a:gd fmla="*/ 0 w 35" name="T4"/>
                <a:gd fmla="*/ 43980 h 27" name="T5"/>
                <a:gd fmla="*/ 0 w 35" name="T6"/>
                <a:gd fmla="*/ 9995 h 27" name="T7"/>
                <a:gd fmla="*/ 9979 w 35" name="T8"/>
                <a:gd fmla="*/ 0 h 27" name="T9"/>
                <a:gd fmla="*/ 59871 w 35" name="T10"/>
                <a:gd fmla="*/ 0 h 27" name="T11"/>
                <a:gd fmla="*/ 69850 w 35" name="T12"/>
                <a:gd fmla="*/ 9995 h 27" name="T13"/>
                <a:gd fmla="*/ 69850 w 35" name="T14"/>
                <a:gd fmla="*/ 43980 h 27" name="T15"/>
                <a:gd fmla="*/ 59871 w 35" name="T16"/>
                <a:gd fmla="*/ 53975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5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85" name="Freeform 500"/>
            <p:cNvSpPr/>
            <p:nvPr/>
          </p:nvSpPr>
          <p:spPr bwMode="auto">
            <a:xfrm>
              <a:off x="9480550" y="3579581"/>
              <a:ext cx="68262" cy="53975"/>
            </a:xfrm>
            <a:custGeom>
              <a:gdLst>
                <a:gd fmla="*/ 58510 w 35" name="T0"/>
                <a:gd fmla="*/ 53975 h 27" name="T1"/>
                <a:gd fmla="*/ 9752 w 35" name="T2"/>
                <a:gd fmla="*/ 53975 h 27" name="T3"/>
                <a:gd fmla="*/ 0 w 35" name="T4"/>
                <a:gd fmla="*/ 43980 h 27" name="T5"/>
                <a:gd fmla="*/ 0 w 35" name="T6"/>
                <a:gd fmla="*/ 9995 h 27" name="T7"/>
                <a:gd fmla="*/ 9752 w 35" name="T8"/>
                <a:gd fmla="*/ 0 h 27" name="T9"/>
                <a:gd fmla="*/ 58510 w 35" name="T10"/>
                <a:gd fmla="*/ 0 h 27" name="T11"/>
                <a:gd fmla="*/ 68262 w 35" name="T12"/>
                <a:gd fmla="*/ 9995 h 27" name="T13"/>
                <a:gd fmla="*/ 68262 w 35" name="T14"/>
                <a:gd fmla="*/ 43980 h 27" name="T15"/>
                <a:gd fmla="*/ 58510 w 35" name="T16"/>
                <a:gd fmla="*/ 53975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5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86" name="Freeform 501"/>
            <p:cNvSpPr/>
            <p:nvPr/>
          </p:nvSpPr>
          <p:spPr bwMode="auto">
            <a:xfrm>
              <a:off x="9563100" y="3579581"/>
              <a:ext cx="69850" cy="53975"/>
            </a:xfrm>
            <a:custGeom>
              <a:gdLst>
                <a:gd fmla="*/ 59871 w 35" name="T0"/>
                <a:gd fmla="*/ 53975 h 27" name="T1"/>
                <a:gd fmla="*/ 9979 w 35" name="T2"/>
                <a:gd fmla="*/ 53975 h 27" name="T3"/>
                <a:gd fmla="*/ 0 w 35" name="T4"/>
                <a:gd fmla="*/ 43980 h 27" name="T5"/>
                <a:gd fmla="*/ 0 w 35" name="T6"/>
                <a:gd fmla="*/ 9995 h 27" name="T7"/>
                <a:gd fmla="*/ 9979 w 35" name="T8"/>
                <a:gd fmla="*/ 0 h 27" name="T9"/>
                <a:gd fmla="*/ 59871 w 35" name="T10"/>
                <a:gd fmla="*/ 0 h 27" name="T11"/>
                <a:gd fmla="*/ 69850 w 35" name="T12"/>
                <a:gd fmla="*/ 9995 h 27" name="T13"/>
                <a:gd fmla="*/ 69850 w 35" name="T14"/>
                <a:gd fmla="*/ 43980 h 27" name="T15"/>
                <a:gd fmla="*/ 59871 w 35" name="T16"/>
                <a:gd fmla="*/ 53975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5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87" name="Freeform 502"/>
            <p:cNvSpPr/>
            <p:nvPr/>
          </p:nvSpPr>
          <p:spPr bwMode="auto">
            <a:xfrm>
              <a:off x="9648825" y="3579581"/>
              <a:ext cx="69850" cy="53975"/>
            </a:xfrm>
            <a:custGeom>
              <a:gdLst>
                <a:gd fmla="*/ 59871 w 35" name="T0"/>
                <a:gd fmla="*/ 53975 h 27" name="T1"/>
                <a:gd fmla="*/ 9979 w 35" name="T2"/>
                <a:gd fmla="*/ 53975 h 27" name="T3"/>
                <a:gd fmla="*/ 0 w 35" name="T4"/>
                <a:gd fmla="*/ 43980 h 27" name="T5"/>
                <a:gd fmla="*/ 0 w 35" name="T6"/>
                <a:gd fmla="*/ 9995 h 27" name="T7"/>
                <a:gd fmla="*/ 9979 w 35" name="T8"/>
                <a:gd fmla="*/ 0 h 27" name="T9"/>
                <a:gd fmla="*/ 59871 w 35" name="T10"/>
                <a:gd fmla="*/ 0 h 27" name="T11"/>
                <a:gd fmla="*/ 69850 w 35" name="T12"/>
                <a:gd fmla="*/ 9995 h 27" name="T13"/>
                <a:gd fmla="*/ 69850 w 35" name="T14"/>
                <a:gd fmla="*/ 43980 h 27" name="T15"/>
                <a:gd fmla="*/ 59871 w 35" name="T16"/>
                <a:gd fmla="*/ 53975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5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88" name="Freeform 503"/>
            <p:cNvSpPr/>
            <p:nvPr/>
          </p:nvSpPr>
          <p:spPr bwMode="auto">
            <a:xfrm>
              <a:off x="9734550" y="3579581"/>
              <a:ext cx="69850" cy="53975"/>
            </a:xfrm>
            <a:custGeom>
              <a:gdLst>
                <a:gd fmla="*/ 59871 w 35" name="T0"/>
                <a:gd fmla="*/ 53975 h 27" name="T1"/>
                <a:gd fmla="*/ 9979 w 35" name="T2"/>
                <a:gd fmla="*/ 53975 h 27" name="T3"/>
                <a:gd fmla="*/ 0 w 35" name="T4"/>
                <a:gd fmla="*/ 43980 h 27" name="T5"/>
                <a:gd fmla="*/ 0 w 35" name="T6"/>
                <a:gd fmla="*/ 9995 h 27" name="T7"/>
                <a:gd fmla="*/ 9979 w 35" name="T8"/>
                <a:gd fmla="*/ 0 h 27" name="T9"/>
                <a:gd fmla="*/ 59871 w 35" name="T10"/>
                <a:gd fmla="*/ 0 h 27" name="T11"/>
                <a:gd fmla="*/ 69850 w 35" name="T12"/>
                <a:gd fmla="*/ 9995 h 27" name="T13"/>
                <a:gd fmla="*/ 69850 w 35" name="T14"/>
                <a:gd fmla="*/ 43980 h 27" name="T15"/>
                <a:gd fmla="*/ 59871 w 35" name="T16"/>
                <a:gd fmla="*/ 53975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5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89" name="Freeform 504"/>
            <p:cNvSpPr/>
            <p:nvPr/>
          </p:nvSpPr>
          <p:spPr bwMode="auto">
            <a:xfrm>
              <a:off x="9053513" y="3646256"/>
              <a:ext cx="69850" cy="52388"/>
            </a:xfrm>
            <a:custGeom>
              <a:gdLst>
                <a:gd fmla="*/ 59871 w 35" name="T0"/>
                <a:gd fmla="*/ 52388 h 27" name="T1"/>
                <a:gd fmla="*/ 9979 w 35" name="T2"/>
                <a:gd fmla="*/ 52388 h 27" name="T3"/>
                <a:gd fmla="*/ 0 w 35" name="T4"/>
                <a:gd fmla="*/ 42687 h 27" name="T5"/>
                <a:gd fmla="*/ 0 w 35" name="T6"/>
                <a:gd fmla="*/ 9701 h 27" name="T7"/>
                <a:gd fmla="*/ 9979 w 35" name="T8"/>
                <a:gd fmla="*/ 0 h 27" name="T9"/>
                <a:gd fmla="*/ 59871 w 35" name="T10"/>
                <a:gd fmla="*/ 0 h 27" name="T11"/>
                <a:gd fmla="*/ 69850 w 35" name="T12"/>
                <a:gd fmla="*/ 9701 h 27" name="T13"/>
                <a:gd fmla="*/ 69850 w 35" name="T14"/>
                <a:gd fmla="*/ 42687 h 27" name="T15"/>
                <a:gd fmla="*/ 59871 w 35" name="T16"/>
                <a:gd fmla="*/ 52388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5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90" name="Freeform 505"/>
            <p:cNvSpPr/>
            <p:nvPr/>
          </p:nvSpPr>
          <p:spPr bwMode="auto">
            <a:xfrm>
              <a:off x="9139238" y="3646256"/>
              <a:ext cx="69850" cy="52388"/>
            </a:xfrm>
            <a:custGeom>
              <a:gdLst>
                <a:gd fmla="*/ 59871 w 35" name="T0"/>
                <a:gd fmla="*/ 52388 h 27" name="T1"/>
                <a:gd fmla="*/ 9979 w 35" name="T2"/>
                <a:gd fmla="*/ 52388 h 27" name="T3"/>
                <a:gd fmla="*/ 0 w 35" name="T4"/>
                <a:gd fmla="*/ 42687 h 27" name="T5"/>
                <a:gd fmla="*/ 0 w 35" name="T6"/>
                <a:gd fmla="*/ 9701 h 27" name="T7"/>
                <a:gd fmla="*/ 9979 w 35" name="T8"/>
                <a:gd fmla="*/ 0 h 27" name="T9"/>
                <a:gd fmla="*/ 59871 w 35" name="T10"/>
                <a:gd fmla="*/ 0 h 27" name="T11"/>
                <a:gd fmla="*/ 69850 w 35" name="T12"/>
                <a:gd fmla="*/ 9701 h 27" name="T13"/>
                <a:gd fmla="*/ 69850 w 35" name="T14"/>
                <a:gd fmla="*/ 42687 h 27" name="T15"/>
                <a:gd fmla="*/ 59871 w 35" name="T16"/>
                <a:gd fmla="*/ 52388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5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91" name="Freeform 506"/>
            <p:cNvSpPr/>
            <p:nvPr/>
          </p:nvSpPr>
          <p:spPr bwMode="auto">
            <a:xfrm>
              <a:off x="9223375" y="3646256"/>
              <a:ext cx="69850" cy="52388"/>
            </a:xfrm>
            <a:custGeom>
              <a:gdLst>
                <a:gd fmla="*/ 59871 w 35" name="T0"/>
                <a:gd fmla="*/ 52388 h 27" name="T1"/>
                <a:gd fmla="*/ 9979 w 35" name="T2"/>
                <a:gd fmla="*/ 52388 h 27" name="T3"/>
                <a:gd fmla="*/ 0 w 35" name="T4"/>
                <a:gd fmla="*/ 42687 h 27" name="T5"/>
                <a:gd fmla="*/ 0 w 35" name="T6"/>
                <a:gd fmla="*/ 9701 h 27" name="T7"/>
                <a:gd fmla="*/ 9979 w 35" name="T8"/>
                <a:gd fmla="*/ 0 h 27" name="T9"/>
                <a:gd fmla="*/ 59871 w 35" name="T10"/>
                <a:gd fmla="*/ 0 h 27" name="T11"/>
                <a:gd fmla="*/ 69850 w 35" name="T12"/>
                <a:gd fmla="*/ 9701 h 27" name="T13"/>
                <a:gd fmla="*/ 69850 w 35" name="T14"/>
                <a:gd fmla="*/ 42687 h 27" name="T15"/>
                <a:gd fmla="*/ 59871 w 35" name="T16"/>
                <a:gd fmla="*/ 52388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5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92" name="Freeform 507"/>
            <p:cNvSpPr/>
            <p:nvPr/>
          </p:nvSpPr>
          <p:spPr bwMode="auto">
            <a:xfrm>
              <a:off x="9309100" y="3646256"/>
              <a:ext cx="69850" cy="52388"/>
            </a:xfrm>
            <a:custGeom>
              <a:gdLst>
                <a:gd fmla="*/ 59871 w 35" name="T0"/>
                <a:gd fmla="*/ 52388 h 27" name="T1"/>
                <a:gd fmla="*/ 9979 w 35" name="T2"/>
                <a:gd fmla="*/ 52388 h 27" name="T3"/>
                <a:gd fmla="*/ 0 w 35" name="T4"/>
                <a:gd fmla="*/ 42687 h 27" name="T5"/>
                <a:gd fmla="*/ 0 w 35" name="T6"/>
                <a:gd fmla="*/ 9701 h 27" name="T7"/>
                <a:gd fmla="*/ 9979 w 35" name="T8"/>
                <a:gd fmla="*/ 0 h 27" name="T9"/>
                <a:gd fmla="*/ 59871 w 35" name="T10"/>
                <a:gd fmla="*/ 0 h 27" name="T11"/>
                <a:gd fmla="*/ 69850 w 35" name="T12"/>
                <a:gd fmla="*/ 9701 h 27" name="T13"/>
                <a:gd fmla="*/ 69850 w 35" name="T14"/>
                <a:gd fmla="*/ 42687 h 27" name="T15"/>
                <a:gd fmla="*/ 59871 w 35" name="T16"/>
                <a:gd fmla="*/ 52388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5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93" name="Freeform 508"/>
            <p:cNvSpPr/>
            <p:nvPr/>
          </p:nvSpPr>
          <p:spPr bwMode="auto">
            <a:xfrm>
              <a:off x="9394825" y="3646256"/>
              <a:ext cx="69850" cy="52388"/>
            </a:xfrm>
            <a:custGeom>
              <a:gdLst>
                <a:gd fmla="*/ 59871 w 35" name="T0"/>
                <a:gd fmla="*/ 52388 h 27" name="T1"/>
                <a:gd fmla="*/ 9979 w 35" name="T2"/>
                <a:gd fmla="*/ 52388 h 27" name="T3"/>
                <a:gd fmla="*/ 0 w 35" name="T4"/>
                <a:gd fmla="*/ 42687 h 27" name="T5"/>
                <a:gd fmla="*/ 0 w 35" name="T6"/>
                <a:gd fmla="*/ 9701 h 27" name="T7"/>
                <a:gd fmla="*/ 9979 w 35" name="T8"/>
                <a:gd fmla="*/ 0 h 27" name="T9"/>
                <a:gd fmla="*/ 59871 w 35" name="T10"/>
                <a:gd fmla="*/ 0 h 27" name="T11"/>
                <a:gd fmla="*/ 69850 w 35" name="T12"/>
                <a:gd fmla="*/ 9701 h 27" name="T13"/>
                <a:gd fmla="*/ 69850 w 35" name="T14"/>
                <a:gd fmla="*/ 42687 h 27" name="T15"/>
                <a:gd fmla="*/ 59871 w 35" name="T16"/>
                <a:gd fmla="*/ 52388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5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94" name="Freeform 509"/>
            <p:cNvSpPr/>
            <p:nvPr/>
          </p:nvSpPr>
          <p:spPr bwMode="auto">
            <a:xfrm>
              <a:off x="9480550" y="3646256"/>
              <a:ext cx="68262" cy="52388"/>
            </a:xfrm>
            <a:custGeom>
              <a:gdLst>
                <a:gd fmla="*/ 58510 w 35" name="T0"/>
                <a:gd fmla="*/ 52388 h 27" name="T1"/>
                <a:gd fmla="*/ 9752 w 35" name="T2"/>
                <a:gd fmla="*/ 52388 h 27" name="T3"/>
                <a:gd fmla="*/ 0 w 35" name="T4"/>
                <a:gd fmla="*/ 42687 h 27" name="T5"/>
                <a:gd fmla="*/ 0 w 35" name="T6"/>
                <a:gd fmla="*/ 9701 h 27" name="T7"/>
                <a:gd fmla="*/ 9752 w 35" name="T8"/>
                <a:gd fmla="*/ 0 h 27" name="T9"/>
                <a:gd fmla="*/ 58510 w 35" name="T10"/>
                <a:gd fmla="*/ 0 h 27" name="T11"/>
                <a:gd fmla="*/ 68262 w 35" name="T12"/>
                <a:gd fmla="*/ 9701 h 27" name="T13"/>
                <a:gd fmla="*/ 68262 w 35" name="T14"/>
                <a:gd fmla="*/ 42687 h 27" name="T15"/>
                <a:gd fmla="*/ 58510 w 35" name="T16"/>
                <a:gd fmla="*/ 52388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5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95" name="Freeform 510"/>
            <p:cNvSpPr/>
            <p:nvPr/>
          </p:nvSpPr>
          <p:spPr bwMode="auto">
            <a:xfrm>
              <a:off x="9563100" y="3646256"/>
              <a:ext cx="69850" cy="52388"/>
            </a:xfrm>
            <a:custGeom>
              <a:gdLst>
                <a:gd fmla="*/ 59871 w 35" name="T0"/>
                <a:gd fmla="*/ 52388 h 27" name="T1"/>
                <a:gd fmla="*/ 9979 w 35" name="T2"/>
                <a:gd fmla="*/ 52388 h 27" name="T3"/>
                <a:gd fmla="*/ 0 w 35" name="T4"/>
                <a:gd fmla="*/ 42687 h 27" name="T5"/>
                <a:gd fmla="*/ 0 w 35" name="T6"/>
                <a:gd fmla="*/ 9701 h 27" name="T7"/>
                <a:gd fmla="*/ 9979 w 35" name="T8"/>
                <a:gd fmla="*/ 0 h 27" name="T9"/>
                <a:gd fmla="*/ 59871 w 35" name="T10"/>
                <a:gd fmla="*/ 0 h 27" name="T11"/>
                <a:gd fmla="*/ 69850 w 35" name="T12"/>
                <a:gd fmla="*/ 9701 h 27" name="T13"/>
                <a:gd fmla="*/ 69850 w 35" name="T14"/>
                <a:gd fmla="*/ 42687 h 27" name="T15"/>
                <a:gd fmla="*/ 59871 w 35" name="T16"/>
                <a:gd fmla="*/ 52388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5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96" name="Freeform 511"/>
            <p:cNvSpPr/>
            <p:nvPr/>
          </p:nvSpPr>
          <p:spPr bwMode="auto">
            <a:xfrm>
              <a:off x="9648825" y="3646256"/>
              <a:ext cx="69850" cy="52388"/>
            </a:xfrm>
            <a:custGeom>
              <a:gdLst>
                <a:gd fmla="*/ 59871 w 35" name="T0"/>
                <a:gd fmla="*/ 52388 h 27" name="T1"/>
                <a:gd fmla="*/ 9979 w 35" name="T2"/>
                <a:gd fmla="*/ 52388 h 27" name="T3"/>
                <a:gd fmla="*/ 0 w 35" name="T4"/>
                <a:gd fmla="*/ 42687 h 27" name="T5"/>
                <a:gd fmla="*/ 0 w 35" name="T6"/>
                <a:gd fmla="*/ 9701 h 27" name="T7"/>
                <a:gd fmla="*/ 9979 w 35" name="T8"/>
                <a:gd fmla="*/ 0 h 27" name="T9"/>
                <a:gd fmla="*/ 59871 w 35" name="T10"/>
                <a:gd fmla="*/ 0 h 27" name="T11"/>
                <a:gd fmla="*/ 69850 w 35" name="T12"/>
                <a:gd fmla="*/ 9701 h 27" name="T13"/>
                <a:gd fmla="*/ 69850 w 35" name="T14"/>
                <a:gd fmla="*/ 42687 h 27" name="T15"/>
                <a:gd fmla="*/ 59871 w 35" name="T16"/>
                <a:gd fmla="*/ 52388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5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97" name="Freeform 512"/>
            <p:cNvSpPr/>
            <p:nvPr/>
          </p:nvSpPr>
          <p:spPr bwMode="auto">
            <a:xfrm>
              <a:off x="9734550" y="3646256"/>
              <a:ext cx="69850" cy="52388"/>
            </a:xfrm>
            <a:custGeom>
              <a:gdLst>
                <a:gd fmla="*/ 59871 w 35" name="T0"/>
                <a:gd fmla="*/ 52388 h 27" name="T1"/>
                <a:gd fmla="*/ 9979 w 35" name="T2"/>
                <a:gd fmla="*/ 52388 h 27" name="T3"/>
                <a:gd fmla="*/ 0 w 35" name="T4"/>
                <a:gd fmla="*/ 42687 h 27" name="T5"/>
                <a:gd fmla="*/ 0 w 35" name="T6"/>
                <a:gd fmla="*/ 9701 h 27" name="T7"/>
                <a:gd fmla="*/ 9979 w 35" name="T8"/>
                <a:gd fmla="*/ 0 h 27" name="T9"/>
                <a:gd fmla="*/ 59871 w 35" name="T10"/>
                <a:gd fmla="*/ 0 h 27" name="T11"/>
                <a:gd fmla="*/ 69850 w 35" name="T12"/>
                <a:gd fmla="*/ 9701 h 27" name="T13"/>
                <a:gd fmla="*/ 69850 w 35" name="T14"/>
                <a:gd fmla="*/ 42687 h 27" name="T15"/>
                <a:gd fmla="*/ 59871 w 35" name="T16"/>
                <a:gd fmla="*/ 52388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5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98" name="Freeform 513"/>
            <p:cNvSpPr/>
            <p:nvPr/>
          </p:nvSpPr>
          <p:spPr bwMode="auto">
            <a:xfrm>
              <a:off x="8956675" y="3779606"/>
              <a:ext cx="1003300" cy="198438"/>
            </a:xfrm>
            <a:custGeom>
              <a:gdLst>
                <a:gd fmla="*/ 945570 w 504" name="T0"/>
                <a:gd fmla="*/ 33734 h 100" name="T1"/>
                <a:gd fmla="*/ 887841 w 504" name="T2"/>
                <a:gd fmla="*/ 0 h 100" name="T3"/>
                <a:gd fmla="*/ 501650 w 504" name="T4"/>
                <a:gd fmla="*/ 0 h 100" name="T5"/>
                <a:gd fmla="*/ 115459 w 504" name="T6"/>
                <a:gd fmla="*/ 0 h 100" name="T7"/>
                <a:gd fmla="*/ 57730 w 504" name="T8"/>
                <a:gd fmla="*/ 33734 h 100" name="T9"/>
                <a:gd fmla="*/ 0 w 504" name="T10"/>
                <a:gd fmla="*/ 154782 h 100" name="T11"/>
                <a:gd fmla="*/ 43795 w 504" name="T12"/>
                <a:gd fmla="*/ 198438 h 100" name="T13"/>
                <a:gd fmla="*/ 501650 w 504" name="T14"/>
                <a:gd fmla="*/ 198438 h 100" name="T15"/>
                <a:gd fmla="*/ 959505 w 504" name="T16"/>
                <a:gd fmla="*/ 198438 h 100" name="T17"/>
                <a:gd fmla="*/ 1003300 w 504" name="T18"/>
                <a:gd fmla="*/ 154782 h 100" name="T19"/>
                <a:gd fmla="*/ 945570 w 504" name="T20"/>
                <a:gd fmla="*/ 33734 h 100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100" w="503">
                  <a:moveTo>
                    <a:pt x="475" y="17"/>
                  </a:moveTo>
                  <a:cubicBezTo>
                    <a:pt x="467" y="0"/>
                    <a:pt x="458" y="0"/>
                    <a:pt x="446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6" y="0"/>
                    <a:pt x="37" y="0"/>
                    <a:pt x="29" y="17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90"/>
                    <a:pt x="10" y="100"/>
                    <a:pt x="22" y="100"/>
                  </a:cubicBezTo>
                  <a:cubicBezTo>
                    <a:pt x="252" y="100"/>
                    <a:pt x="252" y="100"/>
                    <a:pt x="252" y="100"/>
                  </a:cubicBezTo>
                  <a:cubicBezTo>
                    <a:pt x="482" y="100"/>
                    <a:pt x="482" y="100"/>
                    <a:pt x="482" y="100"/>
                  </a:cubicBezTo>
                  <a:cubicBezTo>
                    <a:pt x="494" y="100"/>
                    <a:pt x="504" y="90"/>
                    <a:pt x="504" y="78"/>
                  </a:cubicBezTo>
                  <a:lnTo>
                    <a:pt x="475" y="17"/>
                  </a:ln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99" name="Freeform 514"/>
            <p:cNvSpPr/>
            <p:nvPr/>
          </p:nvSpPr>
          <p:spPr bwMode="auto">
            <a:xfrm>
              <a:off x="8983663" y="3790719"/>
              <a:ext cx="947737" cy="155575"/>
            </a:xfrm>
            <a:custGeom>
              <a:gdLst>
                <a:gd fmla="*/ 874712 w 597" name="T0"/>
                <a:gd fmla="*/ 0 h 98" name="T1"/>
                <a:gd fmla="*/ 474662 w 597" name="T2"/>
                <a:gd fmla="*/ 0 h 98" name="T3"/>
                <a:gd fmla="*/ 69850 w 597" name="T4"/>
                <a:gd fmla="*/ 0 h 98" name="T5"/>
                <a:gd fmla="*/ 0 w 597" name="T6"/>
                <a:gd fmla="*/ 155575 h 98" name="T7"/>
                <a:gd fmla="*/ 474662 w 597" name="T8"/>
                <a:gd fmla="*/ 155575 h 98" name="T9"/>
                <a:gd fmla="*/ 947737 w 597" name="T10"/>
                <a:gd fmla="*/ 155575 h 98" name="T11"/>
                <a:gd fmla="*/ 874712 w 597" name="T12"/>
                <a:gd fmla="*/ 0 h 98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98" w="597">
                  <a:moveTo>
                    <a:pt x="551" y="0"/>
                  </a:moveTo>
                  <a:lnTo>
                    <a:pt x="299" y="0"/>
                  </a:lnTo>
                  <a:lnTo>
                    <a:pt x="44" y="0"/>
                  </a:lnTo>
                  <a:lnTo>
                    <a:pt x="0" y="98"/>
                  </a:lnTo>
                  <a:lnTo>
                    <a:pt x="299" y="98"/>
                  </a:lnTo>
                  <a:lnTo>
                    <a:pt x="597" y="98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00" name="Freeform 515"/>
            <p:cNvSpPr/>
            <p:nvPr/>
          </p:nvSpPr>
          <p:spPr bwMode="auto">
            <a:xfrm>
              <a:off x="8983663" y="3914544"/>
              <a:ext cx="947737" cy="31750"/>
            </a:xfrm>
            <a:custGeom>
              <a:gdLst>
                <a:gd fmla="*/ 0 w 597" name="T0"/>
                <a:gd fmla="*/ 31750 h 20" name="T1"/>
                <a:gd fmla="*/ 14287 w 597" name="T2"/>
                <a:gd fmla="*/ 0 h 20" name="T3"/>
                <a:gd fmla="*/ 935037 w 597" name="T4"/>
                <a:gd fmla="*/ 0 h 20" name="T5"/>
                <a:gd fmla="*/ 947737 w 597" name="T6"/>
                <a:gd fmla="*/ 31750 h 20" name="T7"/>
                <a:gd fmla="*/ 0 w 597" name="T8"/>
                <a:gd fmla="*/ 31750 h 2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20" w="597">
                  <a:moveTo>
                    <a:pt x="0" y="20"/>
                  </a:moveTo>
                  <a:lnTo>
                    <a:pt x="9" y="0"/>
                  </a:lnTo>
                  <a:lnTo>
                    <a:pt x="589" y="0"/>
                  </a:lnTo>
                  <a:lnTo>
                    <a:pt x="597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EE2C3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01" name="Freeform 516"/>
            <p:cNvSpPr/>
            <p:nvPr/>
          </p:nvSpPr>
          <p:spPr bwMode="auto">
            <a:xfrm>
              <a:off x="9047163" y="3808181"/>
              <a:ext cx="255587" cy="69850"/>
            </a:xfrm>
            <a:custGeom>
              <a:gdLst>
                <a:gd fmla="*/ 0 w 161" name="T0"/>
                <a:gd fmla="*/ 69850 h 44" name="T1"/>
                <a:gd fmla="*/ 255587 w 161" name="T2"/>
                <a:gd fmla="*/ 69850 h 44" name="T3"/>
                <a:gd fmla="*/ 255587 w 161" name="T4"/>
                <a:gd fmla="*/ 0 h 44" name="T5"/>
                <a:gd fmla="*/ 28575 w 161" name="T6"/>
                <a:gd fmla="*/ 0 h 44" name="T7"/>
                <a:gd fmla="*/ 0 w 161" name="T8"/>
                <a:gd fmla="*/ 69850 h 4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44" w="161">
                  <a:moveTo>
                    <a:pt x="0" y="44"/>
                  </a:moveTo>
                  <a:lnTo>
                    <a:pt x="161" y="44"/>
                  </a:lnTo>
                  <a:lnTo>
                    <a:pt x="161" y="0"/>
                  </a:lnTo>
                  <a:lnTo>
                    <a:pt x="18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02" name="Freeform 517"/>
            <p:cNvSpPr/>
            <p:nvPr/>
          </p:nvSpPr>
          <p:spPr bwMode="auto">
            <a:xfrm>
              <a:off x="9607550" y="3808181"/>
              <a:ext cx="254000" cy="69850"/>
            </a:xfrm>
            <a:custGeom>
              <a:gdLst>
                <a:gd fmla="*/ 254000 w 160" name="T0"/>
                <a:gd fmla="*/ 69850 h 44" name="T1"/>
                <a:gd fmla="*/ 0 w 160" name="T2"/>
                <a:gd fmla="*/ 69850 h 44" name="T3"/>
                <a:gd fmla="*/ 0 w 160" name="T4"/>
                <a:gd fmla="*/ 0 h 44" name="T5"/>
                <a:gd fmla="*/ 227013 w 160" name="T6"/>
                <a:gd fmla="*/ 0 h 44" name="T7"/>
                <a:gd fmla="*/ 254000 w 160" name="T8"/>
                <a:gd fmla="*/ 69850 h 4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44" w="160">
                  <a:moveTo>
                    <a:pt x="160" y="44"/>
                  </a:moveTo>
                  <a:lnTo>
                    <a:pt x="0" y="44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60" y="44"/>
                  </a:lnTo>
                  <a:close/>
                </a:path>
              </a:pathLst>
            </a:cu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03" name="Freeform 518"/>
            <p:cNvSpPr/>
            <p:nvPr/>
          </p:nvSpPr>
          <p:spPr bwMode="auto">
            <a:xfrm>
              <a:off x="10983912" y="5022619"/>
              <a:ext cx="504825" cy="950913"/>
            </a:xfrm>
            <a:custGeom>
              <a:gdLst>
                <a:gd fmla="*/ 0 w 254" name="T0"/>
                <a:gd fmla="*/ 372010 h 478" name="T1"/>
                <a:gd fmla="*/ 310050 w 254" name="T2"/>
                <a:gd fmla="*/ 372010 h 478" name="T3"/>
                <a:gd fmla="*/ 190800 w 254" name="T4"/>
                <a:gd fmla="*/ 75596 h 478" name="T5"/>
                <a:gd fmla="*/ 323963 w 254" name="T6"/>
                <a:gd fmla="*/ 0 h 478" name="T7"/>
                <a:gd fmla="*/ 498863 w 254" name="T8"/>
                <a:gd fmla="*/ 358084 h 478" name="T9"/>
                <a:gd fmla="*/ 492900 w 254" name="T10"/>
                <a:gd fmla="*/ 698265 h 478" name="T11"/>
                <a:gd fmla="*/ 314025 w 254" name="T12"/>
                <a:gd fmla="*/ 944945 h 478" name="T13"/>
                <a:gd fmla="*/ 278250 w 254" name="T14"/>
                <a:gd fmla="*/ 944945 h 478" name="T15"/>
                <a:gd fmla="*/ 103350 w 254" name="T16"/>
                <a:gd fmla="*/ 630626 h 478" name="T17"/>
                <a:gd fmla="*/ 0 w 254" name="T18"/>
                <a:gd fmla="*/ 372010 h 478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478" w="254">
                  <a:moveTo>
                    <a:pt x="0" y="187"/>
                  </a:moveTo>
                  <a:cubicBezTo>
                    <a:pt x="156" y="187"/>
                    <a:pt x="156" y="187"/>
                    <a:pt x="156" y="187"/>
                  </a:cubicBezTo>
                  <a:cubicBezTo>
                    <a:pt x="156" y="187"/>
                    <a:pt x="100" y="39"/>
                    <a:pt x="96" y="38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249" y="172"/>
                    <a:pt x="251" y="180"/>
                  </a:cubicBezTo>
                  <a:cubicBezTo>
                    <a:pt x="254" y="187"/>
                    <a:pt x="254" y="339"/>
                    <a:pt x="248" y="351"/>
                  </a:cubicBezTo>
                  <a:cubicBezTo>
                    <a:pt x="241" y="364"/>
                    <a:pt x="167" y="473"/>
                    <a:pt x="158" y="475"/>
                  </a:cubicBezTo>
                  <a:cubicBezTo>
                    <a:pt x="149" y="478"/>
                    <a:pt x="140" y="475"/>
                    <a:pt x="140" y="475"/>
                  </a:cubicBezTo>
                  <a:cubicBezTo>
                    <a:pt x="52" y="317"/>
                    <a:pt x="52" y="317"/>
                    <a:pt x="52" y="317"/>
                  </a:cubicBezTo>
                  <a:lnTo>
                    <a:pt x="0" y="187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04" name="Freeform 519"/>
            <p:cNvSpPr/>
            <p:nvPr/>
          </p:nvSpPr>
          <p:spPr bwMode="auto">
            <a:xfrm>
              <a:off x="11288712" y="5546494"/>
              <a:ext cx="42862" cy="158750"/>
            </a:xfrm>
            <a:custGeom>
              <a:gdLst>
                <a:gd fmla="*/ 17534 w 22" name="T0"/>
                <a:gd fmla="*/ 158750 h 80" name="T1"/>
                <a:gd fmla="*/ 0 w 22" name="T2"/>
                <a:gd fmla="*/ 63500 h 80" name="T3"/>
                <a:gd fmla="*/ 0 w 22" name="T4"/>
                <a:gd fmla="*/ 33734 h 80" name="T5"/>
                <a:gd fmla="*/ 17534 w 22" name="T6"/>
                <a:gd fmla="*/ 95250 h 80" name="T7"/>
                <a:gd fmla="*/ 27276 w 22" name="T8"/>
                <a:gd fmla="*/ 0 h 80" name="T9"/>
                <a:gd fmla="*/ 17534 w 22" name="T10"/>
                <a:gd fmla="*/ 158750 h 8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80" w="22">
                  <a:moveTo>
                    <a:pt x="9" y="8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7" y="55"/>
                    <a:pt x="9" y="48"/>
                  </a:cubicBezTo>
                  <a:cubicBezTo>
                    <a:pt x="12" y="42"/>
                    <a:pt x="14" y="0"/>
                    <a:pt x="14" y="0"/>
                  </a:cubicBezTo>
                  <a:cubicBezTo>
                    <a:pt x="14" y="0"/>
                    <a:pt x="22" y="56"/>
                    <a:pt x="9" y="8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05" name="Freeform 520"/>
            <p:cNvSpPr/>
            <p:nvPr/>
          </p:nvSpPr>
          <p:spPr bwMode="auto">
            <a:xfrm>
              <a:off x="11261725" y="5394094"/>
              <a:ext cx="53975" cy="279400"/>
            </a:xfrm>
            <a:custGeom>
              <a:gdLst>
                <a:gd fmla="*/ 31750 w 34" name="T0"/>
                <a:gd fmla="*/ 0 h 176" name="T1"/>
                <a:gd fmla="*/ 53975 w 34" name="T2"/>
                <a:gd fmla="*/ 163513 h 176" name="T3"/>
                <a:gd fmla="*/ 53975 w 34" name="T4"/>
                <a:gd fmla="*/ 279400 h 176" name="T5"/>
                <a:gd fmla="*/ 31750 w 34" name="T6"/>
                <a:gd fmla="*/ 231775 h 176" name="T7"/>
                <a:gd fmla="*/ 0 w 34" name="T8"/>
                <a:gd fmla="*/ 0 h 176" name="T9"/>
                <a:gd fmla="*/ 31750 w 34" name="T10"/>
                <a:gd fmla="*/ 0 h 17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76" w="34">
                  <a:moveTo>
                    <a:pt x="20" y="0"/>
                  </a:moveTo>
                  <a:lnTo>
                    <a:pt x="34" y="103"/>
                  </a:lnTo>
                  <a:lnTo>
                    <a:pt x="34" y="176"/>
                  </a:lnTo>
                  <a:lnTo>
                    <a:pt x="20" y="146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06" name="Freeform 521"/>
            <p:cNvSpPr/>
            <p:nvPr/>
          </p:nvSpPr>
          <p:spPr bwMode="auto">
            <a:xfrm>
              <a:off x="11171237" y="5003569"/>
              <a:ext cx="130175" cy="90488"/>
            </a:xfrm>
            <a:custGeom>
              <a:gdLst>
                <a:gd fmla="*/ 9525 w 82" name="T0"/>
                <a:gd fmla="*/ 90488 h 57" name="T1"/>
                <a:gd fmla="*/ 0 w 82" name="T2"/>
                <a:gd fmla="*/ 68263 h 57" name="T3"/>
                <a:gd fmla="*/ 104775 w 82" name="T4"/>
                <a:gd fmla="*/ 11113 h 57" name="T5"/>
                <a:gd fmla="*/ 120650 w 82" name="T6"/>
                <a:gd fmla="*/ 0 h 57" name="T7"/>
                <a:gd fmla="*/ 130175 w 82" name="T8"/>
                <a:gd fmla="*/ 22225 h 57" name="T9"/>
                <a:gd fmla="*/ 9525 w 82" name="T10"/>
                <a:gd fmla="*/ 90488 h 5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57" w="82">
                  <a:moveTo>
                    <a:pt x="6" y="57"/>
                  </a:moveTo>
                  <a:lnTo>
                    <a:pt x="0" y="43"/>
                  </a:lnTo>
                  <a:lnTo>
                    <a:pt x="66" y="7"/>
                  </a:lnTo>
                  <a:lnTo>
                    <a:pt x="76" y="0"/>
                  </a:lnTo>
                  <a:lnTo>
                    <a:pt x="82" y="14"/>
                  </a:lnTo>
                  <a:lnTo>
                    <a:pt x="6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07" name="Freeform 522"/>
            <p:cNvSpPr/>
            <p:nvPr/>
          </p:nvSpPr>
          <p:spPr bwMode="auto">
            <a:xfrm>
              <a:off x="11064875" y="4706707"/>
              <a:ext cx="204787" cy="355600"/>
            </a:xfrm>
            <a:custGeom>
              <a:gdLst>
                <a:gd fmla="*/ 204787 w 103" name="T0"/>
                <a:gd fmla="*/ 309652 h 178" name="T1"/>
                <a:gd fmla="*/ 159058 w 103" name="T2"/>
                <a:gd fmla="*/ 207766 h 178" name="T3"/>
                <a:gd fmla="*/ 127246 w 103" name="T4"/>
                <a:gd fmla="*/ 53939 h 178" name="T5"/>
                <a:gd fmla="*/ 35788 w 103" name="T6"/>
                <a:gd fmla="*/ 7991 h 178" name="T7"/>
                <a:gd fmla="*/ 1988 w 103" name="T8"/>
                <a:gd fmla="*/ 131852 h 178" name="T9"/>
                <a:gd fmla="*/ 37776 w 103" name="T10"/>
                <a:gd fmla="*/ 267699 h 178" name="T11"/>
                <a:gd fmla="*/ 105376 w 103" name="T12"/>
                <a:gd fmla="*/ 329629 h 178" name="T13"/>
                <a:gd fmla="*/ 121282 w 103" name="T14"/>
                <a:gd fmla="*/ 355600 h 178" name="T15"/>
                <a:gd fmla="*/ 204787 w 103" name="T16"/>
                <a:gd fmla="*/ 309652 h 17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78" w="103">
                  <a:moveTo>
                    <a:pt x="103" y="155"/>
                  </a:moveTo>
                  <a:cubicBezTo>
                    <a:pt x="102" y="151"/>
                    <a:pt x="80" y="108"/>
                    <a:pt x="80" y="104"/>
                  </a:cubicBezTo>
                  <a:cubicBezTo>
                    <a:pt x="80" y="101"/>
                    <a:pt x="69" y="33"/>
                    <a:pt x="64" y="27"/>
                  </a:cubicBezTo>
                  <a:cubicBezTo>
                    <a:pt x="59" y="22"/>
                    <a:pt x="24" y="0"/>
                    <a:pt x="18" y="4"/>
                  </a:cubicBezTo>
                  <a:cubicBezTo>
                    <a:pt x="12" y="8"/>
                    <a:pt x="0" y="57"/>
                    <a:pt x="1" y="66"/>
                  </a:cubicBezTo>
                  <a:cubicBezTo>
                    <a:pt x="2" y="75"/>
                    <a:pt x="13" y="127"/>
                    <a:pt x="19" y="134"/>
                  </a:cubicBezTo>
                  <a:cubicBezTo>
                    <a:pt x="25" y="142"/>
                    <a:pt x="49" y="163"/>
                    <a:pt x="53" y="165"/>
                  </a:cubicBezTo>
                  <a:cubicBezTo>
                    <a:pt x="57" y="167"/>
                    <a:pt x="61" y="178"/>
                    <a:pt x="61" y="178"/>
                  </a:cubicBezTo>
                  <a:lnTo>
                    <a:pt x="103" y="155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08" name="Freeform 523"/>
            <p:cNvSpPr/>
            <p:nvPr/>
          </p:nvSpPr>
          <p:spPr bwMode="auto">
            <a:xfrm>
              <a:off x="10983912" y="5697307"/>
              <a:ext cx="246062" cy="565150"/>
            </a:xfrm>
            <a:custGeom>
              <a:gdLst>
                <a:gd fmla="*/ 0 w 124" name="T0"/>
                <a:gd fmla="*/ 565150 h 284" name="T1"/>
                <a:gd fmla="*/ 220265 w 124" name="T2"/>
                <a:gd fmla="*/ 483561 h 284" name="T3"/>
                <a:gd fmla="*/ 246062 w 124" name="T4"/>
                <a:gd fmla="*/ 288545 h 284" name="T5"/>
                <a:gd fmla="*/ 236140 w 124" name="T6"/>
                <a:gd fmla="*/ 185067 h 284" name="T7"/>
                <a:gd fmla="*/ 0 w 124" name="T8"/>
                <a:gd fmla="*/ 0 h 284" name="T9"/>
                <a:gd fmla="*/ 0 w 124" name="T10"/>
                <a:gd fmla="*/ 565150 h 284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284" w="124">
                  <a:moveTo>
                    <a:pt x="0" y="284"/>
                  </a:moveTo>
                  <a:cubicBezTo>
                    <a:pt x="6" y="284"/>
                    <a:pt x="100" y="273"/>
                    <a:pt x="111" y="243"/>
                  </a:cubicBezTo>
                  <a:cubicBezTo>
                    <a:pt x="122" y="212"/>
                    <a:pt x="124" y="145"/>
                    <a:pt x="124" y="145"/>
                  </a:cubicBezTo>
                  <a:cubicBezTo>
                    <a:pt x="119" y="93"/>
                    <a:pt x="119" y="93"/>
                    <a:pt x="119" y="93"/>
                  </a:cubicBezTo>
                  <a:cubicBezTo>
                    <a:pt x="119" y="93"/>
                    <a:pt x="59" y="6"/>
                    <a:pt x="0" y="0"/>
                  </a:cubicBezTo>
                  <a:lnTo>
                    <a:pt x="0" y="284"/>
                  </a:lnTo>
                  <a:close/>
                </a:path>
              </a:pathLst>
            </a:custGeom>
            <a:solidFill>
              <a:srgbClr val="7D5C2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09" name="Freeform 524"/>
            <p:cNvSpPr/>
            <p:nvPr/>
          </p:nvSpPr>
          <p:spPr bwMode="auto">
            <a:xfrm>
              <a:off x="10475912" y="5022619"/>
              <a:ext cx="508000" cy="950913"/>
            </a:xfrm>
            <a:custGeom>
              <a:gdLst>
                <a:gd fmla="*/ 508000 w 255" name="T0"/>
                <a:gd fmla="*/ 372010 h 478" name="T1"/>
                <a:gd fmla="*/ 195231 w 255" name="T2"/>
                <a:gd fmla="*/ 372010 h 478" name="T3"/>
                <a:gd fmla="*/ 314761 w 255" name="T4"/>
                <a:gd fmla="*/ 75596 h 478" name="T5"/>
                <a:gd fmla="*/ 181286 w 255" name="T6"/>
                <a:gd fmla="*/ 0 h 478" name="T7"/>
                <a:gd fmla="*/ 5976 w 255" name="T8"/>
                <a:gd fmla="*/ 358084 h 478" name="T9"/>
                <a:gd fmla="*/ 11953 w 255" name="T10"/>
                <a:gd fmla="*/ 698265 h 478" name="T11"/>
                <a:gd fmla="*/ 191247 w 255" name="T12"/>
                <a:gd fmla="*/ 944945 h 478" name="T13"/>
                <a:gd fmla="*/ 227106 w 255" name="T14"/>
                <a:gd fmla="*/ 944945 h 478" name="T15"/>
                <a:gd fmla="*/ 402416 w 255" name="T16"/>
                <a:gd fmla="*/ 630626 h 478" name="T17"/>
                <a:gd fmla="*/ 508000 w 255" name="T18"/>
                <a:gd fmla="*/ 372010 h 478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478" w="255">
                  <a:moveTo>
                    <a:pt x="255" y="187"/>
                  </a:moveTo>
                  <a:cubicBezTo>
                    <a:pt x="98" y="187"/>
                    <a:pt x="98" y="187"/>
                    <a:pt x="98" y="187"/>
                  </a:cubicBezTo>
                  <a:cubicBezTo>
                    <a:pt x="98" y="187"/>
                    <a:pt x="155" y="39"/>
                    <a:pt x="158" y="38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6" y="172"/>
                    <a:pt x="3" y="180"/>
                  </a:cubicBezTo>
                  <a:cubicBezTo>
                    <a:pt x="0" y="187"/>
                    <a:pt x="0" y="339"/>
                    <a:pt x="6" y="351"/>
                  </a:cubicBezTo>
                  <a:cubicBezTo>
                    <a:pt x="13" y="364"/>
                    <a:pt x="87" y="473"/>
                    <a:pt x="96" y="475"/>
                  </a:cubicBezTo>
                  <a:cubicBezTo>
                    <a:pt x="105" y="478"/>
                    <a:pt x="114" y="475"/>
                    <a:pt x="114" y="475"/>
                  </a:cubicBezTo>
                  <a:cubicBezTo>
                    <a:pt x="202" y="317"/>
                    <a:pt x="202" y="317"/>
                    <a:pt x="202" y="317"/>
                  </a:cubicBezTo>
                  <a:lnTo>
                    <a:pt x="255" y="187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10" name="Freeform 525"/>
            <p:cNvSpPr/>
            <p:nvPr/>
          </p:nvSpPr>
          <p:spPr bwMode="auto">
            <a:xfrm>
              <a:off x="10633075" y="5546494"/>
              <a:ext cx="42862" cy="158750"/>
            </a:xfrm>
            <a:custGeom>
              <a:gdLst>
                <a:gd fmla="*/ 25328 w 22" name="T0"/>
                <a:gd fmla="*/ 158750 h 80" name="T1"/>
                <a:gd fmla="*/ 42862 w 22" name="T2"/>
                <a:gd fmla="*/ 63500 h 80" name="T3"/>
                <a:gd fmla="*/ 42862 w 22" name="T4"/>
                <a:gd fmla="*/ 33734 h 80" name="T5"/>
                <a:gd fmla="*/ 25328 w 22" name="T6"/>
                <a:gd fmla="*/ 95250 h 80" name="T7"/>
                <a:gd fmla="*/ 15586 w 22" name="T8"/>
                <a:gd fmla="*/ 0 h 80" name="T9"/>
                <a:gd fmla="*/ 25328 w 22" name="T10"/>
                <a:gd fmla="*/ 158750 h 8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80" w="22">
                  <a:moveTo>
                    <a:pt x="13" y="80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15" y="55"/>
                    <a:pt x="13" y="48"/>
                  </a:cubicBezTo>
                  <a:cubicBezTo>
                    <a:pt x="10" y="42"/>
                    <a:pt x="8" y="0"/>
                    <a:pt x="8" y="0"/>
                  </a:cubicBezTo>
                  <a:cubicBezTo>
                    <a:pt x="8" y="0"/>
                    <a:pt x="0" y="56"/>
                    <a:pt x="13" y="8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11" name="Freeform 526"/>
            <p:cNvSpPr/>
            <p:nvPr/>
          </p:nvSpPr>
          <p:spPr bwMode="auto">
            <a:xfrm>
              <a:off x="10648950" y="5394094"/>
              <a:ext cx="53975" cy="279400"/>
            </a:xfrm>
            <a:custGeom>
              <a:gdLst>
                <a:gd fmla="*/ 22225 w 34" name="T0"/>
                <a:gd fmla="*/ 0 h 176" name="T1"/>
                <a:gd fmla="*/ 0 w 34" name="T2"/>
                <a:gd fmla="*/ 163513 h 176" name="T3"/>
                <a:gd fmla="*/ 0 w 34" name="T4"/>
                <a:gd fmla="*/ 279400 h 176" name="T5"/>
                <a:gd fmla="*/ 22225 w 34" name="T6"/>
                <a:gd fmla="*/ 231775 h 176" name="T7"/>
                <a:gd fmla="*/ 53975 w 34" name="T8"/>
                <a:gd fmla="*/ 0 h 176" name="T9"/>
                <a:gd fmla="*/ 22225 w 34" name="T10"/>
                <a:gd fmla="*/ 0 h 17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76" w="34">
                  <a:moveTo>
                    <a:pt x="14" y="0"/>
                  </a:moveTo>
                  <a:lnTo>
                    <a:pt x="0" y="103"/>
                  </a:lnTo>
                  <a:lnTo>
                    <a:pt x="0" y="176"/>
                  </a:lnTo>
                  <a:lnTo>
                    <a:pt x="14" y="146"/>
                  </a:lnTo>
                  <a:lnTo>
                    <a:pt x="3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12" name="Freeform 527"/>
            <p:cNvSpPr/>
            <p:nvPr/>
          </p:nvSpPr>
          <p:spPr bwMode="auto">
            <a:xfrm>
              <a:off x="10663237" y="5003569"/>
              <a:ext cx="130175" cy="90488"/>
            </a:xfrm>
            <a:custGeom>
              <a:gdLst>
                <a:gd fmla="*/ 120650 w 82" name="T0"/>
                <a:gd fmla="*/ 90488 h 57" name="T1"/>
                <a:gd fmla="*/ 130175 w 82" name="T2"/>
                <a:gd fmla="*/ 68263 h 57" name="T3"/>
                <a:gd fmla="*/ 25400 w 82" name="T4"/>
                <a:gd fmla="*/ 11113 h 57" name="T5"/>
                <a:gd fmla="*/ 9525 w 82" name="T6"/>
                <a:gd fmla="*/ 0 h 57" name="T7"/>
                <a:gd fmla="*/ 0 w 82" name="T8"/>
                <a:gd fmla="*/ 22225 h 57" name="T9"/>
                <a:gd fmla="*/ 120650 w 82" name="T10"/>
                <a:gd fmla="*/ 90488 h 5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57" w="82">
                  <a:moveTo>
                    <a:pt x="76" y="57"/>
                  </a:moveTo>
                  <a:lnTo>
                    <a:pt x="82" y="43"/>
                  </a:lnTo>
                  <a:lnTo>
                    <a:pt x="16" y="7"/>
                  </a:lnTo>
                  <a:lnTo>
                    <a:pt x="6" y="0"/>
                  </a:lnTo>
                  <a:lnTo>
                    <a:pt x="0" y="14"/>
                  </a:lnTo>
                  <a:lnTo>
                    <a:pt x="76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13" name="Freeform 528"/>
            <p:cNvSpPr/>
            <p:nvPr/>
          </p:nvSpPr>
          <p:spPr bwMode="auto">
            <a:xfrm>
              <a:off x="10694987" y="4706707"/>
              <a:ext cx="204787" cy="355600"/>
            </a:xfrm>
            <a:custGeom>
              <a:gdLst>
                <a:gd fmla="*/ 0 w 103" name="T0"/>
                <a:gd fmla="*/ 309652 h 178" name="T1"/>
                <a:gd fmla="*/ 45729 w 103" name="T2"/>
                <a:gd fmla="*/ 207766 h 178" name="T3"/>
                <a:gd fmla="*/ 79529 w 103" name="T4"/>
                <a:gd fmla="*/ 53939 h 178" name="T5"/>
                <a:gd fmla="*/ 168999 w 103" name="T6"/>
                <a:gd fmla="*/ 7991 h 178" name="T7"/>
                <a:gd fmla="*/ 202799 w 103" name="T8"/>
                <a:gd fmla="*/ 131852 h 178" name="T9"/>
                <a:gd fmla="*/ 167011 w 103" name="T10"/>
                <a:gd fmla="*/ 267699 h 178" name="T11"/>
                <a:gd fmla="*/ 99411 w 103" name="T12"/>
                <a:gd fmla="*/ 329629 h 178" name="T13"/>
                <a:gd fmla="*/ 83505 w 103" name="T14"/>
                <a:gd fmla="*/ 355600 h 178" name="T15"/>
                <a:gd fmla="*/ 0 w 103" name="T16"/>
                <a:gd fmla="*/ 309652 h 17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78" w="103">
                  <a:moveTo>
                    <a:pt x="0" y="155"/>
                  </a:moveTo>
                  <a:cubicBezTo>
                    <a:pt x="1" y="151"/>
                    <a:pt x="23" y="108"/>
                    <a:pt x="23" y="104"/>
                  </a:cubicBezTo>
                  <a:cubicBezTo>
                    <a:pt x="23" y="101"/>
                    <a:pt x="34" y="33"/>
                    <a:pt x="40" y="27"/>
                  </a:cubicBezTo>
                  <a:cubicBezTo>
                    <a:pt x="45" y="22"/>
                    <a:pt x="80" y="0"/>
                    <a:pt x="85" y="4"/>
                  </a:cubicBezTo>
                  <a:cubicBezTo>
                    <a:pt x="91" y="8"/>
                    <a:pt x="103" y="57"/>
                    <a:pt x="102" y="66"/>
                  </a:cubicBezTo>
                  <a:cubicBezTo>
                    <a:pt x="102" y="75"/>
                    <a:pt x="91" y="127"/>
                    <a:pt x="84" y="134"/>
                  </a:cubicBezTo>
                  <a:cubicBezTo>
                    <a:pt x="78" y="142"/>
                    <a:pt x="54" y="163"/>
                    <a:pt x="50" y="165"/>
                  </a:cubicBezTo>
                  <a:cubicBezTo>
                    <a:pt x="46" y="167"/>
                    <a:pt x="42" y="178"/>
                    <a:pt x="42" y="178"/>
                  </a:cubicBezTo>
                  <a:lnTo>
                    <a:pt x="0" y="155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14" name="Freeform 529"/>
            <p:cNvSpPr/>
            <p:nvPr/>
          </p:nvSpPr>
          <p:spPr bwMode="auto">
            <a:xfrm>
              <a:off x="10861675" y="5394094"/>
              <a:ext cx="241300" cy="303213"/>
            </a:xfrm>
            <a:custGeom>
              <a:gdLst>
                <a:gd fmla="*/ 121647 w 121" name="T0"/>
                <a:gd fmla="*/ 0 h 152" name="T1"/>
                <a:gd fmla="*/ 0 w 121" name="T2"/>
                <a:gd fmla="*/ 303213 h 152" name="T3"/>
                <a:gd fmla="*/ 121647 w 121" name="T4"/>
                <a:gd fmla="*/ 261322 h 152" name="T5"/>
                <a:gd fmla="*/ 241300 w 121" name="T6"/>
                <a:gd fmla="*/ 303213 h 152" name="T7"/>
                <a:gd fmla="*/ 121647 w 121" name="T8"/>
                <a:gd fmla="*/ 0 h 15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52" w="120">
                  <a:moveTo>
                    <a:pt x="61" y="0"/>
                  </a:moveTo>
                  <a:cubicBezTo>
                    <a:pt x="61" y="0"/>
                    <a:pt x="12" y="122"/>
                    <a:pt x="0" y="152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121" y="152"/>
                    <a:pt x="121" y="152"/>
                    <a:pt x="121" y="152"/>
                  </a:cubicBezTo>
                  <a:cubicBezTo>
                    <a:pt x="110" y="122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15" name="Freeform 530"/>
            <p:cNvSpPr/>
            <p:nvPr/>
          </p:nvSpPr>
          <p:spPr bwMode="auto">
            <a:xfrm>
              <a:off x="10694987" y="5594119"/>
              <a:ext cx="574675" cy="392113"/>
            </a:xfrm>
            <a:custGeom>
              <a:gdLst>
                <a:gd fmla="*/ 558767 w 289" name="T0"/>
                <a:gd fmla="*/ 292592 h 197" name="T1"/>
                <a:gd fmla="*/ 513032 w 289" name="T2"/>
                <a:gd fmla="*/ 258755 h 197" name="T3"/>
                <a:gd fmla="*/ 463319 w 289" name="T4"/>
                <a:gd fmla="*/ 123406 h 197" name="T5"/>
                <a:gd fmla="*/ 288332 w 289" name="T6"/>
                <a:gd fmla="*/ 0 h 197" name="T7"/>
                <a:gd fmla="*/ 111356 w 289" name="T8"/>
                <a:gd fmla="*/ 123406 h 197" name="T9"/>
                <a:gd fmla="*/ 61643 w 289" name="T10"/>
                <a:gd fmla="*/ 258755 h 197" name="T11"/>
                <a:gd fmla="*/ 15908 w 289" name="T12"/>
                <a:gd fmla="*/ 292592 h 197" name="T13"/>
                <a:gd fmla="*/ 15908 w 289" name="T14"/>
                <a:gd fmla="*/ 392113 h 197" name="T15"/>
                <a:gd fmla="*/ 41758 w 289" name="T16"/>
                <a:gd fmla="*/ 392113 h 197" name="T17"/>
                <a:gd fmla="*/ 51701 w 289" name="T18"/>
                <a:gd fmla="*/ 288611 h 197" name="T19"/>
                <a:gd fmla="*/ 288332 w 289" name="T20"/>
                <a:gd fmla="*/ 103502 h 197" name="T21"/>
                <a:gd fmla="*/ 524963 w 289" name="T22"/>
                <a:gd fmla="*/ 288611 h 197" name="T23"/>
                <a:gd fmla="*/ 534905 w 289" name="T24"/>
                <a:gd fmla="*/ 392113 h 197" name="T25"/>
                <a:gd fmla="*/ 558767 w 289" name="T26"/>
                <a:gd fmla="*/ 392113 h 197" name="T27"/>
                <a:gd fmla="*/ 558767 w 289" name="T28"/>
                <a:gd fmla="*/ 292592 h 197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b" l="0" r="r" t="0"/>
              <a:pathLst>
                <a:path h="197" w="289">
                  <a:moveTo>
                    <a:pt x="281" y="147"/>
                  </a:moveTo>
                  <a:cubicBezTo>
                    <a:pt x="280" y="138"/>
                    <a:pt x="258" y="130"/>
                    <a:pt x="258" y="130"/>
                  </a:cubicBezTo>
                  <a:cubicBezTo>
                    <a:pt x="258" y="130"/>
                    <a:pt x="242" y="82"/>
                    <a:pt x="233" y="62"/>
                  </a:cubicBezTo>
                  <a:cubicBezTo>
                    <a:pt x="224" y="41"/>
                    <a:pt x="145" y="0"/>
                    <a:pt x="145" y="0"/>
                  </a:cubicBezTo>
                  <a:cubicBezTo>
                    <a:pt x="145" y="0"/>
                    <a:pt x="65" y="41"/>
                    <a:pt x="56" y="62"/>
                  </a:cubicBezTo>
                  <a:cubicBezTo>
                    <a:pt x="47" y="82"/>
                    <a:pt x="31" y="130"/>
                    <a:pt x="31" y="130"/>
                  </a:cubicBezTo>
                  <a:cubicBezTo>
                    <a:pt x="31" y="130"/>
                    <a:pt x="9" y="138"/>
                    <a:pt x="8" y="147"/>
                  </a:cubicBezTo>
                  <a:cubicBezTo>
                    <a:pt x="7" y="155"/>
                    <a:pt x="0" y="197"/>
                    <a:pt x="8" y="197"/>
                  </a:cubicBezTo>
                  <a:cubicBezTo>
                    <a:pt x="15" y="197"/>
                    <a:pt x="21" y="197"/>
                    <a:pt x="21" y="197"/>
                  </a:cubicBezTo>
                  <a:cubicBezTo>
                    <a:pt x="26" y="145"/>
                    <a:pt x="26" y="145"/>
                    <a:pt x="26" y="145"/>
                  </a:cubicBezTo>
                  <a:cubicBezTo>
                    <a:pt x="26" y="145"/>
                    <a:pt x="104" y="52"/>
                    <a:pt x="145" y="52"/>
                  </a:cubicBezTo>
                  <a:cubicBezTo>
                    <a:pt x="185" y="52"/>
                    <a:pt x="264" y="145"/>
                    <a:pt x="264" y="145"/>
                  </a:cubicBezTo>
                  <a:cubicBezTo>
                    <a:pt x="269" y="197"/>
                    <a:pt x="269" y="197"/>
                    <a:pt x="269" y="197"/>
                  </a:cubicBezTo>
                  <a:cubicBezTo>
                    <a:pt x="269" y="197"/>
                    <a:pt x="274" y="197"/>
                    <a:pt x="281" y="197"/>
                  </a:cubicBezTo>
                  <a:cubicBezTo>
                    <a:pt x="289" y="197"/>
                    <a:pt x="283" y="155"/>
                    <a:pt x="281" y="147"/>
                  </a:cubicBezTo>
                  <a:close/>
                </a:path>
              </a:pathLst>
            </a:custGeom>
            <a:solidFill>
              <a:srgbClr val="FCCFA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16" name="Freeform 531"/>
            <p:cNvSpPr/>
            <p:nvPr/>
          </p:nvSpPr>
          <p:spPr bwMode="auto">
            <a:xfrm>
              <a:off x="10736262" y="5673494"/>
              <a:ext cx="314325" cy="588963"/>
            </a:xfrm>
            <a:custGeom>
              <a:gdLst>
                <a:gd fmla="*/ 161141 w 158" name="T0"/>
                <a:gd fmla="*/ 55713 h 296" name="T1"/>
                <a:gd fmla="*/ 161141 w 158" name="T2"/>
                <a:gd fmla="*/ 55713 h 296" name="T3"/>
                <a:gd fmla="*/ 9947 w 158" name="T4"/>
                <a:gd fmla="*/ 208923 h 296" name="T5"/>
                <a:gd fmla="*/ 0 w 158" name="T6"/>
                <a:gd fmla="*/ 312389 h 296" name="T7"/>
                <a:gd fmla="*/ 23873 w 158" name="T8"/>
                <a:gd fmla="*/ 507384 h 296" name="T9"/>
                <a:gd fmla="*/ 246685 w 158" name="T10"/>
                <a:gd fmla="*/ 588963 h 296" name="T11"/>
                <a:gd fmla="*/ 246685 w 158" name="T12"/>
                <a:gd fmla="*/ 55713 h 296" name="T13"/>
                <a:gd fmla="*/ 314325 w 158" name="T14"/>
                <a:gd fmla="*/ 0 h 296" name="T15"/>
                <a:gd fmla="*/ 161141 w 158" name="T16"/>
                <a:gd fmla="*/ 55713 h 29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96" w="158">
                  <a:moveTo>
                    <a:pt x="81" y="28"/>
                  </a:moveTo>
                  <a:cubicBezTo>
                    <a:pt x="81" y="28"/>
                    <a:pt x="81" y="28"/>
                    <a:pt x="81" y="28"/>
                  </a:cubicBezTo>
                  <a:cubicBezTo>
                    <a:pt x="39" y="55"/>
                    <a:pt x="5" y="105"/>
                    <a:pt x="5" y="105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1" y="224"/>
                    <a:pt x="12" y="255"/>
                  </a:cubicBezTo>
                  <a:cubicBezTo>
                    <a:pt x="24" y="285"/>
                    <a:pt x="117" y="296"/>
                    <a:pt x="124" y="296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4" y="16"/>
                    <a:pt x="158" y="0"/>
                    <a:pt x="158" y="0"/>
                  </a:cubicBezTo>
                  <a:cubicBezTo>
                    <a:pt x="115" y="4"/>
                    <a:pt x="84" y="27"/>
                    <a:pt x="81" y="28"/>
                  </a:cubicBezTo>
                  <a:close/>
                </a:path>
              </a:pathLst>
            </a:custGeom>
            <a:solidFill>
              <a:srgbClr val="674A2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17" name="Freeform 532"/>
            <p:cNvSpPr/>
            <p:nvPr/>
          </p:nvSpPr>
          <p:spPr bwMode="auto">
            <a:xfrm>
              <a:off x="9458325" y="2420706"/>
              <a:ext cx="508000" cy="952500"/>
            </a:xfrm>
            <a:custGeom>
              <a:gdLst>
                <a:gd fmla="*/ 0 w 255" name="T0"/>
                <a:gd fmla="*/ 579869 h 478" name="T1"/>
                <a:gd fmla="*/ 310776 w 255" name="T2"/>
                <a:gd fmla="*/ 579869 h 478" name="T3"/>
                <a:gd fmla="*/ 191247 w 255" name="T4"/>
                <a:gd fmla="*/ 876778 h 478" name="T5"/>
                <a:gd fmla="*/ 324722 w 255" name="T6"/>
                <a:gd fmla="*/ 952500 h 478" name="T7"/>
                <a:gd fmla="*/ 500031 w 255" name="T8"/>
                <a:gd fmla="*/ 593818 h 478" name="T9"/>
                <a:gd fmla="*/ 494055 w 255" name="T10"/>
                <a:gd fmla="*/ 253070 h 478" name="T11"/>
                <a:gd fmla="*/ 314761 w 255" name="T12"/>
                <a:gd fmla="*/ 5978 h 478" name="T13"/>
                <a:gd fmla="*/ 278902 w 255" name="T14"/>
                <a:gd fmla="*/ 5978 h 478" name="T15"/>
                <a:gd fmla="*/ 103592 w 255" name="T16"/>
                <a:gd fmla="*/ 320821 h 478" name="T17"/>
                <a:gd fmla="*/ 0 w 255" name="T18"/>
                <a:gd fmla="*/ 579869 h 478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478" w="255">
                  <a:moveTo>
                    <a:pt x="0" y="291"/>
                  </a:moveTo>
                  <a:cubicBezTo>
                    <a:pt x="156" y="291"/>
                    <a:pt x="156" y="291"/>
                    <a:pt x="156" y="291"/>
                  </a:cubicBezTo>
                  <a:cubicBezTo>
                    <a:pt x="156" y="291"/>
                    <a:pt x="100" y="439"/>
                    <a:pt x="96" y="440"/>
                  </a:cubicBezTo>
                  <a:cubicBezTo>
                    <a:pt x="163" y="478"/>
                    <a:pt x="163" y="478"/>
                    <a:pt x="163" y="478"/>
                  </a:cubicBezTo>
                  <a:cubicBezTo>
                    <a:pt x="163" y="478"/>
                    <a:pt x="249" y="306"/>
                    <a:pt x="251" y="298"/>
                  </a:cubicBezTo>
                  <a:cubicBezTo>
                    <a:pt x="254" y="291"/>
                    <a:pt x="255" y="139"/>
                    <a:pt x="248" y="127"/>
                  </a:cubicBezTo>
                  <a:cubicBezTo>
                    <a:pt x="241" y="114"/>
                    <a:pt x="168" y="5"/>
                    <a:pt x="158" y="3"/>
                  </a:cubicBezTo>
                  <a:cubicBezTo>
                    <a:pt x="149" y="0"/>
                    <a:pt x="140" y="3"/>
                    <a:pt x="140" y="3"/>
                  </a:cubicBezTo>
                  <a:cubicBezTo>
                    <a:pt x="52" y="161"/>
                    <a:pt x="52" y="161"/>
                    <a:pt x="52" y="161"/>
                  </a:cubicBezTo>
                  <a:lnTo>
                    <a:pt x="0" y="291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18" name="Freeform 533"/>
            <p:cNvSpPr/>
            <p:nvPr/>
          </p:nvSpPr>
          <p:spPr bwMode="auto">
            <a:xfrm>
              <a:off x="9763125" y="2688994"/>
              <a:ext cx="42862" cy="160338"/>
            </a:xfrm>
            <a:custGeom>
              <a:gdLst>
                <a:gd fmla="*/ 19483 w 22" name="T0"/>
                <a:gd fmla="*/ 0 h 80" name="T1"/>
                <a:gd fmla="*/ 0 w 22" name="T2"/>
                <a:gd fmla="*/ 96203 h 80" name="T3"/>
                <a:gd fmla="*/ 0 w 22" name="T4"/>
                <a:gd fmla="*/ 126266 h 80" name="T5"/>
                <a:gd fmla="*/ 19483 w 22" name="T6"/>
                <a:gd fmla="*/ 64135 h 80" name="T7"/>
                <a:gd fmla="*/ 29224 w 22" name="T8"/>
                <a:gd fmla="*/ 160338 h 80" name="T9"/>
                <a:gd fmla="*/ 19483 w 22" name="T10"/>
                <a:gd fmla="*/ 0 h 8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80" w="22">
                  <a:moveTo>
                    <a:pt x="10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7" y="25"/>
                    <a:pt x="10" y="32"/>
                  </a:cubicBezTo>
                  <a:cubicBezTo>
                    <a:pt x="12" y="38"/>
                    <a:pt x="15" y="80"/>
                    <a:pt x="15" y="80"/>
                  </a:cubicBezTo>
                  <a:cubicBezTo>
                    <a:pt x="15" y="80"/>
                    <a:pt x="22" y="24"/>
                    <a:pt x="10" y="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19" name="Freeform 534"/>
            <p:cNvSpPr/>
            <p:nvPr/>
          </p:nvSpPr>
          <p:spPr bwMode="auto">
            <a:xfrm>
              <a:off x="9736137" y="2720744"/>
              <a:ext cx="53975" cy="279400"/>
            </a:xfrm>
            <a:custGeom>
              <a:gdLst>
                <a:gd fmla="*/ 31750 w 34" name="T0"/>
                <a:gd fmla="*/ 279400 h 176" name="T1"/>
                <a:gd fmla="*/ 53975 w 34" name="T2"/>
                <a:gd fmla="*/ 115888 h 176" name="T3"/>
                <a:gd fmla="*/ 53975 w 34" name="T4"/>
                <a:gd fmla="*/ 0 h 176" name="T5"/>
                <a:gd fmla="*/ 31750 w 34" name="T6"/>
                <a:gd fmla="*/ 47625 h 176" name="T7"/>
                <a:gd fmla="*/ 0 w 34" name="T8"/>
                <a:gd fmla="*/ 279400 h 176" name="T9"/>
                <a:gd fmla="*/ 31750 w 34" name="T10"/>
                <a:gd fmla="*/ 279400 h 17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76" w="34">
                  <a:moveTo>
                    <a:pt x="20" y="176"/>
                  </a:moveTo>
                  <a:lnTo>
                    <a:pt x="34" y="73"/>
                  </a:lnTo>
                  <a:lnTo>
                    <a:pt x="34" y="0"/>
                  </a:lnTo>
                  <a:lnTo>
                    <a:pt x="20" y="30"/>
                  </a:lnTo>
                  <a:lnTo>
                    <a:pt x="0" y="176"/>
                  </a:lnTo>
                  <a:lnTo>
                    <a:pt x="20" y="176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20" name="Freeform 535"/>
            <p:cNvSpPr/>
            <p:nvPr/>
          </p:nvSpPr>
          <p:spPr bwMode="auto">
            <a:xfrm>
              <a:off x="9645650" y="3300181"/>
              <a:ext cx="133350" cy="90488"/>
            </a:xfrm>
            <a:custGeom>
              <a:gdLst>
                <a:gd fmla="*/ 9525 w 84" name="T0"/>
                <a:gd fmla="*/ 0 h 57" name="T1"/>
                <a:gd fmla="*/ 0 w 84" name="T2"/>
                <a:gd fmla="*/ 22225 h 57" name="T3"/>
                <a:gd fmla="*/ 104775 w 84" name="T4"/>
                <a:gd fmla="*/ 80963 h 57" name="T5"/>
                <a:gd fmla="*/ 120650 w 84" name="T6"/>
                <a:gd fmla="*/ 90488 h 57" name="T7"/>
                <a:gd fmla="*/ 133350 w 84" name="T8"/>
                <a:gd fmla="*/ 68263 h 57" name="T9"/>
                <a:gd fmla="*/ 9525 w 84" name="T10"/>
                <a:gd fmla="*/ 0 h 5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57" w="84">
                  <a:moveTo>
                    <a:pt x="6" y="0"/>
                  </a:moveTo>
                  <a:lnTo>
                    <a:pt x="0" y="14"/>
                  </a:lnTo>
                  <a:lnTo>
                    <a:pt x="66" y="51"/>
                  </a:lnTo>
                  <a:lnTo>
                    <a:pt x="76" y="57"/>
                  </a:lnTo>
                  <a:lnTo>
                    <a:pt x="84" y="4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21" name="Freeform 536"/>
            <p:cNvSpPr/>
            <p:nvPr/>
          </p:nvSpPr>
          <p:spPr bwMode="auto">
            <a:xfrm>
              <a:off x="9539287" y="3333519"/>
              <a:ext cx="204787" cy="354013"/>
            </a:xfrm>
            <a:custGeom>
              <a:gdLst>
                <a:gd fmla="*/ 204787 w 103" name="T0"/>
                <a:gd fmla="*/ 45743 h 178" name="T1"/>
                <a:gd fmla="*/ 159058 w 103" name="T2"/>
                <a:gd fmla="*/ 147174 h 178" name="T3"/>
                <a:gd fmla="*/ 127246 w 103" name="T4"/>
                <a:gd fmla="*/ 300314 h 178" name="T5"/>
                <a:gd fmla="*/ 35788 w 103" name="T6"/>
                <a:gd fmla="*/ 346058 h 178" name="T7"/>
                <a:gd fmla="*/ 1988 w 103" name="T8"/>
                <a:gd fmla="*/ 222750 h 178" name="T9"/>
                <a:gd fmla="*/ 37776 w 103" name="T10"/>
                <a:gd fmla="*/ 87509 h 178" name="T11"/>
                <a:gd fmla="*/ 105376 w 103" name="T12"/>
                <a:gd fmla="*/ 25855 h 178" name="T13"/>
                <a:gd fmla="*/ 123270 w 103" name="T14"/>
                <a:gd fmla="*/ 0 h 178" name="T15"/>
                <a:gd fmla="*/ 204787 w 103" name="T16"/>
                <a:gd fmla="*/ 45743 h 17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78" w="103">
                  <a:moveTo>
                    <a:pt x="103" y="23"/>
                  </a:moveTo>
                  <a:cubicBezTo>
                    <a:pt x="102" y="27"/>
                    <a:pt x="80" y="70"/>
                    <a:pt x="80" y="74"/>
                  </a:cubicBezTo>
                  <a:cubicBezTo>
                    <a:pt x="80" y="77"/>
                    <a:pt x="69" y="145"/>
                    <a:pt x="64" y="151"/>
                  </a:cubicBezTo>
                  <a:cubicBezTo>
                    <a:pt x="59" y="156"/>
                    <a:pt x="24" y="178"/>
                    <a:pt x="18" y="174"/>
                  </a:cubicBezTo>
                  <a:cubicBezTo>
                    <a:pt x="12" y="170"/>
                    <a:pt x="0" y="121"/>
                    <a:pt x="1" y="112"/>
                  </a:cubicBezTo>
                  <a:cubicBezTo>
                    <a:pt x="2" y="103"/>
                    <a:pt x="13" y="51"/>
                    <a:pt x="19" y="44"/>
                  </a:cubicBezTo>
                  <a:cubicBezTo>
                    <a:pt x="25" y="36"/>
                    <a:pt x="49" y="15"/>
                    <a:pt x="53" y="13"/>
                  </a:cubicBezTo>
                  <a:cubicBezTo>
                    <a:pt x="58" y="11"/>
                    <a:pt x="62" y="0"/>
                    <a:pt x="62" y="0"/>
                  </a:cubicBezTo>
                  <a:lnTo>
                    <a:pt x="103" y="23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22" name="Freeform 537"/>
            <p:cNvSpPr/>
            <p:nvPr/>
          </p:nvSpPr>
          <p:spPr bwMode="auto">
            <a:xfrm>
              <a:off x="9458325" y="2131781"/>
              <a:ext cx="246062" cy="565150"/>
            </a:xfrm>
            <a:custGeom>
              <a:gdLst>
                <a:gd fmla="*/ 0 w 124" name="T0"/>
                <a:gd fmla="*/ 0 h 284" name="T1"/>
                <a:gd fmla="*/ 220265 w 124" name="T2"/>
                <a:gd fmla="*/ 81589 h 284" name="T3"/>
                <a:gd fmla="*/ 246062 w 124" name="T4"/>
                <a:gd fmla="*/ 276605 h 284" name="T5"/>
                <a:gd fmla="*/ 236140 w 124" name="T6"/>
                <a:gd fmla="*/ 380083 h 284" name="T7"/>
                <a:gd fmla="*/ 0 w 124" name="T8"/>
                <a:gd fmla="*/ 565150 h 284" name="T9"/>
                <a:gd fmla="*/ 0 w 124" name="T10"/>
                <a:gd fmla="*/ 0 h 284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284" w="124">
                  <a:moveTo>
                    <a:pt x="0" y="0"/>
                  </a:moveTo>
                  <a:cubicBezTo>
                    <a:pt x="6" y="0"/>
                    <a:pt x="100" y="11"/>
                    <a:pt x="111" y="41"/>
                  </a:cubicBezTo>
                  <a:cubicBezTo>
                    <a:pt x="123" y="72"/>
                    <a:pt x="124" y="139"/>
                    <a:pt x="124" y="139"/>
                  </a:cubicBezTo>
                  <a:cubicBezTo>
                    <a:pt x="119" y="191"/>
                    <a:pt x="119" y="191"/>
                    <a:pt x="119" y="191"/>
                  </a:cubicBezTo>
                  <a:cubicBezTo>
                    <a:pt x="119" y="191"/>
                    <a:pt x="59" y="278"/>
                    <a:pt x="0" y="28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F4B2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23" name="Freeform 538"/>
            <p:cNvSpPr/>
            <p:nvPr/>
          </p:nvSpPr>
          <p:spPr bwMode="auto">
            <a:xfrm>
              <a:off x="8950325" y="2420706"/>
              <a:ext cx="508000" cy="952500"/>
            </a:xfrm>
            <a:custGeom>
              <a:gdLst>
                <a:gd fmla="*/ 508000 w 255" name="T0"/>
                <a:gd fmla="*/ 579869 h 478" name="T1"/>
                <a:gd fmla="*/ 197224 w 255" name="T2"/>
                <a:gd fmla="*/ 579869 h 478" name="T3"/>
                <a:gd fmla="*/ 314761 w 255" name="T4"/>
                <a:gd fmla="*/ 876778 h 478" name="T5"/>
                <a:gd fmla="*/ 181286 w 255" name="T6"/>
                <a:gd fmla="*/ 952500 h 478" name="T7"/>
                <a:gd fmla="*/ 5976 w 255" name="T8"/>
                <a:gd fmla="*/ 593818 h 478" name="T9"/>
                <a:gd fmla="*/ 13945 w 255" name="T10"/>
                <a:gd fmla="*/ 253070 h 478" name="T11"/>
                <a:gd fmla="*/ 191247 w 255" name="T12"/>
                <a:gd fmla="*/ 5978 h 478" name="T13"/>
                <a:gd fmla="*/ 229098 w 255" name="T14"/>
                <a:gd fmla="*/ 5978 h 478" name="T15"/>
                <a:gd fmla="*/ 404408 w 255" name="T16"/>
                <a:gd fmla="*/ 320821 h 478" name="T17"/>
                <a:gd fmla="*/ 508000 w 255" name="T18"/>
                <a:gd fmla="*/ 579869 h 478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478" w="255">
                  <a:moveTo>
                    <a:pt x="255" y="291"/>
                  </a:moveTo>
                  <a:cubicBezTo>
                    <a:pt x="99" y="291"/>
                    <a:pt x="99" y="291"/>
                    <a:pt x="99" y="291"/>
                  </a:cubicBezTo>
                  <a:cubicBezTo>
                    <a:pt x="99" y="291"/>
                    <a:pt x="155" y="439"/>
                    <a:pt x="158" y="440"/>
                  </a:cubicBezTo>
                  <a:cubicBezTo>
                    <a:pt x="91" y="478"/>
                    <a:pt x="91" y="478"/>
                    <a:pt x="91" y="478"/>
                  </a:cubicBezTo>
                  <a:cubicBezTo>
                    <a:pt x="91" y="478"/>
                    <a:pt x="6" y="306"/>
                    <a:pt x="3" y="298"/>
                  </a:cubicBezTo>
                  <a:cubicBezTo>
                    <a:pt x="1" y="291"/>
                    <a:pt x="0" y="139"/>
                    <a:pt x="7" y="127"/>
                  </a:cubicBezTo>
                  <a:cubicBezTo>
                    <a:pt x="13" y="114"/>
                    <a:pt x="87" y="5"/>
                    <a:pt x="96" y="3"/>
                  </a:cubicBezTo>
                  <a:cubicBezTo>
                    <a:pt x="105" y="0"/>
                    <a:pt x="115" y="3"/>
                    <a:pt x="115" y="3"/>
                  </a:cubicBezTo>
                  <a:cubicBezTo>
                    <a:pt x="203" y="161"/>
                    <a:pt x="203" y="161"/>
                    <a:pt x="203" y="161"/>
                  </a:cubicBezTo>
                  <a:lnTo>
                    <a:pt x="255" y="291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24" name="Freeform 539"/>
            <p:cNvSpPr/>
            <p:nvPr/>
          </p:nvSpPr>
          <p:spPr bwMode="auto">
            <a:xfrm>
              <a:off x="9107488" y="2688994"/>
              <a:ext cx="44450" cy="160338"/>
            </a:xfrm>
            <a:custGeom>
              <a:gdLst>
                <a:gd fmla="*/ 26266 w 22" name="T0"/>
                <a:gd fmla="*/ 0 h 80" name="T1"/>
                <a:gd fmla="*/ 44450 w 22" name="T2"/>
                <a:gd fmla="*/ 96203 h 80" name="T3"/>
                <a:gd fmla="*/ 44450 w 22" name="T4"/>
                <a:gd fmla="*/ 126266 h 80" name="T5"/>
                <a:gd fmla="*/ 26266 w 22" name="T6"/>
                <a:gd fmla="*/ 64135 h 80" name="T7"/>
                <a:gd fmla="*/ 16164 w 22" name="T8"/>
                <a:gd fmla="*/ 160338 h 80" name="T9"/>
                <a:gd fmla="*/ 26266 w 22" name="T10"/>
                <a:gd fmla="*/ 0 h 8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80" w="22">
                  <a:moveTo>
                    <a:pt x="13" y="0"/>
                  </a:moveTo>
                  <a:cubicBezTo>
                    <a:pt x="22" y="48"/>
                    <a:pt x="22" y="48"/>
                    <a:pt x="22" y="48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3"/>
                    <a:pt x="15" y="25"/>
                    <a:pt x="13" y="32"/>
                  </a:cubicBezTo>
                  <a:cubicBezTo>
                    <a:pt x="10" y="38"/>
                    <a:pt x="8" y="80"/>
                    <a:pt x="8" y="80"/>
                  </a:cubicBezTo>
                  <a:cubicBezTo>
                    <a:pt x="8" y="80"/>
                    <a:pt x="0" y="24"/>
                    <a:pt x="13" y="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25" name="Freeform 540"/>
            <p:cNvSpPr/>
            <p:nvPr/>
          </p:nvSpPr>
          <p:spPr bwMode="auto">
            <a:xfrm>
              <a:off x="9123363" y="2720744"/>
              <a:ext cx="53975" cy="279400"/>
            </a:xfrm>
            <a:custGeom>
              <a:gdLst>
                <a:gd fmla="*/ 23813 w 34" name="T0"/>
                <a:gd fmla="*/ 279400 h 176" name="T1"/>
                <a:gd fmla="*/ 0 w 34" name="T2"/>
                <a:gd fmla="*/ 115888 h 176" name="T3"/>
                <a:gd fmla="*/ 0 w 34" name="T4"/>
                <a:gd fmla="*/ 0 h 176" name="T5"/>
                <a:gd fmla="*/ 23813 w 34" name="T6"/>
                <a:gd fmla="*/ 47625 h 176" name="T7"/>
                <a:gd fmla="*/ 53975 w 34" name="T8"/>
                <a:gd fmla="*/ 279400 h 176" name="T9"/>
                <a:gd fmla="*/ 23813 w 34" name="T10"/>
                <a:gd fmla="*/ 279400 h 17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76" w="34">
                  <a:moveTo>
                    <a:pt x="15" y="176"/>
                  </a:moveTo>
                  <a:lnTo>
                    <a:pt x="0" y="73"/>
                  </a:lnTo>
                  <a:lnTo>
                    <a:pt x="0" y="0"/>
                  </a:lnTo>
                  <a:lnTo>
                    <a:pt x="15" y="30"/>
                  </a:lnTo>
                  <a:lnTo>
                    <a:pt x="34" y="176"/>
                  </a:lnTo>
                  <a:lnTo>
                    <a:pt x="15" y="176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26" name="Freeform 541"/>
            <p:cNvSpPr/>
            <p:nvPr/>
          </p:nvSpPr>
          <p:spPr bwMode="auto">
            <a:xfrm>
              <a:off x="9137650" y="3300181"/>
              <a:ext cx="131762" cy="90488"/>
            </a:xfrm>
            <a:custGeom>
              <a:gdLst>
                <a:gd fmla="*/ 120650 w 83" name="T0"/>
                <a:gd fmla="*/ 0 h 57" name="T1"/>
                <a:gd fmla="*/ 131762 w 83" name="T2"/>
                <a:gd fmla="*/ 22225 h 57" name="T3"/>
                <a:gd fmla="*/ 26987 w 83" name="T4"/>
                <a:gd fmla="*/ 80963 h 57" name="T5"/>
                <a:gd fmla="*/ 9525 w 83" name="T6"/>
                <a:gd fmla="*/ 90488 h 57" name="T7"/>
                <a:gd fmla="*/ 0 w 83" name="T8"/>
                <a:gd fmla="*/ 68263 h 57" name="T9"/>
                <a:gd fmla="*/ 120650 w 83" name="T10"/>
                <a:gd fmla="*/ 0 h 5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57" w="83">
                  <a:moveTo>
                    <a:pt x="76" y="0"/>
                  </a:moveTo>
                  <a:lnTo>
                    <a:pt x="83" y="14"/>
                  </a:lnTo>
                  <a:lnTo>
                    <a:pt x="17" y="51"/>
                  </a:lnTo>
                  <a:lnTo>
                    <a:pt x="6" y="57"/>
                  </a:lnTo>
                  <a:lnTo>
                    <a:pt x="0" y="4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27" name="Freeform 542"/>
            <p:cNvSpPr/>
            <p:nvPr/>
          </p:nvSpPr>
          <p:spPr bwMode="auto">
            <a:xfrm>
              <a:off x="9170988" y="3333519"/>
              <a:ext cx="203200" cy="354013"/>
            </a:xfrm>
            <a:custGeom>
              <a:gdLst>
                <a:gd fmla="*/ 0 w 102" name="T0"/>
                <a:gd fmla="*/ 45743 h 178" name="T1"/>
                <a:gd fmla="*/ 43827 w 102" name="T2"/>
                <a:gd fmla="*/ 147174 h 178" name="T3"/>
                <a:gd fmla="*/ 77694 w 102" name="T4"/>
                <a:gd fmla="*/ 300314 h 178" name="T5"/>
                <a:gd fmla="*/ 169333 w 102" name="T6"/>
                <a:gd fmla="*/ 346058 h 178" name="T7"/>
                <a:gd fmla="*/ 203200 w 102" name="T8"/>
                <a:gd fmla="*/ 222750 h 178" name="T9"/>
                <a:gd fmla="*/ 165349 w 102" name="T10"/>
                <a:gd fmla="*/ 87509 h 178" name="T11"/>
                <a:gd fmla="*/ 97616 w 102" name="T12"/>
                <a:gd fmla="*/ 25855 h 178" name="T13"/>
                <a:gd fmla="*/ 81678 w 102" name="T14"/>
                <a:gd fmla="*/ 0 h 178" name="T15"/>
                <a:gd fmla="*/ 0 w 102" name="T16"/>
                <a:gd fmla="*/ 45743 h 17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78" w="102">
                  <a:moveTo>
                    <a:pt x="0" y="23"/>
                  </a:moveTo>
                  <a:cubicBezTo>
                    <a:pt x="0" y="27"/>
                    <a:pt x="22" y="70"/>
                    <a:pt x="22" y="74"/>
                  </a:cubicBezTo>
                  <a:cubicBezTo>
                    <a:pt x="22" y="77"/>
                    <a:pt x="34" y="145"/>
                    <a:pt x="39" y="151"/>
                  </a:cubicBezTo>
                  <a:cubicBezTo>
                    <a:pt x="44" y="156"/>
                    <a:pt x="79" y="178"/>
                    <a:pt x="85" y="174"/>
                  </a:cubicBezTo>
                  <a:cubicBezTo>
                    <a:pt x="91" y="170"/>
                    <a:pt x="102" y="121"/>
                    <a:pt x="102" y="112"/>
                  </a:cubicBezTo>
                  <a:cubicBezTo>
                    <a:pt x="101" y="103"/>
                    <a:pt x="90" y="51"/>
                    <a:pt x="83" y="44"/>
                  </a:cubicBezTo>
                  <a:cubicBezTo>
                    <a:pt x="77" y="36"/>
                    <a:pt x="54" y="15"/>
                    <a:pt x="49" y="13"/>
                  </a:cubicBezTo>
                  <a:cubicBezTo>
                    <a:pt x="45" y="11"/>
                    <a:pt x="41" y="0"/>
                    <a:pt x="41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28" name="Freeform 543"/>
            <p:cNvSpPr/>
            <p:nvPr/>
          </p:nvSpPr>
          <p:spPr bwMode="auto">
            <a:xfrm>
              <a:off x="9336088" y="2696931"/>
              <a:ext cx="242887" cy="303213"/>
            </a:xfrm>
            <a:custGeom>
              <a:gdLst>
                <a:gd fmla="*/ 121444 w 122" name="T0"/>
                <a:gd fmla="*/ 41891 h 152" name="T1"/>
                <a:gd fmla="*/ 0 w 122" name="T2"/>
                <a:gd fmla="*/ 0 h 152" name="T3"/>
                <a:gd fmla="*/ 121444 w 122" name="T4"/>
                <a:gd fmla="*/ 303213 h 152" name="T5"/>
                <a:gd fmla="*/ 242887 w 122" name="T6"/>
                <a:gd fmla="*/ 0 h 152" name="T7"/>
                <a:gd fmla="*/ 121444 w 122" name="T8"/>
                <a:gd fmla="*/ 41891 h 15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52" w="122">
                  <a:moveTo>
                    <a:pt x="61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30"/>
                    <a:pt x="61" y="152"/>
                    <a:pt x="61" y="152"/>
                  </a:cubicBezTo>
                  <a:cubicBezTo>
                    <a:pt x="61" y="152"/>
                    <a:pt x="110" y="30"/>
                    <a:pt x="122" y="0"/>
                  </a:cubicBezTo>
                  <a:lnTo>
                    <a:pt x="61" y="21"/>
                  </a:lnTo>
                  <a:close/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29" name="Freeform 544"/>
            <p:cNvSpPr/>
            <p:nvPr/>
          </p:nvSpPr>
          <p:spPr bwMode="auto">
            <a:xfrm>
              <a:off x="9170988" y="2408006"/>
              <a:ext cx="573087" cy="393700"/>
            </a:xfrm>
            <a:custGeom>
              <a:gdLst>
                <a:gd fmla="*/ 557168 w 288" name="T0"/>
                <a:gd fmla="*/ 0 h 197" name="T1"/>
                <a:gd fmla="*/ 533289 w 288" name="T2"/>
                <a:gd fmla="*/ 0 h 197" name="T3"/>
                <a:gd fmla="*/ 523340 w 288" name="T4"/>
                <a:gd fmla="*/ 103921 h 197" name="T5"/>
                <a:gd fmla="*/ 286544 w 288" name="T6"/>
                <a:gd fmla="*/ 289779 h 197" name="T7"/>
                <a:gd fmla="*/ 49747 w 288" name="T8"/>
                <a:gd fmla="*/ 103921 h 197" name="T9"/>
                <a:gd fmla="*/ 39798 w 288" name="T10"/>
                <a:gd fmla="*/ 0 h 197" name="T11"/>
                <a:gd fmla="*/ 13929 w 288" name="T12"/>
                <a:gd fmla="*/ 0 h 197" name="T13"/>
                <a:gd fmla="*/ 13929 w 288" name="T14"/>
                <a:gd fmla="*/ 99924 h 197" name="T15"/>
                <a:gd fmla="*/ 59697 w 288" name="T16"/>
                <a:gd fmla="*/ 133898 h 197" name="T17"/>
                <a:gd fmla="*/ 109444 w 288" name="T18"/>
                <a:gd fmla="*/ 269794 h 197" name="T19"/>
                <a:gd fmla="*/ 286544 w 288" name="T20"/>
                <a:gd fmla="*/ 393700 h 197" name="T21"/>
                <a:gd fmla="*/ 461653 w 288" name="T22"/>
                <a:gd fmla="*/ 269794 h 197" name="T23"/>
                <a:gd fmla="*/ 513390 w 288" name="T24"/>
                <a:gd fmla="*/ 133898 h 197" name="T25"/>
                <a:gd fmla="*/ 557168 w 288" name="T26"/>
                <a:gd fmla="*/ 99924 h 197" name="T27"/>
                <a:gd fmla="*/ 557168 w 288" name="T28"/>
                <a:gd fmla="*/ 0 h 197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b" l="0" r="r" t="0"/>
              <a:pathLst>
                <a:path h="197" w="288">
                  <a:moveTo>
                    <a:pt x="280" y="0"/>
                  </a:moveTo>
                  <a:cubicBezTo>
                    <a:pt x="273" y="0"/>
                    <a:pt x="268" y="0"/>
                    <a:pt x="268" y="0"/>
                  </a:cubicBezTo>
                  <a:cubicBezTo>
                    <a:pt x="263" y="52"/>
                    <a:pt x="263" y="52"/>
                    <a:pt x="263" y="52"/>
                  </a:cubicBezTo>
                  <a:cubicBezTo>
                    <a:pt x="263" y="52"/>
                    <a:pt x="184" y="145"/>
                    <a:pt x="144" y="145"/>
                  </a:cubicBezTo>
                  <a:cubicBezTo>
                    <a:pt x="103" y="145"/>
                    <a:pt x="25" y="52"/>
                    <a:pt x="25" y="5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5" y="0"/>
                    <a:pt x="7" y="0"/>
                  </a:cubicBezTo>
                  <a:cubicBezTo>
                    <a:pt x="0" y="0"/>
                    <a:pt x="6" y="42"/>
                    <a:pt x="7" y="50"/>
                  </a:cubicBezTo>
                  <a:cubicBezTo>
                    <a:pt x="8" y="59"/>
                    <a:pt x="30" y="67"/>
                    <a:pt x="30" y="67"/>
                  </a:cubicBezTo>
                  <a:cubicBezTo>
                    <a:pt x="30" y="67"/>
                    <a:pt x="46" y="115"/>
                    <a:pt x="55" y="135"/>
                  </a:cubicBezTo>
                  <a:cubicBezTo>
                    <a:pt x="64" y="155"/>
                    <a:pt x="144" y="197"/>
                    <a:pt x="144" y="197"/>
                  </a:cubicBezTo>
                  <a:cubicBezTo>
                    <a:pt x="144" y="197"/>
                    <a:pt x="224" y="155"/>
                    <a:pt x="232" y="135"/>
                  </a:cubicBezTo>
                  <a:cubicBezTo>
                    <a:pt x="241" y="115"/>
                    <a:pt x="258" y="67"/>
                    <a:pt x="258" y="67"/>
                  </a:cubicBezTo>
                  <a:cubicBezTo>
                    <a:pt x="258" y="67"/>
                    <a:pt x="279" y="59"/>
                    <a:pt x="280" y="50"/>
                  </a:cubicBezTo>
                  <a:cubicBezTo>
                    <a:pt x="282" y="42"/>
                    <a:pt x="288" y="0"/>
                    <a:pt x="280" y="0"/>
                  </a:cubicBezTo>
                  <a:close/>
                </a:path>
              </a:pathLst>
            </a:custGeom>
            <a:solidFill>
              <a:srgbClr val="FCCFA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30" name="Freeform 545"/>
            <p:cNvSpPr/>
            <p:nvPr/>
          </p:nvSpPr>
          <p:spPr bwMode="auto">
            <a:xfrm>
              <a:off x="9210675" y="2131781"/>
              <a:ext cx="314325" cy="588963"/>
            </a:xfrm>
            <a:custGeom>
              <a:gdLst>
                <a:gd fmla="*/ 161141 w 158" name="T0"/>
                <a:gd fmla="*/ 533250 h 296" name="T1"/>
                <a:gd fmla="*/ 161141 w 158" name="T2"/>
                <a:gd fmla="*/ 533250 h 296" name="T3"/>
                <a:gd fmla="*/ 9947 w 158" name="T4"/>
                <a:gd fmla="*/ 380040 h 296" name="T5"/>
                <a:gd fmla="*/ 0 w 158" name="T6"/>
                <a:gd fmla="*/ 276574 h 296" name="T7"/>
                <a:gd fmla="*/ 23873 w 158" name="T8"/>
                <a:gd fmla="*/ 81579 h 296" name="T9"/>
                <a:gd fmla="*/ 246685 w 158" name="T10"/>
                <a:gd fmla="*/ 0 h 296" name="T11"/>
                <a:gd fmla="*/ 246685 w 158" name="T12"/>
                <a:gd fmla="*/ 533250 h 296" name="T13"/>
                <a:gd fmla="*/ 314325 w 158" name="T14"/>
                <a:gd fmla="*/ 588963 h 296" name="T15"/>
                <a:gd fmla="*/ 161141 w 158" name="T16"/>
                <a:gd fmla="*/ 533250 h 29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96" w="158">
                  <a:moveTo>
                    <a:pt x="81" y="268"/>
                  </a:moveTo>
                  <a:cubicBezTo>
                    <a:pt x="81" y="268"/>
                    <a:pt x="81" y="268"/>
                    <a:pt x="81" y="268"/>
                  </a:cubicBezTo>
                  <a:cubicBezTo>
                    <a:pt x="39" y="241"/>
                    <a:pt x="5" y="191"/>
                    <a:pt x="5" y="191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39"/>
                    <a:pt x="1" y="72"/>
                    <a:pt x="12" y="41"/>
                  </a:cubicBezTo>
                  <a:cubicBezTo>
                    <a:pt x="24" y="11"/>
                    <a:pt x="117" y="0"/>
                    <a:pt x="124" y="0"/>
                  </a:cubicBezTo>
                  <a:cubicBezTo>
                    <a:pt x="124" y="268"/>
                    <a:pt x="124" y="268"/>
                    <a:pt x="124" y="268"/>
                  </a:cubicBezTo>
                  <a:cubicBezTo>
                    <a:pt x="124" y="280"/>
                    <a:pt x="158" y="296"/>
                    <a:pt x="158" y="296"/>
                  </a:cubicBezTo>
                  <a:cubicBezTo>
                    <a:pt x="115" y="292"/>
                    <a:pt x="84" y="269"/>
                    <a:pt x="81" y="268"/>
                  </a:cubicBezTo>
                  <a:close/>
                </a:path>
              </a:pathLst>
            </a:custGeom>
            <a:solidFill>
              <a:srgbClr val="6E3D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31" name="Rectangle 546"/>
            <p:cNvSpPr>
              <a:spLocks noChangeArrowheads="1"/>
            </p:cNvSpPr>
            <p:nvPr/>
          </p:nvSpPr>
          <p:spPr bwMode="auto">
            <a:xfrm>
              <a:off x="7734300" y="3350981"/>
              <a:ext cx="401637" cy="515938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19632" name="Freeform 547"/>
            <p:cNvSpPr>
              <a:spLocks noEditPoints="1"/>
            </p:cNvSpPr>
            <p:nvPr/>
          </p:nvSpPr>
          <p:spPr bwMode="auto">
            <a:xfrm>
              <a:off x="7713663" y="3303356"/>
              <a:ext cx="438150" cy="588963"/>
            </a:xfrm>
            <a:custGeom>
              <a:gdLst>
                <a:gd fmla="*/ 39832 w 220" name="T0"/>
                <a:gd fmla="*/ 584984 h 296" name="T1"/>
                <a:gd fmla="*/ 71697 w 220" name="T2"/>
                <a:gd fmla="*/ 584984 h 296" name="T3"/>
                <a:gd fmla="*/ 71697 w 220" name="T4"/>
                <a:gd fmla="*/ 588963 h 296" name="T5"/>
                <a:gd fmla="*/ 117504 w 220" name="T6"/>
                <a:gd fmla="*/ 588963 h 296" name="T7"/>
                <a:gd fmla="*/ 117504 w 220" name="T8"/>
                <a:gd fmla="*/ 584984 h 296" name="T9"/>
                <a:gd fmla="*/ 400310 w 220" name="T10"/>
                <a:gd fmla="*/ 584984 h 296" name="T11"/>
                <a:gd fmla="*/ 438150 w 220" name="T12"/>
                <a:gd fmla="*/ 541209 h 296" name="T13"/>
                <a:gd fmla="*/ 438150 w 220" name="T14"/>
                <a:gd fmla="*/ 43774 h 296" name="T15"/>
                <a:gd fmla="*/ 400310 w 220" name="T16"/>
                <a:gd fmla="*/ 0 h 296" name="T17"/>
                <a:gd fmla="*/ 39832 w 220" name="T18"/>
                <a:gd fmla="*/ 0 h 296" name="T19"/>
                <a:gd fmla="*/ 0 w 220" name="T20"/>
                <a:gd fmla="*/ 43774 h 296" name="T21"/>
                <a:gd fmla="*/ 0 w 220" name="T22"/>
                <a:gd fmla="*/ 541209 h 296" name="T23"/>
                <a:gd fmla="*/ 39832 w 220" name="T24"/>
                <a:gd fmla="*/ 584984 h 296" name="T25"/>
                <a:gd fmla="*/ 31865 w 220" name="T26"/>
                <a:gd fmla="*/ 53723 h 296" name="T27"/>
                <a:gd fmla="*/ 408276 w 220" name="T28"/>
                <a:gd fmla="*/ 53723 h 296" name="T29"/>
                <a:gd fmla="*/ 408276 w 220" name="T30"/>
                <a:gd fmla="*/ 547178 h 296" name="T31"/>
                <a:gd fmla="*/ 31865 w 220" name="T32"/>
                <a:gd fmla="*/ 547178 h 296" name="T33"/>
                <a:gd fmla="*/ 31865 w 220" name="T34"/>
                <a:gd fmla="*/ 53723 h 29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b" l="0" r="r" t="0"/>
              <a:pathLst>
                <a:path h="296" w="220">
                  <a:moveTo>
                    <a:pt x="20" y="294"/>
                  </a:moveTo>
                  <a:cubicBezTo>
                    <a:pt x="36" y="294"/>
                    <a:pt x="36" y="294"/>
                    <a:pt x="36" y="294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59" y="296"/>
                    <a:pt x="59" y="296"/>
                    <a:pt x="59" y="296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201" y="294"/>
                    <a:pt x="201" y="294"/>
                    <a:pt x="201" y="294"/>
                  </a:cubicBezTo>
                  <a:cubicBezTo>
                    <a:pt x="211" y="294"/>
                    <a:pt x="220" y="284"/>
                    <a:pt x="220" y="272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20" y="10"/>
                    <a:pt x="211" y="0"/>
                    <a:pt x="20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0"/>
                    <a:pt x="0" y="22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4"/>
                    <a:pt x="9" y="294"/>
                    <a:pt x="20" y="294"/>
                  </a:cubicBezTo>
                  <a:close/>
                  <a:moveTo>
                    <a:pt x="16" y="27"/>
                  </a:moveTo>
                  <a:cubicBezTo>
                    <a:pt x="205" y="27"/>
                    <a:pt x="205" y="27"/>
                    <a:pt x="205" y="27"/>
                  </a:cubicBezTo>
                  <a:cubicBezTo>
                    <a:pt x="205" y="275"/>
                    <a:pt x="205" y="275"/>
                    <a:pt x="205" y="275"/>
                  </a:cubicBezTo>
                  <a:cubicBezTo>
                    <a:pt x="16" y="275"/>
                    <a:pt x="16" y="275"/>
                    <a:pt x="16" y="275"/>
                  </a:cubicBezTo>
                  <a:lnTo>
                    <a:pt x="16" y="27"/>
                  </a:lnTo>
                  <a:close/>
                </a:path>
              </a:pathLst>
            </a:custGeom>
            <a:solidFill>
              <a:srgbClr val="3935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33" name="Freeform 548"/>
            <p:cNvSpPr/>
            <p:nvPr/>
          </p:nvSpPr>
          <p:spPr bwMode="auto">
            <a:xfrm>
              <a:off x="7767638" y="3792306"/>
              <a:ext cx="336550" cy="42863"/>
            </a:xfrm>
            <a:custGeom>
              <a:gdLst>
                <a:gd fmla="*/ 7966 w 169" name="T0"/>
                <a:gd fmla="*/ 0 h 21" name="T1"/>
                <a:gd fmla="*/ 326593 w 169" name="T2"/>
                <a:gd fmla="*/ 0 h 21" name="T3"/>
                <a:gd fmla="*/ 336550 w 169" name="T4"/>
                <a:gd fmla="*/ 8164 h 21" name="T5"/>
                <a:gd fmla="*/ 336550 w 169" name="T6"/>
                <a:gd fmla="*/ 34699 h 21" name="T7"/>
                <a:gd fmla="*/ 326593 w 169" name="T8"/>
                <a:gd fmla="*/ 42863 h 21" name="T9"/>
                <a:gd fmla="*/ 7966 w 169" name="T10"/>
                <a:gd fmla="*/ 42863 h 21" name="T11"/>
                <a:gd fmla="*/ 0 w 169" name="T12"/>
                <a:gd fmla="*/ 34699 h 21" name="T13"/>
                <a:gd fmla="*/ 0 w 169" name="T14"/>
                <a:gd fmla="*/ 8164 h 21" name="T15"/>
                <a:gd fmla="*/ 7966 w 169" name="T16"/>
                <a:gd fmla="*/ 0 h 21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1" w="169">
                  <a:moveTo>
                    <a:pt x="4" y="0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67" y="0"/>
                    <a:pt x="169" y="2"/>
                    <a:pt x="169" y="4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69" y="19"/>
                    <a:pt x="167" y="21"/>
                    <a:pt x="16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34" name="Freeform 549"/>
            <p:cNvSpPr/>
            <p:nvPr/>
          </p:nvSpPr>
          <p:spPr bwMode="auto">
            <a:xfrm>
              <a:off x="7762875" y="3789131"/>
              <a:ext cx="344487" cy="49213"/>
            </a:xfrm>
            <a:custGeom>
              <a:gdLst>
                <a:gd fmla="*/ 11948 w 173" name="T0"/>
                <a:gd fmla="*/ 3937 h 25" name="T1"/>
                <a:gd fmla="*/ 11948 w 173" name="T2"/>
                <a:gd fmla="*/ 7874 h 25" name="T3"/>
                <a:gd fmla="*/ 330548 w 173" name="T4"/>
                <a:gd fmla="*/ 7874 h 25" name="T5"/>
                <a:gd fmla="*/ 336522 w 173" name="T6"/>
                <a:gd fmla="*/ 11811 h 25" name="T7"/>
                <a:gd fmla="*/ 336522 w 173" name="T8"/>
                <a:gd fmla="*/ 37402 h 25" name="T9"/>
                <a:gd fmla="*/ 330548 w 173" name="T10"/>
                <a:gd fmla="*/ 41339 h 25" name="T11"/>
                <a:gd fmla="*/ 11948 w 173" name="T12"/>
                <a:gd fmla="*/ 41339 h 25" name="T13"/>
                <a:gd fmla="*/ 7965 w 173" name="T14"/>
                <a:gd fmla="*/ 37402 h 25" name="T15"/>
                <a:gd fmla="*/ 7965 w 173" name="T16"/>
                <a:gd fmla="*/ 11811 h 25" name="T17"/>
                <a:gd fmla="*/ 11948 w 173" name="T18"/>
                <a:gd fmla="*/ 7874 h 25" name="T19"/>
                <a:gd fmla="*/ 11948 w 173" name="T20"/>
                <a:gd fmla="*/ 3937 h 25" name="T21"/>
                <a:gd fmla="*/ 11948 w 173" name="T22"/>
                <a:gd fmla="*/ 0 h 25" name="T23"/>
                <a:gd fmla="*/ 0 w 173" name="T24"/>
                <a:gd fmla="*/ 11811 h 25" name="T25"/>
                <a:gd fmla="*/ 0 w 173" name="T26"/>
                <a:gd fmla="*/ 37402 h 25" name="T27"/>
                <a:gd fmla="*/ 11948 w 173" name="T28"/>
                <a:gd fmla="*/ 49213 h 25" name="T29"/>
                <a:gd fmla="*/ 330548 w 173" name="T30"/>
                <a:gd fmla="*/ 49213 h 25" name="T31"/>
                <a:gd fmla="*/ 344487 w 173" name="T32"/>
                <a:gd fmla="*/ 37402 h 25" name="T33"/>
                <a:gd fmla="*/ 344487 w 173" name="T34"/>
                <a:gd fmla="*/ 11811 h 25" name="T35"/>
                <a:gd fmla="*/ 330548 w 173" name="T36"/>
                <a:gd fmla="*/ 0 h 25" name="T37"/>
                <a:gd fmla="*/ 11948 w 173" name="T38"/>
                <a:gd fmla="*/ 0 h 25" name="T39"/>
                <a:gd fmla="*/ 11948 w 173" name="T40"/>
                <a:gd fmla="*/ 3937 h 25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b" l="0" r="r" t="0"/>
              <a:pathLst>
                <a:path h="25" w="173">
                  <a:moveTo>
                    <a:pt x="6" y="2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67" y="4"/>
                    <a:pt x="169" y="5"/>
                    <a:pt x="169" y="6"/>
                  </a:cubicBezTo>
                  <a:cubicBezTo>
                    <a:pt x="169" y="19"/>
                    <a:pt x="169" y="19"/>
                    <a:pt x="169" y="19"/>
                  </a:cubicBezTo>
                  <a:cubicBezTo>
                    <a:pt x="169" y="20"/>
                    <a:pt x="167" y="21"/>
                    <a:pt x="16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4" y="20"/>
                    <a:pt x="4" y="19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3" y="25"/>
                    <a:pt x="6" y="25"/>
                  </a:cubicBezTo>
                  <a:cubicBezTo>
                    <a:pt x="166" y="25"/>
                    <a:pt x="166" y="25"/>
                    <a:pt x="166" y="25"/>
                  </a:cubicBezTo>
                  <a:cubicBezTo>
                    <a:pt x="170" y="25"/>
                    <a:pt x="173" y="22"/>
                    <a:pt x="173" y="19"/>
                  </a:cubicBezTo>
                  <a:cubicBezTo>
                    <a:pt x="173" y="6"/>
                    <a:pt x="173" y="6"/>
                    <a:pt x="173" y="6"/>
                  </a:cubicBezTo>
                  <a:cubicBezTo>
                    <a:pt x="173" y="3"/>
                    <a:pt x="170" y="0"/>
                    <a:pt x="166" y="0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35" name="Freeform 550"/>
            <p:cNvSpPr/>
            <p:nvPr/>
          </p:nvSpPr>
          <p:spPr bwMode="auto">
            <a:xfrm>
              <a:off x="7767638" y="3376381"/>
              <a:ext cx="336550" cy="42863"/>
            </a:xfrm>
            <a:custGeom>
              <a:gdLst>
                <a:gd fmla="*/ 7966 w 169" name="T0"/>
                <a:gd fmla="*/ 0 h 21" name="T1"/>
                <a:gd fmla="*/ 326593 w 169" name="T2"/>
                <a:gd fmla="*/ 0 h 21" name="T3"/>
                <a:gd fmla="*/ 336550 w 169" name="T4"/>
                <a:gd fmla="*/ 8164 h 21" name="T5"/>
                <a:gd fmla="*/ 336550 w 169" name="T6"/>
                <a:gd fmla="*/ 34699 h 21" name="T7"/>
                <a:gd fmla="*/ 326593 w 169" name="T8"/>
                <a:gd fmla="*/ 42863 h 21" name="T9"/>
                <a:gd fmla="*/ 7966 w 169" name="T10"/>
                <a:gd fmla="*/ 42863 h 21" name="T11"/>
                <a:gd fmla="*/ 0 w 169" name="T12"/>
                <a:gd fmla="*/ 34699 h 21" name="T13"/>
                <a:gd fmla="*/ 0 w 169" name="T14"/>
                <a:gd fmla="*/ 8164 h 21" name="T15"/>
                <a:gd fmla="*/ 7966 w 169" name="T16"/>
                <a:gd fmla="*/ 0 h 21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1" w="169">
                  <a:moveTo>
                    <a:pt x="4" y="0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67" y="0"/>
                    <a:pt x="169" y="2"/>
                    <a:pt x="169" y="4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69" y="19"/>
                    <a:pt x="167" y="21"/>
                    <a:pt x="16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36" name="Freeform 551"/>
            <p:cNvSpPr/>
            <p:nvPr/>
          </p:nvSpPr>
          <p:spPr bwMode="auto">
            <a:xfrm>
              <a:off x="8053388" y="3736744"/>
              <a:ext cx="50800" cy="34925"/>
            </a:xfrm>
            <a:custGeom>
              <a:gdLst>
                <a:gd fmla="*/ 4064 w 25" name="T0"/>
                <a:gd fmla="*/ 0 h 17" name="T1"/>
                <a:gd fmla="*/ 44704 w 25" name="T2"/>
                <a:gd fmla="*/ 0 h 17" name="T3"/>
                <a:gd fmla="*/ 50800 w 25" name="T4"/>
                <a:gd fmla="*/ 4109 h 17" name="T5"/>
                <a:gd fmla="*/ 50800 w 25" name="T6"/>
                <a:gd fmla="*/ 30816 h 17" name="T7"/>
                <a:gd fmla="*/ 44704 w 25" name="T8"/>
                <a:gd fmla="*/ 34925 h 17" name="T9"/>
                <a:gd fmla="*/ 4064 w 25" name="T10"/>
                <a:gd fmla="*/ 34925 h 17" name="T11"/>
                <a:gd fmla="*/ 0 w 25" name="T12"/>
                <a:gd fmla="*/ 30816 h 17" name="T13"/>
                <a:gd fmla="*/ 0 w 25" name="T14"/>
                <a:gd fmla="*/ 4109 h 17" name="T15"/>
                <a:gd fmla="*/ 4064 w 25" name="T16"/>
                <a:gd fmla="*/ 0 h 1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7" w="25">
                  <a:moveTo>
                    <a:pt x="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4" y="0"/>
                    <a:pt x="25" y="1"/>
                    <a:pt x="25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6"/>
                    <a:pt x="24" y="17"/>
                    <a:pt x="2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7"/>
                    <a:pt x="0" y="16"/>
                    <a:pt x="0" y="1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37" name="Freeform 552"/>
            <p:cNvSpPr/>
            <p:nvPr/>
          </p:nvSpPr>
          <p:spPr bwMode="auto">
            <a:xfrm>
              <a:off x="7770813" y="3765319"/>
              <a:ext cx="60325" cy="6350"/>
            </a:xfrm>
            <a:custGeom>
              <a:gdLst>
                <a:gd fmla="*/ 4022 w 30" name="T0"/>
                <a:gd fmla="*/ 0 h 3" name="T1"/>
                <a:gd fmla="*/ 56303 w 30" name="T2"/>
                <a:gd fmla="*/ 0 h 3" name="T3"/>
                <a:gd fmla="*/ 60325 w 30" name="T4"/>
                <a:gd fmla="*/ 4233 h 3" name="T5"/>
                <a:gd fmla="*/ 56303 w 30" name="T6"/>
                <a:gd fmla="*/ 6350 h 3" name="T7"/>
                <a:gd fmla="*/ 4022 w 30" name="T8"/>
                <a:gd fmla="*/ 6350 h 3" name="T9"/>
                <a:gd fmla="*/ 0 w 30" name="T10"/>
                <a:gd fmla="*/ 4233 h 3" name="T11"/>
                <a:gd fmla="*/ 4022 w 30" name="T12"/>
                <a:gd fmla="*/ 0 h 3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3" w="30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2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38" name="Freeform 553"/>
            <p:cNvSpPr/>
            <p:nvPr/>
          </p:nvSpPr>
          <p:spPr bwMode="auto">
            <a:xfrm>
              <a:off x="7770813" y="3751031"/>
              <a:ext cx="60325" cy="6350"/>
            </a:xfrm>
            <a:custGeom>
              <a:gdLst>
                <a:gd fmla="*/ 4022 w 30" name="T0"/>
                <a:gd fmla="*/ 0 h 3" name="T1"/>
                <a:gd fmla="*/ 56303 w 30" name="T2"/>
                <a:gd fmla="*/ 0 h 3" name="T3"/>
                <a:gd fmla="*/ 60325 w 30" name="T4"/>
                <a:gd fmla="*/ 4233 h 3" name="T5"/>
                <a:gd fmla="*/ 56303 w 30" name="T6"/>
                <a:gd fmla="*/ 6350 h 3" name="T7"/>
                <a:gd fmla="*/ 4022 w 30" name="T8"/>
                <a:gd fmla="*/ 6350 h 3" name="T9"/>
                <a:gd fmla="*/ 0 w 30" name="T10"/>
                <a:gd fmla="*/ 4233 h 3" name="T11"/>
                <a:gd fmla="*/ 4022 w 30" name="T12"/>
                <a:gd fmla="*/ 0 h 3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3" w="30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2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39" name="Freeform 554"/>
            <p:cNvSpPr/>
            <p:nvPr/>
          </p:nvSpPr>
          <p:spPr bwMode="auto">
            <a:xfrm>
              <a:off x="7932738" y="2428644"/>
              <a:ext cx="508000" cy="949325"/>
            </a:xfrm>
            <a:custGeom>
              <a:gdLst>
                <a:gd fmla="*/ 0 w 255" name="T0"/>
                <a:gd fmla="*/ 579148 h 477" name="T1"/>
                <a:gd fmla="*/ 310776 w 255" name="T2"/>
                <a:gd fmla="*/ 579148 h 477" name="T3"/>
                <a:gd fmla="*/ 193239 w 255" name="T4"/>
                <a:gd fmla="*/ 875688 h 477" name="T5"/>
                <a:gd fmla="*/ 324722 w 255" name="T6"/>
                <a:gd fmla="*/ 949325 h 477" name="T7"/>
                <a:gd fmla="*/ 502024 w 255" name="T8"/>
                <a:gd fmla="*/ 593079 h 477" name="T9"/>
                <a:gd fmla="*/ 494055 w 255" name="T10"/>
                <a:gd fmla="*/ 252755 h 477" name="T11"/>
                <a:gd fmla="*/ 316753 w 255" name="T12"/>
                <a:gd fmla="*/ 5971 h 477" name="T13"/>
                <a:gd fmla="*/ 278902 w 255" name="T14"/>
                <a:gd fmla="*/ 5971 h 477" name="T15"/>
                <a:gd fmla="*/ 103592 w 255" name="T16"/>
                <a:gd fmla="*/ 320422 h 477" name="T17"/>
                <a:gd fmla="*/ 0 w 255" name="T18"/>
                <a:gd fmla="*/ 579148 h 477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477" w="255">
                  <a:moveTo>
                    <a:pt x="0" y="291"/>
                  </a:moveTo>
                  <a:cubicBezTo>
                    <a:pt x="156" y="291"/>
                    <a:pt x="156" y="291"/>
                    <a:pt x="156" y="291"/>
                  </a:cubicBezTo>
                  <a:cubicBezTo>
                    <a:pt x="156" y="291"/>
                    <a:pt x="100" y="439"/>
                    <a:pt x="97" y="440"/>
                  </a:cubicBezTo>
                  <a:cubicBezTo>
                    <a:pt x="163" y="477"/>
                    <a:pt x="163" y="477"/>
                    <a:pt x="163" y="477"/>
                  </a:cubicBezTo>
                  <a:cubicBezTo>
                    <a:pt x="163" y="477"/>
                    <a:pt x="249" y="306"/>
                    <a:pt x="252" y="298"/>
                  </a:cubicBezTo>
                  <a:cubicBezTo>
                    <a:pt x="254" y="291"/>
                    <a:pt x="255" y="139"/>
                    <a:pt x="248" y="127"/>
                  </a:cubicBezTo>
                  <a:cubicBezTo>
                    <a:pt x="241" y="114"/>
                    <a:pt x="168" y="5"/>
                    <a:pt x="159" y="3"/>
                  </a:cubicBezTo>
                  <a:cubicBezTo>
                    <a:pt x="149" y="0"/>
                    <a:pt x="140" y="3"/>
                    <a:pt x="140" y="3"/>
                  </a:cubicBezTo>
                  <a:cubicBezTo>
                    <a:pt x="52" y="161"/>
                    <a:pt x="52" y="161"/>
                    <a:pt x="52" y="161"/>
                  </a:cubicBezTo>
                  <a:lnTo>
                    <a:pt x="0" y="291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40" name="Freeform 555"/>
            <p:cNvSpPr/>
            <p:nvPr/>
          </p:nvSpPr>
          <p:spPr bwMode="auto">
            <a:xfrm>
              <a:off x="8239125" y="2696931"/>
              <a:ext cx="44450" cy="160338"/>
            </a:xfrm>
            <a:custGeom>
              <a:gdLst>
                <a:gd fmla="*/ 18184 w 22" name="T0"/>
                <a:gd fmla="*/ 0 h 80" name="T1"/>
                <a:gd fmla="*/ 0 w 22" name="T2"/>
                <a:gd fmla="*/ 96203 h 80" name="T3"/>
                <a:gd fmla="*/ 0 w 22" name="T4"/>
                <a:gd fmla="*/ 126266 h 80" name="T5"/>
                <a:gd fmla="*/ 18184 w 22" name="T6"/>
                <a:gd fmla="*/ 64135 h 80" name="T7"/>
                <a:gd fmla="*/ 28286 w 22" name="T8"/>
                <a:gd fmla="*/ 160338 h 80" name="T9"/>
                <a:gd fmla="*/ 18184 w 22" name="T10"/>
                <a:gd fmla="*/ 0 h 8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80" w="22">
                  <a:moveTo>
                    <a:pt x="9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6" y="25"/>
                    <a:pt x="9" y="32"/>
                  </a:cubicBezTo>
                  <a:cubicBezTo>
                    <a:pt x="11" y="38"/>
                    <a:pt x="14" y="80"/>
                    <a:pt x="14" y="80"/>
                  </a:cubicBezTo>
                  <a:cubicBezTo>
                    <a:pt x="14" y="80"/>
                    <a:pt x="22" y="24"/>
                    <a:pt x="9" y="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41" name="Freeform 556"/>
            <p:cNvSpPr/>
            <p:nvPr/>
          </p:nvSpPr>
          <p:spPr bwMode="auto">
            <a:xfrm>
              <a:off x="8212138" y="2728681"/>
              <a:ext cx="55562" cy="279400"/>
            </a:xfrm>
            <a:custGeom>
              <a:gdLst>
                <a:gd fmla="*/ 31750 w 35" name="T0"/>
                <a:gd fmla="*/ 279400 h 176" name="T1"/>
                <a:gd fmla="*/ 55562 w 35" name="T2"/>
                <a:gd fmla="*/ 115888 h 176" name="T3"/>
                <a:gd fmla="*/ 55562 w 35" name="T4"/>
                <a:gd fmla="*/ 0 h 176" name="T5"/>
                <a:gd fmla="*/ 31750 w 35" name="T6"/>
                <a:gd fmla="*/ 47625 h 176" name="T7"/>
                <a:gd fmla="*/ 0 w 35" name="T8"/>
                <a:gd fmla="*/ 279400 h 176" name="T9"/>
                <a:gd fmla="*/ 31750 w 35" name="T10"/>
                <a:gd fmla="*/ 279400 h 17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76" w="35">
                  <a:moveTo>
                    <a:pt x="20" y="176"/>
                  </a:moveTo>
                  <a:lnTo>
                    <a:pt x="35" y="73"/>
                  </a:lnTo>
                  <a:lnTo>
                    <a:pt x="35" y="0"/>
                  </a:lnTo>
                  <a:lnTo>
                    <a:pt x="20" y="30"/>
                  </a:lnTo>
                  <a:lnTo>
                    <a:pt x="0" y="176"/>
                  </a:lnTo>
                  <a:lnTo>
                    <a:pt x="20" y="176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42" name="Freeform 557"/>
            <p:cNvSpPr/>
            <p:nvPr/>
          </p:nvSpPr>
          <p:spPr bwMode="auto">
            <a:xfrm>
              <a:off x="8121650" y="3308119"/>
              <a:ext cx="131762" cy="90488"/>
            </a:xfrm>
            <a:custGeom>
              <a:gdLst>
                <a:gd fmla="*/ 7937 w 83" name="T0"/>
                <a:gd fmla="*/ 0 h 57" name="T1"/>
                <a:gd fmla="*/ 0 w 83" name="T2"/>
                <a:gd fmla="*/ 22225 h 57" name="T3"/>
                <a:gd fmla="*/ 103187 w 83" name="T4"/>
                <a:gd fmla="*/ 80963 h 57" name="T5"/>
                <a:gd fmla="*/ 122237 w 83" name="T6"/>
                <a:gd fmla="*/ 90488 h 57" name="T7"/>
                <a:gd fmla="*/ 131762 w 83" name="T8"/>
                <a:gd fmla="*/ 68263 h 57" name="T9"/>
                <a:gd fmla="*/ 7937 w 83" name="T10"/>
                <a:gd fmla="*/ 0 h 5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57" w="83">
                  <a:moveTo>
                    <a:pt x="5" y="0"/>
                  </a:moveTo>
                  <a:lnTo>
                    <a:pt x="0" y="14"/>
                  </a:lnTo>
                  <a:lnTo>
                    <a:pt x="65" y="51"/>
                  </a:lnTo>
                  <a:lnTo>
                    <a:pt x="77" y="57"/>
                  </a:lnTo>
                  <a:lnTo>
                    <a:pt x="83" y="4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43" name="Freeform 558"/>
            <p:cNvSpPr/>
            <p:nvPr/>
          </p:nvSpPr>
          <p:spPr bwMode="auto">
            <a:xfrm>
              <a:off x="8013700" y="3341456"/>
              <a:ext cx="206375" cy="354013"/>
            </a:xfrm>
            <a:custGeom>
              <a:gdLst>
                <a:gd fmla="*/ 206375 w 103" name="T0"/>
                <a:gd fmla="*/ 43754 h 178" name="T1"/>
                <a:gd fmla="*/ 162295 w 103" name="T2"/>
                <a:gd fmla="*/ 147174 h 178" name="T3"/>
                <a:gd fmla="*/ 128233 w 103" name="T4"/>
                <a:gd fmla="*/ 298326 h 178" name="T5"/>
                <a:gd fmla="*/ 36066 w 103" name="T6"/>
                <a:gd fmla="*/ 346058 h 178" name="T7"/>
                <a:gd fmla="*/ 2004 w 103" name="T8"/>
                <a:gd fmla="*/ 222750 h 178" name="T9"/>
                <a:gd fmla="*/ 38069 w 103" name="T10"/>
                <a:gd fmla="*/ 87509 h 178" name="T11"/>
                <a:gd fmla="*/ 108197 w 103" name="T12"/>
                <a:gd fmla="*/ 25855 h 178" name="T13"/>
                <a:gd fmla="*/ 124226 w 103" name="T14"/>
                <a:gd fmla="*/ 0 h 178" name="T15"/>
                <a:gd fmla="*/ 206375 w 103" name="T16"/>
                <a:gd fmla="*/ 43754 h 17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78" w="103">
                  <a:moveTo>
                    <a:pt x="103" y="22"/>
                  </a:moveTo>
                  <a:cubicBezTo>
                    <a:pt x="102" y="27"/>
                    <a:pt x="81" y="70"/>
                    <a:pt x="81" y="74"/>
                  </a:cubicBezTo>
                  <a:cubicBezTo>
                    <a:pt x="81" y="77"/>
                    <a:pt x="69" y="145"/>
                    <a:pt x="64" y="150"/>
                  </a:cubicBezTo>
                  <a:cubicBezTo>
                    <a:pt x="59" y="155"/>
                    <a:pt x="24" y="178"/>
                    <a:pt x="18" y="174"/>
                  </a:cubicBezTo>
                  <a:cubicBezTo>
                    <a:pt x="12" y="169"/>
                    <a:pt x="0" y="121"/>
                    <a:pt x="1" y="112"/>
                  </a:cubicBezTo>
                  <a:cubicBezTo>
                    <a:pt x="2" y="103"/>
                    <a:pt x="13" y="51"/>
                    <a:pt x="19" y="44"/>
                  </a:cubicBezTo>
                  <a:cubicBezTo>
                    <a:pt x="26" y="36"/>
                    <a:pt x="49" y="15"/>
                    <a:pt x="54" y="13"/>
                  </a:cubicBezTo>
                  <a:cubicBezTo>
                    <a:pt x="58" y="11"/>
                    <a:pt x="62" y="0"/>
                    <a:pt x="62" y="0"/>
                  </a:cubicBezTo>
                  <a:lnTo>
                    <a:pt x="103" y="22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44" name="Freeform 559"/>
            <p:cNvSpPr/>
            <p:nvPr/>
          </p:nvSpPr>
          <p:spPr bwMode="auto">
            <a:xfrm>
              <a:off x="7932738" y="2138131"/>
              <a:ext cx="246062" cy="566738"/>
            </a:xfrm>
            <a:custGeom>
              <a:gdLst>
                <a:gd fmla="*/ 0 w 124" name="T0"/>
                <a:gd fmla="*/ 0 h 285" name="T1"/>
                <a:gd fmla="*/ 220265 w 124" name="T2"/>
                <a:gd fmla="*/ 83519 h 285" name="T3"/>
                <a:gd fmla="*/ 246062 w 124" name="T4"/>
                <a:gd fmla="*/ 278398 h 285" name="T5"/>
                <a:gd fmla="*/ 236140 w 124" name="T6"/>
                <a:gd fmla="*/ 381802 h 285" name="T7"/>
                <a:gd fmla="*/ 0 w 124" name="T8"/>
                <a:gd fmla="*/ 566738 h 285" name="T9"/>
                <a:gd fmla="*/ 0 w 124" name="T10"/>
                <a:gd fmla="*/ 0 h 285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285" w="124">
                  <a:moveTo>
                    <a:pt x="0" y="0"/>
                  </a:moveTo>
                  <a:cubicBezTo>
                    <a:pt x="6" y="0"/>
                    <a:pt x="100" y="12"/>
                    <a:pt x="111" y="42"/>
                  </a:cubicBezTo>
                  <a:cubicBezTo>
                    <a:pt x="123" y="73"/>
                    <a:pt x="124" y="140"/>
                    <a:pt x="124" y="140"/>
                  </a:cubicBezTo>
                  <a:cubicBezTo>
                    <a:pt x="119" y="192"/>
                    <a:pt x="119" y="192"/>
                    <a:pt x="119" y="192"/>
                  </a:cubicBezTo>
                  <a:cubicBezTo>
                    <a:pt x="119" y="192"/>
                    <a:pt x="60" y="279"/>
                    <a:pt x="0" y="2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D5C2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45" name="Freeform 560"/>
            <p:cNvSpPr/>
            <p:nvPr/>
          </p:nvSpPr>
          <p:spPr bwMode="auto">
            <a:xfrm>
              <a:off x="7424738" y="2428644"/>
              <a:ext cx="508000" cy="949325"/>
            </a:xfrm>
            <a:custGeom>
              <a:gdLst>
                <a:gd fmla="*/ 508000 w 255" name="T0"/>
                <a:gd fmla="*/ 579148 h 477" name="T1"/>
                <a:gd fmla="*/ 197224 w 255" name="T2"/>
                <a:gd fmla="*/ 579148 h 477" name="T3"/>
                <a:gd fmla="*/ 314761 w 255" name="T4"/>
                <a:gd fmla="*/ 875688 h 477" name="T5"/>
                <a:gd fmla="*/ 183278 w 255" name="T6"/>
                <a:gd fmla="*/ 949325 h 477" name="T7"/>
                <a:gd fmla="*/ 5976 w 255" name="T8"/>
                <a:gd fmla="*/ 593079 h 477" name="T9"/>
                <a:gd fmla="*/ 13945 w 255" name="T10"/>
                <a:gd fmla="*/ 252755 h 477" name="T11"/>
                <a:gd fmla="*/ 191247 w 255" name="T12"/>
                <a:gd fmla="*/ 5971 h 477" name="T13"/>
                <a:gd fmla="*/ 229098 w 255" name="T14"/>
                <a:gd fmla="*/ 5971 h 477" name="T15"/>
                <a:gd fmla="*/ 404408 w 255" name="T16"/>
                <a:gd fmla="*/ 320422 h 477" name="T17"/>
                <a:gd fmla="*/ 508000 w 255" name="T18"/>
                <a:gd fmla="*/ 579148 h 477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477" w="255">
                  <a:moveTo>
                    <a:pt x="255" y="291"/>
                  </a:moveTo>
                  <a:cubicBezTo>
                    <a:pt x="99" y="291"/>
                    <a:pt x="99" y="291"/>
                    <a:pt x="99" y="291"/>
                  </a:cubicBezTo>
                  <a:cubicBezTo>
                    <a:pt x="99" y="291"/>
                    <a:pt x="155" y="439"/>
                    <a:pt x="158" y="440"/>
                  </a:cubicBezTo>
                  <a:cubicBezTo>
                    <a:pt x="92" y="477"/>
                    <a:pt x="92" y="477"/>
                    <a:pt x="92" y="477"/>
                  </a:cubicBezTo>
                  <a:cubicBezTo>
                    <a:pt x="92" y="477"/>
                    <a:pt x="6" y="306"/>
                    <a:pt x="3" y="298"/>
                  </a:cubicBezTo>
                  <a:cubicBezTo>
                    <a:pt x="1" y="291"/>
                    <a:pt x="0" y="139"/>
                    <a:pt x="7" y="127"/>
                  </a:cubicBezTo>
                  <a:cubicBezTo>
                    <a:pt x="14" y="114"/>
                    <a:pt x="87" y="5"/>
                    <a:pt x="96" y="3"/>
                  </a:cubicBezTo>
                  <a:cubicBezTo>
                    <a:pt x="106" y="0"/>
                    <a:pt x="115" y="3"/>
                    <a:pt x="115" y="3"/>
                  </a:cubicBezTo>
                  <a:cubicBezTo>
                    <a:pt x="203" y="161"/>
                    <a:pt x="203" y="161"/>
                    <a:pt x="203" y="161"/>
                  </a:cubicBezTo>
                  <a:lnTo>
                    <a:pt x="255" y="291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46" name="Freeform 561"/>
            <p:cNvSpPr/>
            <p:nvPr/>
          </p:nvSpPr>
          <p:spPr bwMode="auto">
            <a:xfrm>
              <a:off x="7583488" y="2696931"/>
              <a:ext cx="42862" cy="160338"/>
            </a:xfrm>
            <a:custGeom>
              <a:gdLst>
                <a:gd fmla="*/ 24493 w 21" name="T0"/>
                <a:gd fmla="*/ 0 h 80" name="T1"/>
                <a:gd fmla="*/ 42862 w 21" name="T2"/>
                <a:gd fmla="*/ 96203 h 80" name="T3"/>
                <a:gd fmla="*/ 42862 w 21" name="T4"/>
                <a:gd fmla="*/ 126266 h 80" name="T5"/>
                <a:gd fmla="*/ 24493 w 21" name="T6"/>
                <a:gd fmla="*/ 64135 h 80" name="T7"/>
                <a:gd fmla="*/ 14287 w 21" name="T8"/>
                <a:gd fmla="*/ 160338 h 80" name="T9"/>
                <a:gd fmla="*/ 24493 w 21" name="T10"/>
                <a:gd fmla="*/ 0 h 8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80" w="21">
                  <a:moveTo>
                    <a:pt x="12" y="0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3"/>
                    <a:pt x="15" y="25"/>
                    <a:pt x="12" y="32"/>
                  </a:cubicBezTo>
                  <a:cubicBezTo>
                    <a:pt x="10" y="38"/>
                    <a:pt x="7" y="80"/>
                    <a:pt x="7" y="80"/>
                  </a:cubicBezTo>
                  <a:cubicBezTo>
                    <a:pt x="7" y="80"/>
                    <a:pt x="0" y="24"/>
                    <a:pt x="12" y="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47" name="Freeform 562"/>
            <p:cNvSpPr/>
            <p:nvPr/>
          </p:nvSpPr>
          <p:spPr bwMode="auto">
            <a:xfrm>
              <a:off x="7599363" y="2728681"/>
              <a:ext cx="53975" cy="279400"/>
            </a:xfrm>
            <a:custGeom>
              <a:gdLst>
                <a:gd fmla="*/ 22225 w 34" name="T0"/>
                <a:gd fmla="*/ 279400 h 176" name="T1"/>
                <a:gd fmla="*/ 0 w 34" name="T2"/>
                <a:gd fmla="*/ 115888 h 176" name="T3"/>
                <a:gd fmla="*/ 0 w 34" name="T4"/>
                <a:gd fmla="*/ 0 h 176" name="T5"/>
                <a:gd fmla="*/ 22225 w 34" name="T6"/>
                <a:gd fmla="*/ 47625 h 176" name="T7"/>
                <a:gd fmla="*/ 53975 w 34" name="T8"/>
                <a:gd fmla="*/ 279400 h 176" name="T9"/>
                <a:gd fmla="*/ 22225 w 34" name="T10"/>
                <a:gd fmla="*/ 279400 h 17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76" w="34">
                  <a:moveTo>
                    <a:pt x="14" y="176"/>
                  </a:moveTo>
                  <a:lnTo>
                    <a:pt x="0" y="73"/>
                  </a:lnTo>
                  <a:lnTo>
                    <a:pt x="0" y="0"/>
                  </a:lnTo>
                  <a:lnTo>
                    <a:pt x="14" y="30"/>
                  </a:lnTo>
                  <a:lnTo>
                    <a:pt x="34" y="176"/>
                  </a:lnTo>
                  <a:lnTo>
                    <a:pt x="14" y="176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48" name="Freeform 563"/>
            <p:cNvSpPr/>
            <p:nvPr/>
          </p:nvSpPr>
          <p:spPr bwMode="auto">
            <a:xfrm>
              <a:off x="7612063" y="3308119"/>
              <a:ext cx="133350" cy="90488"/>
            </a:xfrm>
            <a:custGeom>
              <a:gdLst>
                <a:gd fmla="*/ 123825 w 84" name="T0"/>
                <a:gd fmla="*/ 0 h 57" name="T1"/>
                <a:gd fmla="*/ 133350 w 84" name="T2"/>
                <a:gd fmla="*/ 22225 h 57" name="T3"/>
                <a:gd fmla="*/ 28575 w 84" name="T4"/>
                <a:gd fmla="*/ 80963 h 57" name="T5"/>
                <a:gd fmla="*/ 9525 w 84" name="T6"/>
                <a:gd fmla="*/ 90488 h 57" name="T7"/>
                <a:gd fmla="*/ 0 w 84" name="T8"/>
                <a:gd fmla="*/ 68263 h 57" name="T9"/>
                <a:gd fmla="*/ 123825 w 84" name="T10"/>
                <a:gd fmla="*/ 0 h 5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57" w="84">
                  <a:moveTo>
                    <a:pt x="78" y="0"/>
                  </a:moveTo>
                  <a:lnTo>
                    <a:pt x="84" y="14"/>
                  </a:lnTo>
                  <a:lnTo>
                    <a:pt x="18" y="51"/>
                  </a:lnTo>
                  <a:lnTo>
                    <a:pt x="6" y="57"/>
                  </a:lnTo>
                  <a:lnTo>
                    <a:pt x="0" y="4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49" name="Freeform 564"/>
            <p:cNvSpPr/>
            <p:nvPr/>
          </p:nvSpPr>
          <p:spPr bwMode="auto">
            <a:xfrm>
              <a:off x="7645400" y="3341456"/>
              <a:ext cx="206375" cy="354013"/>
            </a:xfrm>
            <a:custGeom>
              <a:gdLst>
                <a:gd fmla="*/ 0 w 103" name="T0"/>
                <a:gd fmla="*/ 43754 h 178" name="T1"/>
                <a:gd fmla="*/ 46084 w 103" name="T2"/>
                <a:gd fmla="*/ 147174 h 178" name="T3"/>
                <a:gd fmla="*/ 78142 w 103" name="T4"/>
                <a:gd fmla="*/ 298326 h 178" name="T5"/>
                <a:gd fmla="*/ 170309 w 103" name="T6"/>
                <a:gd fmla="*/ 346058 h 178" name="T7"/>
                <a:gd fmla="*/ 204371 w 103" name="T8"/>
                <a:gd fmla="*/ 222750 h 178" name="T9"/>
                <a:gd fmla="*/ 168306 w 103" name="T10"/>
                <a:gd fmla="*/ 87509 h 178" name="T11"/>
                <a:gd fmla="*/ 100182 w 103" name="T12"/>
                <a:gd fmla="*/ 25855 h 178" name="T13"/>
                <a:gd fmla="*/ 82149 w 103" name="T14"/>
                <a:gd fmla="*/ 0 h 178" name="T15"/>
                <a:gd fmla="*/ 0 w 103" name="T16"/>
                <a:gd fmla="*/ 43754 h 17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78" w="103">
                  <a:moveTo>
                    <a:pt x="0" y="22"/>
                  </a:moveTo>
                  <a:cubicBezTo>
                    <a:pt x="1" y="27"/>
                    <a:pt x="23" y="70"/>
                    <a:pt x="23" y="74"/>
                  </a:cubicBezTo>
                  <a:cubicBezTo>
                    <a:pt x="23" y="77"/>
                    <a:pt x="34" y="145"/>
                    <a:pt x="39" y="150"/>
                  </a:cubicBezTo>
                  <a:cubicBezTo>
                    <a:pt x="44" y="155"/>
                    <a:pt x="79" y="178"/>
                    <a:pt x="85" y="174"/>
                  </a:cubicBezTo>
                  <a:cubicBezTo>
                    <a:pt x="91" y="169"/>
                    <a:pt x="103" y="121"/>
                    <a:pt x="102" y="112"/>
                  </a:cubicBezTo>
                  <a:cubicBezTo>
                    <a:pt x="101" y="103"/>
                    <a:pt x="90" y="51"/>
                    <a:pt x="84" y="44"/>
                  </a:cubicBezTo>
                  <a:cubicBezTo>
                    <a:pt x="77" y="36"/>
                    <a:pt x="54" y="15"/>
                    <a:pt x="50" y="13"/>
                  </a:cubicBezTo>
                  <a:cubicBezTo>
                    <a:pt x="45" y="11"/>
                    <a:pt x="41" y="0"/>
                    <a:pt x="41" y="0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50" name="Freeform 565"/>
            <p:cNvSpPr/>
            <p:nvPr/>
          </p:nvSpPr>
          <p:spPr bwMode="auto">
            <a:xfrm>
              <a:off x="7810500" y="2704869"/>
              <a:ext cx="242887" cy="303213"/>
            </a:xfrm>
            <a:custGeom>
              <a:gdLst>
                <a:gd fmla="*/ 121444 w 122" name="T0"/>
                <a:gd fmla="*/ 41891 h 152" name="T1"/>
                <a:gd fmla="*/ 0 w 122" name="T2"/>
                <a:gd fmla="*/ 0 h 152" name="T3"/>
                <a:gd fmla="*/ 121444 w 122" name="T4"/>
                <a:gd fmla="*/ 303213 h 152" name="T5"/>
                <a:gd fmla="*/ 242887 w 122" name="T6"/>
                <a:gd fmla="*/ 0 h 152" name="T7"/>
                <a:gd fmla="*/ 121444 w 122" name="T8"/>
                <a:gd fmla="*/ 41891 h 15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52" w="122">
                  <a:moveTo>
                    <a:pt x="61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30"/>
                    <a:pt x="61" y="152"/>
                    <a:pt x="61" y="152"/>
                  </a:cubicBezTo>
                  <a:cubicBezTo>
                    <a:pt x="61" y="152"/>
                    <a:pt x="110" y="30"/>
                    <a:pt x="122" y="0"/>
                  </a:cubicBezTo>
                  <a:lnTo>
                    <a:pt x="61" y="21"/>
                  </a:lnTo>
                  <a:close/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51" name="Freeform 566"/>
            <p:cNvSpPr/>
            <p:nvPr/>
          </p:nvSpPr>
          <p:spPr bwMode="auto">
            <a:xfrm>
              <a:off x="7645400" y="2415944"/>
              <a:ext cx="574675" cy="393700"/>
            </a:xfrm>
            <a:custGeom>
              <a:gdLst>
                <a:gd fmla="*/ 560707 w 288" name="T0"/>
                <a:gd fmla="*/ 0 h 197" name="T1"/>
                <a:gd fmla="*/ 534767 w 288" name="T2"/>
                <a:gd fmla="*/ 0 h 197" name="T3"/>
                <a:gd fmla="*/ 524790 w 288" name="T4"/>
                <a:gd fmla="*/ 103921 h 197" name="T5"/>
                <a:gd fmla="*/ 287338 w 288" name="T6"/>
                <a:gd fmla="*/ 289779 h 197" name="T7"/>
                <a:gd fmla="*/ 49885 w 288" name="T8"/>
                <a:gd fmla="*/ 103921 h 197" name="T9"/>
                <a:gd fmla="*/ 39908 w 288" name="T10"/>
                <a:gd fmla="*/ 0 h 197" name="T11"/>
                <a:gd fmla="*/ 13968 w 288" name="T12"/>
                <a:gd fmla="*/ 0 h 197" name="T13"/>
                <a:gd fmla="*/ 13968 w 288" name="T14"/>
                <a:gd fmla="*/ 99924 h 197" name="T15"/>
                <a:gd fmla="*/ 59862 w 288" name="T16"/>
                <a:gd fmla="*/ 133898 h 197" name="T17"/>
                <a:gd fmla="*/ 109747 w 288" name="T18"/>
                <a:gd fmla="*/ 269794 h 197" name="T19"/>
                <a:gd fmla="*/ 287338 w 288" name="T20"/>
                <a:gd fmla="*/ 393700 h 197" name="T21"/>
                <a:gd fmla="*/ 464928 w 288" name="T22"/>
                <a:gd fmla="*/ 269794 h 197" name="T23"/>
                <a:gd fmla="*/ 514813 w 288" name="T24"/>
                <a:gd fmla="*/ 133898 h 197" name="T25"/>
                <a:gd fmla="*/ 560707 w 288" name="T26"/>
                <a:gd fmla="*/ 99924 h 197" name="T27"/>
                <a:gd fmla="*/ 560707 w 288" name="T28"/>
                <a:gd fmla="*/ 0 h 197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b" l="0" r="r" t="0"/>
              <a:pathLst>
                <a:path h="197" w="288">
                  <a:moveTo>
                    <a:pt x="281" y="0"/>
                  </a:moveTo>
                  <a:cubicBezTo>
                    <a:pt x="273" y="0"/>
                    <a:pt x="268" y="0"/>
                    <a:pt x="268" y="0"/>
                  </a:cubicBezTo>
                  <a:cubicBezTo>
                    <a:pt x="263" y="52"/>
                    <a:pt x="263" y="52"/>
                    <a:pt x="263" y="52"/>
                  </a:cubicBezTo>
                  <a:cubicBezTo>
                    <a:pt x="263" y="52"/>
                    <a:pt x="185" y="145"/>
                    <a:pt x="144" y="145"/>
                  </a:cubicBezTo>
                  <a:cubicBezTo>
                    <a:pt x="104" y="145"/>
                    <a:pt x="25" y="52"/>
                    <a:pt x="25" y="5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5" y="0"/>
                    <a:pt x="7" y="0"/>
                  </a:cubicBezTo>
                  <a:cubicBezTo>
                    <a:pt x="0" y="0"/>
                    <a:pt x="6" y="41"/>
                    <a:pt x="7" y="50"/>
                  </a:cubicBezTo>
                  <a:cubicBezTo>
                    <a:pt x="9" y="59"/>
                    <a:pt x="30" y="67"/>
                    <a:pt x="30" y="67"/>
                  </a:cubicBezTo>
                  <a:cubicBezTo>
                    <a:pt x="30" y="67"/>
                    <a:pt x="47" y="115"/>
                    <a:pt x="55" y="135"/>
                  </a:cubicBezTo>
                  <a:cubicBezTo>
                    <a:pt x="64" y="155"/>
                    <a:pt x="144" y="197"/>
                    <a:pt x="144" y="197"/>
                  </a:cubicBezTo>
                  <a:cubicBezTo>
                    <a:pt x="144" y="197"/>
                    <a:pt x="224" y="155"/>
                    <a:pt x="233" y="135"/>
                  </a:cubicBezTo>
                  <a:cubicBezTo>
                    <a:pt x="242" y="115"/>
                    <a:pt x="258" y="67"/>
                    <a:pt x="258" y="67"/>
                  </a:cubicBezTo>
                  <a:cubicBezTo>
                    <a:pt x="258" y="67"/>
                    <a:pt x="279" y="59"/>
                    <a:pt x="281" y="50"/>
                  </a:cubicBezTo>
                  <a:cubicBezTo>
                    <a:pt x="282" y="41"/>
                    <a:pt x="288" y="0"/>
                    <a:pt x="281" y="0"/>
                  </a:cubicBezTo>
                  <a:close/>
                </a:path>
              </a:pathLst>
            </a:custGeom>
            <a:solidFill>
              <a:srgbClr val="FCCFA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52" name="Freeform 567"/>
            <p:cNvSpPr/>
            <p:nvPr/>
          </p:nvSpPr>
          <p:spPr bwMode="auto">
            <a:xfrm>
              <a:off x="7685088" y="2138131"/>
              <a:ext cx="315912" cy="590550"/>
            </a:xfrm>
            <a:custGeom>
              <a:gdLst>
                <a:gd fmla="*/ 161955 w 158" name="T0"/>
                <a:gd fmla="*/ 534875 h 297" name="T1"/>
                <a:gd fmla="*/ 161955 w 158" name="T2"/>
                <a:gd fmla="*/ 534875 h 297" name="T3"/>
                <a:gd fmla="*/ 9997 w 158" name="T4"/>
                <a:gd fmla="*/ 381770 h 297" name="T5"/>
                <a:gd fmla="*/ 0 w 158" name="T6"/>
                <a:gd fmla="*/ 278374 h 297" name="T7"/>
                <a:gd fmla="*/ 25993 w 158" name="T8"/>
                <a:gd fmla="*/ 83512 h 297" name="T9"/>
                <a:gd fmla="*/ 247931 w 158" name="T10"/>
                <a:gd fmla="*/ 0 h 297" name="T11"/>
                <a:gd fmla="*/ 247931 w 158" name="T12"/>
                <a:gd fmla="*/ 534875 h 297" name="T13"/>
                <a:gd fmla="*/ 315912 w 158" name="T14"/>
                <a:gd fmla="*/ 590550 h 297" name="T15"/>
                <a:gd fmla="*/ 161955 w 158" name="T16"/>
                <a:gd fmla="*/ 534875 h 29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97" w="158">
                  <a:moveTo>
                    <a:pt x="81" y="269"/>
                  </a:moveTo>
                  <a:cubicBezTo>
                    <a:pt x="81" y="269"/>
                    <a:pt x="81" y="269"/>
                    <a:pt x="81" y="269"/>
                  </a:cubicBezTo>
                  <a:cubicBezTo>
                    <a:pt x="39" y="242"/>
                    <a:pt x="5" y="192"/>
                    <a:pt x="5" y="19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0"/>
                    <a:pt x="1" y="73"/>
                    <a:pt x="13" y="42"/>
                  </a:cubicBezTo>
                  <a:cubicBezTo>
                    <a:pt x="24" y="12"/>
                    <a:pt x="118" y="0"/>
                    <a:pt x="124" y="0"/>
                  </a:cubicBezTo>
                  <a:cubicBezTo>
                    <a:pt x="124" y="269"/>
                    <a:pt x="124" y="269"/>
                    <a:pt x="124" y="269"/>
                  </a:cubicBezTo>
                  <a:cubicBezTo>
                    <a:pt x="124" y="281"/>
                    <a:pt x="158" y="297"/>
                    <a:pt x="158" y="297"/>
                  </a:cubicBezTo>
                  <a:cubicBezTo>
                    <a:pt x="115" y="293"/>
                    <a:pt x="84" y="270"/>
                    <a:pt x="81" y="269"/>
                  </a:cubicBezTo>
                  <a:close/>
                </a:path>
              </a:pathLst>
            </a:custGeom>
            <a:solidFill>
              <a:srgbClr val="6D4B1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53" name="Freeform 568"/>
            <p:cNvSpPr/>
            <p:nvPr/>
          </p:nvSpPr>
          <p:spPr bwMode="auto">
            <a:xfrm>
              <a:off x="10791825" y="3220806"/>
              <a:ext cx="677862" cy="615950"/>
            </a:xfrm>
            <a:custGeom>
              <a:gdLst>
                <a:gd fmla="*/ 677862 w 427" name="T0"/>
                <a:gd fmla="*/ 395288 h 388" name="T1"/>
                <a:gd fmla="*/ 454025 w 427" name="T2"/>
                <a:gd fmla="*/ 615950 h 388" name="T3"/>
                <a:gd fmla="*/ 334962 w 427" name="T4"/>
                <a:gd fmla="*/ 615950 h 388" name="T5"/>
                <a:gd fmla="*/ 0 w 427" name="T6"/>
                <a:gd fmla="*/ 282575 h 388" name="T7"/>
                <a:gd fmla="*/ 285750 w 427" name="T8"/>
                <a:gd fmla="*/ 0 h 388" name="T9"/>
                <a:gd fmla="*/ 677862 w 427" name="T10"/>
                <a:gd fmla="*/ 395288 h 388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388" w="427">
                  <a:moveTo>
                    <a:pt x="427" y="249"/>
                  </a:moveTo>
                  <a:lnTo>
                    <a:pt x="286" y="388"/>
                  </a:lnTo>
                  <a:lnTo>
                    <a:pt x="211" y="388"/>
                  </a:lnTo>
                  <a:lnTo>
                    <a:pt x="0" y="178"/>
                  </a:lnTo>
                  <a:lnTo>
                    <a:pt x="180" y="0"/>
                  </a:lnTo>
                  <a:lnTo>
                    <a:pt x="427" y="249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54" name="Freeform 569"/>
            <p:cNvSpPr/>
            <p:nvPr/>
          </p:nvSpPr>
          <p:spPr bwMode="auto">
            <a:xfrm>
              <a:off x="11126787" y="3776431"/>
              <a:ext cx="119062" cy="60325"/>
            </a:xfrm>
            <a:custGeom>
              <a:gdLst>
                <a:gd fmla="*/ 119062 w 75" name="T0"/>
                <a:gd fmla="*/ 60325 h 38" name="T1"/>
                <a:gd fmla="*/ 60325 w 75" name="T2"/>
                <a:gd fmla="*/ 0 h 38" name="T3"/>
                <a:gd fmla="*/ 0 w 75" name="T4"/>
                <a:gd fmla="*/ 60325 h 38" name="T5"/>
                <a:gd fmla="*/ 119062 w 75" name="T6"/>
                <a:gd fmla="*/ 60325 h 38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38" w="75">
                  <a:moveTo>
                    <a:pt x="75" y="38"/>
                  </a:moveTo>
                  <a:lnTo>
                    <a:pt x="38" y="0"/>
                  </a:lnTo>
                  <a:lnTo>
                    <a:pt x="0" y="38"/>
                  </a:lnTo>
                  <a:lnTo>
                    <a:pt x="75" y="38"/>
                  </a:ln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55" name="Freeform 570"/>
            <p:cNvSpPr/>
            <p:nvPr/>
          </p:nvSpPr>
          <p:spPr bwMode="auto">
            <a:xfrm>
              <a:off x="11122025" y="3539894"/>
              <a:ext cx="239712" cy="239713"/>
            </a:xfrm>
            <a:custGeom>
              <a:gdLst>
                <a:gd fmla="*/ 3995 w 120" name="T0"/>
                <a:gd fmla="*/ 225730 h 120" name="T1"/>
                <a:gd fmla="*/ 225729 w 120" name="T2"/>
                <a:gd fmla="*/ 3995 h 120" name="T3"/>
                <a:gd fmla="*/ 237714 w 120" name="T4"/>
                <a:gd fmla="*/ 3995 h 120" name="T5"/>
                <a:gd fmla="*/ 237714 w 120" name="T6"/>
                <a:gd fmla="*/ 15981 h 120" name="T7"/>
                <a:gd fmla="*/ 13983 w 120" name="T8"/>
                <a:gd fmla="*/ 237715 h 120" name="T9"/>
                <a:gd fmla="*/ 3995 w 120" name="T10"/>
                <a:gd fmla="*/ 237715 h 120" name="T11"/>
                <a:gd fmla="*/ 3995 w 120" name="T12"/>
                <a:gd fmla="*/ 225730 h 12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20" w="120">
                  <a:moveTo>
                    <a:pt x="2" y="113"/>
                  </a:moveTo>
                  <a:cubicBezTo>
                    <a:pt x="113" y="2"/>
                    <a:pt x="113" y="2"/>
                    <a:pt x="113" y="2"/>
                  </a:cubicBezTo>
                  <a:cubicBezTo>
                    <a:pt x="114" y="0"/>
                    <a:pt x="117" y="0"/>
                    <a:pt x="119" y="2"/>
                  </a:cubicBezTo>
                  <a:cubicBezTo>
                    <a:pt x="120" y="3"/>
                    <a:pt x="120" y="6"/>
                    <a:pt x="119" y="8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0"/>
                    <a:pt x="3" y="120"/>
                    <a:pt x="2" y="119"/>
                  </a:cubicBezTo>
                  <a:cubicBezTo>
                    <a:pt x="0" y="117"/>
                    <a:pt x="0" y="115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56" name="Freeform 571"/>
            <p:cNvSpPr/>
            <p:nvPr/>
          </p:nvSpPr>
          <p:spPr bwMode="auto">
            <a:xfrm>
              <a:off x="11096625" y="3514494"/>
              <a:ext cx="239712" cy="238125"/>
            </a:xfrm>
            <a:custGeom>
              <a:gdLst>
                <a:gd fmla="*/ 1998 w 120" name="T0"/>
                <a:gd fmla="*/ 224234 h 120" name="T1"/>
                <a:gd fmla="*/ 223731 w 120" name="T2"/>
                <a:gd fmla="*/ 1984 h 120" name="T3"/>
                <a:gd fmla="*/ 235717 w 120" name="T4"/>
                <a:gd fmla="*/ 1984 h 120" name="T5"/>
                <a:gd fmla="*/ 235717 w 120" name="T6"/>
                <a:gd fmla="*/ 13891 h 120" name="T7"/>
                <a:gd fmla="*/ 13983 w 120" name="T8"/>
                <a:gd fmla="*/ 234156 h 120" name="T9"/>
                <a:gd fmla="*/ 1998 w 120" name="T10"/>
                <a:gd fmla="*/ 234156 h 120" name="T11"/>
                <a:gd fmla="*/ 1998 w 120" name="T12"/>
                <a:gd fmla="*/ 224234 h 12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20" w="120">
                  <a:moveTo>
                    <a:pt x="1" y="113"/>
                  </a:moveTo>
                  <a:cubicBezTo>
                    <a:pt x="112" y="1"/>
                    <a:pt x="112" y="1"/>
                    <a:pt x="112" y="1"/>
                  </a:cubicBezTo>
                  <a:cubicBezTo>
                    <a:pt x="114" y="0"/>
                    <a:pt x="117" y="0"/>
                    <a:pt x="118" y="1"/>
                  </a:cubicBezTo>
                  <a:cubicBezTo>
                    <a:pt x="120" y="3"/>
                    <a:pt x="120" y="6"/>
                    <a:pt x="118" y="7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5" y="120"/>
                    <a:pt x="3" y="120"/>
                    <a:pt x="1" y="118"/>
                  </a:cubicBezTo>
                  <a:cubicBezTo>
                    <a:pt x="0" y="117"/>
                    <a:pt x="0" y="114"/>
                    <a:pt x="1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57" name="Freeform 572"/>
            <p:cNvSpPr/>
            <p:nvPr/>
          </p:nvSpPr>
          <p:spPr bwMode="auto">
            <a:xfrm>
              <a:off x="11020425" y="3439881"/>
              <a:ext cx="241300" cy="239713"/>
            </a:xfrm>
            <a:custGeom>
              <a:gdLst>
                <a:gd fmla="*/ 3988 w 121" name="T0"/>
                <a:gd fmla="*/ 225730 h 120" name="T1"/>
                <a:gd fmla="*/ 227340 w 121" name="T2"/>
                <a:gd fmla="*/ 1998 h 120" name="T3"/>
                <a:gd fmla="*/ 237312 w 121" name="T4"/>
                <a:gd fmla="*/ 1998 h 120" name="T5"/>
                <a:gd fmla="*/ 239306 w 121" name="T6"/>
                <a:gd fmla="*/ 3995 h 120" name="T7"/>
                <a:gd fmla="*/ 239306 w 121" name="T8"/>
                <a:gd fmla="*/ 13983 h 120" name="T9"/>
                <a:gd fmla="*/ 13960 w 121" name="T10"/>
                <a:gd fmla="*/ 237715 h 120" name="T11"/>
                <a:gd fmla="*/ 5983 w 121" name="T12"/>
                <a:gd fmla="*/ 237715 h 120" name="T13"/>
                <a:gd fmla="*/ 3988 w 121" name="T14"/>
                <a:gd fmla="*/ 235718 h 120" name="T15"/>
                <a:gd fmla="*/ 3988 w 121" name="T16"/>
                <a:gd fmla="*/ 225730 h 12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20" w="120">
                  <a:moveTo>
                    <a:pt x="2" y="113"/>
                  </a:moveTo>
                  <a:cubicBezTo>
                    <a:pt x="114" y="1"/>
                    <a:pt x="114" y="1"/>
                    <a:pt x="114" y="1"/>
                  </a:cubicBezTo>
                  <a:cubicBezTo>
                    <a:pt x="115" y="0"/>
                    <a:pt x="118" y="0"/>
                    <a:pt x="119" y="1"/>
                  </a:cubicBezTo>
                  <a:cubicBezTo>
                    <a:pt x="120" y="2"/>
                    <a:pt x="120" y="2"/>
                    <a:pt x="120" y="2"/>
                  </a:cubicBezTo>
                  <a:cubicBezTo>
                    <a:pt x="121" y="3"/>
                    <a:pt x="121" y="5"/>
                    <a:pt x="120" y="7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0"/>
                    <a:pt x="4" y="120"/>
                    <a:pt x="3" y="119"/>
                  </a:cubicBezTo>
                  <a:cubicBezTo>
                    <a:pt x="2" y="118"/>
                    <a:pt x="2" y="118"/>
                    <a:pt x="2" y="118"/>
                  </a:cubicBezTo>
                  <a:cubicBezTo>
                    <a:pt x="0" y="117"/>
                    <a:pt x="0" y="115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58" name="Freeform 573"/>
            <p:cNvSpPr/>
            <p:nvPr/>
          </p:nvSpPr>
          <p:spPr bwMode="auto">
            <a:xfrm>
              <a:off x="10999787" y="3419244"/>
              <a:ext cx="239712" cy="238125"/>
            </a:xfrm>
            <a:custGeom>
              <a:gdLst>
                <a:gd fmla="*/ 3962 w 121" name="T0"/>
                <a:gd fmla="*/ 224234 h 120" name="T1"/>
                <a:gd fmla="*/ 223863 w 121" name="T2"/>
                <a:gd fmla="*/ 1984 h 120" name="T3"/>
                <a:gd fmla="*/ 235750 w 121" name="T4"/>
                <a:gd fmla="*/ 1984 h 120" name="T5"/>
                <a:gd fmla="*/ 235750 w 121" name="T6"/>
                <a:gd fmla="*/ 13891 h 120" name="T7"/>
                <a:gd fmla="*/ 15849 w 121" name="T8"/>
                <a:gd fmla="*/ 234156 h 120" name="T9"/>
                <a:gd fmla="*/ 3962 w 121" name="T10"/>
                <a:gd fmla="*/ 234156 h 120" name="T11"/>
                <a:gd fmla="*/ 3962 w 121" name="T12"/>
                <a:gd fmla="*/ 224234 h 12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20" w="120">
                  <a:moveTo>
                    <a:pt x="2" y="113"/>
                  </a:move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8" y="0"/>
                    <a:pt x="119" y="1"/>
                  </a:cubicBezTo>
                  <a:cubicBezTo>
                    <a:pt x="121" y="3"/>
                    <a:pt x="121" y="5"/>
                    <a:pt x="119" y="7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6" y="120"/>
                    <a:pt x="4" y="120"/>
                    <a:pt x="2" y="118"/>
                  </a:cubicBezTo>
                  <a:cubicBezTo>
                    <a:pt x="0" y="117"/>
                    <a:pt x="0" y="114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59" name="Freeform 574"/>
            <p:cNvSpPr/>
            <p:nvPr/>
          </p:nvSpPr>
          <p:spPr bwMode="auto">
            <a:xfrm>
              <a:off x="10975975" y="3392256"/>
              <a:ext cx="238125" cy="239713"/>
            </a:xfrm>
            <a:custGeom>
              <a:gdLst>
                <a:gd fmla="*/ 3969 w 120" name="T0"/>
                <a:gd fmla="*/ 225730 h 120" name="T1"/>
                <a:gd fmla="*/ 224234 w 120" name="T2"/>
                <a:gd fmla="*/ 3995 h 120" name="T3"/>
                <a:gd fmla="*/ 236141 w 120" name="T4"/>
                <a:gd fmla="*/ 3995 h 120" name="T5"/>
                <a:gd fmla="*/ 236141 w 120" name="T6"/>
                <a:gd fmla="*/ 15981 h 120" name="T7"/>
                <a:gd fmla="*/ 13891 w 120" name="T8"/>
                <a:gd fmla="*/ 237715 h 120" name="T9"/>
                <a:gd fmla="*/ 3969 w 120" name="T10"/>
                <a:gd fmla="*/ 237715 h 120" name="T11"/>
                <a:gd fmla="*/ 3969 w 120" name="T12"/>
                <a:gd fmla="*/ 225730 h 12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20" w="120">
                  <a:moveTo>
                    <a:pt x="2" y="113"/>
                  </a:moveTo>
                  <a:cubicBezTo>
                    <a:pt x="113" y="2"/>
                    <a:pt x="113" y="2"/>
                    <a:pt x="113" y="2"/>
                  </a:cubicBezTo>
                  <a:cubicBezTo>
                    <a:pt x="114" y="0"/>
                    <a:pt x="117" y="0"/>
                    <a:pt x="119" y="2"/>
                  </a:cubicBezTo>
                  <a:cubicBezTo>
                    <a:pt x="120" y="3"/>
                    <a:pt x="120" y="6"/>
                    <a:pt x="119" y="8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0"/>
                    <a:pt x="3" y="120"/>
                    <a:pt x="2" y="119"/>
                  </a:cubicBezTo>
                  <a:cubicBezTo>
                    <a:pt x="0" y="117"/>
                    <a:pt x="0" y="115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60" name="Freeform 575"/>
            <p:cNvSpPr/>
            <p:nvPr/>
          </p:nvSpPr>
          <p:spPr bwMode="auto">
            <a:xfrm>
              <a:off x="10920412" y="3336694"/>
              <a:ext cx="238125" cy="241300"/>
            </a:xfrm>
            <a:custGeom>
              <a:gdLst>
                <a:gd fmla="*/ 3969 w 120" name="T0"/>
                <a:gd fmla="*/ 225346 h 121" name="T1"/>
                <a:gd fmla="*/ 224234 w 120" name="T2"/>
                <a:gd fmla="*/ 3988 h 121" name="T3"/>
                <a:gd fmla="*/ 236141 w 120" name="T4"/>
                <a:gd fmla="*/ 3988 h 121" name="T5"/>
                <a:gd fmla="*/ 236141 w 120" name="T6"/>
                <a:gd fmla="*/ 15954 h 121" name="T7"/>
                <a:gd fmla="*/ 13891 w 120" name="T8"/>
                <a:gd fmla="*/ 237312 h 121" name="T9"/>
                <a:gd fmla="*/ 3969 w 120" name="T10"/>
                <a:gd fmla="*/ 237312 h 121" name="T11"/>
                <a:gd fmla="*/ 3969 w 120" name="T12"/>
                <a:gd fmla="*/ 225346 h 121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20" w="120">
                  <a:moveTo>
                    <a:pt x="2" y="113"/>
                  </a:moveTo>
                  <a:cubicBezTo>
                    <a:pt x="113" y="2"/>
                    <a:pt x="113" y="2"/>
                    <a:pt x="113" y="2"/>
                  </a:cubicBezTo>
                  <a:cubicBezTo>
                    <a:pt x="115" y="0"/>
                    <a:pt x="117" y="0"/>
                    <a:pt x="119" y="2"/>
                  </a:cubicBezTo>
                  <a:cubicBezTo>
                    <a:pt x="120" y="3"/>
                    <a:pt x="120" y="6"/>
                    <a:pt x="119" y="8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1"/>
                    <a:pt x="3" y="121"/>
                    <a:pt x="2" y="119"/>
                  </a:cubicBezTo>
                  <a:cubicBezTo>
                    <a:pt x="0" y="117"/>
                    <a:pt x="0" y="115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61" name="Freeform 576"/>
            <p:cNvSpPr/>
            <p:nvPr/>
          </p:nvSpPr>
          <p:spPr bwMode="auto">
            <a:xfrm>
              <a:off x="10891837" y="3308119"/>
              <a:ext cx="238125" cy="239713"/>
            </a:xfrm>
            <a:custGeom>
              <a:gdLst>
                <a:gd fmla="*/ 1984 w 120" name="T0"/>
                <a:gd fmla="*/ 225730 h 120" name="T1"/>
                <a:gd fmla="*/ 224234 w 120" name="T2"/>
                <a:gd fmla="*/ 1998 h 120" name="T3"/>
                <a:gd fmla="*/ 234156 w 120" name="T4"/>
                <a:gd fmla="*/ 1998 h 120" name="T5"/>
                <a:gd fmla="*/ 234156 w 120" name="T6"/>
                <a:gd fmla="*/ 13983 h 120" name="T7"/>
                <a:gd fmla="*/ 13891 w 120" name="T8"/>
                <a:gd fmla="*/ 237715 h 120" name="T9"/>
                <a:gd fmla="*/ 1984 w 120" name="T10"/>
                <a:gd fmla="*/ 237715 h 120" name="T11"/>
                <a:gd fmla="*/ 1984 w 120" name="T12"/>
                <a:gd fmla="*/ 225730 h 12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20" w="120">
                  <a:moveTo>
                    <a:pt x="1" y="113"/>
                  </a:moveTo>
                  <a:cubicBezTo>
                    <a:pt x="113" y="1"/>
                    <a:pt x="113" y="1"/>
                    <a:pt x="113" y="1"/>
                  </a:cubicBezTo>
                  <a:cubicBezTo>
                    <a:pt x="114" y="0"/>
                    <a:pt x="117" y="0"/>
                    <a:pt x="118" y="1"/>
                  </a:cubicBezTo>
                  <a:cubicBezTo>
                    <a:pt x="120" y="3"/>
                    <a:pt x="120" y="6"/>
                    <a:pt x="118" y="7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5" y="120"/>
                    <a:pt x="3" y="120"/>
                    <a:pt x="1" y="119"/>
                  </a:cubicBezTo>
                  <a:cubicBezTo>
                    <a:pt x="0" y="117"/>
                    <a:pt x="0" y="114"/>
                    <a:pt x="1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62" name="Freeform 577"/>
            <p:cNvSpPr/>
            <p:nvPr/>
          </p:nvSpPr>
          <p:spPr bwMode="auto">
            <a:xfrm>
              <a:off x="10631487" y="3362094"/>
              <a:ext cx="676275" cy="615950"/>
            </a:xfrm>
            <a:custGeom>
              <a:gdLst>
                <a:gd fmla="*/ 676275 w 426" name="T0"/>
                <a:gd fmla="*/ 393700 h 388" name="T1"/>
                <a:gd fmla="*/ 454025 w 426" name="T2"/>
                <a:gd fmla="*/ 615950 h 388" name="T3"/>
                <a:gd fmla="*/ 331788 w 426" name="T4"/>
                <a:gd fmla="*/ 615950 h 388" name="T5"/>
                <a:gd fmla="*/ 0 w 426" name="T6"/>
                <a:gd fmla="*/ 284163 h 388" name="T7"/>
                <a:gd fmla="*/ 282575 w 426" name="T8"/>
                <a:gd fmla="*/ 0 h 388" name="T9"/>
                <a:gd fmla="*/ 676275 w 426" name="T10"/>
                <a:gd fmla="*/ 393700 h 388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388" w="426">
                  <a:moveTo>
                    <a:pt x="426" y="248"/>
                  </a:moveTo>
                  <a:lnTo>
                    <a:pt x="286" y="388"/>
                  </a:lnTo>
                  <a:lnTo>
                    <a:pt x="209" y="388"/>
                  </a:lnTo>
                  <a:lnTo>
                    <a:pt x="0" y="179"/>
                  </a:lnTo>
                  <a:lnTo>
                    <a:pt x="178" y="0"/>
                  </a:lnTo>
                  <a:lnTo>
                    <a:pt x="426" y="248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63" name="Freeform 578"/>
            <p:cNvSpPr/>
            <p:nvPr/>
          </p:nvSpPr>
          <p:spPr bwMode="auto">
            <a:xfrm>
              <a:off x="10963275" y="3917719"/>
              <a:ext cx="122237" cy="60325"/>
            </a:xfrm>
            <a:custGeom>
              <a:gdLst>
                <a:gd fmla="*/ 122237 w 77" name="T0"/>
                <a:gd fmla="*/ 60325 h 38" name="T1"/>
                <a:gd fmla="*/ 61912 w 77" name="T2"/>
                <a:gd fmla="*/ 0 h 38" name="T3"/>
                <a:gd fmla="*/ 0 w 77" name="T4"/>
                <a:gd fmla="*/ 60325 h 38" name="T5"/>
                <a:gd fmla="*/ 122237 w 77" name="T6"/>
                <a:gd fmla="*/ 60325 h 38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38" w="77">
                  <a:moveTo>
                    <a:pt x="77" y="38"/>
                  </a:moveTo>
                  <a:lnTo>
                    <a:pt x="39" y="0"/>
                  </a:lnTo>
                  <a:lnTo>
                    <a:pt x="0" y="38"/>
                  </a:lnTo>
                  <a:lnTo>
                    <a:pt x="77" y="38"/>
                  </a:ln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64" name="Freeform 579"/>
            <p:cNvSpPr/>
            <p:nvPr/>
          </p:nvSpPr>
          <p:spPr bwMode="auto">
            <a:xfrm>
              <a:off x="10960100" y="3681181"/>
              <a:ext cx="239712" cy="239713"/>
            </a:xfrm>
            <a:custGeom>
              <a:gdLst>
                <a:gd fmla="*/ 3962 w 121" name="T0"/>
                <a:gd fmla="*/ 225730 h 120" name="T1"/>
                <a:gd fmla="*/ 223863 w 121" name="T2"/>
                <a:gd fmla="*/ 3995 h 120" name="T3"/>
                <a:gd fmla="*/ 235750 w 121" name="T4"/>
                <a:gd fmla="*/ 3995 h 120" name="T5"/>
                <a:gd fmla="*/ 235750 w 121" name="T6"/>
                <a:gd fmla="*/ 13983 h 120" name="T7"/>
                <a:gd fmla="*/ 15849 w 121" name="T8"/>
                <a:gd fmla="*/ 237715 h 120" name="T9"/>
                <a:gd fmla="*/ 3962 w 121" name="T10"/>
                <a:gd fmla="*/ 237715 h 120" name="T11"/>
                <a:gd fmla="*/ 3962 w 121" name="T12"/>
                <a:gd fmla="*/ 225730 h 12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20" w="120">
                  <a:moveTo>
                    <a:pt x="2" y="113"/>
                  </a:moveTo>
                  <a:cubicBezTo>
                    <a:pt x="113" y="2"/>
                    <a:pt x="113" y="2"/>
                    <a:pt x="113" y="2"/>
                  </a:cubicBezTo>
                  <a:cubicBezTo>
                    <a:pt x="115" y="0"/>
                    <a:pt x="118" y="0"/>
                    <a:pt x="119" y="2"/>
                  </a:cubicBezTo>
                  <a:cubicBezTo>
                    <a:pt x="121" y="3"/>
                    <a:pt x="121" y="6"/>
                    <a:pt x="119" y="7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6" y="120"/>
                    <a:pt x="4" y="120"/>
                    <a:pt x="2" y="119"/>
                  </a:cubicBezTo>
                  <a:cubicBezTo>
                    <a:pt x="0" y="117"/>
                    <a:pt x="0" y="115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65" name="Freeform 580"/>
            <p:cNvSpPr/>
            <p:nvPr/>
          </p:nvSpPr>
          <p:spPr bwMode="auto">
            <a:xfrm>
              <a:off x="10933112" y="3655781"/>
              <a:ext cx="239712" cy="238125"/>
            </a:xfrm>
            <a:custGeom>
              <a:gdLst>
                <a:gd fmla="*/ 3995 w 120" name="T0"/>
                <a:gd fmla="*/ 222250 h 120" name="T1"/>
                <a:gd fmla="*/ 225729 w 120" name="T2"/>
                <a:gd fmla="*/ 1984 h 120" name="T3"/>
                <a:gd fmla="*/ 237714 w 120" name="T4"/>
                <a:gd fmla="*/ 1984 h 120" name="T5"/>
                <a:gd fmla="*/ 237714 w 120" name="T6"/>
                <a:gd fmla="*/ 13891 h 120" name="T7"/>
                <a:gd fmla="*/ 13983 w 120" name="T8"/>
                <a:gd fmla="*/ 234156 h 120" name="T9"/>
                <a:gd fmla="*/ 3995 w 120" name="T10"/>
                <a:gd fmla="*/ 234156 h 120" name="T11"/>
                <a:gd fmla="*/ 3995 w 120" name="T12"/>
                <a:gd fmla="*/ 222250 h 12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20" w="120">
                  <a:moveTo>
                    <a:pt x="2" y="112"/>
                  </a:moveTo>
                  <a:cubicBezTo>
                    <a:pt x="113" y="1"/>
                    <a:pt x="113" y="1"/>
                    <a:pt x="113" y="1"/>
                  </a:cubicBezTo>
                  <a:cubicBezTo>
                    <a:pt x="114" y="0"/>
                    <a:pt x="117" y="0"/>
                    <a:pt x="119" y="1"/>
                  </a:cubicBezTo>
                  <a:cubicBezTo>
                    <a:pt x="120" y="3"/>
                    <a:pt x="120" y="5"/>
                    <a:pt x="119" y="7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6" y="120"/>
                    <a:pt x="3" y="120"/>
                    <a:pt x="2" y="118"/>
                  </a:cubicBezTo>
                  <a:cubicBezTo>
                    <a:pt x="0" y="117"/>
                    <a:pt x="0" y="114"/>
                    <a:pt x="2" y="112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66" name="Freeform 581"/>
            <p:cNvSpPr/>
            <p:nvPr/>
          </p:nvSpPr>
          <p:spPr bwMode="auto">
            <a:xfrm>
              <a:off x="10860087" y="3581169"/>
              <a:ext cx="241300" cy="239713"/>
            </a:xfrm>
            <a:custGeom>
              <a:gdLst>
                <a:gd fmla="*/ 1994 w 121" name="T0"/>
                <a:gd fmla="*/ 225730 h 120" name="T1"/>
                <a:gd fmla="*/ 227340 w 121" name="T2"/>
                <a:gd fmla="*/ 1998 h 120" name="T3"/>
                <a:gd fmla="*/ 235317 w 121" name="T4"/>
                <a:gd fmla="*/ 1998 h 120" name="T5"/>
                <a:gd fmla="*/ 237312 w 121" name="T6"/>
                <a:gd fmla="*/ 3995 h 120" name="T7"/>
                <a:gd fmla="*/ 237312 w 121" name="T8"/>
                <a:gd fmla="*/ 13983 h 120" name="T9"/>
                <a:gd fmla="*/ 13960 w 121" name="T10"/>
                <a:gd fmla="*/ 237715 h 120" name="T11"/>
                <a:gd fmla="*/ 3988 w 121" name="T12"/>
                <a:gd fmla="*/ 237715 h 120" name="T13"/>
                <a:gd fmla="*/ 1994 w 121" name="T14"/>
                <a:gd fmla="*/ 235718 h 120" name="T15"/>
                <a:gd fmla="*/ 1994 w 121" name="T16"/>
                <a:gd fmla="*/ 225730 h 12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20" w="120">
                  <a:moveTo>
                    <a:pt x="1" y="113"/>
                  </a:moveTo>
                  <a:cubicBezTo>
                    <a:pt x="114" y="1"/>
                    <a:pt x="114" y="1"/>
                    <a:pt x="114" y="1"/>
                  </a:cubicBezTo>
                  <a:cubicBezTo>
                    <a:pt x="115" y="0"/>
                    <a:pt x="117" y="0"/>
                    <a:pt x="118" y="1"/>
                  </a:cubicBezTo>
                  <a:cubicBezTo>
                    <a:pt x="119" y="2"/>
                    <a:pt x="119" y="2"/>
                    <a:pt x="119" y="2"/>
                  </a:cubicBezTo>
                  <a:cubicBezTo>
                    <a:pt x="121" y="3"/>
                    <a:pt x="121" y="5"/>
                    <a:pt x="119" y="7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0"/>
                    <a:pt x="4" y="120"/>
                    <a:pt x="2" y="119"/>
                  </a:cubicBezTo>
                  <a:cubicBezTo>
                    <a:pt x="1" y="118"/>
                    <a:pt x="1" y="118"/>
                    <a:pt x="1" y="118"/>
                  </a:cubicBezTo>
                  <a:cubicBezTo>
                    <a:pt x="0" y="117"/>
                    <a:pt x="0" y="115"/>
                    <a:pt x="1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67" name="Freeform 583"/>
            <p:cNvSpPr/>
            <p:nvPr/>
          </p:nvSpPr>
          <p:spPr bwMode="auto">
            <a:xfrm>
              <a:off x="10837863" y="3560531"/>
              <a:ext cx="239712" cy="238125"/>
            </a:xfrm>
            <a:custGeom>
              <a:gdLst>
                <a:gd fmla="*/ 3995 w 120" name="T0"/>
                <a:gd fmla="*/ 222250 h 120" name="T1"/>
                <a:gd fmla="*/ 225729 w 120" name="T2"/>
                <a:gd fmla="*/ 1984 h 120" name="T3"/>
                <a:gd fmla="*/ 237714 w 120" name="T4"/>
                <a:gd fmla="*/ 1984 h 120" name="T5"/>
                <a:gd fmla="*/ 237714 w 120" name="T6"/>
                <a:gd fmla="*/ 13891 h 120" name="T7"/>
                <a:gd fmla="*/ 13983 w 120" name="T8"/>
                <a:gd fmla="*/ 234156 h 120" name="T9"/>
                <a:gd fmla="*/ 3995 w 120" name="T10"/>
                <a:gd fmla="*/ 234156 h 120" name="T11"/>
                <a:gd fmla="*/ 3995 w 120" name="T12"/>
                <a:gd fmla="*/ 222250 h 12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20" w="120">
                  <a:moveTo>
                    <a:pt x="2" y="112"/>
                  </a:moveTo>
                  <a:cubicBezTo>
                    <a:pt x="113" y="1"/>
                    <a:pt x="113" y="1"/>
                    <a:pt x="113" y="1"/>
                  </a:cubicBezTo>
                  <a:cubicBezTo>
                    <a:pt x="114" y="0"/>
                    <a:pt x="117" y="0"/>
                    <a:pt x="119" y="1"/>
                  </a:cubicBezTo>
                  <a:cubicBezTo>
                    <a:pt x="120" y="3"/>
                    <a:pt x="120" y="5"/>
                    <a:pt x="119" y="7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6" y="120"/>
                    <a:pt x="3" y="120"/>
                    <a:pt x="2" y="118"/>
                  </a:cubicBezTo>
                  <a:cubicBezTo>
                    <a:pt x="0" y="117"/>
                    <a:pt x="0" y="114"/>
                    <a:pt x="2" y="112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68" name="Freeform 584"/>
            <p:cNvSpPr/>
            <p:nvPr/>
          </p:nvSpPr>
          <p:spPr bwMode="auto">
            <a:xfrm>
              <a:off x="10812463" y="3533544"/>
              <a:ext cx="241300" cy="239713"/>
            </a:xfrm>
            <a:custGeom>
              <a:gdLst>
                <a:gd fmla="*/ 3988 w 121" name="T0"/>
                <a:gd fmla="*/ 225730 h 120" name="T1"/>
                <a:gd fmla="*/ 225346 w 121" name="T2"/>
                <a:gd fmla="*/ 3995 h 120" name="T3"/>
                <a:gd fmla="*/ 237312 w 121" name="T4"/>
                <a:gd fmla="*/ 3995 h 120" name="T5"/>
                <a:gd fmla="*/ 237312 w 121" name="T6"/>
                <a:gd fmla="*/ 13983 h 120" name="T7"/>
                <a:gd fmla="*/ 15954 w 121" name="T8"/>
                <a:gd fmla="*/ 237715 h 120" name="T9"/>
                <a:gd fmla="*/ 3988 w 121" name="T10"/>
                <a:gd fmla="*/ 237715 h 120" name="T11"/>
                <a:gd fmla="*/ 3988 w 121" name="T12"/>
                <a:gd fmla="*/ 225730 h 12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20" w="120">
                  <a:moveTo>
                    <a:pt x="2" y="113"/>
                  </a:moveTo>
                  <a:cubicBezTo>
                    <a:pt x="113" y="2"/>
                    <a:pt x="113" y="2"/>
                    <a:pt x="113" y="2"/>
                  </a:cubicBezTo>
                  <a:cubicBezTo>
                    <a:pt x="115" y="0"/>
                    <a:pt x="118" y="0"/>
                    <a:pt x="119" y="2"/>
                  </a:cubicBezTo>
                  <a:cubicBezTo>
                    <a:pt x="121" y="3"/>
                    <a:pt x="121" y="6"/>
                    <a:pt x="119" y="7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6" y="120"/>
                    <a:pt x="4" y="120"/>
                    <a:pt x="2" y="119"/>
                  </a:cubicBezTo>
                  <a:cubicBezTo>
                    <a:pt x="0" y="117"/>
                    <a:pt x="0" y="114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69" name="Freeform 585"/>
            <p:cNvSpPr/>
            <p:nvPr/>
          </p:nvSpPr>
          <p:spPr bwMode="auto">
            <a:xfrm>
              <a:off x="10758488" y="3477981"/>
              <a:ext cx="238125" cy="239713"/>
            </a:xfrm>
            <a:custGeom>
              <a:gdLst>
                <a:gd fmla="*/ 1984 w 120" name="T0"/>
                <a:gd fmla="*/ 225730 h 120" name="T1"/>
                <a:gd fmla="*/ 222250 w 120" name="T2"/>
                <a:gd fmla="*/ 3995 h 120" name="T3"/>
                <a:gd fmla="*/ 234156 w 120" name="T4"/>
                <a:gd fmla="*/ 3995 h 120" name="T5"/>
                <a:gd fmla="*/ 234156 w 120" name="T6"/>
                <a:gd fmla="*/ 15981 h 120" name="T7"/>
                <a:gd fmla="*/ 13891 w 120" name="T8"/>
                <a:gd fmla="*/ 237715 h 120" name="T9"/>
                <a:gd fmla="*/ 1984 w 120" name="T10"/>
                <a:gd fmla="*/ 237715 h 120" name="T11"/>
                <a:gd fmla="*/ 1984 w 120" name="T12"/>
                <a:gd fmla="*/ 225730 h 12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20" w="120">
                  <a:moveTo>
                    <a:pt x="1" y="113"/>
                  </a:moveTo>
                  <a:cubicBezTo>
                    <a:pt x="112" y="2"/>
                    <a:pt x="112" y="2"/>
                    <a:pt x="112" y="2"/>
                  </a:cubicBezTo>
                  <a:cubicBezTo>
                    <a:pt x="114" y="0"/>
                    <a:pt x="117" y="0"/>
                    <a:pt x="118" y="2"/>
                  </a:cubicBezTo>
                  <a:cubicBezTo>
                    <a:pt x="120" y="3"/>
                    <a:pt x="120" y="6"/>
                    <a:pt x="118" y="8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5" y="120"/>
                    <a:pt x="3" y="120"/>
                    <a:pt x="1" y="119"/>
                  </a:cubicBezTo>
                  <a:cubicBezTo>
                    <a:pt x="0" y="117"/>
                    <a:pt x="0" y="115"/>
                    <a:pt x="1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70" name="Freeform 586"/>
            <p:cNvSpPr/>
            <p:nvPr/>
          </p:nvSpPr>
          <p:spPr bwMode="auto">
            <a:xfrm>
              <a:off x="10728325" y="3450994"/>
              <a:ext cx="239712" cy="238125"/>
            </a:xfrm>
            <a:custGeom>
              <a:gdLst>
                <a:gd fmla="*/ 3995 w 120" name="T0"/>
                <a:gd fmla="*/ 224234 h 120" name="T1"/>
                <a:gd fmla="*/ 225729 w 120" name="T2"/>
                <a:gd fmla="*/ 1984 h 120" name="T3"/>
                <a:gd fmla="*/ 237714 w 120" name="T4"/>
                <a:gd fmla="*/ 1984 h 120" name="T5"/>
                <a:gd fmla="*/ 237714 w 120" name="T6"/>
                <a:gd fmla="*/ 13891 h 120" name="T7"/>
                <a:gd fmla="*/ 13983 w 120" name="T8"/>
                <a:gd fmla="*/ 234156 h 120" name="T9"/>
                <a:gd fmla="*/ 3995 w 120" name="T10"/>
                <a:gd fmla="*/ 234156 h 120" name="T11"/>
                <a:gd fmla="*/ 3995 w 120" name="T12"/>
                <a:gd fmla="*/ 224234 h 12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20" w="120">
                  <a:moveTo>
                    <a:pt x="2" y="113"/>
                  </a:move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7" y="0"/>
                    <a:pt x="119" y="1"/>
                  </a:cubicBezTo>
                  <a:cubicBezTo>
                    <a:pt x="120" y="3"/>
                    <a:pt x="120" y="5"/>
                    <a:pt x="119" y="7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6" y="120"/>
                    <a:pt x="3" y="120"/>
                    <a:pt x="2" y="118"/>
                  </a:cubicBezTo>
                  <a:cubicBezTo>
                    <a:pt x="0" y="117"/>
                    <a:pt x="0" y="114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71" name="Freeform 587"/>
            <p:cNvSpPr/>
            <p:nvPr/>
          </p:nvSpPr>
          <p:spPr bwMode="auto">
            <a:xfrm>
              <a:off x="10553700" y="3258906"/>
              <a:ext cx="550862" cy="666750"/>
            </a:xfrm>
            <a:custGeom>
              <a:gdLst>
                <a:gd fmla="*/ 336550 w 347" name="T0"/>
                <a:gd fmla="*/ 666750 h 420" name="T1"/>
                <a:gd fmla="*/ 46037 w 347" name="T2"/>
                <a:gd fmla="*/ 546100 h 420" name="T3"/>
                <a:gd fmla="*/ 0 w 347" name="T4"/>
                <a:gd fmla="*/ 434975 h 420" name="T5"/>
                <a:gd fmla="*/ 180975 w 347" name="T6"/>
                <a:gd fmla="*/ 0 h 420" name="T7"/>
                <a:gd fmla="*/ 550862 w 347" name="T8"/>
                <a:gd fmla="*/ 153988 h 420" name="T9"/>
                <a:gd fmla="*/ 336550 w 347" name="T10"/>
                <a:gd fmla="*/ 666750 h 42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420" w="347">
                  <a:moveTo>
                    <a:pt x="212" y="420"/>
                  </a:moveTo>
                  <a:lnTo>
                    <a:pt x="29" y="344"/>
                  </a:lnTo>
                  <a:lnTo>
                    <a:pt x="0" y="274"/>
                  </a:lnTo>
                  <a:lnTo>
                    <a:pt x="114" y="0"/>
                  </a:lnTo>
                  <a:lnTo>
                    <a:pt x="347" y="97"/>
                  </a:lnTo>
                  <a:lnTo>
                    <a:pt x="212" y="42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72" name="Freeform 588"/>
            <p:cNvSpPr/>
            <p:nvPr/>
          </p:nvSpPr>
          <p:spPr bwMode="auto">
            <a:xfrm>
              <a:off x="10553700" y="3693881"/>
              <a:ext cx="79375" cy="111125"/>
            </a:xfrm>
            <a:custGeom>
              <a:gdLst>
                <a:gd fmla="*/ 46038 w 50" name="T0"/>
                <a:gd fmla="*/ 111125 h 70" name="T1"/>
                <a:gd fmla="*/ 79375 w 50" name="T2"/>
                <a:gd fmla="*/ 31750 h 70" name="T3"/>
                <a:gd fmla="*/ 0 w 50" name="T4"/>
                <a:gd fmla="*/ 0 h 70" name="T5"/>
                <a:gd fmla="*/ 46038 w 50" name="T6"/>
                <a:gd fmla="*/ 111125 h 7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70" w="50">
                  <a:moveTo>
                    <a:pt x="29" y="70"/>
                  </a:moveTo>
                  <a:lnTo>
                    <a:pt x="50" y="20"/>
                  </a:lnTo>
                  <a:lnTo>
                    <a:pt x="0" y="0"/>
                  </a:lnTo>
                  <a:lnTo>
                    <a:pt x="29" y="70"/>
                  </a:ln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73" name="Freeform 589"/>
            <p:cNvSpPr/>
            <p:nvPr/>
          </p:nvSpPr>
          <p:spPr bwMode="auto">
            <a:xfrm>
              <a:off x="10607675" y="3663719"/>
              <a:ext cx="307975" cy="139700"/>
            </a:xfrm>
            <a:custGeom>
              <a:gdLst>
                <a:gd fmla="*/ 13909 w 155" name="T0"/>
                <a:gd fmla="*/ 1996 h 70" name="T1"/>
                <a:gd fmla="*/ 302014 w 155" name="T2"/>
                <a:gd fmla="*/ 121739 h 70" name="T3"/>
                <a:gd fmla="*/ 305988 w 155" name="T4"/>
                <a:gd fmla="*/ 133713 h 70" name="T5"/>
                <a:gd fmla="*/ 296053 w 155" name="T6"/>
                <a:gd fmla="*/ 137704 h 70" name="T7"/>
                <a:gd fmla="*/ 7948 w 155" name="T8"/>
                <a:gd fmla="*/ 15966 h 70" name="T9"/>
                <a:gd fmla="*/ 1987 w 155" name="T10"/>
                <a:gd fmla="*/ 5987 h 70" name="T11"/>
                <a:gd fmla="*/ 13909 w 155" name="T12"/>
                <a:gd fmla="*/ 1996 h 7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70" w="155">
                  <a:moveTo>
                    <a:pt x="7" y="1"/>
                  </a:moveTo>
                  <a:cubicBezTo>
                    <a:pt x="152" y="61"/>
                    <a:pt x="152" y="61"/>
                    <a:pt x="152" y="61"/>
                  </a:cubicBezTo>
                  <a:cubicBezTo>
                    <a:pt x="154" y="62"/>
                    <a:pt x="155" y="65"/>
                    <a:pt x="154" y="67"/>
                  </a:cubicBezTo>
                  <a:cubicBezTo>
                    <a:pt x="153" y="69"/>
                    <a:pt x="151" y="70"/>
                    <a:pt x="149" y="6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2" y="1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74" name="Freeform 590"/>
            <p:cNvSpPr/>
            <p:nvPr/>
          </p:nvSpPr>
          <p:spPr bwMode="auto">
            <a:xfrm>
              <a:off x="10623550" y="3630381"/>
              <a:ext cx="306387" cy="136525"/>
            </a:xfrm>
            <a:custGeom>
              <a:gdLst>
                <a:gd fmla="*/ 11937 w 154" name="T0"/>
                <a:gd fmla="*/ 0 h 69" name="T1"/>
                <a:gd fmla="*/ 300418 w 154" name="T2"/>
                <a:gd fmla="*/ 120696 h 69" name="T3"/>
                <a:gd fmla="*/ 306387 w 154" name="T4"/>
                <a:gd fmla="*/ 130589 h 69" name="T5"/>
                <a:gd fmla="*/ 294450 w 154" name="T6"/>
                <a:gd fmla="*/ 134546 h 69" name="T7"/>
                <a:gd fmla="*/ 5969 w 154" name="T8"/>
                <a:gd fmla="*/ 15829 h 69" name="T9"/>
                <a:gd fmla="*/ 1990 w 154" name="T10"/>
                <a:gd fmla="*/ 5936 h 69" name="T11"/>
                <a:gd fmla="*/ 11937 w 154" name="T12"/>
                <a:gd fmla="*/ 0 h 69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69" w="154">
                  <a:moveTo>
                    <a:pt x="6" y="0"/>
                  </a:moveTo>
                  <a:cubicBezTo>
                    <a:pt x="151" y="61"/>
                    <a:pt x="151" y="61"/>
                    <a:pt x="151" y="61"/>
                  </a:cubicBezTo>
                  <a:cubicBezTo>
                    <a:pt x="153" y="62"/>
                    <a:pt x="154" y="64"/>
                    <a:pt x="154" y="66"/>
                  </a:cubicBezTo>
                  <a:cubicBezTo>
                    <a:pt x="153" y="68"/>
                    <a:pt x="150" y="69"/>
                    <a:pt x="148" y="6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0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75" name="Freeform 591"/>
            <p:cNvSpPr/>
            <p:nvPr/>
          </p:nvSpPr>
          <p:spPr bwMode="auto">
            <a:xfrm>
              <a:off x="10663238" y="3531956"/>
              <a:ext cx="307975" cy="139700"/>
            </a:xfrm>
            <a:custGeom>
              <a:gdLst>
                <a:gd fmla="*/ 9935 w 155" name="T0"/>
                <a:gd fmla="*/ 1996 h 70" name="T1"/>
                <a:gd fmla="*/ 302014 w 155" name="T2"/>
                <a:gd fmla="*/ 123734 h 70" name="T3"/>
                <a:gd fmla="*/ 305988 w 155" name="T4"/>
                <a:gd fmla="*/ 131717 h 70" name="T5"/>
                <a:gd fmla="*/ 304001 w 155" name="T6"/>
                <a:gd fmla="*/ 135709 h 70" name="T7"/>
                <a:gd fmla="*/ 296053 w 155" name="T8"/>
                <a:gd fmla="*/ 139700 h 70" name="T9"/>
                <a:gd fmla="*/ 3974 w 155" name="T10"/>
                <a:gd fmla="*/ 17961 h 70" name="T11"/>
                <a:gd fmla="*/ 0 w 155" name="T12"/>
                <a:gd fmla="*/ 7983 h 70" name="T13"/>
                <a:gd fmla="*/ 1987 w 155" name="T14"/>
                <a:gd fmla="*/ 5987 h 70" name="T15"/>
                <a:gd fmla="*/ 9935 w 155" name="T16"/>
                <a:gd fmla="*/ 1996 h 7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70" w="155">
                  <a:moveTo>
                    <a:pt x="5" y="1"/>
                  </a:moveTo>
                  <a:cubicBezTo>
                    <a:pt x="152" y="62"/>
                    <a:pt x="152" y="62"/>
                    <a:pt x="152" y="62"/>
                  </a:cubicBezTo>
                  <a:cubicBezTo>
                    <a:pt x="154" y="63"/>
                    <a:pt x="155" y="65"/>
                    <a:pt x="154" y="66"/>
                  </a:cubicBezTo>
                  <a:cubicBezTo>
                    <a:pt x="153" y="68"/>
                    <a:pt x="153" y="68"/>
                    <a:pt x="153" y="68"/>
                  </a:cubicBezTo>
                  <a:cubicBezTo>
                    <a:pt x="152" y="69"/>
                    <a:pt x="151" y="70"/>
                    <a:pt x="149" y="7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8"/>
                    <a:pt x="0" y="6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1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76" name="Freeform 592"/>
            <p:cNvSpPr/>
            <p:nvPr/>
          </p:nvSpPr>
          <p:spPr bwMode="auto">
            <a:xfrm>
              <a:off x="10674350" y="3503381"/>
              <a:ext cx="306387" cy="138113"/>
            </a:xfrm>
            <a:custGeom>
              <a:gdLst>
                <a:gd fmla="*/ 11937 w 154" name="T0"/>
                <a:gd fmla="*/ 2002 h 69" name="T1"/>
                <a:gd fmla="*/ 300418 w 154" name="T2"/>
                <a:gd fmla="*/ 122100 h 69" name="T3"/>
                <a:gd fmla="*/ 306387 w 154" name="T4"/>
                <a:gd fmla="*/ 132108 h 69" name="T5"/>
                <a:gd fmla="*/ 294450 w 154" name="T6"/>
                <a:gd fmla="*/ 136111 h 69" name="T7"/>
                <a:gd fmla="*/ 5969 w 154" name="T8"/>
                <a:gd fmla="*/ 16013 h 69" name="T9"/>
                <a:gd fmla="*/ 1990 w 154" name="T10"/>
                <a:gd fmla="*/ 6005 h 69" name="T11"/>
                <a:gd fmla="*/ 11937 w 154" name="T12"/>
                <a:gd fmla="*/ 2002 h 69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69" w="154">
                  <a:moveTo>
                    <a:pt x="6" y="1"/>
                  </a:moveTo>
                  <a:cubicBezTo>
                    <a:pt x="151" y="61"/>
                    <a:pt x="151" y="61"/>
                    <a:pt x="151" y="61"/>
                  </a:cubicBezTo>
                  <a:cubicBezTo>
                    <a:pt x="153" y="62"/>
                    <a:pt x="154" y="64"/>
                    <a:pt x="154" y="66"/>
                  </a:cubicBezTo>
                  <a:cubicBezTo>
                    <a:pt x="153" y="68"/>
                    <a:pt x="150" y="69"/>
                    <a:pt x="148" y="6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77" name="Freeform 593"/>
            <p:cNvSpPr/>
            <p:nvPr/>
          </p:nvSpPr>
          <p:spPr bwMode="auto">
            <a:xfrm>
              <a:off x="10688638" y="3470044"/>
              <a:ext cx="306387" cy="139700"/>
            </a:xfrm>
            <a:custGeom>
              <a:gdLst>
                <a:gd fmla="*/ 11937 w 154" name="T0"/>
                <a:gd fmla="*/ 1996 h 70" name="T1"/>
                <a:gd fmla="*/ 300418 w 154" name="T2"/>
                <a:gd fmla="*/ 123734 h 70" name="T3"/>
                <a:gd fmla="*/ 304397 w 154" name="T4"/>
                <a:gd fmla="*/ 133713 h 70" name="T5"/>
                <a:gd fmla="*/ 294450 w 154" name="T6"/>
                <a:gd fmla="*/ 137704 h 70" name="T7"/>
                <a:gd fmla="*/ 5969 w 154" name="T8"/>
                <a:gd fmla="*/ 17961 h 70" name="T9"/>
                <a:gd fmla="*/ 1990 w 154" name="T10"/>
                <a:gd fmla="*/ 5987 h 70" name="T11"/>
                <a:gd fmla="*/ 11937 w 154" name="T12"/>
                <a:gd fmla="*/ 1996 h 7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70" w="154">
                  <a:moveTo>
                    <a:pt x="6" y="1"/>
                  </a:moveTo>
                  <a:cubicBezTo>
                    <a:pt x="151" y="62"/>
                    <a:pt x="151" y="62"/>
                    <a:pt x="151" y="62"/>
                  </a:cubicBezTo>
                  <a:cubicBezTo>
                    <a:pt x="153" y="62"/>
                    <a:pt x="154" y="65"/>
                    <a:pt x="153" y="67"/>
                  </a:cubicBezTo>
                  <a:cubicBezTo>
                    <a:pt x="153" y="69"/>
                    <a:pt x="150" y="70"/>
                    <a:pt x="148" y="6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6"/>
                    <a:pt x="1" y="3"/>
                  </a:cubicBezTo>
                  <a:cubicBezTo>
                    <a:pt x="1" y="1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78" name="Freeform 594"/>
            <p:cNvSpPr/>
            <p:nvPr/>
          </p:nvSpPr>
          <p:spPr bwMode="auto">
            <a:xfrm>
              <a:off x="10718800" y="3398606"/>
              <a:ext cx="306387" cy="139700"/>
            </a:xfrm>
            <a:custGeom>
              <a:gdLst>
                <a:gd fmla="*/ 11937 w 154" name="T0"/>
                <a:gd fmla="*/ 1996 h 70" name="T1"/>
                <a:gd fmla="*/ 300418 w 154" name="T2"/>
                <a:gd fmla="*/ 121739 h 70" name="T3"/>
                <a:gd fmla="*/ 306387 w 154" name="T4"/>
                <a:gd fmla="*/ 133713 h 70" name="T5"/>
                <a:gd fmla="*/ 294450 w 154" name="T6"/>
                <a:gd fmla="*/ 137704 h 70" name="T7"/>
                <a:gd fmla="*/ 5969 w 154" name="T8"/>
                <a:gd fmla="*/ 15966 h 70" name="T9"/>
                <a:gd fmla="*/ 1990 w 154" name="T10"/>
                <a:gd fmla="*/ 5987 h 70" name="T11"/>
                <a:gd fmla="*/ 11937 w 154" name="T12"/>
                <a:gd fmla="*/ 1996 h 7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70" w="154">
                  <a:moveTo>
                    <a:pt x="6" y="1"/>
                  </a:moveTo>
                  <a:cubicBezTo>
                    <a:pt x="151" y="61"/>
                    <a:pt x="151" y="61"/>
                    <a:pt x="151" y="61"/>
                  </a:cubicBezTo>
                  <a:cubicBezTo>
                    <a:pt x="153" y="62"/>
                    <a:pt x="154" y="64"/>
                    <a:pt x="154" y="67"/>
                  </a:cubicBezTo>
                  <a:cubicBezTo>
                    <a:pt x="153" y="69"/>
                    <a:pt x="150" y="70"/>
                    <a:pt x="148" y="6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1" y="1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79" name="Freeform 595"/>
            <p:cNvSpPr/>
            <p:nvPr/>
          </p:nvSpPr>
          <p:spPr bwMode="auto">
            <a:xfrm>
              <a:off x="10734675" y="3360506"/>
              <a:ext cx="306387" cy="139700"/>
            </a:xfrm>
            <a:custGeom>
              <a:gdLst>
                <a:gd fmla="*/ 11937 w 154" name="T0"/>
                <a:gd fmla="*/ 1996 h 70" name="T1"/>
                <a:gd fmla="*/ 300418 w 154" name="T2"/>
                <a:gd fmla="*/ 121739 h 70" name="T3"/>
                <a:gd fmla="*/ 304397 w 154" name="T4"/>
                <a:gd fmla="*/ 133713 h 70" name="T5"/>
                <a:gd fmla="*/ 294450 w 154" name="T6"/>
                <a:gd fmla="*/ 137704 h 70" name="T7"/>
                <a:gd fmla="*/ 5969 w 154" name="T8"/>
                <a:gd fmla="*/ 17961 h 70" name="T9"/>
                <a:gd fmla="*/ 0 w 154" name="T10"/>
                <a:gd fmla="*/ 5987 h 70" name="T11"/>
                <a:gd fmla="*/ 11937 w 154" name="T12"/>
                <a:gd fmla="*/ 1996 h 7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70" w="154">
                  <a:moveTo>
                    <a:pt x="6" y="1"/>
                  </a:moveTo>
                  <a:cubicBezTo>
                    <a:pt x="151" y="61"/>
                    <a:pt x="151" y="61"/>
                    <a:pt x="151" y="61"/>
                  </a:cubicBezTo>
                  <a:cubicBezTo>
                    <a:pt x="153" y="62"/>
                    <a:pt x="154" y="65"/>
                    <a:pt x="153" y="67"/>
                  </a:cubicBezTo>
                  <a:cubicBezTo>
                    <a:pt x="152" y="69"/>
                    <a:pt x="150" y="70"/>
                    <a:pt x="148" y="6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5"/>
                    <a:pt x="0" y="3"/>
                  </a:cubicBezTo>
                  <a:cubicBezTo>
                    <a:pt x="1" y="1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80" name="Freeform 596"/>
            <p:cNvSpPr/>
            <p:nvPr/>
          </p:nvSpPr>
          <p:spPr bwMode="auto">
            <a:xfrm>
              <a:off x="10928350" y="3211281"/>
              <a:ext cx="666750" cy="549275"/>
            </a:xfrm>
            <a:custGeom>
              <a:gdLst>
                <a:gd fmla="*/ 666750 w 420" name="T0"/>
                <a:gd fmla="*/ 211138 h 346" name="T1"/>
                <a:gd fmla="*/ 546100 w 420" name="T2"/>
                <a:gd fmla="*/ 501650 h 346" name="T3"/>
                <a:gd fmla="*/ 434975 w 420" name="T4"/>
                <a:gd fmla="*/ 549275 h 346" name="T5"/>
                <a:gd fmla="*/ 0 w 420" name="T6"/>
                <a:gd fmla="*/ 368300 h 346" name="T7"/>
                <a:gd fmla="*/ 152400 w 420" name="T8"/>
                <a:gd fmla="*/ 0 h 346" name="T9"/>
                <a:gd fmla="*/ 666750 w 420" name="T10"/>
                <a:gd fmla="*/ 211138 h 34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346" w="420">
                  <a:moveTo>
                    <a:pt x="420" y="133"/>
                  </a:moveTo>
                  <a:lnTo>
                    <a:pt x="344" y="316"/>
                  </a:lnTo>
                  <a:lnTo>
                    <a:pt x="274" y="346"/>
                  </a:lnTo>
                  <a:lnTo>
                    <a:pt x="0" y="232"/>
                  </a:lnTo>
                  <a:lnTo>
                    <a:pt x="96" y="0"/>
                  </a:lnTo>
                  <a:lnTo>
                    <a:pt x="420" y="133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81" name="Freeform 597"/>
            <p:cNvSpPr/>
            <p:nvPr/>
          </p:nvSpPr>
          <p:spPr bwMode="auto">
            <a:xfrm>
              <a:off x="11363325" y="3681181"/>
              <a:ext cx="111125" cy="79375"/>
            </a:xfrm>
            <a:custGeom>
              <a:gdLst>
                <a:gd fmla="*/ 111125 w 70" name="T0"/>
                <a:gd fmla="*/ 31750 h 50" name="T1"/>
                <a:gd fmla="*/ 31750 w 70" name="T2"/>
                <a:gd fmla="*/ 0 h 50" name="T3"/>
                <a:gd fmla="*/ 0 w 70" name="T4"/>
                <a:gd fmla="*/ 79375 h 50" name="T5"/>
                <a:gd fmla="*/ 111125 w 70" name="T6"/>
                <a:gd fmla="*/ 31750 h 5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0" w="70">
                  <a:moveTo>
                    <a:pt x="70" y="20"/>
                  </a:moveTo>
                  <a:lnTo>
                    <a:pt x="20" y="0"/>
                  </a:lnTo>
                  <a:lnTo>
                    <a:pt x="0" y="50"/>
                  </a:lnTo>
                  <a:lnTo>
                    <a:pt x="70" y="20"/>
                  </a:ln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82" name="Freeform 598"/>
            <p:cNvSpPr/>
            <p:nvPr/>
          </p:nvSpPr>
          <p:spPr bwMode="auto">
            <a:xfrm>
              <a:off x="11333163" y="3398606"/>
              <a:ext cx="138112" cy="306388"/>
            </a:xfrm>
            <a:custGeom>
              <a:gdLst>
                <a:gd fmla="*/ 2002 w 69" name="T0"/>
                <a:gd fmla="*/ 294451 h 154" name="T1"/>
                <a:gd fmla="*/ 122099 w 69" name="T2"/>
                <a:gd fmla="*/ 5969 h 154" name="T3"/>
                <a:gd fmla="*/ 132107 w 69" name="T4"/>
                <a:gd fmla="*/ 1990 h 154" name="T5"/>
                <a:gd fmla="*/ 138112 w 69" name="T6"/>
                <a:gd fmla="*/ 11937 h 154" name="T7"/>
                <a:gd fmla="*/ 18015 w 69" name="T8"/>
                <a:gd fmla="*/ 300419 h 154" name="T9"/>
                <a:gd fmla="*/ 6005 w 69" name="T10"/>
                <a:gd fmla="*/ 306388 h 154" name="T11"/>
                <a:gd fmla="*/ 2002 w 69" name="T12"/>
                <a:gd fmla="*/ 294451 h 15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54" w="69">
                  <a:moveTo>
                    <a:pt x="1" y="148"/>
                  </a:moveTo>
                  <a:cubicBezTo>
                    <a:pt x="61" y="3"/>
                    <a:pt x="61" y="3"/>
                    <a:pt x="61" y="3"/>
                  </a:cubicBezTo>
                  <a:cubicBezTo>
                    <a:pt x="62" y="1"/>
                    <a:pt x="64" y="0"/>
                    <a:pt x="66" y="1"/>
                  </a:cubicBezTo>
                  <a:cubicBezTo>
                    <a:pt x="68" y="1"/>
                    <a:pt x="69" y="4"/>
                    <a:pt x="69" y="6"/>
                  </a:cubicBezTo>
                  <a:cubicBezTo>
                    <a:pt x="9" y="151"/>
                    <a:pt x="9" y="151"/>
                    <a:pt x="9" y="151"/>
                  </a:cubicBezTo>
                  <a:cubicBezTo>
                    <a:pt x="8" y="153"/>
                    <a:pt x="5" y="154"/>
                    <a:pt x="3" y="154"/>
                  </a:cubicBezTo>
                  <a:cubicBezTo>
                    <a:pt x="1" y="153"/>
                    <a:pt x="0" y="150"/>
                    <a:pt x="1" y="148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83" name="Freeform 599"/>
            <p:cNvSpPr/>
            <p:nvPr/>
          </p:nvSpPr>
          <p:spPr bwMode="auto">
            <a:xfrm>
              <a:off x="11299825" y="3382731"/>
              <a:ext cx="138112" cy="307975"/>
            </a:xfrm>
            <a:custGeom>
              <a:gdLst>
                <a:gd fmla="*/ 0 w 69" name="T0"/>
                <a:gd fmla="*/ 296053 h 155" name="T1"/>
                <a:gd fmla="*/ 122099 w 69" name="T2"/>
                <a:gd fmla="*/ 5961 h 155" name="T3"/>
                <a:gd fmla="*/ 132107 w 69" name="T4"/>
                <a:gd fmla="*/ 1987 h 155" name="T5"/>
                <a:gd fmla="*/ 136110 w 69" name="T6"/>
                <a:gd fmla="*/ 13909 h 155" name="T7"/>
                <a:gd fmla="*/ 16013 w 69" name="T8"/>
                <a:gd fmla="*/ 302014 h 155" name="T9"/>
                <a:gd fmla="*/ 6005 w 69" name="T10"/>
                <a:gd fmla="*/ 305988 h 155" name="T11"/>
                <a:gd fmla="*/ 0 w 69" name="T12"/>
                <a:gd fmla="*/ 296053 h 155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55" w="69">
                  <a:moveTo>
                    <a:pt x="0" y="149"/>
                  </a:moveTo>
                  <a:cubicBezTo>
                    <a:pt x="61" y="3"/>
                    <a:pt x="61" y="3"/>
                    <a:pt x="61" y="3"/>
                  </a:cubicBezTo>
                  <a:cubicBezTo>
                    <a:pt x="61" y="1"/>
                    <a:pt x="64" y="0"/>
                    <a:pt x="66" y="1"/>
                  </a:cubicBezTo>
                  <a:cubicBezTo>
                    <a:pt x="68" y="2"/>
                    <a:pt x="69" y="5"/>
                    <a:pt x="68" y="7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7" y="154"/>
                    <a:pt x="5" y="155"/>
                    <a:pt x="3" y="154"/>
                  </a:cubicBezTo>
                  <a:cubicBezTo>
                    <a:pt x="1" y="153"/>
                    <a:pt x="0" y="151"/>
                    <a:pt x="0" y="149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84" name="Freeform 600"/>
            <p:cNvSpPr/>
            <p:nvPr/>
          </p:nvSpPr>
          <p:spPr bwMode="auto">
            <a:xfrm>
              <a:off x="11202988" y="3343044"/>
              <a:ext cx="138112" cy="307975"/>
            </a:xfrm>
            <a:custGeom>
              <a:gdLst>
                <a:gd fmla="*/ 1973 w 70" name="T0"/>
                <a:gd fmla="*/ 298040 h 155" name="T1"/>
                <a:gd fmla="*/ 122328 w 70" name="T2"/>
                <a:gd fmla="*/ 5961 h 155" name="T3"/>
                <a:gd fmla="*/ 130220 w 70" name="T4"/>
                <a:gd fmla="*/ 1987 h 155" name="T5"/>
                <a:gd fmla="*/ 134166 w 70" name="T6"/>
                <a:gd fmla="*/ 3974 h 155" name="T7"/>
                <a:gd fmla="*/ 136139 w 70" name="T8"/>
                <a:gd fmla="*/ 11922 h 155" name="T9"/>
                <a:gd fmla="*/ 17757 w 70" name="T10"/>
                <a:gd fmla="*/ 304001 h 155" name="T11"/>
                <a:gd fmla="*/ 7892 w 70" name="T12"/>
                <a:gd fmla="*/ 307975 h 155" name="T13"/>
                <a:gd fmla="*/ 5919 w 70" name="T14"/>
                <a:gd fmla="*/ 305988 h 155" name="T15"/>
                <a:gd fmla="*/ 1973 w 70" name="T16"/>
                <a:gd fmla="*/ 298040 h 15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55" w="70">
                  <a:moveTo>
                    <a:pt x="1" y="150"/>
                  </a:moveTo>
                  <a:cubicBezTo>
                    <a:pt x="62" y="3"/>
                    <a:pt x="62" y="3"/>
                    <a:pt x="62" y="3"/>
                  </a:cubicBezTo>
                  <a:cubicBezTo>
                    <a:pt x="62" y="1"/>
                    <a:pt x="64" y="0"/>
                    <a:pt x="66" y="1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9" y="2"/>
                    <a:pt x="70" y="4"/>
                    <a:pt x="69" y="6"/>
                  </a:cubicBezTo>
                  <a:cubicBezTo>
                    <a:pt x="9" y="153"/>
                    <a:pt x="9" y="153"/>
                    <a:pt x="9" y="153"/>
                  </a:cubicBezTo>
                  <a:cubicBezTo>
                    <a:pt x="8" y="155"/>
                    <a:pt x="6" y="155"/>
                    <a:pt x="4" y="155"/>
                  </a:cubicBezTo>
                  <a:cubicBezTo>
                    <a:pt x="3" y="154"/>
                    <a:pt x="3" y="154"/>
                    <a:pt x="3" y="154"/>
                  </a:cubicBezTo>
                  <a:cubicBezTo>
                    <a:pt x="1" y="153"/>
                    <a:pt x="0" y="151"/>
                    <a:pt x="1" y="150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85" name="Freeform 601"/>
            <p:cNvSpPr/>
            <p:nvPr/>
          </p:nvSpPr>
          <p:spPr bwMode="auto">
            <a:xfrm>
              <a:off x="11174413" y="3330344"/>
              <a:ext cx="138112" cy="309563"/>
            </a:xfrm>
            <a:custGeom>
              <a:gdLst>
                <a:gd fmla="*/ 2002 w 69" name="T0"/>
                <a:gd fmla="*/ 297580 h 155" name="T1"/>
                <a:gd fmla="*/ 122099 w 69" name="T2"/>
                <a:gd fmla="*/ 7989 h 155" name="T3"/>
                <a:gd fmla="*/ 132107 w 69" name="T4"/>
                <a:gd fmla="*/ 1997 h 155" name="T5"/>
                <a:gd fmla="*/ 136110 w 69" name="T6"/>
                <a:gd fmla="*/ 13980 h 155" name="T7"/>
                <a:gd fmla="*/ 16013 w 69" name="T8"/>
                <a:gd fmla="*/ 303571 h 155" name="T9"/>
                <a:gd fmla="*/ 6005 w 69" name="T10"/>
                <a:gd fmla="*/ 307566 h 155" name="T11"/>
                <a:gd fmla="*/ 2002 w 69" name="T12"/>
                <a:gd fmla="*/ 297580 h 155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55" w="69">
                  <a:moveTo>
                    <a:pt x="1" y="149"/>
                  </a:moveTo>
                  <a:cubicBezTo>
                    <a:pt x="61" y="4"/>
                    <a:pt x="61" y="4"/>
                    <a:pt x="61" y="4"/>
                  </a:cubicBezTo>
                  <a:cubicBezTo>
                    <a:pt x="62" y="1"/>
                    <a:pt x="64" y="0"/>
                    <a:pt x="66" y="1"/>
                  </a:cubicBezTo>
                  <a:cubicBezTo>
                    <a:pt x="68" y="2"/>
                    <a:pt x="69" y="5"/>
                    <a:pt x="68" y="7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7" y="154"/>
                    <a:pt x="5" y="155"/>
                    <a:pt x="3" y="154"/>
                  </a:cubicBezTo>
                  <a:cubicBezTo>
                    <a:pt x="1" y="153"/>
                    <a:pt x="0" y="151"/>
                    <a:pt x="1" y="149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86" name="Freeform 602"/>
            <p:cNvSpPr/>
            <p:nvPr/>
          </p:nvSpPr>
          <p:spPr bwMode="auto">
            <a:xfrm>
              <a:off x="11141075" y="3319231"/>
              <a:ext cx="139700" cy="306388"/>
            </a:xfrm>
            <a:custGeom>
              <a:gdLst>
                <a:gd fmla="*/ 1996 w 70" name="T0"/>
                <a:gd fmla="*/ 294451 h 154" name="T1"/>
                <a:gd fmla="*/ 121739 w 70" name="T2"/>
                <a:gd fmla="*/ 5969 h 154" name="T3"/>
                <a:gd fmla="*/ 133713 w 70" name="T4"/>
                <a:gd fmla="*/ 1990 h 154" name="T5"/>
                <a:gd fmla="*/ 137704 w 70" name="T6"/>
                <a:gd fmla="*/ 11937 h 154" name="T7"/>
                <a:gd fmla="*/ 17961 w 70" name="T8"/>
                <a:gd fmla="*/ 300419 h 154" name="T9"/>
                <a:gd fmla="*/ 5987 w 70" name="T10"/>
                <a:gd fmla="*/ 306388 h 154" name="T11"/>
                <a:gd fmla="*/ 1996 w 70" name="T12"/>
                <a:gd fmla="*/ 294451 h 15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54" w="70">
                  <a:moveTo>
                    <a:pt x="1" y="148"/>
                  </a:moveTo>
                  <a:cubicBezTo>
                    <a:pt x="61" y="3"/>
                    <a:pt x="61" y="3"/>
                    <a:pt x="61" y="3"/>
                  </a:cubicBezTo>
                  <a:cubicBezTo>
                    <a:pt x="62" y="1"/>
                    <a:pt x="65" y="0"/>
                    <a:pt x="67" y="1"/>
                  </a:cubicBezTo>
                  <a:cubicBezTo>
                    <a:pt x="69" y="1"/>
                    <a:pt x="70" y="4"/>
                    <a:pt x="69" y="6"/>
                  </a:cubicBezTo>
                  <a:cubicBezTo>
                    <a:pt x="9" y="151"/>
                    <a:pt x="9" y="151"/>
                    <a:pt x="9" y="151"/>
                  </a:cubicBezTo>
                  <a:cubicBezTo>
                    <a:pt x="8" y="153"/>
                    <a:pt x="6" y="154"/>
                    <a:pt x="3" y="154"/>
                  </a:cubicBezTo>
                  <a:cubicBezTo>
                    <a:pt x="1" y="153"/>
                    <a:pt x="0" y="150"/>
                    <a:pt x="1" y="148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87" name="Freeform 603"/>
            <p:cNvSpPr/>
            <p:nvPr/>
          </p:nvSpPr>
          <p:spPr bwMode="auto">
            <a:xfrm>
              <a:off x="11069638" y="3289069"/>
              <a:ext cx="136525" cy="306388"/>
            </a:xfrm>
            <a:custGeom>
              <a:gdLst>
                <a:gd fmla="*/ 1979 w 69" name="T0"/>
                <a:gd fmla="*/ 294451 h 154" name="T1"/>
                <a:gd fmla="*/ 120696 w 69" name="T2"/>
                <a:gd fmla="*/ 5969 h 154" name="T3"/>
                <a:gd fmla="*/ 130589 w 69" name="T4"/>
                <a:gd fmla="*/ 1990 h 154" name="T5"/>
                <a:gd fmla="*/ 134546 w 69" name="T6"/>
                <a:gd fmla="*/ 11937 h 154" name="T7"/>
                <a:gd fmla="*/ 15829 w 69" name="T8"/>
                <a:gd fmla="*/ 300419 h 154" name="T9"/>
                <a:gd fmla="*/ 5936 w 69" name="T10"/>
                <a:gd fmla="*/ 306388 h 154" name="T11"/>
                <a:gd fmla="*/ 1979 w 69" name="T12"/>
                <a:gd fmla="*/ 294451 h 15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54" w="69">
                  <a:moveTo>
                    <a:pt x="1" y="148"/>
                  </a:moveTo>
                  <a:cubicBezTo>
                    <a:pt x="61" y="3"/>
                    <a:pt x="61" y="3"/>
                    <a:pt x="61" y="3"/>
                  </a:cubicBezTo>
                  <a:cubicBezTo>
                    <a:pt x="62" y="1"/>
                    <a:pt x="64" y="0"/>
                    <a:pt x="66" y="1"/>
                  </a:cubicBezTo>
                  <a:cubicBezTo>
                    <a:pt x="68" y="1"/>
                    <a:pt x="69" y="4"/>
                    <a:pt x="68" y="6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7" y="153"/>
                    <a:pt x="5" y="154"/>
                    <a:pt x="3" y="154"/>
                  </a:cubicBezTo>
                  <a:cubicBezTo>
                    <a:pt x="1" y="153"/>
                    <a:pt x="0" y="150"/>
                    <a:pt x="1" y="148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88" name="Freeform 604"/>
            <p:cNvSpPr/>
            <p:nvPr/>
          </p:nvSpPr>
          <p:spPr bwMode="auto">
            <a:xfrm>
              <a:off x="11031538" y="3273194"/>
              <a:ext cx="136525" cy="307975"/>
            </a:xfrm>
            <a:custGeom>
              <a:gdLst>
                <a:gd fmla="*/ 1979 w 69" name="T0"/>
                <a:gd fmla="*/ 294066 h 155" name="T1"/>
                <a:gd fmla="*/ 120696 w 69" name="T2"/>
                <a:gd fmla="*/ 5961 h 155" name="T3"/>
                <a:gd fmla="*/ 130589 w 69" name="T4"/>
                <a:gd fmla="*/ 1987 h 155" name="T5"/>
                <a:gd fmla="*/ 136525 w 69" name="T6"/>
                <a:gd fmla="*/ 11922 h 155" name="T7"/>
                <a:gd fmla="*/ 15829 w 69" name="T8"/>
                <a:gd fmla="*/ 302014 h 155" name="T9"/>
                <a:gd fmla="*/ 5936 w 69" name="T10"/>
                <a:gd fmla="*/ 305988 h 155" name="T11"/>
                <a:gd fmla="*/ 1979 w 69" name="T12"/>
                <a:gd fmla="*/ 294066 h 155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55" w="69">
                  <a:moveTo>
                    <a:pt x="1" y="148"/>
                  </a:moveTo>
                  <a:cubicBezTo>
                    <a:pt x="61" y="3"/>
                    <a:pt x="61" y="3"/>
                    <a:pt x="61" y="3"/>
                  </a:cubicBezTo>
                  <a:cubicBezTo>
                    <a:pt x="62" y="1"/>
                    <a:pt x="64" y="0"/>
                    <a:pt x="66" y="1"/>
                  </a:cubicBezTo>
                  <a:cubicBezTo>
                    <a:pt x="68" y="2"/>
                    <a:pt x="69" y="4"/>
                    <a:pt x="69" y="6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8" y="154"/>
                    <a:pt x="5" y="155"/>
                    <a:pt x="3" y="154"/>
                  </a:cubicBezTo>
                  <a:cubicBezTo>
                    <a:pt x="1" y="153"/>
                    <a:pt x="0" y="150"/>
                    <a:pt x="1" y="148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89" name="Freeform 605"/>
            <p:cNvSpPr/>
            <p:nvPr/>
          </p:nvSpPr>
          <p:spPr bwMode="auto">
            <a:xfrm>
              <a:off x="10737850" y="3300181"/>
              <a:ext cx="546100" cy="730250"/>
            </a:xfrm>
            <a:custGeom>
              <a:gdLst>
                <a:gd fmla="*/ 546100 w 344" name="T0"/>
                <a:gd fmla="*/ 709613 h 460" name="T1"/>
                <a:gd fmla="*/ 144463 w 344" name="T2"/>
                <a:gd fmla="*/ 730250 h 460" name="T3"/>
                <a:gd fmla="*/ 30163 w 344" name="T4"/>
                <a:gd fmla="*/ 625475 h 460" name="T5"/>
                <a:gd fmla="*/ 0 w 344" name="T6"/>
                <a:gd fmla="*/ 25400 h 460" name="T7"/>
                <a:gd fmla="*/ 509588 w 344" name="T8"/>
                <a:gd fmla="*/ 0 h 460" name="T9"/>
                <a:gd fmla="*/ 546100 w 344" name="T10"/>
                <a:gd fmla="*/ 709613 h 46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460" w="344">
                  <a:moveTo>
                    <a:pt x="344" y="447"/>
                  </a:moveTo>
                  <a:lnTo>
                    <a:pt x="91" y="460"/>
                  </a:lnTo>
                  <a:lnTo>
                    <a:pt x="19" y="394"/>
                  </a:lnTo>
                  <a:lnTo>
                    <a:pt x="0" y="16"/>
                  </a:lnTo>
                  <a:lnTo>
                    <a:pt x="321" y="0"/>
                  </a:lnTo>
                  <a:lnTo>
                    <a:pt x="344" y="447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90" name="Freeform 606"/>
            <p:cNvSpPr/>
            <p:nvPr/>
          </p:nvSpPr>
          <p:spPr bwMode="auto">
            <a:xfrm>
              <a:off x="10768013" y="3920894"/>
              <a:ext cx="114300" cy="109538"/>
            </a:xfrm>
            <a:custGeom>
              <a:gdLst>
                <a:gd fmla="*/ 114300 w 72" name="T0"/>
                <a:gd fmla="*/ 109538 h 69" name="T1"/>
                <a:gd fmla="*/ 107950 w 72" name="T2"/>
                <a:gd fmla="*/ 0 h 69" name="T3"/>
                <a:gd fmla="*/ 0 w 72" name="T4"/>
                <a:gd fmla="*/ 4763 h 69" name="T5"/>
                <a:gd fmla="*/ 114300 w 72" name="T6"/>
                <a:gd fmla="*/ 109538 h 6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69" w="72">
                  <a:moveTo>
                    <a:pt x="72" y="69"/>
                  </a:moveTo>
                  <a:lnTo>
                    <a:pt x="68" y="0"/>
                  </a:lnTo>
                  <a:lnTo>
                    <a:pt x="0" y="3"/>
                  </a:lnTo>
                  <a:lnTo>
                    <a:pt x="72" y="69"/>
                  </a:ln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91" name="Freeform 607"/>
            <p:cNvSpPr/>
            <p:nvPr/>
          </p:nvSpPr>
          <p:spPr bwMode="auto">
            <a:xfrm>
              <a:off x="10820400" y="3836756"/>
              <a:ext cx="419100" cy="41275"/>
            </a:xfrm>
            <a:custGeom>
              <a:gdLst>
                <a:gd fmla="*/ 9931 w 211" name="T0"/>
                <a:gd fmla="*/ 19655 h 21" name="T1"/>
                <a:gd fmla="*/ 407182 w 211" name="T2"/>
                <a:gd fmla="*/ 0 h 21" name="T3"/>
                <a:gd fmla="*/ 419100 w 211" name="T4"/>
                <a:gd fmla="*/ 9827 h 21" name="T5"/>
                <a:gd fmla="*/ 409169 w 211" name="T6"/>
                <a:gd fmla="*/ 21620 h 21" name="T7"/>
                <a:gd fmla="*/ 9931 w 211" name="T8"/>
                <a:gd fmla="*/ 41275 h 21" name="T9"/>
                <a:gd fmla="*/ 0 w 211" name="T10"/>
                <a:gd fmla="*/ 31448 h 21" name="T11"/>
                <a:gd fmla="*/ 9931 w 211" name="T12"/>
                <a:gd fmla="*/ 19655 h 21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21" w="211">
                  <a:moveTo>
                    <a:pt x="5" y="10"/>
                  </a:moveTo>
                  <a:cubicBezTo>
                    <a:pt x="205" y="0"/>
                    <a:pt x="205" y="0"/>
                    <a:pt x="205" y="0"/>
                  </a:cubicBezTo>
                  <a:cubicBezTo>
                    <a:pt x="208" y="0"/>
                    <a:pt x="211" y="3"/>
                    <a:pt x="211" y="5"/>
                  </a:cubicBezTo>
                  <a:cubicBezTo>
                    <a:pt x="211" y="8"/>
                    <a:pt x="209" y="11"/>
                    <a:pt x="206" y="1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2" y="21"/>
                    <a:pt x="0" y="19"/>
                    <a:pt x="0" y="16"/>
                  </a:cubicBezTo>
                  <a:cubicBezTo>
                    <a:pt x="0" y="13"/>
                    <a:pt x="2" y="10"/>
                    <a:pt x="5" y="10"/>
                  </a:cubicBezTo>
                  <a:close/>
                </a:path>
              </a:pathLst>
            </a:custGeom>
            <a:solidFill>
              <a:srgbClr val="EE2C3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92" name="Freeform 608"/>
            <p:cNvSpPr/>
            <p:nvPr/>
          </p:nvSpPr>
          <p:spPr bwMode="auto">
            <a:xfrm>
              <a:off x="10815638" y="3789131"/>
              <a:ext cx="422275" cy="41275"/>
            </a:xfrm>
            <a:custGeom>
              <a:gdLst>
                <a:gd fmla="*/ 9959 w 212" name="T0"/>
                <a:gd fmla="*/ 19655 h 21" name="T1"/>
                <a:gd fmla="*/ 410324 w 212" name="T2"/>
                <a:gd fmla="*/ 0 h 21" name="T3"/>
                <a:gd fmla="*/ 422275 w 212" name="T4"/>
                <a:gd fmla="*/ 9827 h 21" name="T5"/>
                <a:gd fmla="*/ 412316 w 212" name="T6"/>
                <a:gd fmla="*/ 21620 h 21" name="T7"/>
                <a:gd fmla="*/ 11951 w 212" name="T8"/>
                <a:gd fmla="*/ 39310 h 21" name="T9"/>
                <a:gd fmla="*/ 0 w 212" name="T10"/>
                <a:gd fmla="*/ 31448 h 21" name="T11"/>
                <a:gd fmla="*/ 9959 w 212" name="T12"/>
                <a:gd fmla="*/ 19655 h 21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21" w="211">
                  <a:moveTo>
                    <a:pt x="5" y="10"/>
                  </a:moveTo>
                  <a:cubicBezTo>
                    <a:pt x="206" y="0"/>
                    <a:pt x="206" y="0"/>
                    <a:pt x="206" y="0"/>
                  </a:cubicBezTo>
                  <a:cubicBezTo>
                    <a:pt x="209" y="0"/>
                    <a:pt x="211" y="2"/>
                    <a:pt x="212" y="5"/>
                  </a:cubicBezTo>
                  <a:cubicBezTo>
                    <a:pt x="212" y="8"/>
                    <a:pt x="210" y="10"/>
                    <a:pt x="207" y="1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3" y="21"/>
                    <a:pt x="1" y="18"/>
                    <a:pt x="0" y="16"/>
                  </a:cubicBezTo>
                  <a:cubicBezTo>
                    <a:pt x="0" y="13"/>
                    <a:pt x="3" y="10"/>
                    <a:pt x="5" y="10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93" name="Freeform 609"/>
            <p:cNvSpPr/>
            <p:nvPr/>
          </p:nvSpPr>
          <p:spPr bwMode="auto">
            <a:xfrm>
              <a:off x="10810875" y="3657369"/>
              <a:ext cx="420687" cy="39688"/>
            </a:xfrm>
            <a:custGeom>
              <a:gdLst>
                <a:gd fmla="*/ 5953 w 212" name="T0"/>
                <a:gd fmla="*/ 19844 h 20" name="T1"/>
                <a:gd fmla="*/ 412750 w 212" name="T2"/>
                <a:gd fmla="*/ 0 h 20" name="T3"/>
                <a:gd fmla="*/ 418703 w 212" name="T4"/>
                <a:gd fmla="*/ 5953 h 20" name="T5"/>
                <a:gd fmla="*/ 418703 w 212" name="T6"/>
                <a:gd fmla="*/ 13891 h 20" name="T7"/>
                <a:gd fmla="*/ 412750 w 212" name="T8"/>
                <a:gd fmla="*/ 19844 h 20" name="T9"/>
                <a:gd fmla="*/ 7937 w 212" name="T10"/>
                <a:gd fmla="*/ 39688 h 20" name="T11"/>
                <a:gd fmla="*/ 0 w 212" name="T12"/>
                <a:gd fmla="*/ 33735 h 20" name="T13"/>
                <a:gd fmla="*/ 0 w 212" name="T14"/>
                <a:gd fmla="*/ 25797 h 20" name="T15"/>
                <a:gd fmla="*/ 5953 w 212" name="T16"/>
                <a:gd fmla="*/ 19844 h 2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0" w="211">
                  <a:moveTo>
                    <a:pt x="3" y="10"/>
                  </a:moveTo>
                  <a:cubicBezTo>
                    <a:pt x="208" y="0"/>
                    <a:pt x="208" y="0"/>
                    <a:pt x="208" y="0"/>
                  </a:cubicBezTo>
                  <a:cubicBezTo>
                    <a:pt x="210" y="0"/>
                    <a:pt x="211" y="1"/>
                    <a:pt x="211" y="3"/>
                  </a:cubicBezTo>
                  <a:cubicBezTo>
                    <a:pt x="211" y="7"/>
                    <a:pt x="211" y="7"/>
                    <a:pt x="211" y="7"/>
                  </a:cubicBezTo>
                  <a:cubicBezTo>
                    <a:pt x="212" y="9"/>
                    <a:pt x="210" y="10"/>
                    <a:pt x="208" y="1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2" y="20"/>
                    <a:pt x="0" y="19"/>
                    <a:pt x="0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3" y="10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94" name="Freeform 610"/>
            <p:cNvSpPr/>
            <p:nvPr/>
          </p:nvSpPr>
          <p:spPr bwMode="auto">
            <a:xfrm>
              <a:off x="10807700" y="3616094"/>
              <a:ext cx="422275" cy="41275"/>
            </a:xfrm>
            <a:custGeom>
              <a:gdLst>
                <a:gd fmla="*/ 9959 w 212" name="T0"/>
                <a:gd fmla="*/ 19655 h 21" name="T1"/>
                <a:gd fmla="*/ 410324 w 212" name="T2"/>
                <a:gd fmla="*/ 0 h 21" name="T3"/>
                <a:gd fmla="*/ 420283 w 212" name="T4"/>
                <a:gd fmla="*/ 9827 h 21" name="T5"/>
                <a:gd fmla="*/ 410324 w 212" name="T6"/>
                <a:gd fmla="*/ 21620 h 21" name="T7"/>
                <a:gd fmla="*/ 11951 w 212" name="T8"/>
                <a:gd fmla="*/ 41275 h 21" name="T9"/>
                <a:gd fmla="*/ 0 w 212" name="T10"/>
                <a:gd fmla="*/ 31448 h 21" name="T11"/>
                <a:gd fmla="*/ 9959 w 212" name="T12"/>
                <a:gd fmla="*/ 19655 h 21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21" w="211">
                  <a:moveTo>
                    <a:pt x="5" y="10"/>
                  </a:moveTo>
                  <a:cubicBezTo>
                    <a:pt x="206" y="0"/>
                    <a:pt x="206" y="0"/>
                    <a:pt x="206" y="0"/>
                  </a:cubicBezTo>
                  <a:cubicBezTo>
                    <a:pt x="209" y="0"/>
                    <a:pt x="211" y="3"/>
                    <a:pt x="211" y="5"/>
                  </a:cubicBezTo>
                  <a:cubicBezTo>
                    <a:pt x="212" y="8"/>
                    <a:pt x="209" y="11"/>
                    <a:pt x="206" y="1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3" y="21"/>
                    <a:pt x="0" y="19"/>
                    <a:pt x="0" y="16"/>
                  </a:cubicBezTo>
                  <a:cubicBezTo>
                    <a:pt x="0" y="13"/>
                    <a:pt x="2" y="10"/>
                    <a:pt x="5" y="10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95" name="Freeform 611"/>
            <p:cNvSpPr/>
            <p:nvPr/>
          </p:nvSpPr>
          <p:spPr bwMode="auto">
            <a:xfrm>
              <a:off x="10806113" y="3571644"/>
              <a:ext cx="420687" cy="39688"/>
            </a:xfrm>
            <a:custGeom>
              <a:gdLst>
                <a:gd fmla="*/ 9969 w 211" name="T0"/>
                <a:gd fmla="*/ 19844 h 20" name="T1"/>
                <a:gd fmla="*/ 410718 w 211" name="T2"/>
                <a:gd fmla="*/ 0 h 20" name="T3"/>
                <a:gd fmla="*/ 420687 w 211" name="T4"/>
                <a:gd fmla="*/ 9922 h 20" name="T5"/>
                <a:gd fmla="*/ 410718 w 211" name="T6"/>
                <a:gd fmla="*/ 19844 h 20" name="T7"/>
                <a:gd fmla="*/ 11963 w 211" name="T8"/>
                <a:gd fmla="*/ 39688 h 20" name="T9"/>
                <a:gd fmla="*/ 0 w 211" name="T10"/>
                <a:gd fmla="*/ 29766 h 20" name="T11"/>
                <a:gd fmla="*/ 9969 w 211" name="T12"/>
                <a:gd fmla="*/ 19844 h 2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20" w="211">
                  <a:moveTo>
                    <a:pt x="5" y="10"/>
                  </a:moveTo>
                  <a:cubicBezTo>
                    <a:pt x="206" y="0"/>
                    <a:pt x="206" y="0"/>
                    <a:pt x="206" y="0"/>
                  </a:cubicBezTo>
                  <a:cubicBezTo>
                    <a:pt x="209" y="0"/>
                    <a:pt x="211" y="2"/>
                    <a:pt x="211" y="5"/>
                  </a:cubicBezTo>
                  <a:cubicBezTo>
                    <a:pt x="211" y="8"/>
                    <a:pt x="209" y="10"/>
                    <a:pt x="206" y="1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3" y="20"/>
                    <a:pt x="0" y="18"/>
                    <a:pt x="0" y="15"/>
                  </a:cubicBezTo>
                  <a:cubicBezTo>
                    <a:pt x="0" y="12"/>
                    <a:pt x="2" y="10"/>
                    <a:pt x="5" y="10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96" name="Freeform 612"/>
            <p:cNvSpPr/>
            <p:nvPr/>
          </p:nvSpPr>
          <p:spPr bwMode="auto">
            <a:xfrm>
              <a:off x="10799763" y="3471631"/>
              <a:ext cx="422275" cy="39688"/>
            </a:xfrm>
            <a:custGeom>
              <a:gdLst>
                <a:gd fmla="*/ 11951 w 212" name="T0"/>
                <a:gd fmla="*/ 17860 h 20" name="T1"/>
                <a:gd fmla="*/ 410324 w 212" name="T2"/>
                <a:gd fmla="*/ 0 h 20" name="T3"/>
                <a:gd fmla="*/ 422275 w 212" name="T4"/>
                <a:gd fmla="*/ 9922 h 20" name="T5"/>
                <a:gd fmla="*/ 412316 w 212" name="T6"/>
                <a:gd fmla="*/ 19844 h 20" name="T7"/>
                <a:gd fmla="*/ 11951 w 212" name="T8"/>
                <a:gd fmla="*/ 39688 h 20" name="T9"/>
                <a:gd fmla="*/ 1992 w 212" name="T10"/>
                <a:gd fmla="*/ 29766 h 20" name="T11"/>
                <a:gd fmla="*/ 11951 w 212" name="T12"/>
                <a:gd fmla="*/ 17860 h 2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20" w="211">
                  <a:moveTo>
                    <a:pt x="6" y="9"/>
                  </a:moveTo>
                  <a:cubicBezTo>
                    <a:pt x="206" y="0"/>
                    <a:pt x="206" y="0"/>
                    <a:pt x="206" y="0"/>
                  </a:cubicBezTo>
                  <a:cubicBezTo>
                    <a:pt x="209" y="0"/>
                    <a:pt x="212" y="2"/>
                    <a:pt x="212" y="5"/>
                  </a:cubicBezTo>
                  <a:cubicBezTo>
                    <a:pt x="212" y="7"/>
                    <a:pt x="210" y="10"/>
                    <a:pt x="207" y="1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3" y="20"/>
                    <a:pt x="1" y="18"/>
                    <a:pt x="1" y="15"/>
                  </a:cubicBezTo>
                  <a:cubicBezTo>
                    <a:pt x="0" y="12"/>
                    <a:pt x="3" y="10"/>
                    <a:pt x="6" y="9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97" name="Freeform 613"/>
            <p:cNvSpPr/>
            <p:nvPr/>
          </p:nvSpPr>
          <p:spPr bwMode="auto">
            <a:xfrm>
              <a:off x="10798175" y="3419244"/>
              <a:ext cx="422275" cy="41275"/>
            </a:xfrm>
            <a:custGeom>
              <a:gdLst>
                <a:gd fmla="*/ 9959 w 212" name="T0"/>
                <a:gd fmla="*/ 19655 h 21" name="T1"/>
                <a:gd fmla="*/ 410324 w 212" name="T2"/>
                <a:gd fmla="*/ 1965 h 21" name="T3"/>
                <a:gd fmla="*/ 422275 w 212" name="T4"/>
                <a:gd fmla="*/ 11793 h 21" name="T5"/>
                <a:gd fmla="*/ 412316 w 212" name="T6"/>
                <a:gd fmla="*/ 21620 h 21" name="T7"/>
                <a:gd fmla="*/ 11951 w 212" name="T8"/>
                <a:gd fmla="*/ 41275 h 21" name="T9"/>
                <a:gd fmla="*/ 0 w 212" name="T10"/>
                <a:gd fmla="*/ 31448 h 21" name="T11"/>
                <a:gd fmla="*/ 9959 w 212" name="T12"/>
                <a:gd fmla="*/ 19655 h 21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21" w="211">
                  <a:moveTo>
                    <a:pt x="5" y="10"/>
                  </a:moveTo>
                  <a:cubicBezTo>
                    <a:pt x="206" y="1"/>
                    <a:pt x="206" y="1"/>
                    <a:pt x="206" y="1"/>
                  </a:cubicBezTo>
                  <a:cubicBezTo>
                    <a:pt x="209" y="0"/>
                    <a:pt x="211" y="3"/>
                    <a:pt x="212" y="6"/>
                  </a:cubicBezTo>
                  <a:cubicBezTo>
                    <a:pt x="212" y="8"/>
                    <a:pt x="209" y="11"/>
                    <a:pt x="207" y="1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3" y="21"/>
                    <a:pt x="0" y="19"/>
                    <a:pt x="0" y="16"/>
                  </a:cubicBezTo>
                  <a:cubicBezTo>
                    <a:pt x="0" y="13"/>
                    <a:pt x="2" y="11"/>
                    <a:pt x="5" y="10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98" name="Freeform 614"/>
            <p:cNvSpPr/>
            <p:nvPr/>
          </p:nvSpPr>
          <p:spPr bwMode="auto">
            <a:xfrm>
              <a:off x="10983913" y="2420706"/>
              <a:ext cx="504825" cy="952500"/>
            </a:xfrm>
            <a:custGeom>
              <a:gdLst>
                <a:gd fmla="*/ 0 w 254" name="T0"/>
                <a:gd fmla="*/ 579869 h 478" name="T1"/>
                <a:gd fmla="*/ 310050 w 254" name="T2"/>
                <a:gd fmla="*/ 579869 h 478" name="T3"/>
                <a:gd fmla="*/ 190800 w 254" name="T4"/>
                <a:gd fmla="*/ 876778 h 478" name="T5"/>
                <a:gd fmla="*/ 323963 w 254" name="T6"/>
                <a:gd fmla="*/ 952500 h 478" name="T7"/>
                <a:gd fmla="*/ 498863 w 254" name="T8"/>
                <a:gd fmla="*/ 593818 h 478" name="T9"/>
                <a:gd fmla="*/ 492900 w 254" name="T10"/>
                <a:gd fmla="*/ 253070 h 478" name="T11"/>
                <a:gd fmla="*/ 314025 w 254" name="T12"/>
                <a:gd fmla="*/ 5978 h 478" name="T13"/>
                <a:gd fmla="*/ 278250 w 254" name="T14"/>
                <a:gd fmla="*/ 5978 h 478" name="T15"/>
                <a:gd fmla="*/ 103350 w 254" name="T16"/>
                <a:gd fmla="*/ 320821 h 478" name="T17"/>
                <a:gd fmla="*/ 0 w 254" name="T18"/>
                <a:gd fmla="*/ 579869 h 478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478" w="254">
                  <a:moveTo>
                    <a:pt x="0" y="291"/>
                  </a:moveTo>
                  <a:cubicBezTo>
                    <a:pt x="156" y="291"/>
                    <a:pt x="156" y="291"/>
                    <a:pt x="156" y="291"/>
                  </a:cubicBezTo>
                  <a:cubicBezTo>
                    <a:pt x="156" y="291"/>
                    <a:pt x="100" y="439"/>
                    <a:pt x="96" y="440"/>
                  </a:cubicBezTo>
                  <a:cubicBezTo>
                    <a:pt x="163" y="478"/>
                    <a:pt x="163" y="478"/>
                    <a:pt x="163" y="478"/>
                  </a:cubicBezTo>
                  <a:cubicBezTo>
                    <a:pt x="163" y="478"/>
                    <a:pt x="249" y="306"/>
                    <a:pt x="251" y="298"/>
                  </a:cubicBezTo>
                  <a:cubicBezTo>
                    <a:pt x="254" y="291"/>
                    <a:pt x="254" y="139"/>
                    <a:pt x="248" y="127"/>
                  </a:cubicBezTo>
                  <a:cubicBezTo>
                    <a:pt x="241" y="114"/>
                    <a:pt x="167" y="5"/>
                    <a:pt x="158" y="3"/>
                  </a:cubicBezTo>
                  <a:cubicBezTo>
                    <a:pt x="149" y="0"/>
                    <a:pt x="140" y="3"/>
                    <a:pt x="140" y="3"/>
                  </a:cubicBezTo>
                  <a:cubicBezTo>
                    <a:pt x="52" y="161"/>
                    <a:pt x="52" y="161"/>
                    <a:pt x="52" y="161"/>
                  </a:cubicBezTo>
                  <a:lnTo>
                    <a:pt x="0" y="291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699" name="Freeform 615"/>
            <p:cNvSpPr/>
            <p:nvPr/>
          </p:nvSpPr>
          <p:spPr bwMode="auto">
            <a:xfrm>
              <a:off x="11288713" y="2688994"/>
              <a:ext cx="42862" cy="160338"/>
            </a:xfrm>
            <a:custGeom>
              <a:gdLst>
                <a:gd fmla="*/ 17534 w 22" name="T0"/>
                <a:gd fmla="*/ 0 h 80" name="T1"/>
                <a:gd fmla="*/ 0 w 22" name="T2"/>
                <a:gd fmla="*/ 96203 h 80" name="T3"/>
                <a:gd fmla="*/ 0 w 22" name="T4"/>
                <a:gd fmla="*/ 126266 h 80" name="T5"/>
                <a:gd fmla="*/ 17534 w 22" name="T6"/>
                <a:gd fmla="*/ 64135 h 80" name="T7"/>
                <a:gd fmla="*/ 27276 w 22" name="T8"/>
                <a:gd fmla="*/ 160338 h 80" name="T9"/>
                <a:gd fmla="*/ 17534 w 22" name="T10"/>
                <a:gd fmla="*/ 0 h 8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80" w="22">
                  <a:moveTo>
                    <a:pt x="9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7" y="25"/>
                    <a:pt x="9" y="32"/>
                  </a:cubicBezTo>
                  <a:cubicBezTo>
                    <a:pt x="12" y="38"/>
                    <a:pt x="14" y="80"/>
                    <a:pt x="14" y="80"/>
                  </a:cubicBezTo>
                  <a:cubicBezTo>
                    <a:pt x="14" y="80"/>
                    <a:pt x="22" y="24"/>
                    <a:pt x="9" y="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00" name="Freeform 616"/>
            <p:cNvSpPr/>
            <p:nvPr/>
          </p:nvSpPr>
          <p:spPr bwMode="auto">
            <a:xfrm>
              <a:off x="11261725" y="2720744"/>
              <a:ext cx="53975" cy="279400"/>
            </a:xfrm>
            <a:custGeom>
              <a:gdLst>
                <a:gd fmla="*/ 31750 w 34" name="T0"/>
                <a:gd fmla="*/ 279400 h 176" name="T1"/>
                <a:gd fmla="*/ 53975 w 34" name="T2"/>
                <a:gd fmla="*/ 115888 h 176" name="T3"/>
                <a:gd fmla="*/ 53975 w 34" name="T4"/>
                <a:gd fmla="*/ 0 h 176" name="T5"/>
                <a:gd fmla="*/ 31750 w 34" name="T6"/>
                <a:gd fmla="*/ 47625 h 176" name="T7"/>
                <a:gd fmla="*/ 0 w 34" name="T8"/>
                <a:gd fmla="*/ 279400 h 176" name="T9"/>
                <a:gd fmla="*/ 31750 w 34" name="T10"/>
                <a:gd fmla="*/ 279400 h 17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76" w="34">
                  <a:moveTo>
                    <a:pt x="20" y="176"/>
                  </a:moveTo>
                  <a:lnTo>
                    <a:pt x="34" y="73"/>
                  </a:lnTo>
                  <a:lnTo>
                    <a:pt x="34" y="0"/>
                  </a:lnTo>
                  <a:lnTo>
                    <a:pt x="20" y="30"/>
                  </a:lnTo>
                  <a:lnTo>
                    <a:pt x="0" y="176"/>
                  </a:lnTo>
                  <a:lnTo>
                    <a:pt x="20" y="176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01" name="Freeform 617"/>
            <p:cNvSpPr/>
            <p:nvPr/>
          </p:nvSpPr>
          <p:spPr bwMode="auto">
            <a:xfrm>
              <a:off x="11171238" y="3300181"/>
              <a:ext cx="130175" cy="90488"/>
            </a:xfrm>
            <a:custGeom>
              <a:gdLst>
                <a:gd fmla="*/ 9525 w 82" name="T0"/>
                <a:gd fmla="*/ 0 h 57" name="T1"/>
                <a:gd fmla="*/ 0 w 82" name="T2"/>
                <a:gd fmla="*/ 22225 h 57" name="T3"/>
                <a:gd fmla="*/ 104775 w 82" name="T4"/>
                <a:gd fmla="*/ 80963 h 57" name="T5"/>
                <a:gd fmla="*/ 120650 w 82" name="T6"/>
                <a:gd fmla="*/ 90488 h 57" name="T7"/>
                <a:gd fmla="*/ 130175 w 82" name="T8"/>
                <a:gd fmla="*/ 68263 h 57" name="T9"/>
                <a:gd fmla="*/ 9525 w 82" name="T10"/>
                <a:gd fmla="*/ 0 h 5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57" w="82">
                  <a:moveTo>
                    <a:pt x="6" y="0"/>
                  </a:moveTo>
                  <a:lnTo>
                    <a:pt x="0" y="14"/>
                  </a:lnTo>
                  <a:lnTo>
                    <a:pt x="66" y="51"/>
                  </a:lnTo>
                  <a:lnTo>
                    <a:pt x="76" y="57"/>
                  </a:lnTo>
                  <a:lnTo>
                    <a:pt x="82" y="4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02" name="Freeform 618"/>
            <p:cNvSpPr/>
            <p:nvPr/>
          </p:nvSpPr>
          <p:spPr bwMode="auto">
            <a:xfrm>
              <a:off x="11064875" y="3333519"/>
              <a:ext cx="204787" cy="354013"/>
            </a:xfrm>
            <a:custGeom>
              <a:gdLst>
                <a:gd fmla="*/ 204787 w 103" name="T0"/>
                <a:gd fmla="*/ 45743 h 178" name="T1"/>
                <a:gd fmla="*/ 159058 w 103" name="T2"/>
                <a:gd fmla="*/ 147174 h 178" name="T3"/>
                <a:gd fmla="*/ 127246 w 103" name="T4"/>
                <a:gd fmla="*/ 300314 h 178" name="T5"/>
                <a:gd fmla="*/ 35788 w 103" name="T6"/>
                <a:gd fmla="*/ 346058 h 178" name="T7"/>
                <a:gd fmla="*/ 1988 w 103" name="T8"/>
                <a:gd fmla="*/ 222750 h 178" name="T9"/>
                <a:gd fmla="*/ 37776 w 103" name="T10"/>
                <a:gd fmla="*/ 87509 h 178" name="T11"/>
                <a:gd fmla="*/ 105376 w 103" name="T12"/>
                <a:gd fmla="*/ 25855 h 178" name="T13"/>
                <a:gd fmla="*/ 121282 w 103" name="T14"/>
                <a:gd fmla="*/ 0 h 178" name="T15"/>
                <a:gd fmla="*/ 204787 w 103" name="T16"/>
                <a:gd fmla="*/ 45743 h 17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78" w="103">
                  <a:moveTo>
                    <a:pt x="103" y="23"/>
                  </a:moveTo>
                  <a:cubicBezTo>
                    <a:pt x="102" y="27"/>
                    <a:pt x="80" y="70"/>
                    <a:pt x="80" y="74"/>
                  </a:cubicBezTo>
                  <a:cubicBezTo>
                    <a:pt x="80" y="77"/>
                    <a:pt x="69" y="145"/>
                    <a:pt x="64" y="151"/>
                  </a:cubicBezTo>
                  <a:cubicBezTo>
                    <a:pt x="59" y="156"/>
                    <a:pt x="24" y="178"/>
                    <a:pt x="18" y="174"/>
                  </a:cubicBezTo>
                  <a:cubicBezTo>
                    <a:pt x="12" y="170"/>
                    <a:pt x="0" y="121"/>
                    <a:pt x="1" y="112"/>
                  </a:cubicBezTo>
                  <a:cubicBezTo>
                    <a:pt x="2" y="103"/>
                    <a:pt x="13" y="51"/>
                    <a:pt x="19" y="44"/>
                  </a:cubicBezTo>
                  <a:cubicBezTo>
                    <a:pt x="25" y="36"/>
                    <a:pt x="49" y="15"/>
                    <a:pt x="53" y="13"/>
                  </a:cubicBezTo>
                  <a:cubicBezTo>
                    <a:pt x="57" y="11"/>
                    <a:pt x="61" y="0"/>
                    <a:pt x="61" y="0"/>
                  </a:cubicBezTo>
                  <a:lnTo>
                    <a:pt x="103" y="23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03" name="Freeform 619"/>
            <p:cNvSpPr/>
            <p:nvPr/>
          </p:nvSpPr>
          <p:spPr bwMode="auto">
            <a:xfrm>
              <a:off x="10983913" y="2131781"/>
              <a:ext cx="246062" cy="565150"/>
            </a:xfrm>
            <a:custGeom>
              <a:gdLst>
                <a:gd fmla="*/ 0 w 124" name="T0"/>
                <a:gd fmla="*/ 0 h 284" name="T1"/>
                <a:gd fmla="*/ 220265 w 124" name="T2"/>
                <a:gd fmla="*/ 81589 h 284" name="T3"/>
                <a:gd fmla="*/ 246062 w 124" name="T4"/>
                <a:gd fmla="*/ 276605 h 284" name="T5"/>
                <a:gd fmla="*/ 236140 w 124" name="T6"/>
                <a:gd fmla="*/ 380083 h 284" name="T7"/>
                <a:gd fmla="*/ 0 w 124" name="T8"/>
                <a:gd fmla="*/ 565150 h 284" name="T9"/>
                <a:gd fmla="*/ 0 w 124" name="T10"/>
                <a:gd fmla="*/ 0 h 284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284" w="124">
                  <a:moveTo>
                    <a:pt x="0" y="0"/>
                  </a:moveTo>
                  <a:cubicBezTo>
                    <a:pt x="6" y="0"/>
                    <a:pt x="100" y="11"/>
                    <a:pt x="111" y="41"/>
                  </a:cubicBezTo>
                  <a:cubicBezTo>
                    <a:pt x="122" y="72"/>
                    <a:pt x="124" y="139"/>
                    <a:pt x="124" y="139"/>
                  </a:cubicBezTo>
                  <a:cubicBezTo>
                    <a:pt x="119" y="191"/>
                    <a:pt x="119" y="191"/>
                    <a:pt x="119" y="191"/>
                  </a:cubicBezTo>
                  <a:cubicBezTo>
                    <a:pt x="119" y="191"/>
                    <a:pt x="59" y="278"/>
                    <a:pt x="0" y="28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99D2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04" name="Freeform 620"/>
            <p:cNvSpPr/>
            <p:nvPr/>
          </p:nvSpPr>
          <p:spPr bwMode="auto">
            <a:xfrm>
              <a:off x="10475913" y="2420706"/>
              <a:ext cx="508000" cy="952500"/>
            </a:xfrm>
            <a:custGeom>
              <a:gdLst>
                <a:gd fmla="*/ 508000 w 255" name="T0"/>
                <a:gd fmla="*/ 579869 h 478" name="T1"/>
                <a:gd fmla="*/ 195231 w 255" name="T2"/>
                <a:gd fmla="*/ 579869 h 478" name="T3"/>
                <a:gd fmla="*/ 314761 w 255" name="T4"/>
                <a:gd fmla="*/ 876778 h 478" name="T5"/>
                <a:gd fmla="*/ 181286 w 255" name="T6"/>
                <a:gd fmla="*/ 952500 h 478" name="T7"/>
                <a:gd fmla="*/ 5976 w 255" name="T8"/>
                <a:gd fmla="*/ 593818 h 478" name="T9"/>
                <a:gd fmla="*/ 11953 w 255" name="T10"/>
                <a:gd fmla="*/ 253070 h 478" name="T11"/>
                <a:gd fmla="*/ 191247 w 255" name="T12"/>
                <a:gd fmla="*/ 5978 h 478" name="T13"/>
                <a:gd fmla="*/ 227106 w 255" name="T14"/>
                <a:gd fmla="*/ 5978 h 478" name="T15"/>
                <a:gd fmla="*/ 402416 w 255" name="T16"/>
                <a:gd fmla="*/ 320821 h 478" name="T17"/>
                <a:gd fmla="*/ 508000 w 255" name="T18"/>
                <a:gd fmla="*/ 579869 h 478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478" w="255">
                  <a:moveTo>
                    <a:pt x="255" y="291"/>
                  </a:moveTo>
                  <a:cubicBezTo>
                    <a:pt x="98" y="291"/>
                    <a:pt x="98" y="291"/>
                    <a:pt x="98" y="291"/>
                  </a:cubicBezTo>
                  <a:cubicBezTo>
                    <a:pt x="98" y="291"/>
                    <a:pt x="155" y="439"/>
                    <a:pt x="158" y="440"/>
                  </a:cubicBezTo>
                  <a:cubicBezTo>
                    <a:pt x="91" y="478"/>
                    <a:pt x="91" y="478"/>
                    <a:pt x="91" y="478"/>
                  </a:cubicBezTo>
                  <a:cubicBezTo>
                    <a:pt x="91" y="478"/>
                    <a:pt x="6" y="306"/>
                    <a:pt x="3" y="298"/>
                  </a:cubicBezTo>
                  <a:cubicBezTo>
                    <a:pt x="0" y="291"/>
                    <a:pt x="0" y="139"/>
                    <a:pt x="6" y="127"/>
                  </a:cubicBezTo>
                  <a:cubicBezTo>
                    <a:pt x="13" y="114"/>
                    <a:pt x="87" y="5"/>
                    <a:pt x="96" y="3"/>
                  </a:cubicBezTo>
                  <a:cubicBezTo>
                    <a:pt x="105" y="0"/>
                    <a:pt x="114" y="3"/>
                    <a:pt x="114" y="3"/>
                  </a:cubicBezTo>
                  <a:cubicBezTo>
                    <a:pt x="202" y="161"/>
                    <a:pt x="202" y="161"/>
                    <a:pt x="202" y="161"/>
                  </a:cubicBezTo>
                  <a:lnTo>
                    <a:pt x="255" y="291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05" name="Freeform 621"/>
            <p:cNvSpPr/>
            <p:nvPr/>
          </p:nvSpPr>
          <p:spPr bwMode="auto">
            <a:xfrm>
              <a:off x="10633075" y="2688994"/>
              <a:ext cx="42862" cy="160338"/>
            </a:xfrm>
            <a:custGeom>
              <a:gdLst>
                <a:gd fmla="*/ 25328 w 22" name="T0"/>
                <a:gd fmla="*/ 0 h 80" name="T1"/>
                <a:gd fmla="*/ 42862 w 22" name="T2"/>
                <a:gd fmla="*/ 96203 h 80" name="T3"/>
                <a:gd fmla="*/ 42862 w 22" name="T4"/>
                <a:gd fmla="*/ 126266 h 80" name="T5"/>
                <a:gd fmla="*/ 25328 w 22" name="T6"/>
                <a:gd fmla="*/ 64135 h 80" name="T7"/>
                <a:gd fmla="*/ 15586 w 22" name="T8"/>
                <a:gd fmla="*/ 160338 h 80" name="T9"/>
                <a:gd fmla="*/ 25328 w 22" name="T10"/>
                <a:gd fmla="*/ 0 h 8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80" w="22">
                  <a:moveTo>
                    <a:pt x="13" y="0"/>
                  </a:moveTo>
                  <a:cubicBezTo>
                    <a:pt x="22" y="48"/>
                    <a:pt x="22" y="48"/>
                    <a:pt x="22" y="48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3"/>
                    <a:pt x="15" y="25"/>
                    <a:pt x="13" y="32"/>
                  </a:cubicBezTo>
                  <a:cubicBezTo>
                    <a:pt x="10" y="38"/>
                    <a:pt x="8" y="80"/>
                    <a:pt x="8" y="80"/>
                  </a:cubicBezTo>
                  <a:cubicBezTo>
                    <a:pt x="8" y="80"/>
                    <a:pt x="0" y="24"/>
                    <a:pt x="13" y="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06" name="Freeform 622"/>
            <p:cNvSpPr/>
            <p:nvPr/>
          </p:nvSpPr>
          <p:spPr bwMode="auto">
            <a:xfrm>
              <a:off x="10648950" y="2720744"/>
              <a:ext cx="53975" cy="279400"/>
            </a:xfrm>
            <a:custGeom>
              <a:gdLst>
                <a:gd fmla="*/ 22225 w 34" name="T0"/>
                <a:gd fmla="*/ 279400 h 176" name="T1"/>
                <a:gd fmla="*/ 0 w 34" name="T2"/>
                <a:gd fmla="*/ 115888 h 176" name="T3"/>
                <a:gd fmla="*/ 0 w 34" name="T4"/>
                <a:gd fmla="*/ 0 h 176" name="T5"/>
                <a:gd fmla="*/ 22225 w 34" name="T6"/>
                <a:gd fmla="*/ 47625 h 176" name="T7"/>
                <a:gd fmla="*/ 53975 w 34" name="T8"/>
                <a:gd fmla="*/ 279400 h 176" name="T9"/>
                <a:gd fmla="*/ 22225 w 34" name="T10"/>
                <a:gd fmla="*/ 279400 h 17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76" w="34">
                  <a:moveTo>
                    <a:pt x="14" y="176"/>
                  </a:moveTo>
                  <a:lnTo>
                    <a:pt x="0" y="73"/>
                  </a:lnTo>
                  <a:lnTo>
                    <a:pt x="0" y="0"/>
                  </a:lnTo>
                  <a:lnTo>
                    <a:pt x="14" y="30"/>
                  </a:lnTo>
                  <a:lnTo>
                    <a:pt x="34" y="176"/>
                  </a:lnTo>
                  <a:lnTo>
                    <a:pt x="14" y="176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07" name="Freeform 623"/>
            <p:cNvSpPr/>
            <p:nvPr/>
          </p:nvSpPr>
          <p:spPr bwMode="auto">
            <a:xfrm>
              <a:off x="10663238" y="3300181"/>
              <a:ext cx="130175" cy="90488"/>
            </a:xfrm>
            <a:custGeom>
              <a:gdLst>
                <a:gd fmla="*/ 120650 w 82" name="T0"/>
                <a:gd fmla="*/ 0 h 57" name="T1"/>
                <a:gd fmla="*/ 130175 w 82" name="T2"/>
                <a:gd fmla="*/ 22225 h 57" name="T3"/>
                <a:gd fmla="*/ 25400 w 82" name="T4"/>
                <a:gd fmla="*/ 80963 h 57" name="T5"/>
                <a:gd fmla="*/ 9525 w 82" name="T6"/>
                <a:gd fmla="*/ 90488 h 57" name="T7"/>
                <a:gd fmla="*/ 0 w 82" name="T8"/>
                <a:gd fmla="*/ 68263 h 57" name="T9"/>
                <a:gd fmla="*/ 120650 w 82" name="T10"/>
                <a:gd fmla="*/ 0 h 5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57" w="82">
                  <a:moveTo>
                    <a:pt x="76" y="0"/>
                  </a:moveTo>
                  <a:lnTo>
                    <a:pt x="82" y="14"/>
                  </a:lnTo>
                  <a:lnTo>
                    <a:pt x="16" y="51"/>
                  </a:lnTo>
                  <a:lnTo>
                    <a:pt x="6" y="57"/>
                  </a:lnTo>
                  <a:lnTo>
                    <a:pt x="0" y="4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08" name="Freeform 624"/>
            <p:cNvSpPr/>
            <p:nvPr/>
          </p:nvSpPr>
          <p:spPr bwMode="auto">
            <a:xfrm>
              <a:off x="10694988" y="3333519"/>
              <a:ext cx="204787" cy="354013"/>
            </a:xfrm>
            <a:custGeom>
              <a:gdLst>
                <a:gd fmla="*/ 0 w 103" name="T0"/>
                <a:gd fmla="*/ 45743 h 178" name="T1"/>
                <a:gd fmla="*/ 45729 w 103" name="T2"/>
                <a:gd fmla="*/ 147174 h 178" name="T3"/>
                <a:gd fmla="*/ 79529 w 103" name="T4"/>
                <a:gd fmla="*/ 300314 h 178" name="T5"/>
                <a:gd fmla="*/ 168999 w 103" name="T6"/>
                <a:gd fmla="*/ 346058 h 178" name="T7"/>
                <a:gd fmla="*/ 202799 w 103" name="T8"/>
                <a:gd fmla="*/ 222750 h 178" name="T9"/>
                <a:gd fmla="*/ 167011 w 103" name="T10"/>
                <a:gd fmla="*/ 87509 h 178" name="T11"/>
                <a:gd fmla="*/ 99411 w 103" name="T12"/>
                <a:gd fmla="*/ 25855 h 178" name="T13"/>
                <a:gd fmla="*/ 83505 w 103" name="T14"/>
                <a:gd fmla="*/ 0 h 178" name="T15"/>
                <a:gd fmla="*/ 0 w 103" name="T16"/>
                <a:gd fmla="*/ 45743 h 17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78" w="103">
                  <a:moveTo>
                    <a:pt x="0" y="23"/>
                  </a:moveTo>
                  <a:cubicBezTo>
                    <a:pt x="1" y="27"/>
                    <a:pt x="23" y="70"/>
                    <a:pt x="23" y="74"/>
                  </a:cubicBezTo>
                  <a:cubicBezTo>
                    <a:pt x="23" y="77"/>
                    <a:pt x="34" y="145"/>
                    <a:pt x="40" y="151"/>
                  </a:cubicBezTo>
                  <a:cubicBezTo>
                    <a:pt x="45" y="156"/>
                    <a:pt x="80" y="178"/>
                    <a:pt x="85" y="174"/>
                  </a:cubicBezTo>
                  <a:cubicBezTo>
                    <a:pt x="91" y="170"/>
                    <a:pt x="103" y="121"/>
                    <a:pt x="102" y="112"/>
                  </a:cubicBezTo>
                  <a:cubicBezTo>
                    <a:pt x="102" y="103"/>
                    <a:pt x="91" y="51"/>
                    <a:pt x="84" y="44"/>
                  </a:cubicBezTo>
                  <a:cubicBezTo>
                    <a:pt x="78" y="36"/>
                    <a:pt x="54" y="15"/>
                    <a:pt x="50" y="13"/>
                  </a:cubicBezTo>
                  <a:cubicBezTo>
                    <a:pt x="46" y="11"/>
                    <a:pt x="42" y="0"/>
                    <a:pt x="42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09" name="Freeform 625"/>
            <p:cNvSpPr/>
            <p:nvPr/>
          </p:nvSpPr>
          <p:spPr bwMode="auto">
            <a:xfrm>
              <a:off x="10861675" y="2696931"/>
              <a:ext cx="241300" cy="303213"/>
            </a:xfrm>
            <a:custGeom>
              <a:gdLst>
                <a:gd fmla="*/ 121647 w 121" name="T0"/>
                <a:gd fmla="*/ 41891 h 152" name="T1"/>
                <a:gd fmla="*/ 0 w 121" name="T2"/>
                <a:gd fmla="*/ 0 h 152" name="T3"/>
                <a:gd fmla="*/ 121647 w 121" name="T4"/>
                <a:gd fmla="*/ 303213 h 152" name="T5"/>
                <a:gd fmla="*/ 241300 w 121" name="T6"/>
                <a:gd fmla="*/ 0 h 152" name="T7"/>
                <a:gd fmla="*/ 121647 w 121" name="T8"/>
                <a:gd fmla="*/ 41891 h 15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52" w="120">
                  <a:moveTo>
                    <a:pt x="61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30"/>
                    <a:pt x="61" y="152"/>
                    <a:pt x="61" y="152"/>
                  </a:cubicBezTo>
                  <a:cubicBezTo>
                    <a:pt x="61" y="152"/>
                    <a:pt x="110" y="30"/>
                    <a:pt x="121" y="0"/>
                  </a:cubicBezTo>
                  <a:lnTo>
                    <a:pt x="61" y="21"/>
                  </a:lnTo>
                  <a:close/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10" name="Freeform 626"/>
            <p:cNvSpPr/>
            <p:nvPr/>
          </p:nvSpPr>
          <p:spPr bwMode="auto">
            <a:xfrm>
              <a:off x="10694988" y="2408006"/>
              <a:ext cx="574675" cy="393700"/>
            </a:xfrm>
            <a:custGeom>
              <a:gdLst>
                <a:gd fmla="*/ 558767 w 289" name="T0"/>
                <a:gd fmla="*/ 0 h 197" name="T1"/>
                <a:gd fmla="*/ 534905 w 289" name="T2"/>
                <a:gd fmla="*/ 0 h 197" name="T3"/>
                <a:gd fmla="*/ 524963 w 289" name="T4"/>
                <a:gd fmla="*/ 103921 h 197" name="T5"/>
                <a:gd fmla="*/ 288332 w 289" name="T6"/>
                <a:gd fmla="*/ 289779 h 197" name="T7"/>
                <a:gd fmla="*/ 51701 w 289" name="T8"/>
                <a:gd fmla="*/ 103921 h 197" name="T9"/>
                <a:gd fmla="*/ 41758 w 289" name="T10"/>
                <a:gd fmla="*/ 0 h 197" name="T11"/>
                <a:gd fmla="*/ 15908 w 289" name="T12"/>
                <a:gd fmla="*/ 0 h 197" name="T13"/>
                <a:gd fmla="*/ 15908 w 289" name="T14"/>
                <a:gd fmla="*/ 99924 h 197" name="T15"/>
                <a:gd fmla="*/ 61643 w 289" name="T16"/>
                <a:gd fmla="*/ 133898 h 197" name="T17"/>
                <a:gd fmla="*/ 111356 w 289" name="T18"/>
                <a:gd fmla="*/ 269794 h 197" name="T19"/>
                <a:gd fmla="*/ 288332 w 289" name="T20"/>
                <a:gd fmla="*/ 393700 h 197" name="T21"/>
                <a:gd fmla="*/ 463319 w 289" name="T22"/>
                <a:gd fmla="*/ 269794 h 197" name="T23"/>
                <a:gd fmla="*/ 513032 w 289" name="T24"/>
                <a:gd fmla="*/ 133898 h 197" name="T25"/>
                <a:gd fmla="*/ 558767 w 289" name="T26"/>
                <a:gd fmla="*/ 99924 h 197" name="T27"/>
                <a:gd fmla="*/ 558767 w 289" name="T28"/>
                <a:gd fmla="*/ 0 h 197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b" l="0" r="r" t="0"/>
              <a:pathLst>
                <a:path h="197" w="289">
                  <a:moveTo>
                    <a:pt x="281" y="0"/>
                  </a:moveTo>
                  <a:cubicBezTo>
                    <a:pt x="274" y="0"/>
                    <a:pt x="269" y="0"/>
                    <a:pt x="269" y="0"/>
                  </a:cubicBezTo>
                  <a:cubicBezTo>
                    <a:pt x="264" y="52"/>
                    <a:pt x="264" y="52"/>
                    <a:pt x="264" y="52"/>
                  </a:cubicBezTo>
                  <a:cubicBezTo>
                    <a:pt x="264" y="52"/>
                    <a:pt x="185" y="145"/>
                    <a:pt x="145" y="145"/>
                  </a:cubicBezTo>
                  <a:cubicBezTo>
                    <a:pt x="104" y="145"/>
                    <a:pt x="26" y="52"/>
                    <a:pt x="26" y="5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15" y="0"/>
                    <a:pt x="8" y="0"/>
                  </a:cubicBezTo>
                  <a:cubicBezTo>
                    <a:pt x="0" y="0"/>
                    <a:pt x="7" y="42"/>
                    <a:pt x="8" y="50"/>
                  </a:cubicBezTo>
                  <a:cubicBezTo>
                    <a:pt x="9" y="59"/>
                    <a:pt x="31" y="67"/>
                    <a:pt x="31" y="67"/>
                  </a:cubicBezTo>
                  <a:cubicBezTo>
                    <a:pt x="31" y="67"/>
                    <a:pt x="47" y="115"/>
                    <a:pt x="56" y="135"/>
                  </a:cubicBezTo>
                  <a:cubicBezTo>
                    <a:pt x="65" y="155"/>
                    <a:pt x="145" y="197"/>
                    <a:pt x="145" y="197"/>
                  </a:cubicBezTo>
                  <a:cubicBezTo>
                    <a:pt x="145" y="197"/>
                    <a:pt x="224" y="155"/>
                    <a:pt x="233" y="135"/>
                  </a:cubicBezTo>
                  <a:cubicBezTo>
                    <a:pt x="242" y="115"/>
                    <a:pt x="258" y="67"/>
                    <a:pt x="258" y="67"/>
                  </a:cubicBezTo>
                  <a:cubicBezTo>
                    <a:pt x="258" y="67"/>
                    <a:pt x="280" y="59"/>
                    <a:pt x="281" y="50"/>
                  </a:cubicBezTo>
                  <a:cubicBezTo>
                    <a:pt x="283" y="42"/>
                    <a:pt x="289" y="0"/>
                    <a:pt x="281" y="0"/>
                  </a:cubicBezTo>
                  <a:close/>
                </a:path>
              </a:pathLst>
            </a:custGeom>
            <a:solidFill>
              <a:srgbClr val="FCCFA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11" name="Freeform 627"/>
            <p:cNvSpPr/>
            <p:nvPr/>
          </p:nvSpPr>
          <p:spPr bwMode="auto">
            <a:xfrm>
              <a:off x="10736263" y="2131781"/>
              <a:ext cx="314325" cy="588963"/>
            </a:xfrm>
            <a:custGeom>
              <a:gdLst>
                <a:gd fmla="*/ 161141 w 158" name="T0"/>
                <a:gd fmla="*/ 533250 h 296" name="T1"/>
                <a:gd fmla="*/ 161141 w 158" name="T2"/>
                <a:gd fmla="*/ 533250 h 296" name="T3"/>
                <a:gd fmla="*/ 9947 w 158" name="T4"/>
                <a:gd fmla="*/ 380040 h 296" name="T5"/>
                <a:gd fmla="*/ 0 w 158" name="T6"/>
                <a:gd fmla="*/ 276574 h 296" name="T7"/>
                <a:gd fmla="*/ 23873 w 158" name="T8"/>
                <a:gd fmla="*/ 81579 h 296" name="T9"/>
                <a:gd fmla="*/ 246685 w 158" name="T10"/>
                <a:gd fmla="*/ 0 h 296" name="T11"/>
                <a:gd fmla="*/ 246685 w 158" name="T12"/>
                <a:gd fmla="*/ 533250 h 296" name="T13"/>
                <a:gd fmla="*/ 314325 w 158" name="T14"/>
                <a:gd fmla="*/ 588963 h 296" name="T15"/>
                <a:gd fmla="*/ 161141 w 158" name="T16"/>
                <a:gd fmla="*/ 533250 h 29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96" w="158">
                  <a:moveTo>
                    <a:pt x="81" y="268"/>
                  </a:moveTo>
                  <a:cubicBezTo>
                    <a:pt x="81" y="268"/>
                    <a:pt x="81" y="268"/>
                    <a:pt x="81" y="268"/>
                  </a:cubicBezTo>
                  <a:cubicBezTo>
                    <a:pt x="39" y="241"/>
                    <a:pt x="5" y="191"/>
                    <a:pt x="5" y="191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39"/>
                    <a:pt x="1" y="72"/>
                    <a:pt x="12" y="41"/>
                  </a:cubicBezTo>
                  <a:cubicBezTo>
                    <a:pt x="24" y="11"/>
                    <a:pt x="117" y="0"/>
                    <a:pt x="124" y="0"/>
                  </a:cubicBezTo>
                  <a:cubicBezTo>
                    <a:pt x="124" y="268"/>
                    <a:pt x="124" y="268"/>
                    <a:pt x="124" y="268"/>
                  </a:cubicBezTo>
                  <a:cubicBezTo>
                    <a:pt x="124" y="280"/>
                    <a:pt x="158" y="296"/>
                    <a:pt x="158" y="296"/>
                  </a:cubicBezTo>
                  <a:cubicBezTo>
                    <a:pt x="115" y="292"/>
                    <a:pt x="84" y="269"/>
                    <a:pt x="81" y="268"/>
                  </a:cubicBezTo>
                  <a:close/>
                </a:path>
              </a:pathLst>
            </a:custGeom>
            <a:solidFill>
              <a:srgbClr val="F47B2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12" name="Freeform 628"/>
            <p:cNvSpPr/>
            <p:nvPr/>
          </p:nvSpPr>
          <p:spPr bwMode="auto">
            <a:xfrm>
              <a:off x="10720388" y="4798781"/>
              <a:ext cx="211137" cy="130175"/>
            </a:xfrm>
            <a:custGeom>
              <a:gdLst>
                <a:gd fmla="*/ 12700 w 133" name="T0"/>
                <a:gd fmla="*/ 130175 h 82" name="T1"/>
                <a:gd fmla="*/ 0 w 133" name="T2"/>
                <a:gd fmla="*/ 106363 h 82" name="T3"/>
                <a:gd fmla="*/ 200025 w 133" name="T4"/>
                <a:gd fmla="*/ 0 h 82" name="T5"/>
                <a:gd fmla="*/ 211137 w 133" name="T6"/>
                <a:gd fmla="*/ 25400 h 82" name="T7"/>
                <a:gd fmla="*/ 12700 w 133" name="T8"/>
                <a:gd fmla="*/ 130175 h 8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82" w="133">
                  <a:moveTo>
                    <a:pt x="8" y="82"/>
                  </a:moveTo>
                  <a:lnTo>
                    <a:pt x="0" y="67"/>
                  </a:lnTo>
                  <a:lnTo>
                    <a:pt x="126" y="0"/>
                  </a:lnTo>
                  <a:lnTo>
                    <a:pt x="133" y="16"/>
                  </a:lnTo>
                  <a:lnTo>
                    <a:pt x="8" y="82"/>
                  </a:lnTo>
                  <a:close/>
                </a:path>
              </a:pathLst>
            </a:custGeom>
            <a:solidFill>
              <a:srgbClr val="F89A3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13" name="Freeform 629"/>
            <p:cNvSpPr/>
            <p:nvPr/>
          </p:nvSpPr>
          <p:spPr bwMode="auto">
            <a:xfrm>
              <a:off x="10733088" y="4821006"/>
              <a:ext cx="211137" cy="128588"/>
            </a:xfrm>
            <a:custGeom>
              <a:gdLst>
                <a:gd fmla="*/ 11112 w 133" name="T0"/>
                <a:gd fmla="*/ 128588 h 81" name="T1"/>
                <a:gd fmla="*/ 0 w 133" name="T2"/>
                <a:gd fmla="*/ 104775 h 81" name="T3"/>
                <a:gd fmla="*/ 198437 w 133" name="T4"/>
                <a:gd fmla="*/ 0 h 81" name="T5"/>
                <a:gd fmla="*/ 211137 w 133" name="T6"/>
                <a:gd fmla="*/ 23813 h 81" name="T7"/>
                <a:gd fmla="*/ 11112 w 133" name="T8"/>
                <a:gd fmla="*/ 128588 h 8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81" w="133">
                  <a:moveTo>
                    <a:pt x="7" y="81"/>
                  </a:moveTo>
                  <a:lnTo>
                    <a:pt x="0" y="66"/>
                  </a:lnTo>
                  <a:lnTo>
                    <a:pt x="125" y="0"/>
                  </a:lnTo>
                  <a:lnTo>
                    <a:pt x="133" y="15"/>
                  </a:lnTo>
                  <a:lnTo>
                    <a:pt x="7" y="81"/>
                  </a:lnTo>
                  <a:close/>
                </a:path>
              </a:pathLst>
            </a:custGeom>
            <a:solidFill>
              <a:srgbClr val="F2C13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14" name="Freeform 630"/>
            <p:cNvSpPr/>
            <p:nvPr/>
          </p:nvSpPr>
          <p:spPr bwMode="auto">
            <a:xfrm>
              <a:off x="10915650" y="4798781"/>
              <a:ext cx="55562" cy="46038"/>
            </a:xfrm>
            <a:custGeom>
              <a:gdLst>
                <a:gd fmla="*/ 3969 w 28" name="T0"/>
                <a:gd fmla="*/ 0 h 23" name="T1"/>
                <a:gd fmla="*/ 55562 w 28" name="T2"/>
                <a:gd fmla="*/ 6005 h 23" name="T3"/>
                <a:gd fmla="*/ 27781 w 28" name="T4"/>
                <a:gd fmla="*/ 46038 h 23" name="T5"/>
                <a:gd fmla="*/ 3969 w 28" name="T6"/>
                <a:gd fmla="*/ 0 h 23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3" w="28">
                  <a:moveTo>
                    <a:pt x="2" y="0"/>
                  </a:moveTo>
                  <a:cubicBezTo>
                    <a:pt x="28" y="3"/>
                    <a:pt x="28" y="3"/>
                    <a:pt x="28" y="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0" y="16"/>
                    <a:pt x="2" y="0"/>
                  </a:cubicBezTo>
                  <a:close/>
                </a:path>
              </a:pathLst>
            </a:custGeom>
            <a:solidFill>
              <a:srgbClr val="F6DB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15" name="Freeform 631"/>
            <p:cNvSpPr/>
            <p:nvPr/>
          </p:nvSpPr>
          <p:spPr bwMode="auto">
            <a:xfrm>
              <a:off x="10961688" y="4803544"/>
              <a:ext cx="9525" cy="7938"/>
            </a:xfrm>
            <a:custGeom>
              <a:gdLst>
                <a:gd fmla="*/ 9525 w 6" name="T0"/>
                <a:gd fmla="*/ 1588 h 5" name="T1"/>
                <a:gd fmla="*/ 3175 w 6" name="T2"/>
                <a:gd fmla="*/ 7938 h 5" name="T3"/>
                <a:gd fmla="*/ 0 w 6" name="T4"/>
                <a:gd fmla="*/ 0 h 5" name="T5"/>
                <a:gd fmla="*/ 9525 w 6" name="T6"/>
                <a:gd fmla="*/ 1588 h 5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" w="6">
                  <a:moveTo>
                    <a:pt x="6" y="1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30415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16" name="Freeform 632"/>
            <p:cNvSpPr/>
            <p:nvPr/>
          </p:nvSpPr>
          <p:spPr bwMode="auto">
            <a:xfrm>
              <a:off x="10704513" y="4905144"/>
              <a:ext cx="39687" cy="52388"/>
            </a:xfrm>
            <a:custGeom>
              <a:gdLst>
                <a:gd fmla="*/ 15875 w 20" name="T0"/>
                <a:gd fmla="*/ 0 h 27" name="T1"/>
                <a:gd fmla="*/ 39687 w 20" name="T2"/>
                <a:gd fmla="*/ 44627 h 27" name="T3"/>
                <a:gd fmla="*/ 23812 w 20" name="T4"/>
                <a:gd fmla="*/ 52388 h 27" name="T5"/>
                <a:gd fmla="*/ 0 w 20" name="T6"/>
                <a:gd fmla="*/ 7761 h 27" name="T7"/>
                <a:gd fmla="*/ 15875 w 20" name="T8"/>
                <a:gd fmla="*/ 0 h 2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27" w="20">
                  <a:moveTo>
                    <a:pt x="8" y="0"/>
                  </a:moveTo>
                  <a:cubicBezTo>
                    <a:pt x="8" y="0"/>
                    <a:pt x="19" y="8"/>
                    <a:pt x="20" y="2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3E5B7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17" name="Freeform 633"/>
            <p:cNvSpPr/>
            <p:nvPr/>
          </p:nvSpPr>
          <p:spPr bwMode="auto">
            <a:xfrm>
              <a:off x="10679113" y="4913081"/>
              <a:ext cx="49212" cy="55563"/>
            </a:xfrm>
            <a:custGeom>
              <a:gdLst>
                <a:gd fmla="*/ 25590 w 25" name="T0"/>
                <a:gd fmla="*/ 0 h 28" name="T1"/>
                <a:gd fmla="*/ 7874 w 25" name="T2"/>
                <a:gd fmla="*/ 9922 h 28" name="T3"/>
                <a:gd fmla="*/ 31496 w 25" name="T4"/>
                <a:gd fmla="*/ 55563 h 28" name="T5"/>
                <a:gd fmla="*/ 49212 w 25" name="T6"/>
                <a:gd fmla="*/ 45641 h 28" name="T7"/>
                <a:gd fmla="*/ 25590 w 25" name="T8"/>
                <a:gd fmla="*/ 0 h 2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28" w="25">
                  <a:moveTo>
                    <a:pt x="13" y="0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0" y="16"/>
                    <a:pt x="16" y="28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9"/>
                    <a:pt x="13" y="0"/>
                  </a:cubicBezTo>
                  <a:close/>
                </a:path>
              </a:pathLst>
            </a:custGeom>
            <a:solidFill>
              <a:srgbClr val="F6989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18" name="Freeform 634"/>
            <p:cNvSpPr/>
            <p:nvPr/>
          </p:nvSpPr>
          <p:spPr bwMode="auto">
            <a:xfrm>
              <a:off x="11690350" y="3392256"/>
              <a:ext cx="117475" cy="215900"/>
            </a:xfrm>
            <a:custGeom>
              <a:gdLst>
                <a:gd fmla="*/ 93663 w 74" name="T0"/>
                <a:gd fmla="*/ 0 h 136" name="T1"/>
                <a:gd fmla="*/ 117475 w 74" name="T2"/>
                <a:gd fmla="*/ 12700 h 136" name="T3"/>
                <a:gd fmla="*/ 23813 w 74" name="T4"/>
                <a:gd fmla="*/ 215900 h 136" name="T5"/>
                <a:gd fmla="*/ 0 w 74" name="T6"/>
                <a:gd fmla="*/ 204788 h 136" name="T7"/>
                <a:gd fmla="*/ 93663 w 74" name="T8"/>
                <a:gd fmla="*/ 0 h 13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36" w="74">
                  <a:moveTo>
                    <a:pt x="59" y="0"/>
                  </a:moveTo>
                  <a:lnTo>
                    <a:pt x="74" y="8"/>
                  </a:lnTo>
                  <a:lnTo>
                    <a:pt x="15" y="136"/>
                  </a:lnTo>
                  <a:lnTo>
                    <a:pt x="0" y="129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89A3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19" name="Freeform 635"/>
            <p:cNvSpPr/>
            <p:nvPr/>
          </p:nvSpPr>
          <p:spPr bwMode="auto">
            <a:xfrm>
              <a:off x="11668125" y="3382731"/>
              <a:ext cx="117475" cy="214313"/>
            </a:xfrm>
            <a:custGeom>
              <a:gdLst>
                <a:gd fmla="*/ 92075 w 74" name="T0"/>
                <a:gd fmla="*/ 0 h 135" name="T1"/>
                <a:gd fmla="*/ 117475 w 74" name="T2"/>
                <a:gd fmla="*/ 11113 h 135" name="T3"/>
                <a:gd fmla="*/ 23813 w 74" name="T4"/>
                <a:gd fmla="*/ 214313 h 135" name="T5"/>
                <a:gd fmla="*/ 0 w 74" name="T6"/>
                <a:gd fmla="*/ 204788 h 135" name="T7"/>
                <a:gd fmla="*/ 92075 w 74" name="T8"/>
                <a:gd fmla="*/ 0 h 13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35" w="74">
                  <a:moveTo>
                    <a:pt x="58" y="0"/>
                  </a:moveTo>
                  <a:lnTo>
                    <a:pt x="74" y="7"/>
                  </a:lnTo>
                  <a:lnTo>
                    <a:pt x="15" y="135"/>
                  </a:lnTo>
                  <a:lnTo>
                    <a:pt x="0" y="12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2C13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20" name="Freeform 636"/>
            <p:cNvSpPr/>
            <p:nvPr/>
          </p:nvSpPr>
          <p:spPr bwMode="auto">
            <a:xfrm>
              <a:off x="11668125" y="3581169"/>
              <a:ext cx="46037" cy="53975"/>
            </a:xfrm>
            <a:custGeom>
              <a:gdLst>
                <a:gd fmla="*/ 46037 w 23" name="T0"/>
                <a:gd fmla="*/ 25988 h 27" name="T1"/>
                <a:gd fmla="*/ 4003 w 23" name="T2"/>
                <a:gd fmla="*/ 53975 h 27" name="T3"/>
                <a:gd fmla="*/ 0 w 23" name="T4"/>
                <a:gd fmla="*/ 5997 h 27" name="T5"/>
                <a:gd fmla="*/ 46037 w 23" name="T6"/>
                <a:gd fmla="*/ 25988 h 27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7" w="23">
                  <a:moveTo>
                    <a:pt x="23" y="13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5" y="0"/>
                    <a:pt x="23" y="13"/>
                  </a:cubicBezTo>
                  <a:close/>
                </a:path>
              </a:pathLst>
            </a:custGeom>
            <a:solidFill>
              <a:srgbClr val="F6DB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21" name="Freeform 637"/>
            <p:cNvSpPr/>
            <p:nvPr/>
          </p:nvSpPr>
          <p:spPr bwMode="auto">
            <a:xfrm>
              <a:off x="11669713" y="3627206"/>
              <a:ext cx="7937" cy="7938"/>
            </a:xfrm>
            <a:custGeom>
              <a:gdLst>
                <a:gd fmla="*/ 3175 w 5" name="T0"/>
                <a:gd fmla="*/ 7938 h 5" name="T1"/>
                <a:gd fmla="*/ 0 w 5" name="T2"/>
                <a:gd fmla="*/ 0 h 5" name="T3"/>
                <a:gd fmla="*/ 7937 w 5" name="T4"/>
                <a:gd fmla="*/ 4763 h 5" name="T5"/>
                <a:gd fmla="*/ 3175 w 5" name="T6"/>
                <a:gd fmla="*/ 7938 h 5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" w="5">
                  <a:moveTo>
                    <a:pt x="2" y="5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30415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22" name="Freeform 638"/>
            <p:cNvSpPr/>
            <p:nvPr/>
          </p:nvSpPr>
          <p:spPr bwMode="auto">
            <a:xfrm>
              <a:off x="11760200" y="3366856"/>
              <a:ext cx="55562" cy="38100"/>
            </a:xfrm>
            <a:custGeom>
              <a:gdLst>
                <a:gd fmla="*/ 47625 w 28" name="T0"/>
                <a:gd fmla="*/ 38100 h 19" name="T1"/>
                <a:gd fmla="*/ 0 w 28" name="T2"/>
                <a:gd fmla="*/ 16042 h 19" name="T3"/>
                <a:gd fmla="*/ 7937 w 28" name="T4"/>
                <a:gd fmla="*/ 0 h 19" name="T5"/>
                <a:gd fmla="*/ 55562 w 28" name="T6"/>
                <a:gd fmla="*/ 20053 h 19" name="T7"/>
                <a:gd fmla="*/ 47625 w 28" name="T8"/>
                <a:gd fmla="*/ 38100 h 1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9" w="28">
                  <a:moveTo>
                    <a:pt x="24" y="19"/>
                  </a:moveTo>
                  <a:cubicBezTo>
                    <a:pt x="24" y="19"/>
                    <a:pt x="10" y="19"/>
                    <a:pt x="0" y="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4" y="19"/>
                  </a:lnTo>
                  <a:close/>
                </a:path>
              </a:pathLst>
            </a:custGeom>
            <a:solidFill>
              <a:srgbClr val="3E5B7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23" name="Freeform 639"/>
            <p:cNvSpPr/>
            <p:nvPr/>
          </p:nvSpPr>
          <p:spPr bwMode="auto">
            <a:xfrm>
              <a:off x="11768138" y="3346219"/>
              <a:ext cx="55562" cy="42863"/>
            </a:xfrm>
            <a:custGeom>
              <a:gdLst>
                <a:gd fmla="*/ 47625 w 28" name="T0"/>
                <a:gd fmla="*/ 40822 h 21" name="T1"/>
                <a:gd fmla="*/ 55562 w 28" name="T2"/>
                <a:gd fmla="*/ 22452 h 21" name="T3"/>
                <a:gd fmla="*/ 7937 w 28" name="T4"/>
                <a:gd fmla="*/ 0 h 21" name="T5"/>
                <a:gd fmla="*/ 0 w 28" name="T6"/>
                <a:gd fmla="*/ 20411 h 21" name="T7"/>
                <a:gd fmla="*/ 47625 w 28" name="T8"/>
                <a:gd fmla="*/ 40822 h 2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21" w="28">
                  <a:moveTo>
                    <a:pt x="24" y="20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5" y="0"/>
                    <a:pt x="4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8" y="21"/>
                    <a:pt x="24" y="20"/>
                  </a:cubicBezTo>
                  <a:close/>
                </a:path>
              </a:pathLst>
            </a:custGeom>
            <a:solidFill>
              <a:srgbClr val="F6989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24" name="Freeform 640"/>
            <p:cNvSpPr/>
            <p:nvPr/>
          </p:nvSpPr>
          <p:spPr bwMode="auto">
            <a:xfrm>
              <a:off x="10842625" y="4811481"/>
              <a:ext cx="55562" cy="125413"/>
            </a:xfrm>
            <a:custGeom>
              <a:gdLst>
                <a:gd fmla="*/ 47625 w 28" name="T0"/>
                <a:gd fmla="*/ 75646 h 63" name="T1"/>
                <a:gd fmla="*/ 55562 w 28" name="T2"/>
                <a:gd fmla="*/ 21898 h 63" name="T3"/>
                <a:gd fmla="*/ 17859 w 28" name="T4"/>
                <a:gd fmla="*/ 29860 h 63" name="T5"/>
                <a:gd fmla="*/ 3969 w 28" name="T6"/>
                <a:gd fmla="*/ 109488 h 63" name="T7"/>
                <a:gd fmla="*/ 47625 w 28" name="T8"/>
                <a:gd fmla="*/ 75646 h 6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62" w="28">
                  <a:moveTo>
                    <a:pt x="24" y="38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2" y="0"/>
                    <a:pt x="9" y="15"/>
                  </a:cubicBezTo>
                  <a:cubicBezTo>
                    <a:pt x="9" y="15"/>
                    <a:pt x="0" y="47"/>
                    <a:pt x="2" y="55"/>
                  </a:cubicBezTo>
                  <a:cubicBezTo>
                    <a:pt x="5" y="63"/>
                    <a:pt x="24" y="38"/>
                    <a:pt x="24" y="38"/>
                  </a:cubicBez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25" name="Freeform 641"/>
            <p:cNvSpPr/>
            <p:nvPr/>
          </p:nvSpPr>
          <p:spPr bwMode="auto">
            <a:xfrm>
              <a:off x="10564813" y="4757506"/>
              <a:ext cx="63500" cy="55563"/>
            </a:xfrm>
            <a:custGeom>
              <a:gdLst>
                <a:gd fmla="*/ 53578 w 32" name="T0"/>
                <a:gd fmla="*/ 39688 h 28" name="T1"/>
                <a:gd fmla="*/ 25797 w 32" name="T2"/>
                <a:gd fmla="*/ 51594 h 28" name="T3"/>
                <a:gd fmla="*/ 5953 w 32" name="T4"/>
                <a:gd fmla="*/ 43657 h 28" name="T5"/>
                <a:gd fmla="*/ 1984 w 32" name="T6"/>
                <a:gd fmla="*/ 35719 h 28" name="T7"/>
                <a:gd fmla="*/ 9922 w 32" name="T8"/>
                <a:gd fmla="*/ 15875 h 28" name="T9"/>
                <a:gd fmla="*/ 37703 w 32" name="T10"/>
                <a:gd fmla="*/ 3969 h 28" name="T11"/>
                <a:gd fmla="*/ 57547 w 32" name="T12"/>
                <a:gd fmla="*/ 11906 h 28" name="T13"/>
                <a:gd fmla="*/ 61516 w 32" name="T14"/>
                <a:gd fmla="*/ 19844 h 28" name="T15"/>
                <a:gd fmla="*/ 53578 w 32" name="T16"/>
                <a:gd fmla="*/ 39688 h 2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8" w="32">
                  <a:moveTo>
                    <a:pt x="27" y="20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9" y="28"/>
                    <a:pt x="5" y="26"/>
                    <a:pt x="3" y="2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4"/>
                    <a:pt x="2" y="10"/>
                    <a:pt x="5" y="8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3" y="0"/>
                    <a:pt x="27" y="2"/>
                    <a:pt x="29" y="6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2" y="14"/>
                    <a:pt x="30" y="18"/>
                    <a:pt x="27" y="20"/>
                  </a:cubicBezTo>
                </a:path>
              </a:pathLst>
            </a:custGeom>
            <a:solidFill>
              <a:srgbClr val="F6989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26" name="Freeform 642"/>
            <p:cNvSpPr/>
            <p:nvPr/>
          </p:nvSpPr>
          <p:spPr bwMode="auto">
            <a:xfrm>
              <a:off x="10607675" y="4854344"/>
              <a:ext cx="63500" cy="53975"/>
            </a:xfrm>
            <a:custGeom>
              <a:gdLst>
                <a:gd fmla="*/ 53578 w 32" name="T0"/>
                <a:gd fmla="*/ 39981 h 27" name="T1"/>
                <a:gd fmla="*/ 25797 w 32" name="T2"/>
                <a:gd fmla="*/ 51976 h 27" name="T3"/>
                <a:gd fmla="*/ 5953 w 32" name="T4"/>
                <a:gd fmla="*/ 43980 h 27" name="T5"/>
                <a:gd fmla="*/ 3969 w 32" name="T6"/>
                <a:gd fmla="*/ 35983 h 27" name="T7"/>
                <a:gd fmla="*/ 11906 w 32" name="T8"/>
                <a:gd fmla="*/ 15993 h 27" name="T9"/>
                <a:gd fmla="*/ 37703 w 32" name="T10"/>
                <a:gd fmla="*/ 3998 h 27" name="T11"/>
                <a:gd fmla="*/ 57547 w 32" name="T12"/>
                <a:gd fmla="*/ 11994 h 27" name="T13"/>
                <a:gd fmla="*/ 61516 w 32" name="T14"/>
                <a:gd fmla="*/ 19991 h 27" name="T15"/>
                <a:gd fmla="*/ 53578 w 32" name="T16"/>
                <a:gd fmla="*/ 39981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2">
                  <a:moveTo>
                    <a:pt x="27" y="20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9" y="27"/>
                    <a:pt x="5" y="26"/>
                    <a:pt x="3" y="2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4"/>
                    <a:pt x="2" y="9"/>
                    <a:pt x="6" y="8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3" y="0"/>
                    <a:pt x="27" y="2"/>
                    <a:pt x="29" y="6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2" y="14"/>
                    <a:pt x="31" y="18"/>
                    <a:pt x="27" y="20"/>
                  </a:cubicBezTo>
                </a:path>
              </a:pathLst>
            </a:custGeom>
            <a:solidFill>
              <a:srgbClr val="F6989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27" name="Freeform 643"/>
            <p:cNvSpPr/>
            <p:nvPr/>
          </p:nvSpPr>
          <p:spPr bwMode="auto">
            <a:xfrm>
              <a:off x="10607675" y="4854344"/>
              <a:ext cx="63500" cy="53975"/>
            </a:xfrm>
            <a:custGeom>
              <a:gdLst>
                <a:gd fmla="*/ 53578 w 32" name="T0"/>
                <a:gd fmla="*/ 39981 h 27" name="T1"/>
                <a:gd fmla="*/ 25797 w 32" name="T2"/>
                <a:gd fmla="*/ 51976 h 27" name="T3"/>
                <a:gd fmla="*/ 5953 w 32" name="T4"/>
                <a:gd fmla="*/ 43980 h 27" name="T5"/>
                <a:gd fmla="*/ 3969 w 32" name="T6"/>
                <a:gd fmla="*/ 35983 h 27" name="T7"/>
                <a:gd fmla="*/ 11906 w 32" name="T8"/>
                <a:gd fmla="*/ 15993 h 27" name="T9"/>
                <a:gd fmla="*/ 37703 w 32" name="T10"/>
                <a:gd fmla="*/ 3998 h 27" name="T11"/>
                <a:gd fmla="*/ 57547 w 32" name="T12"/>
                <a:gd fmla="*/ 11994 h 27" name="T13"/>
                <a:gd fmla="*/ 61516 w 32" name="T14"/>
                <a:gd fmla="*/ 19991 h 27" name="T15"/>
                <a:gd fmla="*/ 53578 w 32" name="T16"/>
                <a:gd fmla="*/ 39981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2">
                  <a:moveTo>
                    <a:pt x="27" y="20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9" y="27"/>
                    <a:pt x="5" y="26"/>
                    <a:pt x="3" y="2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4"/>
                    <a:pt x="2" y="9"/>
                    <a:pt x="6" y="8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3" y="0"/>
                    <a:pt x="27" y="2"/>
                    <a:pt x="29" y="6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2" y="14"/>
                    <a:pt x="31" y="18"/>
                    <a:pt x="27" y="2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28" name="Rectangle 644"/>
            <p:cNvSpPr>
              <a:spLocks noChangeArrowheads="1"/>
            </p:cNvSpPr>
            <p:nvPr/>
          </p:nvSpPr>
          <p:spPr bwMode="auto">
            <a:xfrm>
              <a:off x="10609263" y="4855931"/>
              <a:ext cx="58737" cy="50800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19729" name="Freeform 645"/>
            <p:cNvSpPr/>
            <p:nvPr/>
          </p:nvSpPr>
          <p:spPr bwMode="auto">
            <a:xfrm>
              <a:off x="10564813" y="4757506"/>
              <a:ext cx="63500" cy="55563"/>
            </a:xfrm>
            <a:custGeom>
              <a:gdLst>
                <a:gd fmla="*/ 53578 w 32" name="T0"/>
                <a:gd fmla="*/ 39688 h 28" name="T1"/>
                <a:gd fmla="*/ 25797 w 32" name="T2"/>
                <a:gd fmla="*/ 51594 h 28" name="T3"/>
                <a:gd fmla="*/ 5953 w 32" name="T4"/>
                <a:gd fmla="*/ 43657 h 28" name="T5"/>
                <a:gd fmla="*/ 1984 w 32" name="T6"/>
                <a:gd fmla="*/ 35719 h 28" name="T7"/>
                <a:gd fmla="*/ 9922 w 32" name="T8"/>
                <a:gd fmla="*/ 15875 h 28" name="T9"/>
                <a:gd fmla="*/ 37703 w 32" name="T10"/>
                <a:gd fmla="*/ 3969 h 28" name="T11"/>
                <a:gd fmla="*/ 57547 w 32" name="T12"/>
                <a:gd fmla="*/ 11906 h 28" name="T13"/>
                <a:gd fmla="*/ 61516 w 32" name="T14"/>
                <a:gd fmla="*/ 19844 h 28" name="T15"/>
                <a:gd fmla="*/ 53578 w 32" name="T16"/>
                <a:gd fmla="*/ 39688 h 2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8" w="32">
                  <a:moveTo>
                    <a:pt x="27" y="20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9" y="28"/>
                    <a:pt x="5" y="26"/>
                    <a:pt x="3" y="2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4"/>
                    <a:pt x="2" y="10"/>
                    <a:pt x="5" y="8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3" y="0"/>
                    <a:pt x="27" y="2"/>
                    <a:pt x="29" y="6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2" y="14"/>
                    <a:pt x="30" y="18"/>
                    <a:pt x="27" y="2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30" name="Freeform 646"/>
            <p:cNvSpPr/>
            <p:nvPr/>
          </p:nvSpPr>
          <p:spPr bwMode="auto">
            <a:xfrm>
              <a:off x="10566400" y="4760681"/>
              <a:ext cx="60325" cy="47625"/>
            </a:xfrm>
            <a:custGeom>
              <a:gdLst>
                <a:gd fmla="*/ 42228 w 30" name="T0"/>
                <a:gd fmla="*/ 0 h 24" name="T1"/>
                <a:gd fmla="*/ 36195 w 30" name="T2"/>
                <a:gd fmla="*/ 0 h 24" name="T3"/>
                <a:gd fmla="*/ 8043 w 30" name="T4"/>
                <a:gd fmla="*/ 11906 h 24" name="T5"/>
                <a:gd fmla="*/ 0 w 30" name="T6"/>
                <a:gd fmla="*/ 25797 h 24" name="T7"/>
                <a:gd fmla="*/ 0 w 30" name="T8"/>
                <a:gd fmla="*/ 31750 h 24" name="T9"/>
                <a:gd fmla="*/ 4022 w 30" name="T10"/>
                <a:gd fmla="*/ 39688 h 24" name="T11"/>
                <a:gd fmla="*/ 18098 w 30" name="T12"/>
                <a:gd fmla="*/ 47625 h 24" name="T13"/>
                <a:gd fmla="*/ 24130 w 30" name="T14"/>
                <a:gd fmla="*/ 47625 h 24" name="T15"/>
                <a:gd fmla="*/ 52282 w 30" name="T16"/>
                <a:gd fmla="*/ 35719 h 24" name="T17"/>
                <a:gd fmla="*/ 60325 w 30" name="T18"/>
                <a:gd fmla="*/ 21828 h 24" name="T19"/>
                <a:gd fmla="*/ 60325 w 30" name="T20"/>
                <a:gd fmla="*/ 15875 h 24" name="T21"/>
                <a:gd fmla="*/ 56303 w 30" name="T22"/>
                <a:gd fmla="*/ 7938 h 24" name="T23"/>
                <a:gd fmla="*/ 42228 w 30" name="T24"/>
                <a:gd fmla="*/ 0 h 24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24" w="30">
                  <a:moveTo>
                    <a:pt x="21" y="0"/>
                  </a:moveTo>
                  <a:cubicBezTo>
                    <a:pt x="20" y="0"/>
                    <a:pt x="19" y="0"/>
                    <a:pt x="18" y="0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7"/>
                    <a:pt x="0" y="10"/>
                    <a:pt x="0" y="13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3"/>
                    <a:pt x="6" y="24"/>
                    <a:pt x="9" y="24"/>
                  </a:cubicBezTo>
                  <a:cubicBezTo>
                    <a:pt x="10" y="24"/>
                    <a:pt x="11" y="24"/>
                    <a:pt x="12" y="2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8" y="17"/>
                    <a:pt x="30" y="14"/>
                    <a:pt x="30" y="11"/>
                  </a:cubicBezTo>
                  <a:cubicBezTo>
                    <a:pt x="30" y="10"/>
                    <a:pt x="30" y="9"/>
                    <a:pt x="30" y="8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1"/>
                    <a:pt x="24" y="0"/>
                    <a:pt x="21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31" name="Freeform 647"/>
            <p:cNvSpPr/>
            <p:nvPr/>
          </p:nvSpPr>
          <p:spPr bwMode="auto">
            <a:xfrm>
              <a:off x="10569575" y="4773381"/>
              <a:ext cx="98425" cy="120650"/>
            </a:xfrm>
            <a:custGeom>
              <a:gdLst>
                <a:gd fmla="*/ 26988 w 62" name="T0"/>
                <a:gd fmla="*/ 12700 h 76" name="T1"/>
                <a:gd fmla="*/ 0 w 62" name="T2"/>
                <a:gd fmla="*/ 25400 h 76" name="T3"/>
                <a:gd fmla="*/ 39688 w 62" name="T4"/>
                <a:gd fmla="*/ 120650 h 76" name="T5"/>
                <a:gd fmla="*/ 69850 w 62" name="T6"/>
                <a:gd fmla="*/ 109538 h 76" name="T7"/>
                <a:gd fmla="*/ 98425 w 62" name="T8"/>
                <a:gd fmla="*/ 96838 h 76" name="T9"/>
                <a:gd fmla="*/ 57150 w 62" name="T10"/>
                <a:gd fmla="*/ 0 h 76" name="T11"/>
                <a:gd fmla="*/ 26988 w 62" name="T12"/>
                <a:gd fmla="*/ 12700 h 7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76" w="62">
                  <a:moveTo>
                    <a:pt x="17" y="8"/>
                  </a:moveTo>
                  <a:lnTo>
                    <a:pt x="0" y="16"/>
                  </a:lnTo>
                  <a:lnTo>
                    <a:pt x="25" y="76"/>
                  </a:lnTo>
                  <a:lnTo>
                    <a:pt x="44" y="69"/>
                  </a:lnTo>
                  <a:lnTo>
                    <a:pt x="62" y="61"/>
                  </a:lnTo>
                  <a:lnTo>
                    <a:pt x="36" y="0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3E5B7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32" name="Freeform 648"/>
            <p:cNvSpPr/>
            <p:nvPr/>
          </p:nvSpPr>
          <p:spPr bwMode="auto">
            <a:xfrm>
              <a:off x="11628438" y="4759094"/>
              <a:ext cx="39687" cy="44450"/>
            </a:xfrm>
            <a:custGeom>
              <a:gdLst>
                <a:gd fmla="*/ 13890 w 20" name="T0"/>
                <a:gd fmla="*/ 40409 h 22" name="T1"/>
                <a:gd fmla="*/ 3969 w 20" name="T2"/>
                <a:gd fmla="*/ 34348 h 22" name="T3"/>
                <a:gd fmla="*/ 1984 w 20" name="T4"/>
                <a:gd fmla="*/ 24245 h 22" name="T5"/>
                <a:gd fmla="*/ 15875 w 20" name="T6"/>
                <a:gd fmla="*/ 6061 h 22" name="T7"/>
                <a:gd fmla="*/ 25797 w 20" name="T8"/>
                <a:gd fmla="*/ 2020 h 22" name="T9"/>
                <a:gd fmla="*/ 35718 w 20" name="T10"/>
                <a:gd fmla="*/ 10102 h 22" name="T11"/>
                <a:gd fmla="*/ 37703 w 20" name="T12"/>
                <a:gd fmla="*/ 20205 h 22" name="T13"/>
                <a:gd fmla="*/ 25797 w 20" name="T14"/>
                <a:gd fmla="*/ 38389 h 22" name="T15"/>
                <a:gd fmla="*/ 13890 w 20" name="T16"/>
                <a:gd fmla="*/ 40409 h 22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2" w="20">
                  <a:moveTo>
                    <a:pt x="7" y="20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0" y="16"/>
                    <a:pt x="0" y="13"/>
                    <a:pt x="1" y="1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1"/>
                    <a:pt x="11" y="0"/>
                    <a:pt x="13" y="1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0" y="6"/>
                    <a:pt x="20" y="8"/>
                    <a:pt x="19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1" y="21"/>
                    <a:pt x="9" y="22"/>
                    <a:pt x="7" y="20"/>
                  </a:cubicBezTo>
                  <a:close/>
                </a:path>
              </a:pathLst>
            </a:custGeom>
            <a:solidFill>
              <a:srgbClr val="5A668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33" name="Freeform 649"/>
            <p:cNvSpPr/>
            <p:nvPr/>
          </p:nvSpPr>
          <p:spPr bwMode="auto">
            <a:xfrm>
              <a:off x="11634788" y="4587644"/>
              <a:ext cx="152400" cy="203200"/>
            </a:xfrm>
            <a:custGeom>
              <a:gdLst>
                <a:gd fmla="*/ 17813 w 77" name="T0"/>
                <a:gd fmla="*/ 199216 h 102" name="T1"/>
                <a:gd fmla="*/ 5938 w 77" name="T2"/>
                <a:gd fmla="*/ 191247 h 102" name="T3"/>
                <a:gd fmla="*/ 3958 w 77" name="T4"/>
                <a:gd fmla="*/ 177302 h 102" name="T5"/>
                <a:gd fmla="*/ 120732 w 77" name="T6"/>
                <a:gd fmla="*/ 5976 h 102" name="T7"/>
                <a:gd fmla="*/ 134587 w 77" name="T8"/>
                <a:gd fmla="*/ 3984 h 102" name="T9"/>
                <a:gd fmla="*/ 146462 w 77" name="T10"/>
                <a:gd fmla="*/ 11953 h 102" name="T11"/>
                <a:gd fmla="*/ 148442 w 77" name="T12"/>
                <a:gd fmla="*/ 25898 h 102" name="T13"/>
                <a:gd fmla="*/ 31668 w 77" name="T14"/>
                <a:gd fmla="*/ 197224 h 102" name="T15"/>
                <a:gd fmla="*/ 17813 w 77" name="T16"/>
                <a:gd fmla="*/ 199216 h 102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02" w="77">
                  <a:moveTo>
                    <a:pt x="9" y="100"/>
                  </a:moveTo>
                  <a:cubicBezTo>
                    <a:pt x="3" y="96"/>
                    <a:pt x="3" y="96"/>
                    <a:pt x="3" y="96"/>
                  </a:cubicBezTo>
                  <a:cubicBezTo>
                    <a:pt x="1" y="95"/>
                    <a:pt x="0" y="92"/>
                    <a:pt x="2" y="89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3" y="1"/>
                    <a:pt x="66" y="0"/>
                    <a:pt x="68" y="2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6" y="8"/>
                    <a:pt x="77" y="11"/>
                    <a:pt x="75" y="13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14" y="101"/>
                    <a:pt x="11" y="102"/>
                    <a:pt x="9" y="100"/>
                  </a:cubicBezTo>
                  <a:close/>
                </a:path>
              </a:pathLst>
            </a:custGeom>
            <a:solidFill>
              <a:srgbClr val="434D6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34" name="Freeform 650"/>
            <p:cNvSpPr/>
            <p:nvPr/>
          </p:nvSpPr>
          <p:spPr bwMode="auto">
            <a:xfrm>
              <a:off x="11709400" y="4651144"/>
              <a:ext cx="36512" cy="28575"/>
            </a:xfrm>
            <a:custGeom>
              <a:gdLst>
                <a:gd fmla="*/ 32455 w 18" name="T0"/>
                <a:gd fmla="*/ 28575 h 14" name="T1"/>
                <a:gd fmla="*/ 0 w 18" name="T2"/>
                <a:gd fmla="*/ 6123 h 14" name="T3"/>
                <a:gd fmla="*/ 0 w 18" name="T4"/>
                <a:gd fmla="*/ 4082 h 14" name="T5"/>
                <a:gd fmla="*/ 2028 w 18" name="T6"/>
                <a:gd fmla="*/ 2041 h 14" name="T7"/>
                <a:gd fmla="*/ 4057 w 18" name="T8"/>
                <a:gd fmla="*/ 0 h 14" name="T9"/>
                <a:gd fmla="*/ 36512 w 18" name="T10"/>
                <a:gd fmla="*/ 22452 h 14" name="T11"/>
                <a:gd fmla="*/ 36512 w 18" name="T12"/>
                <a:gd fmla="*/ 24493 h 14" name="T13"/>
                <a:gd fmla="*/ 34484 w 18" name="T14"/>
                <a:gd fmla="*/ 26534 h 14" name="T15"/>
                <a:gd fmla="*/ 32455 w 18" name="T16"/>
                <a:gd fmla="*/ 28575 h 14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4" w="18">
                  <a:moveTo>
                    <a:pt x="16" y="14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2"/>
                    <a:pt x="18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4"/>
                    <a:pt x="16" y="14"/>
                    <a:pt x="16" y="14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35" name="Freeform 651"/>
            <p:cNvSpPr/>
            <p:nvPr/>
          </p:nvSpPr>
          <p:spPr bwMode="auto">
            <a:xfrm>
              <a:off x="11714163" y="4549544"/>
              <a:ext cx="100012" cy="123825"/>
            </a:xfrm>
            <a:custGeom>
              <a:gdLst>
                <a:gd fmla="*/ 84010 w 50" name="T0"/>
                <a:gd fmla="*/ 47932 h 62" name="T1"/>
                <a:gd fmla="*/ 90011 w 50" name="T2"/>
                <a:gd fmla="*/ 5992 h 62" name="T3"/>
                <a:gd fmla="*/ 52006 w 50" name="T4"/>
                <a:gd fmla="*/ 25963 h 62" name="T5"/>
                <a:gd fmla="*/ 0 w 50" name="T6"/>
                <a:gd fmla="*/ 101856 h 62" name="T7"/>
                <a:gd fmla="*/ 32004 w 50" name="T8"/>
                <a:gd fmla="*/ 123825 h 62" name="T9"/>
                <a:gd fmla="*/ 84010 w 50" name="T10"/>
                <a:gd fmla="*/ 47932 h 62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62" w="50">
                  <a:moveTo>
                    <a:pt x="42" y="24"/>
                  </a:moveTo>
                  <a:cubicBezTo>
                    <a:pt x="50" y="12"/>
                    <a:pt x="50" y="6"/>
                    <a:pt x="45" y="3"/>
                  </a:cubicBezTo>
                  <a:cubicBezTo>
                    <a:pt x="41" y="0"/>
                    <a:pt x="34" y="1"/>
                    <a:pt x="26" y="1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42" y="24"/>
                    <a:pt x="42" y="24"/>
                    <a:pt x="42" y="24"/>
                  </a:cubicBez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36" name="Freeform 652"/>
            <p:cNvSpPr/>
            <p:nvPr/>
          </p:nvSpPr>
          <p:spPr bwMode="auto">
            <a:xfrm>
              <a:off x="11763375" y="4573356"/>
              <a:ext cx="36512" cy="28575"/>
            </a:xfrm>
            <a:custGeom>
              <a:gdLst>
                <a:gd fmla="*/ 32455 w 18" name="T0"/>
                <a:gd fmla="*/ 26534 h 14" name="T1"/>
                <a:gd fmla="*/ 0 w 18" name="T2"/>
                <a:gd fmla="*/ 6123 h 14" name="T3"/>
                <a:gd fmla="*/ 0 w 18" name="T4"/>
                <a:gd fmla="*/ 2041 h 14" name="T5"/>
                <a:gd fmla="*/ 2028 w 18" name="T6"/>
                <a:gd fmla="*/ 0 h 14" name="T7"/>
                <a:gd fmla="*/ 4057 w 18" name="T8"/>
                <a:gd fmla="*/ 0 h 14" name="T9"/>
                <a:gd fmla="*/ 36512 w 18" name="T10"/>
                <a:gd fmla="*/ 22452 h 14" name="T11"/>
                <a:gd fmla="*/ 36512 w 18" name="T12"/>
                <a:gd fmla="*/ 24493 h 14" name="T13"/>
                <a:gd fmla="*/ 34484 w 18" name="T14"/>
                <a:gd fmla="*/ 26534 h 14" name="T15"/>
                <a:gd fmla="*/ 32455 w 18" name="T16"/>
                <a:gd fmla="*/ 26534 h 14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4" w="18">
                  <a:moveTo>
                    <a:pt x="16" y="1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2"/>
                    <a:pt x="18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4"/>
                    <a:pt x="16" y="14"/>
                    <a:pt x="16" y="13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37" name="Freeform 653"/>
            <p:cNvSpPr/>
            <p:nvPr/>
          </p:nvSpPr>
          <p:spPr bwMode="auto">
            <a:xfrm>
              <a:off x="11731625" y="4579706"/>
              <a:ext cx="46037" cy="63500"/>
            </a:xfrm>
            <a:custGeom>
              <a:gdLst>
                <a:gd fmla="*/ 12010 w 23" name="T0"/>
                <a:gd fmla="*/ 51594 h 32" name="T1"/>
                <a:gd fmla="*/ 44035 w 23" name="T2"/>
                <a:gd fmla="*/ 3969 h 32" name="T3"/>
                <a:gd fmla="*/ 44035 w 23" name="T4"/>
                <a:gd fmla="*/ 0 h 32" name="T5"/>
                <a:gd fmla="*/ 42034 w 23" name="T6"/>
                <a:gd fmla="*/ 3969 h 32" name="T7"/>
                <a:gd fmla="*/ 2002 w 23" name="T8"/>
                <a:gd fmla="*/ 57547 h 32" name="T9"/>
                <a:gd fmla="*/ 2002 w 23" name="T10"/>
                <a:gd fmla="*/ 63500 h 32" name="T11"/>
                <a:gd fmla="*/ 2002 w 23" name="T12"/>
                <a:gd fmla="*/ 63500 h 32" name="T13"/>
                <a:gd fmla="*/ 2002 w 23" name="T14"/>
                <a:gd fmla="*/ 63500 h 32" name="T15"/>
                <a:gd fmla="*/ 2002 w 23" name="T16"/>
                <a:gd fmla="*/ 63500 h 32" name="T17"/>
                <a:gd fmla="*/ 6005 w 23" name="T18"/>
                <a:gd fmla="*/ 61516 h 32" name="T19"/>
                <a:gd fmla="*/ 10008 w 23" name="T20"/>
                <a:gd fmla="*/ 55563 h 32" name="T21"/>
                <a:gd fmla="*/ 12010 w 23" name="T22"/>
                <a:gd fmla="*/ 51594 h 32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b" l="0" r="r" t="0"/>
              <a:pathLst>
                <a:path h="32" w="23">
                  <a:moveTo>
                    <a:pt x="6" y="26"/>
                  </a:moveTo>
                  <a:cubicBezTo>
                    <a:pt x="22" y="2"/>
                    <a:pt x="22" y="2"/>
                    <a:pt x="22" y="2"/>
                  </a:cubicBezTo>
                  <a:cubicBezTo>
                    <a:pt x="23" y="2"/>
                    <a:pt x="23" y="1"/>
                    <a:pt x="22" y="0"/>
                  </a:cubicBezTo>
                  <a:cubicBezTo>
                    <a:pt x="22" y="0"/>
                    <a:pt x="21" y="1"/>
                    <a:pt x="21" y="2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0"/>
                    <a:pt x="0" y="31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2"/>
                    <a:pt x="3" y="32"/>
                    <a:pt x="3" y="31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7"/>
                    <a:pt x="6" y="26"/>
                    <a:pt x="6" y="26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38" name="Freeform 654"/>
            <p:cNvSpPr/>
            <p:nvPr/>
          </p:nvSpPr>
          <p:spPr bwMode="auto">
            <a:xfrm>
              <a:off x="11625263" y="4790844"/>
              <a:ext cx="20637" cy="22225"/>
            </a:xfrm>
            <a:custGeom>
              <a:gdLst>
                <a:gd fmla="*/ 13133 w 11" name="T0"/>
                <a:gd fmla="*/ 6061 h 11" name="T1"/>
                <a:gd fmla="*/ 3752 w 11" name="T2"/>
                <a:gd fmla="*/ 0 h 11" name="T3"/>
                <a:gd fmla="*/ 0 w 11" name="T4"/>
                <a:gd fmla="*/ 18184 h 11" name="T5"/>
                <a:gd fmla="*/ 3752 w 11" name="T6"/>
                <a:gd fmla="*/ 20205 h 11" name="T7"/>
                <a:gd fmla="*/ 7504 w 11" name="T8"/>
                <a:gd fmla="*/ 22225 h 11" name="T9"/>
                <a:gd fmla="*/ 20637 w 11" name="T10"/>
                <a:gd fmla="*/ 12123 h 11" name="T11"/>
                <a:gd fmla="*/ 13133 w 11" name="T12"/>
                <a:gd fmla="*/ 6061 h 11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1" w="11">
                  <a:moveTo>
                    <a:pt x="7" y="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6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9"/>
                    <a:pt x="11" y="6"/>
                    <a:pt x="11" y="6"/>
                  </a:cubicBezTo>
                  <a:lnTo>
                    <a:pt x="7" y="3"/>
                  </a:lnTo>
                  <a:close/>
                </a:path>
              </a:pathLst>
            </a:custGeom>
            <a:solidFill>
              <a:srgbClr val="434D6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39" name="Freeform 655"/>
            <p:cNvSpPr/>
            <p:nvPr/>
          </p:nvSpPr>
          <p:spPr bwMode="auto">
            <a:xfrm>
              <a:off x="11618913" y="4808306"/>
              <a:ext cx="11112" cy="14288"/>
            </a:xfrm>
            <a:custGeom>
              <a:gdLst>
                <a:gd fmla="*/ 9525 w 7" name="T0"/>
                <a:gd fmla="*/ 3175 h 9" name="T1"/>
                <a:gd fmla="*/ 6350 w 7" name="T2"/>
                <a:gd fmla="*/ 0 h 9" name="T3"/>
                <a:gd fmla="*/ 0 w 7" name="T4"/>
                <a:gd fmla="*/ 12700 h 9" name="T5"/>
                <a:gd fmla="*/ 1587 w 7" name="T6"/>
                <a:gd fmla="*/ 14288 h 9" name="T7"/>
                <a:gd fmla="*/ 1587 w 7" name="T8"/>
                <a:gd fmla="*/ 14288 h 9" name="T9"/>
                <a:gd fmla="*/ 11112 w 7" name="T10"/>
                <a:gd fmla="*/ 4763 h 9" name="T11"/>
                <a:gd fmla="*/ 9525 w 7" name="T12"/>
                <a:gd fmla="*/ 3175 h 9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9" w="7">
                  <a:moveTo>
                    <a:pt x="6" y="2"/>
                  </a:moveTo>
                  <a:lnTo>
                    <a:pt x="4" y="0"/>
                  </a:lnTo>
                  <a:lnTo>
                    <a:pt x="0" y="8"/>
                  </a:lnTo>
                  <a:lnTo>
                    <a:pt x="1" y="9"/>
                  </a:lnTo>
                  <a:lnTo>
                    <a:pt x="7" y="3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1D21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40" name="Freeform 656"/>
            <p:cNvSpPr/>
            <p:nvPr/>
          </p:nvSpPr>
          <p:spPr bwMode="auto">
            <a:xfrm>
              <a:off x="11731625" y="4628919"/>
              <a:ext cx="14287" cy="15875"/>
            </a:xfrm>
            <a:custGeom>
              <a:gdLst>
                <a:gd fmla="*/ 4082 w 7" name="T0"/>
                <a:gd fmla="*/ 15875 h 8" name="T1"/>
                <a:gd fmla="*/ 2041 w 7" name="T2"/>
                <a:gd fmla="*/ 13891 h 8" name="T3"/>
                <a:gd fmla="*/ 2041 w 7" name="T4"/>
                <a:gd fmla="*/ 9922 h 8" name="T5"/>
                <a:gd fmla="*/ 8164 w 7" name="T6"/>
                <a:gd fmla="*/ 1984 h 8" name="T7"/>
                <a:gd fmla="*/ 10205 w 7" name="T8"/>
                <a:gd fmla="*/ 0 h 8" name="T9"/>
                <a:gd fmla="*/ 14287 w 7" name="T10"/>
                <a:gd fmla="*/ 1984 h 8" name="T11"/>
                <a:gd fmla="*/ 14287 w 7" name="T12"/>
                <a:gd fmla="*/ 5953 h 8" name="T13"/>
                <a:gd fmla="*/ 8164 w 7" name="T14"/>
                <a:gd fmla="*/ 13891 h 8" name="T15"/>
                <a:gd fmla="*/ 4082 w 7" name="T16"/>
                <a:gd fmla="*/ 15875 h 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8" w="7">
                  <a:moveTo>
                    <a:pt x="2" y="8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0" y="6"/>
                    <a:pt x="1" y="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3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8"/>
                    <a:pt x="3" y="8"/>
                    <a:pt x="2" y="8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41" name="Freeform 657"/>
            <p:cNvSpPr/>
            <p:nvPr/>
          </p:nvSpPr>
          <p:spPr bwMode="auto">
            <a:xfrm>
              <a:off x="9429750" y="4730519"/>
              <a:ext cx="42862" cy="39688"/>
            </a:xfrm>
            <a:custGeom>
              <a:gdLst>
                <a:gd fmla="*/ 32657 w 21" name="T0"/>
                <a:gd fmla="*/ 3969 h 20" name="T1"/>
                <a:gd fmla="*/ 40821 w 21" name="T2"/>
                <a:gd fmla="*/ 11906 h 20" name="T3"/>
                <a:gd fmla="*/ 38780 w 21" name="T4"/>
                <a:gd fmla="*/ 23813 h 20" name="T5"/>
                <a:gd fmla="*/ 20410 w 21" name="T6"/>
                <a:gd fmla="*/ 35719 h 20" name="T7"/>
                <a:gd fmla="*/ 10205 w 21" name="T8"/>
                <a:gd fmla="*/ 35719 h 20" name="T9"/>
                <a:gd fmla="*/ 2041 w 21" name="T10"/>
                <a:gd fmla="*/ 25797 h 20" name="T11"/>
                <a:gd fmla="*/ 4082 w 21" name="T12"/>
                <a:gd fmla="*/ 15875 h 20" name="T13"/>
                <a:gd fmla="*/ 22452 w 21" name="T14"/>
                <a:gd fmla="*/ 1984 h 20" name="T15"/>
                <a:gd fmla="*/ 32657 w 21" name="T16"/>
                <a:gd fmla="*/ 3969 h 2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0" w="21">
                  <a:moveTo>
                    <a:pt x="16" y="2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21" y="8"/>
                    <a:pt x="21" y="10"/>
                    <a:pt x="19" y="12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20"/>
                    <a:pt x="6" y="20"/>
                    <a:pt x="5" y="18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9"/>
                    <a:pt x="2" y="8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5" y="0"/>
                    <a:pt x="16" y="2"/>
                  </a:cubicBezTo>
                  <a:close/>
                </a:path>
              </a:pathLst>
            </a:custGeom>
            <a:solidFill>
              <a:srgbClr val="5A668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42" name="Freeform 658"/>
            <p:cNvSpPr/>
            <p:nvPr/>
          </p:nvSpPr>
          <p:spPr bwMode="auto">
            <a:xfrm>
              <a:off x="9266238" y="4736869"/>
              <a:ext cx="195262" cy="161925"/>
            </a:xfrm>
            <a:custGeom>
              <a:gdLst>
                <a:gd fmla="*/ 183307 w 98" name="T0"/>
                <a:gd fmla="*/ 5997 h 81" name="T1"/>
                <a:gd fmla="*/ 191277 w 98" name="T2"/>
                <a:gd fmla="*/ 15993 h 81" name="T3"/>
                <a:gd fmla="*/ 189285 w 98" name="T4"/>
                <a:gd fmla="*/ 31985 h 81" name="T5"/>
                <a:gd fmla="*/ 25902 w 98" name="T6"/>
                <a:gd fmla="*/ 159926 h 81" name="T7"/>
                <a:gd fmla="*/ 11955 w 98" name="T8"/>
                <a:gd fmla="*/ 157927 h 81" name="T9"/>
                <a:gd fmla="*/ 1992 w 98" name="T10"/>
                <a:gd fmla="*/ 145932 h 81" name="T11"/>
                <a:gd fmla="*/ 3985 w 98" name="T12"/>
                <a:gd fmla="*/ 131939 h 81" name="T13"/>
                <a:gd fmla="*/ 169360 w 98" name="T14"/>
                <a:gd fmla="*/ 3998 h 81" name="T15"/>
                <a:gd fmla="*/ 183307 w 98" name="T16"/>
                <a:gd fmla="*/ 5997 h 81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81" w="98">
                  <a:moveTo>
                    <a:pt x="92" y="3"/>
                  </a:moveTo>
                  <a:cubicBezTo>
                    <a:pt x="96" y="8"/>
                    <a:pt x="96" y="8"/>
                    <a:pt x="96" y="8"/>
                  </a:cubicBezTo>
                  <a:cubicBezTo>
                    <a:pt x="98" y="11"/>
                    <a:pt x="97" y="14"/>
                    <a:pt x="95" y="16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1" y="81"/>
                    <a:pt x="7" y="81"/>
                    <a:pt x="6" y="79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71"/>
                    <a:pt x="0" y="68"/>
                    <a:pt x="2" y="66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7" y="0"/>
                    <a:pt x="90" y="1"/>
                    <a:pt x="92" y="3"/>
                  </a:cubicBezTo>
                  <a:close/>
                </a:path>
              </a:pathLst>
            </a:custGeom>
            <a:solidFill>
              <a:srgbClr val="434D6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43" name="Freeform 659"/>
            <p:cNvSpPr/>
            <p:nvPr/>
          </p:nvSpPr>
          <p:spPr bwMode="auto">
            <a:xfrm>
              <a:off x="9326563" y="4819419"/>
              <a:ext cx="28575" cy="34925"/>
            </a:xfrm>
            <a:custGeom>
              <a:gdLst>
                <a:gd fmla="*/ 6123 w 14" name="T0"/>
                <a:gd fmla="*/ 1940 h 18" name="T1"/>
                <a:gd fmla="*/ 28575 w 14" name="T2"/>
                <a:gd fmla="*/ 29104 h 18" name="T3"/>
                <a:gd fmla="*/ 28575 w 14" name="T4"/>
                <a:gd fmla="*/ 32985 h 18" name="T5"/>
                <a:gd fmla="*/ 26534 w 14" name="T6"/>
                <a:gd fmla="*/ 34925 h 18" name="T7"/>
                <a:gd fmla="*/ 24493 w 14" name="T8"/>
                <a:gd fmla="*/ 32985 h 18" name="T9"/>
                <a:gd fmla="*/ 0 w 14" name="T10"/>
                <a:gd fmla="*/ 5821 h 18" name="T11"/>
                <a:gd fmla="*/ 0 w 14" name="T12"/>
                <a:gd fmla="*/ 1940 h 18" name="T13"/>
                <a:gd fmla="*/ 2041 w 14" name="T14"/>
                <a:gd fmla="*/ 0 h 18" name="T15"/>
                <a:gd fmla="*/ 6123 w 14" name="T16"/>
                <a:gd fmla="*/ 1940 h 1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8" w="14">
                  <a:moveTo>
                    <a:pt x="3" y="1"/>
                  </a:moveTo>
                  <a:cubicBezTo>
                    <a:pt x="14" y="15"/>
                    <a:pt x="14" y="15"/>
                    <a:pt x="14" y="15"/>
                  </a:cubicBezTo>
                  <a:cubicBezTo>
                    <a:pt x="14" y="16"/>
                    <a:pt x="14" y="16"/>
                    <a:pt x="14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44" name="Freeform 660"/>
            <p:cNvSpPr/>
            <p:nvPr/>
          </p:nvSpPr>
          <p:spPr bwMode="auto">
            <a:xfrm>
              <a:off x="9229725" y="4822594"/>
              <a:ext cx="120650" cy="106363"/>
            </a:xfrm>
            <a:custGeom>
              <a:gdLst>
                <a:gd fmla="*/ 23734 w 61" name="T0"/>
                <a:gd fmla="*/ 58199 h 53" name="T1"/>
                <a:gd fmla="*/ 5934 w 61" name="T2"/>
                <a:gd fmla="*/ 96329 h 53" name="T3"/>
                <a:gd fmla="*/ 47469 w 61" name="T4"/>
                <a:gd fmla="*/ 88301 h 53" name="T5"/>
                <a:gd fmla="*/ 120650 w 61" name="T6"/>
                <a:gd fmla="*/ 32110 h 53" name="T7"/>
                <a:gd fmla="*/ 96916 w 61" name="T8"/>
                <a:gd fmla="*/ 0 h 53" name="T9"/>
                <a:gd fmla="*/ 23734 w 61" name="T10"/>
                <a:gd fmla="*/ 58199 h 53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52" w="61">
                  <a:moveTo>
                    <a:pt x="12" y="29"/>
                  </a:moveTo>
                  <a:cubicBezTo>
                    <a:pt x="1" y="37"/>
                    <a:pt x="0" y="44"/>
                    <a:pt x="3" y="48"/>
                  </a:cubicBezTo>
                  <a:cubicBezTo>
                    <a:pt x="6" y="52"/>
                    <a:pt x="13" y="53"/>
                    <a:pt x="24" y="44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12" y="29"/>
                    <a:pt x="12" y="29"/>
                    <a:pt x="12" y="29"/>
                  </a:cubicBez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45" name="Freeform 661"/>
            <p:cNvSpPr/>
            <p:nvPr/>
          </p:nvSpPr>
          <p:spPr bwMode="auto">
            <a:xfrm>
              <a:off x="9250363" y="4876569"/>
              <a:ext cx="30162" cy="36513"/>
            </a:xfrm>
            <a:custGeom>
              <a:gdLst>
                <a:gd fmla="*/ 6032 w 15" name="T0"/>
                <a:gd fmla="*/ 2029 h 18" name="T1"/>
                <a:gd fmla="*/ 30162 w 15" name="T2"/>
                <a:gd fmla="*/ 32456 h 18" name="T3"/>
                <a:gd fmla="*/ 28151 w 15" name="T4"/>
                <a:gd fmla="*/ 34485 h 18" name="T5"/>
                <a:gd fmla="*/ 26140 w 15" name="T6"/>
                <a:gd fmla="*/ 36513 h 18" name="T7"/>
                <a:gd fmla="*/ 24130 w 15" name="T8"/>
                <a:gd fmla="*/ 36513 h 18" name="T9"/>
                <a:gd fmla="*/ 2011 w 15" name="T10"/>
                <a:gd fmla="*/ 6086 h 18" name="T11"/>
                <a:gd fmla="*/ 2011 w 15" name="T12"/>
                <a:gd fmla="*/ 2029 h 18" name="T13"/>
                <a:gd fmla="*/ 4022 w 15" name="T14"/>
                <a:gd fmla="*/ 2029 h 18" name="T15"/>
                <a:gd fmla="*/ 6032 w 15" name="T16"/>
                <a:gd fmla="*/ 2029 h 1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8" w="15">
                  <a:moveTo>
                    <a:pt x="3" y="1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7"/>
                    <a:pt x="14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2" y="18"/>
                    <a:pt x="12" y="1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46" name="Freeform 662"/>
            <p:cNvSpPr/>
            <p:nvPr/>
          </p:nvSpPr>
          <p:spPr bwMode="auto">
            <a:xfrm>
              <a:off x="9269413" y="4854344"/>
              <a:ext cx="58737" cy="50800"/>
            </a:xfrm>
            <a:custGeom>
              <a:gdLst>
                <a:gd fmla="*/ 45032 w 30" name="T0"/>
                <a:gd fmla="*/ 10160 h 25" name="T1"/>
                <a:gd fmla="*/ 1958 w 30" name="T2"/>
                <a:gd fmla="*/ 44704 h 25" name="T3"/>
                <a:gd fmla="*/ 0 w 30" name="T4"/>
                <a:gd fmla="*/ 48768 h 25" name="T5"/>
                <a:gd fmla="*/ 3916 w 30" name="T6"/>
                <a:gd fmla="*/ 48768 h 25" name="T7"/>
                <a:gd fmla="*/ 56779 w 30" name="T8"/>
                <a:gd fmla="*/ 6096 h 25" name="T9"/>
                <a:gd fmla="*/ 58737 w 30" name="T10"/>
                <a:gd fmla="*/ 2032 h 25" name="T11"/>
                <a:gd fmla="*/ 58737 w 30" name="T12"/>
                <a:gd fmla="*/ 2032 h 25" name="T13"/>
                <a:gd fmla="*/ 58737 w 30" name="T14"/>
                <a:gd fmla="*/ 2032 h 25" name="T15"/>
                <a:gd fmla="*/ 56779 w 30" name="T16"/>
                <a:gd fmla="*/ 0 h 25" name="T17"/>
                <a:gd fmla="*/ 52863 w 30" name="T18"/>
                <a:gd fmla="*/ 2032 h 25" name="T19"/>
                <a:gd fmla="*/ 48948 w 30" name="T20"/>
                <a:gd fmla="*/ 6096 h 25" name="T21"/>
                <a:gd fmla="*/ 45032 w 30" name="T22"/>
                <a:gd fmla="*/ 10160 h 25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b" l="0" r="r" t="0"/>
              <a:pathLst>
                <a:path h="25" w="30">
                  <a:moveTo>
                    <a:pt x="23" y="5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25"/>
                    <a:pt x="1" y="24"/>
                    <a:pt x="2" y="24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2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8" y="0"/>
                    <a:pt x="27" y="1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4"/>
                    <a:pt x="23" y="5"/>
                    <a:pt x="23" y="5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47" name="Freeform 663"/>
            <p:cNvSpPr/>
            <p:nvPr/>
          </p:nvSpPr>
          <p:spPr bwMode="auto">
            <a:xfrm>
              <a:off x="9459913" y="4725756"/>
              <a:ext cx="22225" cy="20638"/>
            </a:xfrm>
            <a:custGeom>
              <a:gdLst>
                <a:gd fmla="*/ 6061 w 11" name="T0"/>
                <a:gd fmla="*/ 13133 h 11" name="T1"/>
                <a:gd fmla="*/ 12123 w 11" name="T2"/>
                <a:gd fmla="*/ 20638 h 11" name="T3"/>
                <a:gd fmla="*/ 22225 w 11" name="T4"/>
                <a:gd fmla="*/ 5629 h 11" name="T5"/>
                <a:gd fmla="*/ 20205 w 11" name="T6"/>
                <a:gd fmla="*/ 3752 h 11" name="T7"/>
                <a:gd fmla="*/ 18184 w 11" name="T8"/>
                <a:gd fmla="*/ 0 h 11" name="T9"/>
                <a:gd fmla="*/ 0 w 11" name="T10"/>
                <a:gd fmla="*/ 5629 h 11" name="T11"/>
                <a:gd fmla="*/ 6061 w 11" name="T12"/>
                <a:gd fmla="*/ 13133 h 11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1" w="11">
                  <a:moveTo>
                    <a:pt x="3" y="7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9" y="5"/>
                    <a:pt x="11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2"/>
                    <a:pt x="0" y="3"/>
                    <a:pt x="0" y="3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434D6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48" name="Freeform 664"/>
            <p:cNvSpPr/>
            <p:nvPr/>
          </p:nvSpPr>
          <p:spPr bwMode="auto">
            <a:xfrm>
              <a:off x="9477375" y="4717819"/>
              <a:ext cx="14287" cy="12700"/>
            </a:xfrm>
            <a:custGeom>
              <a:gdLst>
                <a:gd fmla="*/ 3175 w 9" name="T0"/>
                <a:gd fmla="*/ 11113 h 8" name="T1"/>
                <a:gd fmla="*/ 4762 w 9" name="T2"/>
                <a:gd fmla="*/ 12700 h 8" name="T3"/>
                <a:gd fmla="*/ 14287 w 9" name="T4"/>
                <a:gd fmla="*/ 3175 h 8" name="T5"/>
                <a:gd fmla="*/ 14287 w 9" name="T6"/>
                <a:gd fmla="*/ 1588 h 8" name="T7"/>
                <a:gd fmla="*/ 12700 w 9" name="T8"/>
                <a:gd fmla="*/ 0 h 8" name="T9"/>
                <a:gd fmla="*/ 0 w 9" name="T10"/>
                <a:gd fmla="*/ 7938 h 8" name="T11"/>
                <a:gd fmla="*/ 3175 w 9" name="T12"/>
                <a:gd fmla="*/ 11113 h 8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8" w="9">
                  <a:moveTo>
                    <a:pt x="2" y="7"/>
                  </a:moveTo>
                  <a:lnTo>
                    <a:pt x="3" y="8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0"/>
                  </a:lnTo>
                  <a:lnTo>
                    <a:pt x="0" y="5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1D21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49" name="Freeform 665"/>
            <p:cNvSpPr/>
            <p:nvPr/>
          </p:nvSpPr>
          <p:spPr bwMode="auto">
            <a:xfrm>
              <a:off x="9313863" y="4852756"/>
              <a:ext cx="14287" cy="14288"/>
            </a:xfrm>
            <a:custGeom>
              <a:gdLst>
                <a:gd fmla="*/ 12246 w 7" name="T0"/>
                <a:gd fmla="*/ 2041 h 7" name="T1"/>
                <a:gd fmla="*/ 14287 w 7" name="T2"/>
                <a:gd fmla="*/ 4082 h 7" name="T3"/>
                <a:gd fmla="*/ 14287 w 7" name="T4"/>
                <a:gd fmla="*/ 6123 h 7" name="T5"/>
                <a:gd fmla="*/ 4082 w 7" name="T6"/>
                <a:gd fmla="*/ 14288 h 7" name="T7"/>
                <a:gd fmla="*/ 2041 w 7" name="T8"/>
                <a:gd fmla="*/ 12247 h 7" name="T9"/>
                <a:gd fmla="*/ 0 w 7" name="T10"/>
                <a:gd fmla="*/ 10206 h 7" name="T11"/>
                <a:gd fmla="*/ 0 w 7" name="T12"/>
                <a:gd fmla="*/ 8165 h 7" name="T13"/>
                <a:gd fmla="*/ 8164 w 7" name="T14"/>
                <a:gd fmla="*/ 2041 h 7" name="T15"/>
                <a:gd fmla="*/ 12246 w 7" name="T16"/>
                <a:gd fmla="*/ 2041 h 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7" w="7">
                  <a:moveTo>
                    <a:pt x="6" y="1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7"/>
                    <a:pt x="1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6" y="0"/>
                    <a:pt x="6" y="1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50" name="Freeform 666"/>
            <p:cNvSpPr/>
            <p:nvPr/>
          </p:nvSpPr>
          <p:spPr bwMode="auto">
            <a:xfrm>
              <a:off x="6907213" y="4093931"/>
              <a:ext cx="420687" cy="431800"/>
            </a:xfrm>
            <a:custGeom>
              <a:gdLst>
                <a:gd fmla="*/ 404737 w 211" name="T0"/>
                <a:gd fmla="*/ 298479 h 217" name="T1"/>
                <a:gd fmla="*/ 183428 w 211" name="T2"/>
                <a:gd fmla="*/ 425830 h 217" name="T3"/>
                <a:gd fmla="*/ 151527 w 211" name="T4"/>
                <a:gd fmla="*/ 415881 h 217" name="T5"/>
                <a:gd fmla="*/ 5981 w 211" name="T6"/>
                <a:gd fmla="*/ 165159 h 217" name="T7"/>
                <a:gd fmla="*/ 13956 w 211" name="T8"/>
                <a:gd fmla="*/ 133321 h 217" name="T9"/>
                <a:gd fmla="*/ 237259 w 211" name="T10"/>
                <a:gd fmla="*/ 5970 h 217" name="T11"/>
                <a:gd fmla="*/ 269160 w 211" name="T12"/>
                <a:gd fmla="*/ 13929 h 217" name="T13"/>
                <a:gd fmla="*/ 414706 w 211" name="T14"/>
                <a:gd fmla="*/ 266641 h 217" name="T15"/>
                <a:gd fmla="*/ 404737 w 211" name="T16"/>
                <a:gd fmla="*/ 298479 h 21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16" w="211">
                  <a:moveTo>
                    <a:pt x="203" y="150"/>
                  </a:moveTo>
                  <a:cubicBezTo>
                    <a:pt x="92" y="214"/>
                    <a:pt x="92" y="214"/>
                    <a:pt x="92" y="214"/>
                  </a:cubicBezTo>
                  <a:cubicBezTo>
                    <a:pt x="86" y="217"/>
                    <a:pt x="79" y="215"/>
                    <a:pt x="76" y="209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0" y="78"/>
                    <a:pt x="2" y="70"/>
                    <a:pt x="7" y="67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25" y="0"/>
                    <a:pt x="132" y="2"/>
                    <a:pt x="135" y="7"/>
                  </a:cubicBezTo>
                  <a:cubicBezTo>
                    <a:pt x="208" y="134"/>
                    <a:pt x="208" y="134"/>
                    <a:pt x="208" y="134"/>
                  </a:cubicBezTo>
                  <a:cubicBezTo>
                    <a:pt x="211" y="139"/>
                    <a:pt x="209" y="146"/>
                    <a:pt x="203" y="150"/>
                  </a:cubicBez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51" name="Freeform 667"/>
            <p:cNvSpPr/>
            <p:nvPr/>
          </p:nvSpPr>
          <p:spPr bwMode="auto">
            <a:xfrm>
              <a:off x="6937375" y="4125681"/>
              <a:ext cx="236537" cy="161925"/>
            </a:xfrm>
            <a:custGeom>
              <a:gdLst>
                <a:gd fmla="*/ 236537 w 149" name="T0"/>
                <a:gd fmla="*/ 38100 h 102" name="T1"/>
                <a:gd fmla="*/ 22225 w 149" name="T2"/>
                <a:gd fmla="*/ 161925 h 102" name="T3"/>
                <a:gd fmla="*/ 0 w 149" name="T4"/>
                <a:gd fmla="*/ 123825 h 102" name="T5"/>
                <a:gd fmla="*/ 212725 w 149" name="T6"/>
                <a:gd fmla="*/ 0 h 102" name="T7"/>
                <a:gd fmla="*/ 236537 w 149" name="T8"/>
                <a:gd fmla="*/ 38100 h 10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02" w="149">
                  <a:moveTo>
                    <a:pt x="149" y="24"/>
                  </a:moveTo>
                  <a:lnTo>
                    <a:pt x="14" y="102"/>
                  </a:lnTo>
                  <a:lnTo>
                    <a:pt x="0" y="78"/>
                  </a:lnTo>
                  <a:lnTo>
                    <a:pt x="134" y="0"/>
                  </a:lnTo>
                  <a:lnTo>
                    <a:pt x="149" y="24"/>
                  </a:lnTo>
                  <a:close/>
                </a:path>
              </a:pathLst>
            </a:custGeom>
            <a:solidFill>
              <a:srgbClr val="F9DB9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52" name="Freeform 668"/>
            <p:cNvSpPr/>
            <p:nvPr/>
          </p:nvSpPr>
          <p:spPr bwMode="auto">
            <a:xfrm>
              <a:off x="6959600" y="4225694"/>
              <a:ext cx="34925" cy="23813"/>
            </a:xfrm>
            <a:custGeom>
              <a:gdLst>
                <a:gd fmla="*/ 34925 w 22" name="T0"/>
                <a:gd fmla="*/ 4763 h 15" name="T1"/>
                <a:gd fmla="*/ 1588 w 22" name="T2"/>
                <a:gd fmla="*/ 23813 h 15" name="T3"/>
                <a:gd fmla="*/ 0 w 22" name="T4"/>
                <a:gd fmla="*/ 19050 h 15" name="T5"/>
                <a:gd fmla="*/ 31750 w 22" name="T6"/>
                <a:gd fmla="*/ 0 h 15" name="T7"/>
                <a:gd fmla="*/ 34925 w 22" name="T8"/>
                <a:gd fmla="*/ 4763 h 1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5" w="22">
                  <a:moveTo>
                    <a:pt x="22" y="3"/>
                  </a:moveTo>
                  <a:lnTo>
                    <a:pt x="1" y="15"/>
                  </a:lnTo>
                  <a:lnTo>
                    <a:pt x="0" y="12"/>
                  </a:lnTo>
                  <a:lnTo>
                    <a:pt x="20" y="0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53" name="Freeform 669"/>
            <p:cNvSpPr/>
            <p:nvPr/>
          </p:nvSpPr>
          <p:spPr bwMode="auto">
            <a:xfrm>
              <a:off x="6986588" y="4228869"/>
              <a:ext cx="20637" cy="25400"/>
            </a:xfrm>
            <a:custGeom>
              <a:gdLst>
                <a:gd fmla="*/ 0 w 13" name="T0"/>
                <a:gd fmla="*/ 4763 h 16" name="T1"/>
                <a:gd fmla="*/ 6350 w 13" name="T2"/>
                <a:gd fmla="*/ 0 h 16" name="T3"/>
                <a:gd fmla="*/ 20637 w 13" name="T4"/>
                <a:gd fmla="*/ 22225 h 16" name="T5"/>
                <a:gd fmla="*/ 12700 w 13" name="T6"/>
                <a:gd fmla="*/ 25400 h 16" name="T7"/>
                <a:gd fmla="*/ 0 w 13" name="T8"/>
                <a:gd fmla="*/ 4763 h 1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6" w="13">
                  <a:moveTo>
                    <a:pt x="0" y="3"/>
                  </a:moveTo>
                  <a:lnTo>
                    <a:pt x="4" y="0"/>
                  </a:lnTo>
                  <a:lnTo>
                    <a:pt x="13" y="14"/>
                  </a:lnTo>
                  <a:lnTo>
                    <a:pt x="8" y="1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54" name="Freeform 670"/>
            <p:cNvSpPr/>
            <p:nvPr/>
          </p:nvSpPr>
          <p:spPr bwMode="auto">
            <a:xfrm>
              <a:off x="7018338" y="4209819"/>
              <a:ext cx="14287" cy="12700"/>
            </a:xfrm>
            <a:custGeom>
              <a:gdLst>
                <a:gd fmla="*/ 14287 w 9" name="T0"/>
                <a:gd fmla="*/ 9525 h 8" name="T1"/>
                <a:gd fmla="*/ 6350 w 9" name="T2"/>
                <a:gd fmla="*/ 12700 h 8" name="T3"/>
                <a:gd fmla="*/ 0 w 9" name="T4"/>
                <a:gd fmla="*/ 3175 h 8" name="T5"/>
                <a:gd fmla="*/ 7937 w 9" name="T6"/>
                <a:gd fmla="*/ 0 h 8" name="T7"/>
                <a:gd fmla="*/ 14287 w 9" name="T8"/>
                <a:gd fmla="*/ 9525 h 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8" w="9">
                  <a:moveTo>
                    <a:pt x="9" y="6"/>
                  </a:moveTo>
                  <a:lnTo>
                    <a:pt x="4" y="8"/>
                  </a:lnTo>
                  <a:lnTo>
                    <a:pt x="0" y="2"/>
                  </a:lnTo>
                  <a:lnTo>
                    <a:pt x="5" y="0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55" name="Freeform 671"/>
            <p:cNvSpPr/>
            <p:nvPr/>
          </p:nvSpPr>
          <p:spPr bwMode="auto">
            <a:xfrm>
              <a:off x="7073900" y="4181244"/>
              <a:ext cx="23812" cy="25400"/>
            </a:xfrm>
            <a:custGeom>
              <a:gdLst>
                <a:gd fmla="*/ 23812 w 15" name="T0"/>
                <a:gd fmla="*/ 17463 h 16" name="T1"/>
                <a:gd fmla="*/ 12700 w 15" name="T2"/>
                <a:gd fmla="*/ 25400 h 16" name="T3"/>
                <a:gd fmla="*/ 0 w 15" name="T4"/>
                <a:gd fmla="*/ 6350 h 16" name="T5"/>
                <a:gd fmla="*/ 12700 w 15" name="T6"/>
                <a:gd fmla="*/ 0 h 16" name="T7"/>
                <a:gd fmla="*/ 23812 w 15" name="T8"/>
                <a:gd fmla="*/ 17463 h 1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6" w="15">
                  <a:moveTo>
                    <a:pt x="15" y="11"/>
                  </a:moveTo>
                  <a:lnTo>
                    <a:pt x="8" y="16"/>
                  </a:lnTo>
                  <a:lnTo>
                    <a:pt x="0" y="4"/>
                  </a:lnTo>
                  <a:lnTo>
                    <a:pt x="8" y="0"/>
                  </a:lnTo>
                  <a:lnTo>
                    <a:pt x="15" y="11"/>
                  </a:ln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56" name="Freeform 672"/>
            <p:cNvSpPr/>
            <p:nvPr/>
          </p:nvSpPr>
          <p:spPr bwMode="auto">
            <a:xfrm>
              <a:off x="7113588" y="4147906"/>
              <a:ext cx="19050" cy="15875"/>
            </a:xfrm>
            <a:custGeom>
              <a:gdLst>
                <a:gd fmla="*/ 19050 w 12" name="T0"/>
                <a:gd fmla="*/ 7938 h 10" name="T1"/>
                <a:gd fmla="*/ 4763 w 12" name="T2"/>
                <a:gd fmla="*/ 15875 h 10" name="T3"/>
                <a:gd fmla="*/ 0 w 12" name="T4"/>
                <a:gd fmla="*/ 7938 h 10" name="T5"/>
                <a:gd fmla="*/ 14288 w 12" name="T6"/>
                <a:gd fmla="*/ 0 h 10" name="T7"/>
                <a:gd fmla="*/ 19050 w 12" name="T8"/>
                <a:gd fmla="*/ 7938 h 1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0" w="12">
                  <a:moveTo>
                    <a:pt x="12" y="5"/>
                  </a:moveTo>
                  <a:lnTo>
                    <a:pt x="3" y="10"/>
                  </a:lnTo>
                  <a:lnTo>
                    <a:pt x="0" y="5"/>
                  </a:lnTo>
                  <a:lnTo>
                    <a:pt x="9" y="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57" name="Freeform 673"/>
            <p:cNvSpPr/>
            <p:nvPr/>
          </p:nvSpPr>
          <p:spPr bwMode="auto">
            <a:xfrm>
              <a:off x="7127875" y="4157431"/>
              <a:ext cx="22225" cy="17463"/>
            </a:xfrm>
            <a:custGeom>
              <a:gdLst>
                <a:gd fmla="*/ 22225 w 14" name="T0"/>
                <a:gd fmla="*/ 7938 h 11" name="T1"/>
                <a:gd fmla="*/ 4763 w 14" name="T2"/>
                <a:gd fmla="*/ 17463 h 11" name="T3"/>
                <a:gd fmla="*/ 0 w 14" name="T4"/>
                <a:gd fmla="*/ 9525 h 11" name="T5"/>
                <a:gd fmla="*/ 15875 w 14" name="T6"/>
                <a:gd fmla="*/ 0 h 11" name="T7"/>
                <a:gd fmla="*/ 22225 w 14" name="T8"/>
                <a:gd fmla="*/ 7938 h 1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1" w="14">
                  <a:moveTo>
                    <a:pt x="14" y="5"/>
                  </a:moveTo>
                  <a:lnTo>
                    <a:pt x="3" y="11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58" name="Freeform 674"/>
            <p:cNvSpPr/>
            <p:nvPr/>
          </p:nvSpPr>
          <p:spPr bwMode="auto">
            <a:xfrm>
              <a:off x="7032625" y="4211406"/>
              <a:ext cx="31750" cy="22225"/>
            </a:xfrm>
            <a:custGeom>
              <a:gdLst>
                <a:gd fmla="*/ 31750 w 20" name="T0"/>
                <a:gd fmla="*/ 3175 h 14" name="T1"/>
                <a:gd fmla="*/ 1588 w 20" name="T2"/>
                <a:gd fmla="*/ 22225 h 14" name="T3"/>
                <a:gd fmla="*/ 0 w 20" name="T4"/>
                <a:gd fmla="*/ 15875 h 14" name="T5"/>
                <a:gd fmla="*/ 30163 w 20" name="T6"/>
                <a:gd fmla="*/ 0 h 14" name="T7"/>
                <a:gd fmla="*/ 31750 w 20" name="T8"/>
                <a:gd fmla="*/ 3175 h 1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4" w="20">
                  <a:moveTo>
                    <a:pt x="20" y="2"/>
                  </a:moveTo>
                  <a:lnTo>
                    <a:pt x="1" y="14"/>
                  </a:lnTo>
                  <a:lnTo>
                    <a:pt x="0" y="10"/>
                  </a:lnTo>
                  <a:lnTo>
                    <a:pt x="19" y="0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59" name="Freeform 675"/>
            <p:cNvSpPr/>
            <p:nvPr/>
          </p:nvSpPr>
          <p:spPr bwMode="auto">
            <a:xfrm>
              <a:off x="6978650" y="4197119"/>
              <a:ext cx="304800" cy="287338"/>
            </a:xfrm>
            <a:custGeom>
              <a:gdLst>
                <a:gd fmla="*/ 294839 w 153" name="T0"/>
                <a:gd fmla="*/ 177591 h 144" name="T1"/>
                <a:gd fmla="*/ 111561 w 153" name="T2"/>
                <a:gd fmla="*/ 281352 h 144" name="T3"/>
                <a:gd fmla="*/ 85663 w 153" name="T4"/>
                <a:gd fmla="*/ 275366 h 144" name="T5"/>
                <a:gd fmla="*/ 5976 w 153" name="T6"/>
                <a:gd fmla="*/ 135687 h 144" name="T7"/>
                <a:gd fmla="*/ 11953 w 153" name="T8"/>
                <a:gd fmla="*/ 109747 h 144" name="T9"/>
                <a:gd fmla="*/ 195231 w 153" name="T10"/>
                <a:gd fmla="*/ 5986 h 144" name="T11"/>
                <a:gd fmla="*/ 221129 w 153" name="T12"/>
                <a:gd fmla="*/ 11972 h 144" name="T13"/>
                <a:gd fmla="*/ 300816 w 153" name="T14"/>
                <a:gd fmla="*/ 151651 h 144" name="T15"/>
                <a:gd fmla="*/ 294839 w 153" name="T16"/>
                <a:gd fmla="*/ 177591 h 144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44" w="153">
                  <a:moveTo>
                    <a:pt x="148" y="89"/>
                  </a:moveTo>
                  <a:cubicBezTo>
                    <a:pt x="56" y="141"/>
                    <a:pt x="56" y="141"/>
                    <a:pt x="56" y="141"/>
                  </a:cubicBezTo>
                  <a:cubicBezTo>
                    <a:pt x="51" y="144"/>
                    <a:pt x="46" y="143"/>
                    <a:pt x="43" y="13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0" y="64"/>
                    <a:pt x="2" y="58"/>
                    <a:pt x="6" y="55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103" y="0"/>
                    <a:pt x="108" y="2"/>
                    <a:pt x="111" y="6"/>
                  </a:cubicBezTo>
                  <a:cubicBezTo>
                    <a:pt x="151" y="76"/>
                    <a:pt x="151" y="76"/>
                    <a:pt x="151" y="76"/>
                  </a:cubicBezTo>
                  <a:cubicBezTo>
                    <a:pt x="153" y="81"/>
                    <a:pt x="152" y="86"/>
                    <a:pt x="148" y="89"/>
                  </a:cubicBezTo>
                  <a:close/>
                </a:path>
              </a:pathLst>
            </a:custGeom>
            <a:solidFill>
              <a:srgbClr val="333C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60" name="Freeform 676"/>
            <p:cNvSpPr/>
            <p:nvPr/>
          </p:nvSpPr>
          <p:spPr bwMode="auto">
            <a:xfrm>
              <a:off x="7061200" y="4273319"/>
              <a:ext cx="57150" cy="55563"/>
            </a:xfrm>
            <a:custGeom>
              <a:gdLst>
                <a:gd fmla="*/ 45326 w 29" name="T0"/>
                <a:gd fmla="*/ 41672 h 28" name="T1"/>
                <a:gd fmla="*/ 31531 w 29" name="T2"/>
                <a:gd fmla="*/ 49610 h 28" name="T3"/>
                <a:gd fmla="*/ 9853 w 29" name="T4"/>
                <a:gd fmla="*/ 43657 h 28" name="T5"/>
                <a:gd fmla="*/ 3941 w 29" name="T6"/>
                <a:gd fmla="*/ 35719 h 28" name="T7"/>
                <a:gd fmla="*/ 11824 w 29" name="T8"/>
                <a:gd fmla="*/ 11906 h 28" name="T9"/>
                <a:gd fmla="*/ 25619 w 29" name="T10"/>
                <a:gd fmla="*/ 3969 h 28" name="T11"/>
                <a:gd fmla="*/ 47297 w 29" name="T12"/>
                <a:gd fmla="*/ 11906 h 28" name="T13"/>
                <a:gd fmla="*/ 53209 w 29" name="T14"/>
                <a:gd fmla="*/ 17860 h 28" name="T15"/>
                <a:gd fmla="*/ 45326 w 29" name="T16"/>
                <a:gd fmla="*/ 41672 h 2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8" w="28">
                  <a:moveTo>
                    <a:pt x="23" y="21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2" y="28"/>
                    <a:pt x="7" y="26"/>
                    <a:pt x="5" y="2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4"/>
                    <a:pt x="2" y="9"/>
                    <a:pt x="6" y="6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7" y="0"/>
                    <a:pt x="22" y="1"/>
                    <a:pt x="24" y="6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9" y="14"/>
                    <a:pt x="28" y="19"/>
                    <a:pt x="23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61" name="Freeform 677"/>
            <p:cNvSpPr/>
            <p:nvPr/>
          </p:nvSpPr>
          <p:spPr bwMode="auto">
            <a:xfrm>
              <a:off x="7008813" y="4303481"/>
              <a:ext cx="57150" cy="52388"/>
            </a:xfrm>
            <a:custGeom>
              <a:gdLst>
                <a:gd fmla="*/ 47297 w 29" name="T0"/>
                <a:gd fmla="*/ 40746 h 27" name="T1"/>
                <a:gd fmla="*/ 33502 w 29" name="T2"/>
                <a:gd fmla="*/ 48507 h 27" name="T3"/>
                <a:gd fmla="*/ 9853 w 29" name="T4"/>
                <a:gd fmla="*/ 42687 h 27" name="T5"/>
                <a:gd fmla="*/ 5912 w 29" name="T6"/>
                <a:gd fmla="*/ 34925 h 27" name="T7"/>
                <a:gd fmla="*/ 11824 w 29" name="T8"/>
                <a:gd fmla="*/ 11642 h 27" name="T9"/>
                <a:gd fmla="*/ 25619 w 29" name="T10"/>
                <a:gd fmla="*/ 3881 h 27" name="T11"/>
                <a:gd fmla="*/ 49267 w 29" name="T12"/>
                <a:gd fmla="*/ 9701 h 27" name="T13"/>
                <a:gd fmla="*/ 53209 w 29" name="T14"/>
                <a:gd fmla="*/ 17463 h 27" name="T15"/>
                <a:gd fmla="*/ 47297 w 29" name="T16"/>
                <a:gd fmla="*/ 40746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28">
                  <a:moveTo>
                    <a:pt x="24" y="21"/>
                  </a:moveTo>
                  <a:cubicBezTo>
                    <a:pt x="17" y="25"/>
                    <a:pt x="17" y="25"/>
                    <a:pt x="17" y="25"/>
                  </a:cubicBezTo>
                  <a:cubicBezTo>
                    <a:pt x="13" y="27"/>
                    <a:pt x="7" y="26"/>
                    <a:pt x="5" y="22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0" y="14"/>
                    <a:pt x="2" y="9"/>
                    <a:pt x="6" y="6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7" y="0"/>
                    <a:pt x="22" y="1"/>
                    <a:pt x="25" y="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9" y="13"/>
                    <a:pt x="28" y="19"/>
                    <a:pt x="24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62" name="Freeform 678"/>
            <p:cNvSpPr/>
            <p:nvPr/>
          </p:nvSpPr>
          <p:spPr bwMode="auto">
            <a:xfrm>
              <a:off x="7112000" y="4243156"/>
              <a:ext cx="58737" cy="55563"/>
            </a:xfrm>
            <a:custGeom>
              <a:gdLst>
                <a:gd fmla="*/ 46585 w 29" name="T0"/>
                <a:gd fmla="*/ 41672 h 28" name="T1"/>
                <a:gd fmla="*/ 32407 w 29" name="T2"/>
                <a:gd fmla="*/ 49610 h 28" name="T3"/>
                <a:gd fmla="*/ 8102 w 29" name="T4"/>
                <a:gd fmla="*/ 43657 h 28" name="T5"/>
                <a:gd fmla="*/ 4051 w 29" name="T6"/>
                <a:gd fmla="*/ 35719 h 28" name="T7"/>
                <a:gd fmla="*/ 10127 w 29" name="T8"/>
                <a:gd fmla="*/ 13891 h 28" name="T9"/>
                <a:gd fmla="*/ 24305 w 29" name="T10"/>
                <a:gd fmla="*/ 5953 h 28" name="T11"/>
                <a:gd fmla="*/ 48610 w 29" name="T12"/>
                <a:gd fmla="*/ 11906 h 28" name="T13"/>
                <a:gd fmla="*/ 52661 w 29" name="T14"/>
                <a:gd fmla="*/ 19844 h 28" name="T15"/>
                <a:gd fmla="*/ 46585 w 29" name="T16"/>
                <a:gd fmla="*/ 41672 h 2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8" w="28">
                  <a:moveTo>
                    <a:pt x="23" y="21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2" y="28"/>
                    <a:pt x="7" y="26"/>
                    <a:pt x="4" y="2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4"/>
                    <a:pt x="1" y="9"/>
                    <a:pt x="5" y="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0"/>
                    <a:pt x="22" y="2"/>
                    <a:pt x="24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9" y="14"/>
                    <a:pt x="27" y="19"/>
                    <a:pt x="23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63" name="Freeform 679"/>
            <p:cNvSpPr/>
            <p:nvPr/>
          </p:nvSpPr>
          <p:spPr bwMode="auto">
            <a:xfrm>
              <a:off x="7086600" y="4319356"/>
              <a:ext cx="57150" cy="53975"/>
            </a:xfrm>
            <a:custGeom>
              <a:gdLst>
                <a:gd fmla="*/ 47297 w 29" name="T0"/>
                <a:gd fmla="*/ 41981 h 27" name="T1"/>
                <a:gd fmla="*/ 33502 w 29" name="T2"/>
                <a:gd fmla="*/ 49977 h 27" name="T3"/>
                <a:gd fmla="*/ 9853 w 29" name="T4"/>
                <a:gd fmla="*/ 43980 h 27" name="T5"/>
                <a:gd fmla="*/ 5912 w 29" name="T6"/>
                <a:gd fmla="*/ 35983 h 27" name="T7"/>
                <a:gd fmla="*/ 11824 w 29" name="T8"/>
                <a:gd fmla="*/ 11994 h 27" name="T9"/>
                <a:gd fmla="*/ 25619 w 29" name="T10"/>
                <a:gd fmla="*/ 3998 h 27" name="T11"/>
                <a:gd fmla="*/ 49267 w 29" name="T12"/>
                <a:gd fmla="*/ 9995 h 27" name="T13"/>
                <a:gd fmla="*/ 53209 w 29" name="T14"/>
                <a:gd fmla="*/ 17992 h 27" name="T15"/>
                <a:gd fmla="*/ 47297 w 29" name="T16"/>
                <a:gd fmla="*/ 41981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28">
                  <a:moveTo>
                    <a:pt x="24" y="21"/>
                  </a:moveTo>
                  <a:cubicBezTo>
                    <a:pt x="17" y="25"/>
                    <a:pt x="17" y="25"/>
                    <a:pt x="17" y="25"/>
                  </a:cubicBezTo>
                  <a:cubicBezTo>
                    <a:pt x="12" y="27"/>
                    <a:pt x="7" y="26"/>
                    <a:pt x="5" y="22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0" y="14"/>
                    <a:pt x="2" y="9"/>
                    <a:pt x="6" y="6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7" y="0"/>
                    <a:pt x="22" y="1"/>
                    <a:pt x="25" y="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9" y="13"/>
                    <a:pt x="28" y="19"/>
                    <a:pt x="24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64" name="Freeform 680"/>
            <p:cNvSpPr/>
            <p:nvPr/>
          </p:nvSpPr>
          <p:spPr bwMode="auto">
            <a:xfrm>
              <a:off x="7035800" y="4347931"/>
              <a:ext cx="57150" cy="53975"/>
            </a:xfrm>
            <a:custGeom>
              <a:gdLst>
                <a:gd fmla="*/ 46945 w 28" name="T0"/>
                <a:gd fmla="*/ 41981 h 27" name="T1"/>
                <a:gd fmla="*/ 32657 w 28" name="T2"/>
                <a:gd fmla="*/ 49977 h 27" name="T3"/>
                <a:gd fmla="*/ 8164 w 28" name="T4"/>
                <a:gd fmla="*/ 43980 h 27" name="T5"/>
                <a:gd fmla="*/ 4082 w 28" name="T6"/>
                <a:gd fmla="*/ 35983 h 27" name="T7"/>
                <a:gd fmla="*/ 10205 w 28" name="T8"/>
                <a:gd fmla="*/ 11994 h 27" name="T9"/>
                <a:gd fmla="*/ 24493 w 28" name="T10"/>
                <a:gd fmla="*/ 3998 h 27" name="T11"/>
                <a:gd fmla="*/ 48986 w 28" name="T12"/>
                <a:gd fmla="*/ 9995 h 27" name="T13"/>
                <a:gd fmla="*/ 53068 w 28" name="T14"/>
                <a:gd fmla="*/ 17992 h 27" name="T15"/>
                <a:gd fmla="*/ 46945 w 28" name="T16"/>
                <a:gd fmla="*/ 41981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28">
                  <a:moveTo>
                    <a:pt x="23" y="21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2" y="27"/>
                    <a:pt x="7" y="26"/>
                    <a:pt x="4" y="2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4"/>
                    <a:pt x="1" y="8"/>
                    <a:pt x="5" y="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6" y="0"/>
                    <a:pt x="21" y="1"/>
                    <a:pt x="24" y="5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8" y="13"/>
                    <a:pt x="27" y="18"/>
                    <a:pt x="23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65" name="Freeform 681"/>
            <p:cNvSpPr/>
            <p:nvPr/>
          </p:nvSpPr>
          <p:spPr bwMode="auto">
            <a:xfrm>
              <a:off x="7137400" y="4289194"/>
              <a:ext cx="58737" cy="55563"/>
            </a:xfrm>
            <a:custGeom>
              <a:gdLst>
                <a:gd fmla="*/ 46585 w 29" name="T0"/>
                <a:gd fmla="*/ 41672 h 28" name="T1"/>
                <a:gd fmla="*/ 32407 w 29" name="T2"/>
                <a:gd fmla="*/ 49610 h 28" name="T3"/>
                <a:gd fmla="*/ 10127 w 29" name="T4"/>
                <a:gd fmla="*/ 43657 h 28" name="T5"/>
                <a:gd fmla="*/ 4051 w 29" name="T6"/>
                <a:gd fmla="*/ 35719 h 28" name="T7"/>
                <a:gd fmla="*/ 10127 w 29" name="T8"/>
                <a:gd fmla="*/ 11906 h 28" name="T9"/>
                <a:gd fmla="*/ 24305 w 29" name="T10"/>
                <a:gd fmla="*/ 3969 h 28" name="T11"/>
                <a:gd fmla="*/ 48610 w 29" name="T12"/>
                <a:gd fmla="*/ 11906 h 28" name="T13"/>
                <a:gd fmla="*/ 52661 w 29" name="T14"/>
                <a:gd fmla="*/ 19844 h 28" name="T15"/>
                <a:gd fmla="*/ 46585 w 29" name="T16"/>
                <a:gd fmla="*/ 41672 h 2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8" w="28">
                  <a:moveTo>
                    <a:pt x="23" y="21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2" y="28"/>
                    <a:pt x="7" y="26"/>
                    <a:pt x="5" y="2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4"/>
                    <a:pt x="1" y="9"/>
                    <a:pt x="5" y="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7" y="0"/>
                    <a:pt x="22" y="2"/>
                    <a:pt x="24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9" y="14"/>
                    <a:pt x="27" y="19"/>
                    <a:pt x="23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66" name="Freeform 682"/>
            <p:cNvSpPr/>
            <p:nvPr/>
          </p:nvSpPr>
          <p:spPr bwMode="auto">
            <a:xfrm>
              <a:off x="7112000" y="4363806"/>
              <a:ext cx="58737" cy="53975"/>
            </a:xfrm>
            <a:custGeom>
              <a:gdLst>
                <a:gd fmla="*/ 48610 w 29" name="T0"/>
                <a:gd fmla="*/ 41981 h 27" name="T1"/>
                <a:gd fmla="*/ 34432 w 29" name="T2"/>
                <a:gd fmla="*/ 49977 h 27" name="T3"/>
                <a:gd fmla="*/ 10127 w 29" name="T4"/>
                <a:gd fmla="*/ 43980 h 27" name="T5"/>
                <a:gd fmla="*/ 6076 w 29" name="T6"/>
                <a:gd fmla="*/ 35983 h 27" name="T7"/>
                <a:gd fmla="*/ 12152 w 29" name="T8"/>
                <a:gd fmla="*/ 11994 h 27" name="T9"/>
                <a:gd fmla="*/ 26330 w 29" name="T10"/>
                <a:gd fmla="*/ 3998 h 27" name="T11"/>
                <a:gd fmla="*/ 50635 w 29" name="T12"/>
                <a:gd fmla="*/ 9995 h 27" name="T13"/>
                <a:gd fmla="*/ 54686 w 29" name="T14"/>
                <a:gd fmla="*/ 17992 h 27" name="T15"/>
                <a:gd fmla="*/ 48610 w 29" name="T16"/>
                <a:gd fmla="*/ 41981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28">
                  <a:moveTo>
                    <a:pt x="24" y="21"/>
                  </a:moveTo>
                  <a:cubicBezTo>
                    <a:pt x="17" y="25"/>
                    <a:pt x="17" y="25"/>
                    <a:pt x="17" y="25"/>
                  </a:cubicBezTo>
                  <a:cubicBezTo>
                    <a:pt x="13" y="27"/>
                    <a:pt x="7" y="26"/>
                    <a:pt x="5" y="22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0" y="14"/>
                    <a:pt x="2" y="8"/>
                    <a:pt x="6" y="6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7" y="0"/>
                    <a:pt x="22" y="1"/>
                    <a:pt x="25" y="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9" y="13"/>
                    <a:pt x="28" y="19"/>
                    <a:pt x="24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67" name="Freeform 683"/>
            <p:cNvSpPr/>
            <p:nvPr/>
          </p:nvSpPr>
          <p:spPr bwMode="auto">
            <a:xfrm>
              <a:off x="7062788" y="4392381"/>
              <a:ext cx="57150" cy="55563"/>
            </a:xfrm>
            <a:custGeom>
              <a:gdLst>
                <a:gd fmla="*/ 45326 w 29" name="T0"/>
                <a:gd fmla="*/ 43657 h 28" name="T1"/>
                <a:gd fmla="*/ 31531 w 29" name="T2"/>
                <a:gd fmla="*/ 51594 h 28" name="T3"/>
                <a:gd fmla="*/ 7883 w 29" name="T4"/>
                <a:gd fmla="*/ 43657 h 28" name="T5"/>
                <a:gd fmla="*/ 3941 w 29" name="T6"/>
                <a:gd fmla="*/ 37703 h 28" name="T7"/>
                <a:gd fmla="*/ 9853 w 29" name="T8"/>
                <a:gd fmla="*/ 13891 h 28" name="T9"/>
                <a:gd fmla="*/ 23648 w 29" name="T10"/>
                <a:gd fmla="*/ 5953 h 28" name="T11"/>
                <a:gd fmla="*/ 47297 w 29" name="T12"/>
                <a:gd fmla="*/ 11906 h 28" name="T13"/>
                <a:gd fmla="*/ 51238 w 29" name="T14"/>
                <a:gd fmla="*/ 19844 h 28" name="T15"/>
                <a:gd fmla="*/ 45326 w 29" name="T16"/>
                <a:gd fmla="*/ 43657 h 2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8" w="28">
                  <a:moveTo>
                    <a:pt x="23" y="22"/>
                  </a:moveTo>
                  <a:cubicBezTo>
                    <a:pt x="16" y="26"/>
                    <a:pt x="16" y="26"/>
                    <a:pt x="16" y="26"/>
                  </a:cubicBezTo>
                  <a:cubicBezTo>
                    <a:pt x="12" y="28"/>
                    <a:pt x="7" y="27"/>
                    <a:pt x="4" y="22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4"/>
                    <a:pt x="1" y="9"/>
                    <a:pt x="5" y="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0"/>
                    <a:pt x="22" y="2"/>
                    <a:pt x="24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9" y="14"/>
                    <a:pt x="27" y="19"/>
                    <a:pt x="23" y="22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68" name="Freeform 684"/>
            <p:cNvSpPr/>
            <p:nvPr/>
          </p:nvSpPr>
          <p:spPr bwMode="auto">
            <a:xfrm>
              <a:off x="7164388" y="4335231"/>
              <a:ext cx="57150" cy="53975"/>
            </a:xfrm>
            <a:custGeom>
              <a:gdLst>
                <a:gd fmla="*/ 45326 w 29" name="T0"/>
                <a:gd fmla="*/ 41981 h 27" name="T1"/>
                <a:gd fmla="*/ 31531 w 29" name="T2"/>
                <a:gd fmla="*/ 49977 h 27" name="T3"/>
                <a:gd fmla="*/ 9853 w 29" name="T4"/>
                <a:gd fmla="*/ 43980 h 27" name="T5"/>
                <a:gd fmla="*/ 3941 w 29" name="T6"/>
                <a:gd fmla="*/ 35983 h 27" name="T7"/>
                <a:gd fmla="*/ 11824 w 29" name="T8"/>
                <a:gd fmla="*/ 11994 h 27" name="T9"/>
                <a:gd fmla="*/ 25619 w 29" name="T10"/>
                <a:gd fmla="*/ 3998 h 27" name="T11"/>
                <a:gd fmla="*/ 47297 w 29" name="T12"/>
                <a:gd fmla="*/ 9995 h 27" name="T13"/>
                <a:gd fmla="*/ 53209 w 29" name="T14"/>
                <a:gd fmla="*/ 17992 h 27" name="T15"/>
                <a:gd fmla="*/ 45326 w 29" name="T16"/>
                <a:gd fmla="*/ 41981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28">
                  <a:moveTo>
                    <a:pt x="23" y="21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2" y="27"/>
                    <a:pt x="7" y="26"/>
                    <a:pt x="5" y="2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4"/>
                    <a:pt x="1" y="9"/>
                    <a:pt x="6" y="6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7" y="0"/>
                    <a:pt x="22" y="1"/>
                    <a:pt x="24" y="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9" y="13"/>
                    <a:pt x="28" y="19"/>
                    <a:pt x="23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69" name="Freeform 685"/>
            <p:cNvSpPr/>
            <p:nvPr/>
          </p:nvSpPr>
          <p:spPr bwMode="auto">
            <a:xfrm>
              <a:off x="7162800" y="4219344"/>
              <a:ext cx="49212" cy="52388"/>
            </a:xfrm>
            <a:custGeom>
              <a:gdLst>
                <a:gd fmla="*/ 43307 w 25" name="T0"/>
                <a:gd fmla="*/ 40298 h 26" name="T1"/>
                <a:gd fmla="*/ 27559 w 25" name="T2"/>
                <a:gd fmla="*/ 50373 h 26" name="T3"/>
                <a:gd fmla="*/ 15748 w 25" name="T4"/>
                <a:gd fmla="*/ 46343 h 26" name="T5"/>
                <a:gd fmla="*/ 1968 w 25" name="T6"/>
                <a:gd fmla="*/ 24179 h 26" name="T7"/>
                <a:gd fmla="*/ 5905 w 25" name="T8"/>
                <a:gd fmla="*/ 12090 h 26" name="T9"/>
                <a:gd fmla="*/ 21653 w 25" name="T10"/>
                <a:gd fmla="*/ 2015 h 26" name="T11"/>
                <a:gd fmla="*/ 33464 w 25" name="T12"/>
                <a:gd fmla="*/ 4030 h 26" name="T13"/>
                <a:gd fmla="*/ 47244 w 25" name="T14"/>
                <a:gd fmla="*/ 28209 h 26" name="T15"/>
                <a:gd fmla="*/ 43307 w 25" name="T16"/>
                <a:gd fmla="*/ 40298 h 2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6" w="25">
                  <a:moveTo>
                    <a:pt x="22" y="20"/>
                  </a:moveTo>
                  <a:cubicBezTo>
                    <a:pt x="14" y="25"/>
                    <a:pt x="14" y="25"/>
                    <a:pt x="14" y="25"/>
                  </a:cubicBezTo>
                  <a:cubicBezTo>
                    <a:pt x="12" y="26"/>
                    <a:pt x="9" y="25"/>
                    <a:pt x="8" y="2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0"/>
                    <a:pt x="1" y="7"/>
                    <a:pt x="3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3" y="0"/>
                    <a:pt x="16" y="0"/>
                    <a:pt x="17" y="2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6"/>
                    <a:pt x="24" y="19"/>
                    <a:pt x="22" y="20"/>
                  </a:cubicBezTo>
                  <a:close/>
                </a:path>
              </a:pathLst>
            </a:custGeom>
            <a:solidFill>
              <a:srgbClr val="EE2C3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70" name="Freeform 686"/>
            <p:cNvSpPr/>
            <p:nvPr/>
          </p:nvSpPr>
          <p:spPr bwMode="auto">
            <a:xfrm>
              <a:off x="7213600" y="4308244"/>
              <a:ext cx="49212" cy="52388"/>
            </a:xfrm>
            <a:custGeom>
              <a:gdLst>
                <a:gd fmla="*/ 43307 w 25" name="T0"/>
                <a:gd fmla="*/ 42313 h 26" name="T1"/>
                <a:gd fmla="*/ 27559 w 25" name="T2"/>
                <a:gd fmla="*/ 50373 h 26" name="T3"/>
                <a:gd fmla="*/ 15748 w 25" name="T4"/>
                <a:gd fmla="*/ 46343 h 26" name="T5"/>
                <a:gd fmla="*/ 3937 w 25" name="T6"/>
                <a:gd fmla="*/ 26194 h 26" name="T7"/>
                <a:gd fmla="*/ 5905 w 25" name="T8"/>
                <a:gd fmla="*/ 12090 h 26" name="T9"/>
                <a:gd fmla="*/ 21653 w 25" name="T10"/>
                <a:gd fmla="*/ 4030 h 26" name="T11"/>
                <a:gd fmla="*/ 35433 w 25" name="T12"/>
                <a:gd fmla="*/ 6045 h 26" name="T13"/>
                <a:gd fmla="*/ 47244 w 25" name="T14"/>
                <a:gd fmla="*/ 28209 h 26" name="T15"/>
                <a:gd fmla="*/ 43307 w 25" name="T16"/>
                <a:gd fmla="*/ 42313 h 2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6" w="25">
                  <a:moveTo>
                    <a:pt x="22" y="21"/>
                  </a:moveTo>
                  <a:cubicBezTo>
                    <a:pt x="14" y="25"/>
                    <a:pt x="14" y="25"/>
                    <a:pt x="14" y="25"/>
                  </a:cubicBezTo>
                  <a:cubicBezTo>
                    <a:pt x="12" y="26"/>
                    <a:pt x="9" y="26"/>
                    <a:pt x="8" y="2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0"/>
                    <a:pt x="1" y="8"/>
                    <a:pt x="3" y="6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4" y="0"/>
                    <a:pt x="16" y="1"/>
                    <a:pt x="18" y="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6"/>
                    <a:pt x="24" y="19"/>
                    <a:pt x="22" y="21"/>
                  </a:cubicBezTo>
                  <a:close/>
                </a:path>
              </a:pathLst>
            </a:cu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71" name="Freeform 687"/>
            <p:cNvSpPr/>
            <p:nvPr/>
          </p:nvSpPr>
          <p:spPr bwMode="auto">
            <a:xfrm>
              <a:off x="7188200" y="4265381"/>
              <a:ext cx="49212" cy="49213"/>
            </a:xfrm>
            <a:custGeom>
              <a:gdLst>
                <a:gd fmla="*/ 41338 w 25" name="T0"/>
                <a:gd fmla="*/ 39370 h 25" name="T1"/>
                <a:gd fmla="*/ 29527 w 25" name="T2"/>
                <a:gd fmla="*/ 47244 h 25" name="T3"/>
                <a:gd fmla="*/ 13779 w 25" name="T4"/>
                <a:gd fmla="*/ 43307 h 25" name="T5"/>
                <a:gd fmla="*/ 3937 w 25" name="T6"/>
                <a:gd fmla="*/ 25591 h 25" name="T7"/>
                <a:gd fmla="*/ 7874 w 25" name="T8"/>
                <a:gd fmla="*/ 9843 h 25" name="T9"/>
                <a:gd fmla="*/ 19685 w 25" name="T10"/>
                <a:gd fmla="*/ 1969 h 25" name="T11"/>
                <a:gd fmla="*/ 35433 w 25" name="T12"/>
                <a:gd fmla="*/ 5906 h 25" name="T13"/>
                <a:gd fmla="*/ 45275 w 25" name="T14"/>
                <a:gd fmla="*/ 25591 h 25" name="T15"/>
                <a:gd fmla="*/ 41338 w 25" name="T16"/>
                <a:gd fmla="*/ 39370 h 2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5" w="25">
                  <a:moveTo>
                    <a:pt x="21" y="20"/>
                  </a:moveTo>
                  <a:cubicBezTo>
                    <a:pt x="15" y="24"/>
                    <a:pt x="15" y="24"/>
                    <a:pt x="15" y="24"/>
                  </a:cubicBezTo>
                  <a:cubicBezTo>
                    <a:pt x="12" y="25"/>
                    <a:pt x="9" y="24"/>
                    <a:pt x="7" y="2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0"/>
                    <a:pt x="1" y="7"/>
                    <a:pt x="4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0"/>
                    <a:pt x="16" y="1"/>
                    <a:pt x="18" y="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5" y="15"/>
                    <a:pt x="24" y="19"/>
                    <a:pt x="21" y="20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72" name="Freeform 688"/>
            <p:cNvSpPr/>
            <p:nvPr/>
          </p:nvSpPr>
          <p:spPr bwMode="auto">
            <a:xfrm>
              <a:off x="6959600" y="4163781"/>
              <a:ext cx="215900" cy="128588"/>
            </a:xfrm>
            <a:custGeom>
              <a:gdLst>
                <a:gd fmla="*/ 215900 w 136" name="T0"/>
                <a:gd fmla="*/ 6350 h 81" name="T1"/>
                <a:gd fmla="*/ 1588 w 136" name="T2"/>
                <a:gd fmla="*/ 128588 h 81" name="T3"/>
                <a:gd fmla="*/ 0 w 136" name="T4"/>
                <a:gd fmla="*/ 123825 h 81" name="T5"/>
                <a:gd fmla="*/ 214313 w 136" name="T6"/>
                <a:gd fmla="*/ 0 h 81" name="T7"/>
                <a:gd fmla="*/ 215900 w 136" name="T8"/>
                <a:gd fmla="*/ 6350 h 8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81" w="136">
                  <a:moveTo>
                    <a:pt x="136" y="4"/>
                  </a:moveTo>
                  <a:lnTo>
                    <a:pt x="1" y="81"/>
                  </a:lnTo>
                  <a:lnTo>
                    <a:pt x="0" y="78"/>
                  </a:lnTo>
                  <a:lnTo>
                    <a:pt x="135" y="0"/>
                  </a:lnTo>
                  <a:lnTo>
                    <a:pt x="136" y="4"/>
                  </a:lnTo>
                  <a:close/>
                </a:path>
              </a:pathLst>
            </a:custGeom>
            <a:solidFill>
              <a:srgbClr val="333C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73" name="Freeform 689"/>
            <p:cNvSpPr/>
            <p:nvPr/>
          </p:nvSpPr>
          <p:spPr bwMode="auto">
            <a:xfrm>
              <a:off x="9320213" y="4790844"/>
              <a:ext cx="55562" cy="125413"/>
            </a:xfrm>
            <a:custGeom>
              <a:gdLst>
                <a:gd fmla="*/ 45640 w 28" name="T0"/>
                <a:gd fmla="*/ 73655 h 63" name="T1"/>
                <a:gd fmla="*/ 55562 w 28" name="T2"/>
                <a:gd fmla="*/ 21898 h 63" name="T3"/>
                <a:gd fmla="*/ 17859 w 28" name="T4"/>
                <a:gd fmla="*/ 27870 h 63" name="T5"/>
                <a:gd fmla="*/ 3969 w 28" name="T6"/>
                <a:gd fmla="*/ 107497 h 63" name="T7"/>
                <a:gd fmla="*/ 45640 w 28" name="T8"/>
                <a:gd fmla="*/ 73655 h 6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62" w="28">
                  <a:moveTo>
                    <a:pt x="23" y="37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1" y="0"/>
                    <a:pt x="9" y="14"/>
                  </a:cubicBezTo>
                  <a:cubicBezTo>
                    <a:pt x="9" y="14"/>
                    <a:pt x="0" y="46"/>
                    <a:pt x="2" y="54"/>
                  </a:cubicBezTo>
                  <a:cubicBezTo>
                    <a:pt x="4" y="63"/>
                    <a:pt x="23" y="37"/>
                    <a:pt x="23" y="37"/>
                  </a:cubicBez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74" name="Freeform 690"/>
            <p:cNvSpPr/>
            <p:nvPr/>
          </p:nvSpPr>
          <p:spPr bwMode="auto">
            <a:xfrm>
              <a:off x="7650163" y="4530494"/>
              <a:ext cx="565150" cy="630238"/>
            </a:xfrm>
            <a:custGeom>
              <a:gdLst>
                <a:gd fmla="*/ 441325 w 356" name="T0"/>
                <a:gd fmla="*/ 25400 h 397" name="T1"/>
                <a:gd fmla="*/ 398463 w 356" name="T2"/>
                <a:gd fmla="*/ 11113 h 397" name="T3"/>
                <a:gd fmla="*/ 361950 w 356" name="T4"/>
                <a:gd fmla="*/ 36513 h 397" name="T5"/>
                <a:gd fmla="*/ 319088 w 356" name="T6"/>
                <a:gd fmla="*/ 23813 h 397" name="T7"/>
                <a:gd fmla="*/ 282575 w 356" name="T8"/>
                <a:gd fmla="*/ 49213 h 397" name="T9"/>
                <a:gd fmla="*/ 238125 w 356" name="T10"/>
                <a:gd fmla="*/ 36513 h 397" name="T11"/>
                <a:gd fmla="*/ 203200 w 356" name="T12"/>
                <a:gd fmla="*/ 61913 h 397" name="T13"/>
                <a:gd fmla="*/ 158750 w 356" name="T14"/>
                <a:gd fmla="*/ 49213 h 397" name="T15"/>
                <a:gd fmla="*/ 123825 w 356" name="T16"/>
                <a:gd fmla="*/ 74613 h 397" name="T17"/>
                <a:gd fmla="*/ 79375 w 356" name="T18"/>
                <a:gd fmla="*/ 61913 h 397" name="T19"/>
                <a:gd fmla="*/ 42863 w 356" name="T20"/>
                <a:gd fmla="*/ 87313 h 397" name="T21"/>
                <a:gd fmla="*/ 0 w 356" name="T22"/>
                <a:gd fmla="*/ 73025 h 397" name="T23"/>
                <a:gd fmla="*/ 3175 w 356" name="T24"/>
                <a:gd fmla="*/ 93663 h 397" name="T25"/>
                <a:gd fmla="*/ 38100 w 356" name="T26"/>
                <a:gd fmla="*/ 312738 h 397" name="T27"/>
                <a:gd fmla="*/ 87313 w 356" name="T28"/>
                <a:gd fmla="*/ 630238 h 397" name="T29"/>
                <a:gd fmla="*/ 565150 w 356" name="T30"/>
                <a:gd fmla="*/ 557213 h 397" name="T31"/>
                <a:gd fmla="*/ 515938 w 356" name="T32"/>
                <a:gd fmla="*/ 238125 h 397" name="T33"/>
                <a:gd fmla="*/ 481013 w 356" name="T34"/>
                <a:gd fmla="*/ 19050 h 397" name="T35"/>
                <a:gd fmla="*/ 477838 w 356" name="T36"/>
                <a:gd fmla="*/ 0 h 397" name="T37"/>
                <a:gd fmla="*/ 441325 w 356" name="T38"/>
                <a:gd fmla="*/ 25400 h 397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b="b" l="0" r="r" t="0"/>
              <a:pathLst>
                <a:path h="397" w="356">
                  <a:moveTo>
                    <a:pt x="278" y="16"/>
                  </a:moveTo>
                  <a:lnTo>
                    <a:pt x="251" y="7"/>
                  </a:lnTo>
                  <a:lnTo>
                    <a:pt x="228" y="23"/>
                  </a:lnTo>
                  <a:lnTo>
                    <a:pt x="201" y="15"/>
                  </a:lnTo>
                  <a:lnTo>
                    <a:pt x="178" y="31"/>
                  </a:lnTo>
                  <a:lnTo>
                    <a:pt x="150" y="23"/>
                  </a:lnTo>
                  <a:lnTo>
                    <a:pt x="128" y="39"/>
                  </a:lnTo>
                  <a:lnTo>
                    <a:pt x="100" y="31"/>
                  </a:lnTo>
                  <a:lnTo>
                    <a:pt x="78" y="47"/>
                  </a:lnTo>
                  <a:lnTo>
                    <a:pt x="50" y="39"/>
                  </a:lnTo>
                  <a:lnTo>
                    <a:pt x="27" y="55"/>
                  </a:lnTo>
                  <a:lnTo>
                    <a:pt x="0" y="46"/>
                  </a:lnTo>
                  <a:lnTo>
                    <a:pt x="2" y="59"/>
                  </a:lnTo>
                  <a:lnTo>
                    <a:pt x="24" y="197"/>
                  </a:lnTo>
                  <a:lnTo>
                    <a:pt x="55" y="397"/>
                  </a:lnTo>
                  <a:lnTo>
                    <a:pt x="356" y="351"/>
                  </a:lnTo>
                  <a:lnTo>
                    <a:pt x="325" y="150"/>
                  </a:lnTo>
                  <a:lnTo>
                    <a:pt x="303" y="12"/>
                  </a:lnTo>
                  <a:lnTo>
                    <a:pt x="301" y="0"/>
                  </a:lnTo>
                  <a:lnTo>
                    <a:pt x="278" y="16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75" name="Freeform 691"/>
            <p:cNvSpPr/>
            <p:nvPr/>
          </p:nvSpPr>
          <p:spPr bwMode="auto">
            <a:xfrm>
              <a:off x="7689850" y="4589231"/>
              <a:ext cx="423862" cy="117475"/>
            </a:xfrm>
            <a:custGeom>
              <a:gdLst>
                <a:gd fmla="*/ 417892 w 213" name="T0"/>
                <a:gd fmla="*/ 53760 h 59" name="T1"/>
                <a:gd fmla="*/ 13930 w 213" name="T2"/>
                <a:gd fmla="*/ 115484 h 59" name="T3"/>
                <a:gd fmla="*/ 7960 w 213" name="T4"/>
                <a:gd fmla="*/ 111502 h 59" name="T5"/>
                <a:gd fmla="*/ 0 w 213" name="T6"/>
                <a:gd fmla="*/ 71680 h 59" name="T7"/>
                <a:gd fmla="*/ 5970 w 213" name="T8"/>
                <a:gd fmla="*/ 63715 h 59" name="T9"/>
                <a:gd fmla="*/ 409932 w 213" name="T10"/>
                <a:gd fmla="*/ 0 h 59" name="T11"/>
                <a:gd fmla="*/ 417892 w 213" name="T12"/>
                <a:gd fmla="*/ 5973 h 59" name="T13"/>
                <a:gd fmla="*/ 423862 w 213" name="T14"/>
                <a:gd fmla="*/ 45795 h 59" name="T15"/>
                <a:gd fmla="*/ 417892 w 213" name="T16"/>
                <a:gd fmla="*/ 53760 h 59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59" w="213">
                  <a:moveTo>
                    <a:pt x="210" y="27"/>
                  </a:moveTo>
                  <a:cubicBezTo>
                    <a:pt x="7" y="58"/>
                    <a:pt x="7" y="58"/>
                    <a:pt x="7" y="58"/>
                  </a:cubicBezTo>
                  <a:cubicBezTo>
                    <a:pt x="6" y="59"/>
                    <a:pt x="4" y="57"/>
                    <a:pt x="4" y="5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4"/>
                    <a:pt x="1" y="32"/>
                    <a:pt x="3" y="32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08" y="0"/>
                    <a:pt x="209" y="1"/>
                    <a:pt x="210" y="3"/>
                  </a:cubicBezTo>
                  <a:cubicBezTo>
                    <a:pt x="213" y="23"/>
                    <a:pt x="213" y="23"/>
                    <a:pt x="213" y="23"/>
                  </a:cubicBezTo>
                  <a:cubicBezTo>
                    <a:pt x="213" y="25"/>
                    <a:pt x="212" y="27"/>
                    <a:pt x="210" y="27"/>
                  </a:cubicBezTo>
                  <a:close/>
                </a:path>
              </a:pathLst>
            </a:custGeom>
            <a:solidFill>
              <a:srgbClr val="EE2C3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76" name="Freeform 692"/>
            <p:cNvSpPr/>
            <p:nvPr/>
          </p:nvSpPr>
          <p:spPr bwMode="auto">
            <a:xfrm>
              <a:off x="7700963" y="4711469"/>
              <a:ext cx="144462" cy="166688"/>
            </a:xfrm>
            <a:custGeom>
              <a:gdLst>
                <a:gd fmla="*/ 138443 w 72" name="T0"/>
                <a:gd fmla="*/ 148829 h 84" name="T1"/>
                <a:gd fmla="*/ 30096 w 72" name="T2"/>
                <a:gd fmla="*/ 164704 h 84" name="T3"/>
                <a:gd fmla="*/ 22071 w 72" name="T4"/>
                <a:gd fmla="*/ 160735 h 84" name="T5"/>
                <a:gd fmla="*/ 0 w 72" name="T6"/>
                <a:gd fmla="*/ 23813 h 84" name="T7"/>
                <a:gd fmla="*/ 6019 w 72" name="T8"/>
                <a:gd fmla="*/ 17859 h 84" name="T9"/>
                <a:gd fmla="*/ 116372 w 72" name="T10"/>
                <a:gd fmla="*/ 0 h 84" name="T11"/>
                <a:gd fmla="*/ 122391 w 72" name="T12"/>
                <a:gd fmla="*/ 5953 h 84" name="T13"/>
                <a:gd fmla="*/ 144462 w 72" name="T14"/>
                <a:gd fmla="*/ 140891 h 84" name="T15"/>
                <a:gd fmla="*/ 138443 w 72" name="T16"/>
                <a:gd fmla="*/ 148829 h 84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84" w="72">
                  <a:moveTo>
                    <a:pt x="69" y="75"/>
                  </a:moveTo>
                  <a:cubicBezTo>
                    <a:pt x="15" y="83"/>
                    <a:pt x="15" y="83"/>
                    <a:pt x="15" y="83"/>
                  </a:cubicBezTo>
                  <a:cubicBezTo>
                    <a:pt x="13" y="84"/>
                    <a:pt x="11" y="82"/>
                    <a:pt x="11" y="8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1" y="9"/>
                    <a:pt x="3" y="9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1" y="1"/>
                    <a:pt x="61" y="3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2" y="73"/>
                    <a:pt x="71" y="75"/>
                    <a:pt x="69" y="75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77" name="Freeform 693"/>
            <p:cNvSpPr/>
            <p:nvPr/>
          </p:nvSpPr>
          <p:spPr bwMode="auto">
            <a:xfrm>
              <a:off x="7727950" y="4874981"/>
              <a:ext cx="155575" cy="242888"/>
            </a:xfrm>
            <a:custGeom>
              <a:gdLst>
                <a:gd fmla="*/ 147597 w 78" name="T0"/>
                <a:gd fmla="*/ 226961 h 122" name="T1"/>
                <a:gd fmla="*/ 41886 w 78" name="T2"/>
                <a:gd fmla="*/ 242888 h 122" name="T3"/>
                <a:gd fmla="*/ 33907 w 78" name="T4"/>
                <a:gd fmla="*/ 236915 h 122" name="T5"/>
                <a:gd fmla="*/ 0 w 78" name="T6"/>
                <a:gd fmla="*/ 25882 h 122" name="T7"/>
                <a:gd fmla="*/ 5984 w 78" name="T8"/>
                <a:gd fmla="*/ 15927 h 122" name="T9"/>
                <a:gd fmla="*/ 113689 w 78" name="T10"/>
                <a:gd fmla="*/ 0 h 122" name="T11"/>
                <a:gd fmla="*/ 121668 w 78" name="T12"/>
                <a:gd fmla="*/ 5973 h 122" name="T13"/>
                <a:gd fmla="*/ 155575 w 78" name="T14"/>
                <a:gd fmla="*/ 217006 h 122" name="T15"/>
                <a:gd fmla="*/ 147597 w 78" name="T16"/>
                <a:gd fmla="*/ 226961 h 122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22" w="78">
                  <a:moveTo>
                    <a:pt x="74" y="114"/>
                  </a:moveTo>
                  <a:cubicBezTo>
                    <a:pt x="21" y="122"/>
                    <a:pt x="21" y="122"/>
                    <a:pt x="21" y="122"/>
                  </a:cubicBezTo>
                  <a:cubicBezTo>
                    <a:pt x="19" y="122"/>
                    <a:pt x="17" y="121"/>
                    <a:pt x="17" y="11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9"/>
                    <a:pt x="3" y="8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9" y="0"/>
                    <a:pt x="61" y="1"/>
                    <a:pt x="61" y="3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8" y="111"/>
                    <a:pt x="76" y="113"/>
                    <a:pt x="74" y="114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78" name="Freeform 694"/>
            <p:cNvSpPr/>
            <p:nvPr/>
          </p:nvSpPr>
          <p:spPr bwMode="auto">
            <a:xfrm>
              <a:off x="7840663" y="4665431"/>
              <a:ext cx="282575" cy="85725"/>
            </a:xfrm>
            <a:custGeom>
              <a:gdLst>
                <a:gd fmla="*/ 278595 w 142" name="T0"/>
                <a:gd fmla="*/ 43859 h 43" name="T1"/>
                <a:gd fmla="*/ 11940 w 142" name="T2"/>
                <a:gd fmla="*/ 85725 h 43" name="T3"/>
                <a:gd fmla="*/ 5970 w 142" name="T4"/>
                <a:gd fmla="*/ 81738 h 43" name="T5"/>
                <a:gd fmla="*/ 0 w 142" name="T6"/>
                <a:gd fmla="*/ 47847 h 43" name="T7"/>
                <a:gd fmla="*/ 3980 w 142" name="T8"/>
                <a:gd fmla="*/ 41866 h 43" name="T9"/>
                <a:gd fmla="*/ 272625 w 142" name="T10"/>
                <a:gd fmla="*/ 0 h 43" name="T11"/>
                <a:gd fmla="*/ 276605 w 142" name="T12"/>
                <a:gd fmla="*/ 3987 h 43" name="T13"/>
                <a:gd fmla="*/ 282575 w 142" name="T14"/>
                <a:gd fmla="*/ 37878 h 43" name="T15"/>
                <a:gd fmla="*/ 278595 w 142" name="T16"/>
                <a:gd fmla="*/ 43859 h 43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43" w="142">
                  <a:moveTo>
                    <a:pt x="140" y="22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4" y="43"/>
                    <a:pt x="3" y="42"/>
                    <a:pt x="3" y="4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2"/>
                    <a:pt x="1" y="21"/>
                    <a:pt x="2" y="21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8" y="0"/>
                    <a:pt x="139" y="1"/>
                    <a:pt x="139" y="2"/>
                  </a:cubicBezTo>
                  <a:cubicBezTo>
                    <a:pt x="142" y="19"/>
                    <a:pt x="142" y="19"/>
                    <a:pt x="142" y="19"/>
                  </a:cubicBezTo>
                  <a:cubicBezTo>
                    <a:pt x="142" y="20"/>
                    <a:pt x="141" y="21"/>
                    <a:pt x="140" y="22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79" name="Freeform 695"/>
            <p:cNvSpPr/>
            <p:nvPr/>
          </p:nvSpPr>
          <p:spPr bwMode="auto">
            <a:xfrm>
              <a:off x="7848600" y="4720994"/>
              <a:ext cx="280987" cy="69850"/>
            </a:xfrm>
            <a:custGeom>
              <a:gdLst>
                <a:gd fmla="*/ 280987 w 177" name="T0"/>
                <a:gd fmla="*/ 25400 h 44" name="T1"/>
                <a:gd fmla="*/ 4762 w 177" name="T2"/>
                <a:gd fmla="*/ 69850 h 44" name="T3"/>
                <a:gd fmla="*/ 0 w 177" name="T4"/>
                <a:gd fmla="*/ 44450 h 44" name="T5"/>
                <a:gd fmla="*/ 277812 w 177" name="T6"/>
                <a:gd fmla="*/ 0 h 44" name="T7"/>
                <a:gd fmla="*/ 280987 w 177" name="T8"/>
                <a:gd fmla="*/ 25400 h 4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44" w="177">
                  <a:moveTo>
                    <a:pt x="177" y="16"/>
                  </a:moveTo>
                  <a:lnTo>
                    <a:pt x="3" y="44"/>
                  </a:lnTo>
                  <a:lnTo>
                    <a:pt x="0" y="28"/>
                  </a:lnTo>
                  <a:lnTo>
                    <a:pt x="175" y="0"/>
                  </a:lnTo>
                  <a:lnTo>
                    <a:pt x="177" y="16"/>
                  </a:ln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80" name="Freeform 696"/>
            <p:cNvSpPr/>
            <p:nvPr/>
          </p:nvSpPr>
          <p:spPr bwMode="auto">
            <a:xfrm>
              <a:off x="7856538" y="4768619"/>
              <a:ext cx="279400" cy="53975"/>
            </a:xfrm>
            <a:custGeom>
              <a:gdLst>
                <a:gd fmla="*/ 277404 w 140" name="T0"/>
                <a:gd fmla="*/ 9995 h 27" name="T1"/>
                <a:gd fmla="*/ 3991 w 140" name="T2"/>
                <a:gd fmla="*/ 53975 h 27" name="T3"/>
                <a:gd fmla="*/ 1996 w 140" name="T4"/>
                <a:gd fmla="*/ 49977 h 27" name="T5"/>
                <a:gd fmla="*/ 0 w 140" name="T6"/>
                <a:gd fmla="*/ 43980 h 27" name="T7"/>
                <a:gd fmla="*/ 1996 w 140" name="T8"/>
                <a:gd fmla="*/ 41981 h 27" name="T9"/>
                <a:gd fmla="*/ 275409 w 140" name="T10"/>
                <a:gd fmla="*/ 0 h 27" name="T11"/>
                <a:gd fmla="*/ 277404 w 140" name="T12"/>
                <a:gd fmla="*/ 1999 h 27" name="T13"/>
                <a:gd fmla="*/ 279400 w 140" name="T14"/>
                <a:gd fmla="*/ 7996 h 27" name="T15"/>
                <a:gd fmla="*/ 277404 w 140" name="T16"/>
                <a:gd fmla="*/ 9995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140">
                  <a:moveTo>
                    <a:pt x="139" y="5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1" y="26"/>
                    <a:pt x="1" y="2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1"/>
                    <a:pt x="1" y="21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9" y="0"/>
                    <a:pt x="139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4"/>
                    <a:pt x="139" y="5"/>
                    <a:pt x="139" y="5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81" name="Freeform 697"/>
            <p:cNvSpPr/>
            <p:nvPr/>
          </p:nvSpPr>
          <p:spPr bwMode="auto">
            <a:xfrm>
              <a:off x="7861300" y="4789256"/>
              <a:ext cx="276225" cy="53975"/>
            </a:xfrm>
            <a:custGeom>
              <a:gdLst>
                <a:gd fmla="*/ 274238 w 139" name="T0"/>
                <a:gd fmla="*/ 11994 h 27" name="T1"/>
                <a:gd fmla="*/ 3974 w 139" name="T2"/>
                <a:gd fmla="*/ 53975 h 27" name="T3"/>
                <a:gd fmla="*/ 0 w 139" name="T4"/>
                <a:gd fmla="*/ 51976 h 27" name="T5"/>
                <a:gd fmla="*/ 0 w 139" name="T6"/>
                <a:gd fmla="*/ 45979 h 27" name="T7"/>
                <a:gd fmla="*/ 1987 w 139" name="T8"/>
                <a:gd fmla="*/ 41981 h 27" name="T9"/>
                <a:gd fmla="*/ 272251 w 139" name="T10"/>
                <a:gd fmla="*/ 0 h 27" name="T11"/>
                <a:gd fmla="*/ 276225 w 139" name="T12"/>
                <a:gd fmla="*/ 1999 h 27" name="T13"/>
                <a:gd fmla="*/ 276225 w 139" name="T14"/>
                <a:gd fmla="*/ 7996 h 27" name="T15"/>
                <a:gd fmla="*/ 274238 w 139" name="T16"/>
                <a:gd fmla="*/ 11994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139">
                  <a:moveTo>
                    <a:pt x="138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6"/>
                    <a:pt x="0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1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8" y="0"/>
                    <a:pt x="139" y="0"/>
                    <a:pt x="139" y="1"/>
                  </a:cubicBezTo>
                  <a:cubicBezTo>
                    <a:pt x="139" y="4"/>
                    <a:pt x="139" y="4"/>
                    <a:pt x="139" y="4"/>
                  </a:cubicBezTo>
                  <a:cubicBezTo>
                    <a:pt x="139" y="5"/>
                    <a:pt x="139" y="5"/>
                    <a:pt x="138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82" name="Freeform 698"/>
            <p:cNvSpPr/>
            <p:nvPr/>
          </p:nvSpPr>
          <p:spPr bwMode="auto">
            <a:xfrm>
              <a:off x="7862888" y="4808306"/>
              <a:ext cx="279400" cy="53975"/>
            </a:xfrm>
            <a:custGeom>
              <a:gdLst>
                <a:gd fmla="*/ 277404 w 140" name="T0"/>
                <a:gd fmla="*/ 11994 h 27" name="T1"/>
                <a:gd fmla="*/ 3991 w 140" name="T2"/>
                <a:gd fmla="*/ 53975 h 27" name="T3"/>
                <a:gd fmla="*/ 1996 w 140" name="T4"/>
                <a:gd fmla="*/ 51976 h 27" name="T5"/>
                <a:gd fmla="*/ 0 w 140" name="T6"/>
                <a:gd fmla="*/ 45979 h 27" name="T7"/>
                <a:gd fmla="*/ 1996 w 140" name="T8"/>
                <a:gd fmla="*/ 41981 h 27" name="T9"/>
                <a:gd fmla="*/ 275409 w 140" name="T10"/>
                <a:gd fmla="*/ 0 h 27" name="T11"/>
                <a:gd fmla="*/ 277404 w 140" name="T12"/>
                <a:gd fmla="*/ 1999 h 27" name="T13"/>
                <a:gd fmla="*/ 279400 w 140" name="T14"/>
                <a:gd fmla="*/ 7996 h 27" name="T15"/>
                <a:gd fmla="*/ 277404 w 140" name="T16"/>
                <a:gd fmla="*/ 11994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140">
                  <a:moveTo>
                    <a:pt x="139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1" y="27"/>
                    <a:pt x="1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1" y="21"/>
                    <a:pt x="1" y="21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5"/>
                    <a:pt x="140" y="6"/>
                    <a:pt x="139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83" name="Freeform 699"/>
            <p:cNvSpPr/>
            <p:nvPr/>
          </p:nvSpPr>
          <p:spPr bwMode="auto">
            <a:xfrm>
              <a:off x="7867650" y="4828944"/>
              <a:ext cx="277812" cy="53975"/>
            </a:xfrm>
            <a:custGeom>
              <a:gdLst>
                <a:gd fmla="*/ 273843 w 140" name="T0"/>
                <a:gd fmla="*/ 11994 h 27" name="T1"/>
                <a:gd fmla="*/ 3969 w 140" name="T2"/>
                <a:gd fmla="*/ 53975 h 27" name="T3"/>
                <a:gd fmla="*/ 0 w 140" name="T4"/>
                <a:gd fmla="*/ 51976 h 27" name="T5"/>
                <a:gd fmla="*/ 0 w 140" name="T6"/>
                <a:gd fmla="*/ 45979 h 27" name="T7"/>
                <a:gd fmla="*/ 1984 w 140" name="T8"/>
                <a:gd fmla="*/ 43980 h 27" name="T9"/>
                <a:gd fmla="*/ 273843 w 140" name="T10"/>
                <a:gd fmla="*/ 0 h 27" name="T11"/>
                <a:gd fmla="*/ 275828 w 140" name="T12"/>
                <a:gd fmla="*/ 1999 h 27" name="T13"/>
                <a:gd fmla="*/ 277812 w 140" name="T14"/>
                <a:gd fmla="*/ 7996 h 27" name="T15"/>
                <a:gd fmla="*/ 273843 w 140" name="T16"/>
                <a:gd fmla="*/ 11994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140">
                  <a:moveTo>
                    <a:pt x="138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7"/>
                    <a:pt x="0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2"/>
                    <a:pt x="1" y="2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9" y="1"/>
                    <a:pt x="139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5"/>
                    <a:pt x="139" y="6"/>
                    <a:pt x="138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84" name="Freeform 700"/>
            <p:cNvSpPr/>
            <p:nvPr/>
          </p:nvSpPr>
          <p:spPr bwMode="auto">
            <a:xfrm>
              <a:off x="7869238" y="4847994"/>
              <a:ext cx="277812" cy="57150"/>
            </a:xfrm>
            <a:custGeom>
              <a:gdLst>
                <a:gd fmla="*/ 275828 w 140" name="T0"/>
                <a:gd fmla="*/ 12246 h 28" name="T1"/>
                <a:gd fmla="*/ 3969 w 140" name="T2"/>
                <a:gd fmla="*/ 55109 h 28" name="T3"/>
                <a:gd fmla="*/ 1984 w 140" name="T4"/>
                <a:gd fmla="*/ 53068 h 28" name="T5"/>
                <a:gd fmla="*/ 0 w 140" name="T6"/>
                <a:gd fmla="*/ 46945 h 28" name="T7"/>
                <a:gd fmla="*/ 3969 w 140" name="T8"/>
                <a:gd fmla="*/ 44904 h 28" name="T9"/>
                <a:gd fmla="*/ 273843 w 140" name="T10"/>
                <a:gd fmla="*/ 2041 h 28" name="T11"/>
                <a:gd fmla="*/ 277812 w 140" name="T12"/>
                <a:gd fmla="*/ 4082 h 28" name="T13"/>
                <a:gd fmla="*/ 277812 w 140" name="T14"/>
                <a:gd fmla="*/ 10205 h 28" name="T15"/>
                <a:gd fmla="*/ 275828 w 140" name="T16"/>
                <a:gd fmla="*/ 12246 h 2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8" w="140">
                  <a:moveTo>
                    <a:pt x="139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2" y="28"/>
                    <a:pt x="1" y="27"/>
                    <a:pt x="1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1" y="22"/>
                    <a:pt x="2" y="22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9" y="0"/>
                    <a:pt x="140" y="1"/>
                    <a:pt x="140" y="2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40" y="5"/>
                    <a:pt x="140" y="6"/>
                    <a:pt x="139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85" name="Freeform 701"/>
            <p:cNvSpPr/>
            <p:nvPr/>
          </p:nvSpPr>
          <p:spPr bwMode="auto">
            <a:xfrm>
              <a:off x="7872413" y="4870219"/>
              <a:ext cx="279400" cy="53975"/>
            </a:xfrm>
            <a:custGeom>
              <a:gdLst>
                <a:gd fmla="*/ 277404 w 140" name="T0"/>
                <a:gd fmla="*/ 9995 h 27" name="T1"/>
                <a:gd fmla="*/ 3991 w 140" name="T2"/>
                <a:gd fmla="*/ 53975 h 27" name="T3"/>
                <a:gd fmla="*/ 1996 w 140" name="T4"/>
                <a:gd fmla="*/ 51976 h 27" name="T5"/>
                <a:gd fmla="*/ 0 w 140" name="T6"/>
                <a:gd fmla="*/ 45979 h 27" name="T7"/>
                <a:gd fmla="*/ 1996 w 140" name="T8"/>
                <a:gd fmla="*/ 41981 h 27" name="T9"/>
                <a:gd fmla="*/ 275409 w 140" name="T10"/>
                <a:gd fmla="*/ 0 h 27" name="T11"/>
                <a:gd fmla="*/ 277404 w 140" name="T12"/>
                <a:gd fmla="*/ 1999 h 27" name="T13"/>
                <a:gd fmla="*/ 279400 w 140" name="T14"/>
                <a:gd fmla="*/ 7996 h 27" name="T15"/>
                <a:gd fmla="*/ 277404 w 140" name="T16"/>
                <a:gd fmla="*/ 9995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140">
                  <a:moveTo>
                    <a:pt x="139" y="5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1" y="26"/>
                    <a:pt x="1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1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9" y="0"/>
                    <a:pt x="139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5"/>
                    <a:pt x="139" y="5"/>
                    <a:pt x="139" y="5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86" name="Freeform 702"/>
            <p:cNvSpPr/>
            <p:nvPr/>
          </p:nvSpPr>
          <p:spPr bwMode="auto">
            <a:xfrm>
              <a:off x="7877175" y="4890856"/>
              <a:ext cx="276225" cy="53975"/>
            </a:xfrm>
            <a:custGeom>
              <a:gdLst>
                <a:gd fmla="*/ 274238 w 139" name="T0"/>
                <a:gd fmla="*/ 11994 h 27" name="T1"/>
                <a:gd fmla="*/ 3974 w 139" name="T2"/>
                <a:gd fmla="*/ 53975 h 27" name="T3"/>
                <a:gd fmla="*/ 0 w 139" name="T4"/>
                <a:gd fmla="*/ 51976 h 27" name="T5"/>
                <a:gd fmla="*/ 0 w 139" name="T6"/>
                <a:gd fmla="*/ 45979 h 27" name="T7"/>
                <a:gd fmla="*/ 1987 w 139" name="T8"/>
                <a:gd fmla="*/ 41981 h 27" name="T9"/>
                <a:gd fmla="*/ 272251 w 139" name="T10"/>
                <a:gd fmla="*/ 0 h 27" name="T11"/>
                <a:gd fmla="*/ 276225 w 139" name="T12"/>
                <a:gd fmla="*/ 1999 h 27" name="T13"/>
                <a:gd fmla="*/ 276225 w 139" name="T14"/>
                <a:gd fmla="*/ 7996 h 27" name="T15"/>
                <a:gd fmla="*/ 274238 w 139" name="T16"/>
                <a:gd fmla="*/ 11994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139">
                  <a:moveTo>
                    <a:pt x="138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7"/>
                    <a:pt x="0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1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8" y="0"/>
                    <a:pt x="139" y="0"/>
                    <a:pt x="139" y="1"/>
                  </a:cubicBezTo>
                  <a:cubicBezTo>
                    <a:pt x="139" y="4"/>
                    <a:pt x="139" y="4"/>
                    <a:pt x="139" y="4"/>
                  </a:cubicBezTo>
                  <a:cubicBezTo>
                    <a:pt x="139" y="5"/>
                    <a:pt x="139" y="6"/>
                    <a:pt x="138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87" name="Freeform 703"/>
            <p:cNvSpPr/>
            <p:nvPr/>
          </p:nvSpPr>
          <p:spPr bwMode="auto">
            <a:xfrm>
              <a:off x="7878763" y="4909906"/>
              <a:ext cx="279400" cy="53975"/>
            </a:xfrm>
            <a:custGeom>
              <a:gdLst>
                <a:gd fmla="*/ 277404 w 140" name="T0"/>
                <a:gd fmla="*/ 11994 h 27" name="T1"/>
                <a:gd fmla="*/ 3991 w 140" name="T2"/>
                <a:gd fmla="*/ 53975 h 27" name="T3"/>
                <a:gd fmla="*/ 1996 w 140" name="T4"/>
                <a:gd fmla="*/ 51976 h 27" name="T5"/>
                <a:gd fmla="*/ 0 w 140" name="T6"/>
                <a:gd fmla="*/ 45979 h 27" name="T7"/>
                <a:gd fmla="*/ 1996 w 140" name="T8"/>
                <a:gd fmla="*/ 43980 h 27" name="T9"/>
                <a:gd fmla="*/ 275409 w 140" name="T10"/>
                <a:gd fmla="*/ 0 h 27" name="T11"/>
                <a:gd fmla="*/ 277404 w 140" name="T12"/>
                <a:gd fmla="*/ 1999 h 27" name="T13"/>
                <a:gd fmla="*/ 279400 w 140" name="T14"/>
                <a:gd fmla="*/ 7996 h 27" name="T15"/>
                <a:gd fmla="*/ 277404 w 140" name="T16"/>
                <a:gd fmla="*/ 11994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140">
                  <a:moveTo>
                    <a:pt x="139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1" y="27"/>
                    <a:pt x="1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1" y="22"/>
                    <a:pt x="1" y="2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1"/>
                    <a:pt x="139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5"/>
                    <a:pt x="140" y="6"/>
                    <a:pt x="139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88" name="Freeform 704"/>
            <p:cNvSpPr/>
            <p:nvPr/>
          </p:nvSpPr>
          <p:spPr bwMode="auto">
            <a:xfrm>
              <a:off x="7886700" y="4987694"/>
              <a:ext cx="117475" cy="30163"/>
            </a:xfrm>
            <a:custGeom>
              <a:gdLst>
                <a:gd fmla="*/ 115484 w 59" name="T0"/>
                <a:gd fmla="*/ 12065 h 15" name="T1"/>
                <a:gd fmla="*/ 3982 w 59" name="T2"/>
                <a:gd fmla="*/ 30163 h 15" name="T3"/>
                <a:gd fmla="*/ 1991 w 59" name="T4"/>
                <a:gd fmla="*/ 28152 h 15" name="T5"/>
                <a:gd fmla="*/ 0 w 59" name="T6"/>
                <a:gd fmla="*/ 20109 h 15" name="T7"/>
                <a:gd fmla="*/ 1991 w 59" name="T8"/>
                <a:gd fmla="*/ 18098 h 15" name="T9"/>
                <a:gd fmla="*/ 113493 w 59" name="T10"/>
                <a:gd fmla="*/ 2011 h 15" name="T11"/>
                <a:gd fmla="*/ 115484 w 59" name="T12"/>
                <a:gd fmla="*/ 2011 h 15" name="T13"/>
                <a:gd fmla="*/ 117475 w 59" name="T14"/>
                <a:gd fmla="*/ 10054 h 15" name="T15"/>
                <a:gd fmla="*/ 115484 w 59" name="T16"/>
                <a:gd fmla="*/ 12065 h 1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5" w="59">
                  <a:moveTo>
                    <a:pt x="58" y="6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1" y="15"/>
                    <a:pt x="1" y="1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" y="9"/>
                    <a:pt x="1" y="9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1"/>
                    <a:pt x="58" y="1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6"/>
                    <a:pt x="59" y="6"/>
                    <a:pt x="58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89" name="Freeform 705"/>
            <p:cNvSpPr/>
            <p:nvPr/>
          </p:nvSpPr>
          <p:spPr bwMode="auto">
            <a:xfrm>
              <a:off x="7893050" y="4995631"/>
              <a:ext cx="277812" cy="53975"/>
            </a:xfrm>
            <a:custGeom>
              <a:gdLst>
                <a:gd fmla="*/ 273843 w 140" name="T0"/>
                <a:gd fmla="*/ 11994 h 27" name="T1"/>
                <a:gd fmla="*/ 3969 w 140" name="T2"/>
                <a:gd fmla="*/ 53975 h 27" name="T3"/>
                <a:gd fmla="*/ 0 w 140" name="T4"/>
                <a:gd fmla="*/ 51976 h 27" name="T5"/>
                <a:gd fmla="*/ 0 w 140" name="T6"/>
                <a:gd fmla="*/ 45979 h 27" name="T7"/>
                <a:gd fmla="*/ 1984 w 140" name="T8"/>
                <a:gd fmla="*/ 41981 h 27" name="T9"/>
                <a:gd fmla="*/ 273843 w 140" name="T10"/>
                <a:gd fmla="*/ 0 h 27" name="T11"/>
                <a:gd fmla="*/ 275828 w 140" name="T12"/>
                <a:gd fmla="*/ 1999 h 27" name="T13"/>
                <a:gd fmla="*/ 277812 w 140" name="T14"/>
                <a:gd fmla="*/ 7996 h 27" name="T15"/>
                <a:gd fmla="*/ 273843 w 140" name="T16"/>
                <a:gd fmla="*/ 11994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140">
                  <a:moveTo>
                    <a:pt x="138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6"/>
                    <a:pt x="0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1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9" y="0"/>
                    <a:pt x="139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5"/>
                    <a:pt x="139" y="5"/>
                    <a:pt x="138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90" name="Freeform 706"/>
            <p:cNvSpPr/>
            <p:nvPr/>
          </p:nvSpPr>
          <p:spPr bwMode="auto">
            <a:xfrm>
              <a:off x="7894638" y="5016269"/>
              <a:ext cx="279400" cy="53975"/>
            </a:xfrm>
            <a:custGeom>
              <a:gdLst>
                <a:gd fmla="*/ 277404 w 140" name="T0"/>
                <a:gd fmla="*/ 11994 h 27" name="T1"/>
                <a:gd fmla="*/ 3991 w 140" name="T2"/>
                <a:gd fmla="*/ 53975 h 27" name="T3"/>
                <a:gd fmla="*/ 1996 w 140" name="T4"/>
                <a:gd fmla="*/ 51976 h 27" name="T5"/>
                <a:gd fmla="*/ 0 w 140" name="T6"/>
                <a:gd fmla="*/ 45979 h 27" name="T7"/>
                <a:gd fmla="*/ 3991 w 140" name="T8"/>
                <a:gd fmla="*/ 41981 h 27" name="T9"/>
                <a:gd fmla="*/ 275409 w 140" name="T10"/>
                <a:gd fmla="*/ 0 h 27" name="T11"/>
                <a:gd fmla="*/ 279400 w 140" name="T12"/>
                <a:gd fmla="*/ 1999 h 27" name="T13"/>
                <a:gd fmla="*/ 279400 w 140" name="T14"/>
                <a:gd fmla="*/ 7996 h 27" name="T15"/>
                <a:gd fmla="*/ 277404 w 140" name="T16"/>
                <a:gd fmla="*/ 11994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140">
                  <a:moveTo>
                    <a:pt x="139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1" y="27"/>
                    <a:pt x="1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1" y="21"/>
                    <a:pt x="2" y="21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0"/>
                    <a:pt x="140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5"/>
                    <a:pt x="140" y="6"/>
                    <a:pt x="139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91" name="Freeform 707"/>
            <p:cNvSpPr/>
            <p:nvPr/>
          </p:nvSpPr>
          <p:spPr bwMode="auto">
            <a:xfrm>
              <a:off x="7899400" y="5035319"/>
              <a:ext cx="277812" cy="53975"/>
            </a:xfrm>
            <a:custGeom>
              <a:gdLst>
                <a:gd fmla="*/ 275828 w 140" name="T0"/>
                <a:gd fmla="*/ 11994 h 27" name="T1"/>
                <a:gd fmla="*/ 3969 w 140" name="T2"/>
                <a:gd fmla="*/ 53975 h 27" name="T3"/>
                <a:gd fmla="*/ 1984 w 140" name="T4"/>
                <a:gd fmla="*/ 51976 h 27" name="T5"/>
                <a:gd fmla="*/ 0 w 140" name="T6"/>
                <a:gd fmla="*/ 45979 h 27" name="T7"/>
                <a:gd fmla="*/ 1984 w 140" name="T8"/>
                <a:gd fmla="*/ 43980 h 27" name="T9"/>
                <a:gd fmla="*/ 273843 w 140" name="T10"/>
                <a:gd fmla="*/ 0 h 27" name="T11"/>
                <a:gd fmla="*/ 275828 w 140" name="T12"/>
                <a:gd fmla="*/ 1999 h 27" name="T13"/>
                <a:gd fmla="*/ 277812 w 140" name="T14"/>
                <a:gd fmla="*/ 7996 h 27" name="T15"/>
                <a:gd fmla="*/ 275828 w 140" name="T16"/>
                <a:gd fmla="*/ 11994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140">
                  <a:moveTo>
                    <a:pt x="139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1" y="27"/>
                    <a:pt x="1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2"/>
                    <a:pt x="1" y="2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9" y="1"/>
                    <a:pt x="139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5"/>
                    <a:pt x="139" y="6"/>
                    <a:pt x="139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92" name="Freeform 708"/>
            <p:cNvSpPr/>
            <p:nvPr/>
          </p:nvSpPr>
          <p:spPr bwMode="auto">
            <a:xfrm>
              <a:off x="10298113" y="4209819"/>
              <a:ext cx="158750" cy="188913"/>
            </a:xfrm>
            <a:custGeom>
              <a:gdLst>
                <a:gd fmla="*/ 130969 w 80" name="T0"/>
                <a:gd fmla="*/ 71588 h 95" name="T1"/>
                <a:gd fmla="*/ 134938 w 80" name="T2"/>
                <a:gd fmla="*/ 15908 h 95" name="T3"/>
                <a:gd fmla="*/ 83344 w 80" name="T4"/>
                <a:gd fmla="*/ 37783 h 95" name="T5"/>
                <a:gd fmla="*/ 0 w 80" name="T6"/>
                <a:gd fmla="*/ 155108 h 95" name="T7"/>
                <a:gd fmla="*/ 31750 w 80" name="T8"/>
                <a:gd fmla="*/ 161073 h 95" name="T9"/>
                <a:gd fmla="*/ 47625 w 80" name="T10"/>
                <a:gd fmla="*/ 188913 h 95" name="T11"/>
                <a:gd fmla="*/ 130969 w 80" name="T12"/>
                <a:gd fmla="*/ 71588 h 95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95" w="80">
                  <a:moveTo>
                    <a:pt x="66" y="36"/>
                  </a:moveTo>
                  <a:cubicBezTo>
                    <a:pt x="80" y="17"/>
                    <a:pt x="68" y="8"/>
                    <a:pt x="68" y="8"/>
                  </a:cubicBezTo>
                  <a:cubicBezTo>
                    <a:pt x="68" y="8"/>
                    <a:pt x="55" y="0"/>
                    <a:pt x="42" y="19"/>
                  </a:cubicBezTo>
                  <a:cubicBezTo>
                    <a:pt x="28" y="38"/>
                    <a:pt x="0" y="78"/>
                    <a:pt x="0" y="78"/>
                  </a:cubicBezTo>
                  <a:cubicBezTo>
                    <a:pt x="0" y="78"/>
                    <a:pt x="11" y="77"/>
                    <a:pt x="16" y="81"/>
                  </a:cubicBezTo>
                  <a:cubicBezTo>
                    <a:pt x="22" y="84"/>
                    <a:pt x="24" y="95"/>
                    <a:pt x="24" y="95"/>
                  </a:cubicBezTo>
                  <a:cubicBezTo>
                    <a:pt x="24" y="95"/>
                    <a:pt x="53" y="55"/>
                    <a:pt x="66" y="36"/>
                  </a:cubicBezTo>
                  <a:close/>
                </a:path>
              </a:pathLst>
            </a:custGeom>
            <a:solidFill>
              <a:srgbClr val="634D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93" name="Freeform 709"/>
            <p:cNvSpPr/>
            <p:nvPr/>
          </p:nvSpPr>
          <p:spPr bwMode="auto">
            <a:xfrm>
              <a:off x="10407650" y="4249506"/>
              <a:ext cx="7937" cy="7938"/>
            </a:xfrm>
            <a:custGeom>
              <a:gdLst>
                <a:gd fmla="*/ 5953 w 4" name="T0"/>
                <a:gd fmla="*/ 5954 h 4" name="T1"/>
                <a:gd fmla="*/ 1984 w 4" name="T2"/>
                <a:gd fmla="*/ 7938 h 4" name="T3"/>
                <a:gd fmla="*/ 1984 w 4" name="T4"/>
                <a:gd fmla="*/ 1985 h 4" name="T5"/>
                <a:gd fmla="*/ 5953 w 4" name="T6"/>
                <a:gd fmla="*/ 1985 h 4" name="T7"/>
                <a:gd fmla="*/ 5953 w 4" name="T8"/>
                <a:gd fmla="*/ 5954 h 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4" w="4">
                  <a:moveTo>
                    <a:pt x="3" y="3"/>
                  </a:moveTo>
                  <a:cubicBezTo>
                    <a:pt x="3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4" y="2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44322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94" name="Freeform 710"/>
            <p:cNvSpPr/>
            <p:nvPr/>
          </p:nvSpPr>
          <p:spPr bwMode="auto">
            <a:xfrm>
              <a:off x="10398125" y="4262206"/>
              <a:ext cx="7937" cy="9525"/>
            </a:xfrm>
            <a:custGeom>
              <a:gdLst>
                <a:gd fmla="*/ 5953 w 4" name="T0"/>
                <a:gd fmla="*/ 7144 h 4" name="T1"/>
                <a:gd fmla="*/ 1984 w 4" name="T2"/>
                <a:gd fmla="*/ 9525 h 4" name="T3"/>
                <a:gd fmla="*/ 1984 w 4" name="T4"/>
                <a:gd fmla="*/ 2381 h 4" name="T5"/>
                <a:gd fmla="*/ 5953 w 4" name="T6"/>
                <a:gd fmla="*/ 2381 h 4" name="T7"/>
                <a:gd fmla="*/ 5953 w 4" name="T8"/>
                <a:gd fmla="*/ 7144 h 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4" w="4">
                  <a:moveTo>
                    <a:pt x="3" y="3"/>
                  </a:moveTo>
                  <a:cubicBezTo>
                    <a:pt x="3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4" y="2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44322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95" name="Freeform 711"/>
            <p:cNvSpPr/>
            <p:nvPr/>
          </p:nvSpPr>
          <p:spPr bwMode="auto">
            <a:xfrm>
              <a:off x="10388600" y="4276494"/>
              <a:ext cx="7937" cy="7938"/>
            </a:xfrm>
            <a:custGeom>
              <a:gdLst>
                <a:gd fmla="*/ 7937 w 4" name="T0"/>
                <a:gd fmla="*/ 5954 h 4" name="T1"/>
                <a:gd fmla="*/ 1984 w 4" name="T2"/>
                <a:gd fmla="*/ 7938 h 4" name="T3"/>
                <a:gd fmla="*/ 1984 w 4" name="T4"/>
                <a:gd fmla="*/ 1985 h 4" name="T5"/>
                <a:gd fmla="*/ 5953 w 4" name="T6"/>
                <a:gd fmla="*/ 1985 h 4" name="T7"/>
                <a:gd fmla="*/ 7937 w 4" name="T8"/>
                <a:gd fmla="*/ 5954 h 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4" w="4">
                  <a:moveTo>
                    <a:pt x="4" y="3"/>
                  </a:moveTo>
                  <a:cubicBezTo>
                    <a:pt x="3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4" y="1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44322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96" name="Freeform 712"/>
            <p:cNvSpPr/>
            <p:nvPr/>
          </p:nvSpPr>
          <p:spPr bwMode="auto">
            <a:xfrm>
              <a:off x="10377488" y="4290781"/>
              <a:ext cx="7937" cy="7938"/>
            </a:xfrm>
            <a:custGeom>
              <a:gdLst>
                <a:gd fmla="*/ 7937 w 4" name="T0"/>
                <a:gd fmla="*/ 5954 h 4" name="T1"/>
                <a:gd fmla="*/ 1984 w 4" name="T2"/>
                <a:gd fmla="*/ 7938 h 4" name="T3"/>
                <a:gd fmla="*/ 1984 w 4" name="T4"/>
                <a:gd fmla="*/ 1985 h 4" name="T5"/>
                <a:gd fmla="*/ 5953 w 4" name="T6"/>
                <a:gd fmla="*/ 1985 h 4" name="T7"/>
                <a:gd fmla="*/ 7937 w 4" name="T8"/>
                <a:gd fmla="*/ 5954 h 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4" w="4">
                  <a:moveTo>
                    <a:pt x="4" y="3"/>
                  </a:moveTo>
                  <a:cubicBezTo>
                    <a:pt x="3" y="4"/>
                    <a:pt x="2" y="4"/>
                    <a:pt x="1" y="4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4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44322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97" name="Freeform 713"/>
            <p:cNvSpPr/>
            <p:nvPr/>
          </p:nvSpPr>
          <p:spPr bwMode="auto">
            <a:xfrm>
              <a:off x="10367963" y="4305069"/>
              <a:ext cx="7937" cy="7938"/>
            </a:xfrm>
            <a:custGeom>
              <a:gdLst>
                <a:gd fmla="*/ 7937 w 4" name="T0"/>
                <a:gd fmla="*/ 5954 h 4" name="T1"/>
                <a:gd fmla="*/ 1984 w 4" name="T2"/>
                <a:gd fmla="*/ 7938 h 4" name="T3"/>
                <a:gd fmla="*/ 1984 w 4" name="T4"/>
                <a:gd fmla="*/ 1985 h 4" name="T5"/>
                <a:gd fmla="*/ 5953 w 4" name="T6"/>
                <a:gd fmla="*/ 1985 h 4" name="T7"/>
                <a:gd fmla="*/ 7937 w 4" name="T8"/>
                <a:gd fmla="*/ 5954 h 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4" w="4">
                  <a:moveTo>
                    <a:pt x="4" y="3"/>
                  </a:moveTo>
                  <a:cubicBezTo>
                    <a:pt x="3" y="4"/>
                    <a:pt x="2" y="4"/>
                    <a:pt x="1" y="4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4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44322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98" name="Freeform 714"/>
            <p:cNvSpPr/>
            <p:nvPr/>
          </p:nvSpPr>
          <p:spPr bwMode="auto">
            <a:xfrm>
              <a:off x="10129838" y="4447944"/>
              <a:ext cx="157162" cy="188913"/>
            </a:xfrm>
            <a:custGeom>
              <a:gdLst>
                <a:gd fmla="*/ 75597 w 79" name="T0"/>
                <a:gd fmla="*/ 151130 h 95" name="T1"/>
                <a:gd fmla="*/ 21883 w 79" name="T2"/>
                <a:gd fmla="*/ 173005 h 95" name="T3"/>
                <a:gd fmla="*/ 25862 w 79" name="T4"/>
                <a:gd fmla="*/ 115336 h 95" name="T5"/>
                <a:gd fmla="*/ 109417 w 79" name="T6"/>
                <a:gd fmla="*/ 0 h 95" name="T7"/>
                <a:gd fmla="*/ 127321 w 79" name="T8"/>
                <a:gd fmla="*/ 25851 h 95" name="T9"/>
                <a:gd fmla="*/ 157162 w 79" name="T10"/>
                <a:gd fmla="*/ 33805 h 95" name="T11"/>
                <a:gd fmla="*/ 75597 w 79" name="T12"/>
                <a:gd fmla="*/ 151130 h 95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95" w="79">
                  <a:moveTo>
                    <a:pt x="38" y="76"/>
                  </a:moveTo>
                  <a:cubicBezTo>
                    <a:pt x="24" y="95"/>
                    <a:pt x="11" y="87"/>
                    <a:pt x="11" y="87"/>
                  </a:cubicBezTo>
                  <a:cubicBezTo>
                    <a:pt x="11" y="87"/>
                    <a:pt x="0" y="77"/>
                    <a:pt x="13" y="58"/>
                  </a:cubicBezTo>
                  <a:cubicBezTo>
                    <a:pt x="27" y="40"/>
                    <a:pt x="55" y="0"/>
                    <a:pt x="55" y="0"/>
                  </a:cubicBezTo>
                  <a:cubicBezTo>
                    <a:pt x="55" y="0"/>
                    <a:pt x="58" y="11"/>
                    <a:pt x="64" y="13"/>
                  </a:cubicBezTo>
                  <a:cubicBezTo>
                    <a:pt x="68" y="18"/>
                    <a:pt x="79" y="17"/>
                    <a:pt x="79" y="17"/>
                  </a:cubicBezTo>
                  <a:cubicBezTo>
                    <a:pt x="79" y="17"/>
                    <a:pt x="51" y="57"/>
                    <a:pt x="38" y="76"/>
                  </a:cubicBezTo>
                  <a:close/>
                </a:path>
              </a:pathLst>
            </a:custGeom>
            <a:solidFill>
              <a:srgbClr val="634D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799" name="Freeform 715"/>
            <p:cNvSpPr/>
            <p:nvPr/>
          </p:nvSpPr>
          <p:spPr bwMode="auto">
            <a:xfrm>
              <a:off x="10210800" y="4347931"/>
              <a:ext cx="157162" cy="158750"/>
            </a:xfrm>
            <a:custGeom>
              <a:gdLst>
                <a:gd fmla="*/ 21883 w 79" name="T0"/>
                <a:gd fmla="*/ 38180 h 79" name="T1"/>
                <a:gd fmla="*/ 37798 w 79" name="T2"/>
                <a:gd fmla="*/ 136646 h 79" name="T3"/>
                <a:gd fmla="*/ 135279 w 79" name="T4"/>
                <a:gd fmla="*/ 120570 h 79" name="T5"/>
                <a:gd fmla="*/ 119364 w 79" name="T6"/>
                <a:gd fmla="*/ 22104 h 79" name="T7"/>
                <a:gd fmla="*/ 21883 w 79" name="T8"/>
                <a:gd fmla="*/ 38180 h 7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79" w="79">
                  <a:moveTo>
                    <a:pt x="11" y="19"/>
                  </a:moveTo>
                  <a:cubicBezTo>
                    <a:pt x="0" y="35"/>
                    <a:pt x="3" y="57"/>
                    <a:pt x="19" y="68"/>
                  </a:cubicBezTo>
                  <a:cubicBezTo>
                    <a:pt x="35" y="79"/>
                    <a:pt x="57" y="76"/>
                    <a:pt x="68" y="60"/>
                  </a:cubicBezTo>
                  <a:cubicBezTo>
                    <a:pt x="79" y="44"/>
                    <a:pt x="76" y="22"/>
                    <a:pt x="60" y="11"/>
                  </a:cubicBezTo>
                  <a:cubicBezTo>
                    <a:pt x="44" y="0"/>
                    <a:pt x="22" y="4"/>
                    <a:pt x="11" y="19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800" name="Freeform 716"/>
            <p:cNvSpPr/>
            <p:nvPr/>
          </p:nvSpPr>
          <p:spPr bwMode="auto">
            <a:xfrm>
              <a:off x="10221913" y="4360631"/>
              <a:ext cx="134937" cy="133350"/>
            </a:xfrm>
            <a:custGeom>
              <a:gdLst>
                <a:gd fmla="*/ 18126 w 67" name="T0"/>
                <a:gd fmla="*/ 31845 h 67" name="T1"/>
                <a:gd fmla="*/ 32224 w 67" name="T2"/>
                <a:gd fmla="*/ 115437 h 67" name="T3"/>
                <a:gd fmla="*/ 116811 w 67" name="T4"/>
                <a:gd fmla="*/ 101505 h 67" name="T5"/>
                <a:gd fmla="*/ 102713 w 67" name="T6"/>
                <a:gd fmla="*/ 19903 h 67" name="T7"/>
                <a:gd fmla="*/ 18126 w 67" name="T8"/>
                <a:gd fmla="*/ 31845 h 6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67" w="67">
                  <a:moveTo>
                    <a:pt x="9" y="16"/>
                  </a:moveTo>
                  <a:cubicBezTo>
                    <a:pt x="0" y="30"/>
                    <a:pt x="3" y="48"/>
                    <a:pt x="16" y="58"/>
                  </a:cubicBezTo>
                  <a:cubicBezTo>
                    <a:pt x="30" y="67"/>
                    <a:pt x="48" y="64"/>
                    <a:pt x="58" y="51"/>
                  </a:cubicBezTo>
                  <a:cubicBezTo>
                    <a:pt x="67" y="38"/>
                    <a:pt x="64" y="19"/>
                    <a:pt x="51" y="10"/>
                  </a:cubicBezTo>
                  <a:cubicBezTo>
                    <a:pt x="37" y="0"/>
                    <a:pt x="19" y="3"/>
                    <a:pt x="9" y="16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801" name="Freeform 717"/>
            <p:cNvSpPr/>
            <p:nvPr/>
          </p:nvSpPr>
          <p:spPr bwMode="auto">
            <a:xfrm>
              <a:off x="10315575" y="4382856"/>
              <a:ext cx="6350" cy="7938"/>
            </a:xfrm>
            <a:custGeom>
              <a:gdLst>
                <a:gd fmla="*/ 0 w 4" name="T0"/>
                <a:gd fmla="*/ 7938 h 5" name="T1"/>
                <a:gd fmla="*/ 0 w 4" name="T2"/>
                <a:gd fmla="*/ 7938 h 5" name="T3"/>
                <a:gd fmla="*/ 3175 w 4" name="T4"/>
                <a:gd fmla="*/ 7938 h 5" name="T5"/>
                <a:gd fmla="*/ 6350 w 4" name="T6"/>
                <a:gd fmla="*/ 1588 h 5" name="T7"/>
                <a:gd fmla="*/ 6350 w 4" name="T8"/>
                <a:gd fmla="*/ 0 h 5" name="T9"/>
                <a:gd fmla="*/ 4763 w 4" name="T10"/>
                <a:gd fmla="*/ 0 h 5" name="T11"/>
                <a:gd fmla="*/ 0 w 4" name="T12"/>
                <a:gd fmla="*/ 6350 h 5" name="T13"/>
                <a:gd fmla="*/ 0 w 4" name="T14"/>
                <a:gd fmla="*/ 7938 h 5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5" w="4">
                  <a:moveTo>
                    <a:pt x="0" y="5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802" name="Freeform 718"/>
            <p:cNvSpPr/>
            <p:nvPr/>
          </p:nvSpPr>
          <p:spPr bwMode="auto">
            <a:xfrm>
              <a:off x="10326688" y="4397144"/>
              <a:ext cx="7937" cy="4763"/>
            </a:xfrm>
            <a:custGeom>
              <a:gdLst>
                <a:gd fmla="*/ 0 w 5" name="T0"/>
                <a:gd fmla="*/ 4763 h 3" name="T1"/>
                <a:gd fmla="*/ 0 w 5" name="T2"/>
                <a:gd fmla="*/ 4763 h 3" name="T3"/>
                <a:gd fmla="*/ 3175 w 5" name="T4"/>
                <a:gd fmla="*/ 4763 h 3" name="T5"/>
                <a:gd fmla="*/ 7937 w 5" name="T6"/>
                <a:gd fmla="*/ 1588 h 3" name="T7"/>
                <a:gd fmla="*/ 7937 w 5" name="T8"/>
                <a:gd fmla="*/ 0 h 3" name="T9"/>
                <a:gd fmla="*/ 4762 w 5" name="T10"/>
                <a:gd fmla="*/ 0 h 3" name="T11"/>
                <a:gd fmla="*/ 1587 w 5" name="T12"/>
                <a:gd fmla="*/ 3175 h 3" name="T13"/>
                <a:gd fmla="*/ 0 w 5" name="T14"/>
                <a:gd fmla="*/ 4763 h 3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3" w="5">
                  <a:moveTo>
                    <a:pt x="0" y="3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5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803" name="Freeform 719"/>
            <p:cNvSpPr/>
            <p:nvPr/>
          </p:nvSpPr>
          <p:spPr bwMode="auto">
            <a:xfrm>
              <a:off x="10334625" y="4413019"/>
              <a:ext cx="9525" cy="4763"/>
            </a:xfrm>
            <a:custGeom>
              <a:gdLst>
                <a:gd fmla="*/ 0 w 5" name="T0"/>
                <a:gd fmla="*/ 3175 h 3" name="T1"/>
                <a:gd fmla="*/ 0 w 5" name="T2"/>
                <a:gd fmla="*/ 3175 h 3" name="T3"/>
                <a:gd fmla="*/ 1905 w 5" name="T4"/>
                <a:gd fmla="*/ 4763 h 3" name="T5"/>
                <a:gd fmla="*/ 7620 w 5" name="T6"/>
                <a:gd fmla="*/ 3175 h 3" name="T7"/>
                <a:gd fmla="*/ 7620 w 5" name="T8"/>
                <a:gd fmla="*/ 1588 h 3" name="T9"/>
                <a:gd fmla="*/ 5715 w 5" name="T10"/>
                <a:gd fmla="*/ 0 h 3" name="T11"/>
                <a:gd fmla="*/ 0 w 5" name="T12"/>
                <a:gd fmla="*/ 1588 h 3" name="T13"/>
                <a:gd fmla="*/ 0 w 5" name="T14"/>
                <a:gd fmla="*/ 3175 h 3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3" w="5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1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804" name="Freeform 720"/>
            <p:cNvSpPr/>
            <p:nvPr/>
          </p:nvSpPr>
          <p:spPr bwMode="auto">
            <a:xfrm>
              <a:off x="10334625" y="4430481"/>
              <a:ext cx="9525" cy="3175"/>
            </a:xfrm>
            <a:custGeom>
              <a:gdLst>
                <a:gd fmla="*/ 0 w 5" name="T0"/>
                <a:gd fmla="*/ 1588 h 2" name="T1"/>
                <a:gd fmla="*/ 0 w 5" name="T2"/>
                <a:gd fmla="*/ 1588 h 2" name="T3"/>
                <a:gd fmla="*/ 1905 w 5" name="T4"/>
                <a:gd fmla="*/ 3175 h 2" name="T5"/>
                <a:gd fmla="*/ 7620 w 5" name="T6"/>
                <a:gd fmla="*/ 3175 h 2" name="T7"/>
                <a:gd fmla="*/ 9525 w 5" name="T8"/>
                <a:gd fmla="*/ 1588 h 2" name="T9"/>
                <a:gd fmla="*/ 7620 w 5" name="T10"/>
                <a:gd fmla="*/ 1588 h 2" name="T11"/>
                <a:gd fmla="*/ 1905 w 5" name="T12"/>
                <a:gd fmla="*/ 0 h 2" name="T13"/>
                <a:gd fmla="*/ 0 w 5" name="T14"/>
                <a:gd fmla="*/ 1588 h 2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2" w="5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805" name="Freeform 721"/>
            <p:cNvSpPr/>
            <p:nvPr/>
          </p:nvSpPr>
          <p:spPr bwMode="auto">
            <a:xfrm>
              <a:off x="10329863" y="4446356"/>
              <a:ext cx="9525" cy="6350"/>
            </a:xfrm>
            <a:custGeom>
              <a:gdLst>
                <a:gd fmla="*/ 0 w 5" name="T0"/>
                <a:gd fmla="*/ 2117 h 3" name="T1"/>
                <a:gd fmla="*/ 0 w 5" name="T2"/>
                <a:gd fmla="*/ 2117 h 3" name="T3"/>
                <a:gd fmla="*/ 1905 w 5" name="T4"/>
                <a:gd fmla="*/ 4233 h 3" name="T5"/>
                <a:gd fmla="*/ 7620 w 5" name="T6"/>
                <a:gd fmla="*/ 6350 h 3" name="T7"/>
                <a:gd fmla="*/ 9525 w 5" name="T8"/>
                <a:gd fmla="*/ 6350 h 3" name="T9"/>
                <a:gd fmla="*/ 7620 w 5" name="T10"/>
                <a:gd fmla="*/ 4233 h 3" name="T11"/>
                <a:gd fmla="*/ 1905 w 5" name="T12"/>
                <a:gd fmla="*/ 0 h 3" name="T13"/>
                <a:gd fmla="*/ 0 w 5" name="T14"/>
                <a:gd fmla="*/ 2117 h 3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3" w="5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806" name="Freeform 722"/>
            <p:cNvSpPr/>
            <p:nvPr/>
          </p:nvSpPr>
          <p:spPr bwMode="auto">
            <a:xfrm>
              <a:off x="10321925" y="4460644"/>
              <a:ext cx="6350" cy="7938"/>
            </a:xfrm>
            <a:custGeom>
              <a:gdLst>
                <a:gd fmla="*/ 0 w 4" name="T0"/>
                <a:gd fmla="*/ 0 h 5" name="T1"/>
                <a:gd fmla="*/ 0 w 4" name="T2"/>
                <a:gd fmla="*/ 0 h 5" name="T3"/>
                <a:gd fmla="*/ 0 w 4" name="T4"/>
                <a:gd fmla="*/ 1588 h 5" name="T5"/>
                <a:gd fmla="*/ 4763 w 4" name="T6"/>
                <a:gd fmla="*/ 7938 h 5" name="T7"/>
                <a:gd fmla="*/ 6350 w 4" name="T8"/>
                <a:gd fmla="*/ 7938 h 5" name="T9"/>
                <a:gd fmla="*/ 6350 w 4" name="T10"/>
                <a:gd fmla="*/ 3175 h 5" name="T11"/>
                <a:gd fmla="*/ 1588 w 4" name="T12"/>
                <a:gd fmla="*/ 0 h 5" name="T13"/>
                <a:gd fmla="*/ 0 w 4" name="T14"/>
                <a:gd fmla="*/ 0 h 5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5" w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2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807" name="Freeform 723"/>
            <p:cNvSpPr/>
            <p:nvPr/>
          </p:nvSpPr>
          <p:spPr bwMode="auto">
            <a:xfrm>
              <a:off x="10306050" y="4468581"/>
              <a:ext cx="7937" cy="9525"/>
            </a:xfrm>
            <a:custGeom>
              <a:gdLst>
                <a:gd fmla="*/ 1984 w 4" name="T0"/>
                <a:gd fmla="*/ 1905 h 5" name="T1"/>
                <a:gd fmla="*/ 1984 w 4" name="T2"/>
                <a:gd fmla="*/ 1905 h 5" name="T3"/>
                <a:gd fmla="*/ 1984 w 4" name="T4"/>
                <a:gd fmla="*/ 3810 h 5" name="T5"/>
                <a:gd fmla="*/ 3969 w 4" name="T6"/>
                <a:gd fmla="*/ 9525 h 5" name="T7"/>
                <a:gd fmla="*/ 5953 w 4" name="T8"/>
                <a:gd fmla="*/ 9525 h 5" name="T9"/>
                <a:gd fmla="*/ 5953 w 4" name="T10"/>
                <a:gd fmla="*/ 7620 h 5" name="T11"/>
                <a:gd fmla="*/ 3969 w 4" name="T12"/>
                <a:gd fmla="*/ 1905 h 5" name="T13"/>
                <a:gd fmla="*/ 1984 w 4" name="T14"/>
                <a:gd fmla="*/ 1905 h 5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5" w="4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1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5"/>
                    <a:pt x="4" y="4"/>
                    <a:pt x="3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808" name="Freeform 724"/>
            <p:cNvSpPr/>
            <p:nvPr/>
          </p:nvSpPr>
          <p:spPr bwMode="auto">
            <a:xfrm>
              <a:off x="10291763" y="4473344"/>
              <a:ext cx="3175" cy="11113"/>
            </a:xfrm>
            <a:custGeom>
              <a:gdLst>
                <a:gd fmla="*/ 0 w 1" name="T0"/>
                <a:gd fmla="*/ 0 h 5" name="T1"/>
                <a:gd fmla="*/ 0 w 1" name="T2"/>
                <a:gd fmla="*/ 0 h 5" name="T3"/>
                <a:gd fmla="*/ 0 w 1" name="T4"/>
                <a:gd fmla="*/ 2223 h 5" name="T5"/>
                <a:gd fmla="*/ 0 w 1" name="T6"/>
                <a:gd fmla="*/ 8890 h 5" name="T7"/>
                <a:gd fmla="*/ 3175 w 1" name="T8"/>
                <a:gd fmla="*/ 8890 h 5" name="T9"/>
                <a:gd fmla="*/ 3175 w 1" name="T10"/>
                <a:gd fmla="*/ 8890 h 5" name="T11"/>
                <a:gd fmla="*/ 3175 w 1" name="T12"/>
                <a:gd fmla="*/ 0 h 5" name="T13"/>
                <a:gd fmla="*/ 0 w 1" name="T14"/>
                <a:gd fmla="*/ 0 h 5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5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809" name="Freeform 725"/>
            <p:cNvSpPr/>
            <p:nvPr/>
          </p:nvSpPr>
          <p:spPr bwMode="auto">
            <a:xfrm>
              <a:off x="10272713" y="4471756"/>
              <a:ext cx="6350" cy="11113"/>
            </a:xfrm>
            <a:custGeom>
              <a:gdLst>
                <a:gd fmla="*/ 4233 w 3" name="T0"/>
                <a:gd fmla="*/ 0 h 5" name="T1"/>
                <a:gd fmla="*/ 4233 w 3" name="T2"/>
                <a:gd fmla="*/ 0 h 5" name="T3"/>
                <a:gd fmla="*/ 2117 w 3" name="T4"/>
                <a:gd fmla="*/ 0 h 5" name="T5"/>
                <a:gd fmla="*/ 0 w 3" name="T6"/>
                <a:gd fmla="*/ 8890 h 5" name="T7"/>
                <a:gd fmla="*/ 2117 w 3" name="T8"/>
                <a:gd fmla="*/ 11113 h 5" name="T9"/>
                <a:gd fmla="*/ 4233 w 3" name="T10"/>
                <a:gd fmla="*/ 8890 h 5" name="T11"/>
                <a:gd fmla="*/ 6350 w 3" name="T12"/>
                <a:gd fmla="*/ 2223 h 5" name="T13"/>
                <a:gd fmla="*/ 4233 w 3" name="T14"/>
                <a:gd fmla="*/ 0 h 5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5" w="3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5"/>
                  </a:cubicBezTo>
                  <a:cubicBezTo>
                    <a:pt x="1" y="5"/>
                    <a:pt x="2" y="4"/>
                    <a:pt x="2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810" name="Freeform 726"/>
            <p:cNvSpPr/>
            <p:nvPr/>
          </p:nvSpPr>
          <p:spPr bwMode="auto">
            <a:xfrm>
              <a:off x="10256838" y="4463819"/>
              <a:ext cx="6350" cy="7938"/>
            </a:xfrm>
            <a:custGeom>
              <a:gdLst>
                <a:gd fmla="*/ 6350 w 4" name="T0"/>
                <a:gd fmla="*/ 0 h 5" name="T1"/>
                <a:gd fmla="*/ 6350 w 4" name="T2"/>
                <a:gd fmla="*/ 0 h 5" name="T3"/>
                <a:gd fmla="*/ 3175 w 4" name="T4"/>
                <a:gd fmla="*/ 1588 h 5" name="T5"/>
                <a:gd fmla="*/ 0 w 4" name="T6"/>
                <a:gd fmla="*/ 6350 h 5" name="T7"/>
                <a:gd fmla="*/ 0 w 4" name="T8"/>
                <a:gd fmla="*/ 7938 h 5" name="T9"/>
                <a:gd fmla="*/ 1588 w 4" name="T10"/>
                <a:gd fmla="*/ 7938 h 5" name="T11"/>
                <a:gd fmla="*/ 6350 w 4" name="T12"/>
                <a:gd fmla="*/ 4763 h 5" name="T13"/>
                <a:gd fmla="*/ 6350 w 4" name="T14"/>
                <a:gd fmla="*/ 0 h 5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5" w="4">
                  <a:moveTo>
                    <a:pt x="4" y="0"/>
                  </a:moveTo>
                  <a:lnTo>
                    <a:pt x="4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4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811" name="Freeform 727"/>
            <p:cNvSpPr/>
            <p:nvPr/>
          </p:nvSpPr>
          <p:spPr bwMode="auto">
            <a:xfrm>
              <a:off x="10244138" y="4454294"/>
              <a:ext cx="7937" cy="6350"/>
            </a:xfrm>
            <a:custGeom>
              <a:gdLst>
                <a:gd fmla="*/ 7937 w 5" name="T0"/>
                <a:gd fmla="*/ 0 h 4" name="T1"/>
                <a:gd fmla="*/ 7937 w 5" name="T2"/>
                <a:gd fmla="*/ 0 h 4" name="T3"/>
                <a:gd fmla="*/ 4762 w 5" name="T4"/>
                <a:gd fmla="*/ 0 h 4" name="T5"/>
                <a:gd fmla="*/ 0 w 5" name="T6"/>
                <a:gd fmla="*/ 1588 h 4" name="T7"/>
                <a:gd fmla="*/ 0 w 5" name="T8"/>
                <a:gd fmla="*/ 6350 h 4" name="T9"/>
                <a:gd fmla="*/ 3175 w 5" name="T10"/>
                <a:gd fmla="*/ 6350 h 4" name="T11"/>
                <a:gd fmla="*/ 6350 w 5" name="T12"/>
                <a:gd fmla="*/ 1588 h 4" name="T13"/>
                <a:gd fmla="*/ 7937 w 5" name="T14"/>
                <a:gd fmla="*/ 0 h 4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4" w="5">
                  <a:moveTo>
                    <a:pt x="5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812" name="Freeform 728"/>
            <p:cNvSpPr/>
            <p:nvPr/>
          </p:nvSpPr>
          <p:spPr bwMode="auto">
            <a:xfrm>
              <a:off x="10234613" y="4438419"/>
              <a:ext cx="9525" cy="3175"/>
            </a:xfrm>
            <a:custGeom>
              <a:gdLst>
                <a:gd fmla="*/ 9525 w 5" name="T0"/>
                <a:gd fmla="*/ 0 h 2" name="T1"/>
                <a:gd fmla="*/ 9525 w 5" name="T2"/>
                <a:gd fmla="*/ 0 h 2" name="T3"/>
                <a:gd fmla="*/ 7620 w 5" name="T4"/>
                <a:gd fmla="*/ 0 h 2" name="T5"/>
                <a:gd fmla="*/ 1905 w 5" name="T6"/>
                <a:gd fmla="*/ 1588 h 2" name="T7"/>
                <a:gd fmla="*/ 1905 w 5" name="T8"/>
                <a:gd fmla="*/ 3175 h 2" name="T9"/>
                <a:gd fmla="*/ 1905 w 5" name="T10"/>
                <a:gd fmla="*/ 3175 h 2" name="T11"/>
                <a:gd fmla="*/ 9525 w 5" name="T12"/>
                <a:gd fmla="*/ 1588 h 2" name="T13"/>
                <a:gd fmla="*/ 9525 w 5" name="T14"/>
                <a:gd fmla="*/ 0 h 2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2" w="5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0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813" name="Freeform 729"/>
            <p:cNvSpPr/>
            <p:nvPr/>
          </p:nvSpPr>
          <p:spPr bwMode="auto">
            <a:xfrm>
              <a:off x="10234613" y="4420956"/>
              <a:ext cx="9525" cy="3175"/>
            </a:xfrm>
            <a:custGeom>
              <a:gdLst>
                <a:gd fmla="*/ 9525 w 5" name="T0"/>
                <a:gd fmla="*/ 3175 h 2" name="T1"/>
                <a:gd fmla="*/ 9525 w 5" name="T2"/>
                <a:gd fmla="*/ 3175 h 2" name="T3"/>
                <a:gd fmla="*/ 7620 w 5" name="T4"/>
                <a:gd fmla="*/ 1588 h 2" name="T5"/>
                <a:gd fmla="*/ 1905 w 5" name="T6"/>
                <a:gd fmla="*/ 0 h 2" name="T7"/>
                <a:gd fmla="*/ 0 w 5" name="T8"/>
                <a:gd fmla="*/ 1588 h 2" name="T9"/>
                <a:gd fmla="*/ 0 w 5" name="T10"/>
                <a:gd fmla="*/ 3175 h 2" name="T11"/>
                <a:gd fmla="*/ 7620 w 5" name="T12"/>
                <a:gd fmla="*/ 3175 h 2" name="T13"/>
                <a:gd fmla="*/ 9525 w 5" name="T14"/>
                <a:gd fmla="*/ 3175 h 2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2" w="5"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814" name="Freeform 730"/>
            <p:cNvSpPr/>
            <p:nvPr/>
          </p:nvSpPr>
          <p:spPr bwMode="auto">
            <a:xfrm>
              <a:off x="10239375" y="4401906"/>
              <a:ext cx="9525" cy="6350"/>
            </a:xfrm>
            <a:custGeom>
              <a:gdLst>
                <a:gd fmla="*/ 9525 w 5" name="T0"/>
                <a:gd fmla="*/ 6350 h 3" name="T1"/>
                <a:gd fmla="*/ 9525 w 5" name="T2"/>
                <a:gd fmla="*/ 6350 h 3" name="T3"/>
                <a:gd fmla="*/ 7620 w 5" name="T4"/>
                <a:gd fmla="*/ 4233 h 3" name="T5"/>
                <a:gd fmla="*/ 1905 w 5" name="T6"/>
                <a:gd fmla="*/ 0 h 3" name="T7"/>
                <a:gd fmla="*/ 0 w 5" name="T8"/>
                <a:gd fmla="*/ 2117 h 3" name="T9"/>
                <a:gd fmla="*/ 1905 w 5" name="T10"/>
                <a:gd fmla="*/ 4233 h 3" name="T11"/>
                <a:gd fmla="*/ 7620 w 5" name="T12"/>
                <a:gd fmla="*/ 6350 h 3" name="T13"/>
                <a:gd fmla="*/ 9525 w 5" name="T14"/>
                <a:gd fmla="*/ 6350 h 3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3" w="5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815" name="Freeform 731"/>
            <p:cNvSpPr/>
            <p:nvPr/>
          </p:nvSpPr>
          <p:spPr bwMode="auto">
            <a:xfrm>
              <a:off x="10250488" y="4389206"/>
              <a:ext cx="6350" cy="4763"/>
            </a:xfrm>
            <a:custGeom>
              <a:gdLst>
                <a:gd fmla="*/ 6350 w 4" name="T0"/>
                <a:gd fmla="*/ 4763 h 3" name="T1"/>
                <a:gd fmla="*/ 6350 w 4" name="T2"/>
                <a:gd fmla="*/ 4763 h 3" name="T3"/>
                <a:gd fmla="*/ 6350 w 4" name="T4"/>
                <a:gd fmla="*/ 3175 h 3" name="T5"/>
                <a:gd fmla="*/ 1588 w 4" name="T6"/>
                <a:gd fmla="*/ 0 h 3" name="T7"/>
                <a:gd fmla="*/ 0 w 4" name="T8"/>
                <a:gd fmla="*/ 0 h 3" name="T9"/>
                <a:gd fmla="*/ 0 w 4" name="T10"/>
                <a:gd fmla="*/ 1588 h 3" name="T11"/>
                <a:gd fmla="*/ 4763 w 4" name="T12"/>
                <a:gd fmla="*/ 4763 h 3" name="T13"/>
                <a:gd fmla="*/ 6350 w 4" name="T14"/>
                <a:gd fmla="*/ 4763 h 3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3" w="4">
                  <a:moveTo>
                    <a:pt x="4" y="3"/>
                  </a:moveTo>
                  <a:lnTo>
                    <a:pt x="4" y="3"/>
                  </a:lnTo>
                  <a:lnTo>
                    <a:pt x="4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3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816" name="Freeform 732"/>
            <p:cNvSpPr/>
            <p:nvPr/>
          </p:nvSpPr>
          <p:spPr bwMode="auto">
            <a:xfrm>
              <a:off x="10264775" y="4376506"/>
              <a:ext cx="6350" cy="9525"/>
            </a:xfrm>
            <a:custGeom>
              <a:gdLst>
                <a:gd fmla="*/ 6350 w 3" name="T0"/>
                <a:gd fmla="*/ 9525 h 5" name="T1"/>
                <a:gd fmla="*/ 6350 w 3" name="T2"/>
                <a:gd fmla="*/ 9525 h 5" name="T3"/>
                <a:gd fmla="*/ 6350 w 3" name="T4"/>
                <a:gd fmla="*/ 7620 h 5" name="T5"/>
                <a:gd fmla="*/ 4233 w 3" name="T6"/>
                <a:gd fmla="*/ 1905 h 5" name="T7"/>
                <a:gd fmla="*/ 2117 w 3" name="T8"/>
                <a:gd fmla="*/ 0 h 5" name="T9"/>
                <a:gd fmla="*/ 2117 w 3" name="T10"/>
                <a:gd fmla="*/ 1905 h 5" name="T11"/>
                <a:gd fmla="*/ 4233 w 3" name="T12"/>
                <a:gd fmla="*/ 7620 h 5" name="T13"/>
                <a:gd fmla="*/ 6350 w 3" name="T14"/>
                <a:gd fmla="*/ 9525 h 5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5" w="3"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3" y="5"/>
                    <a:pt x="3" y="5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817" name="Freeform 733"/>
            <p:cNvSpPr/>
            <p:nvPr/>
          </p:nvSpPr>
          <p:spPr bwMode="auto">
            <a:xfrm>
              <a:off x="10283825" y="4373331"/>
              <a:ext cx="3175" cy="9525"/>
            </a:xfrm>
            <a:custGeom>
              <a:gdLst>
                <a:gd fmla="*/ 3175 w 1" name="T0"/>
                <a:gd fmla="*/ 9525 h 5" name="T1"/>
                <a:gd fmla="*/ 3175 w 1" name="T2"/>
                <a:gd fmla="*/ 9525 h 5" name="T3"/>
                <a:gd fmla="*/ 3175 w 1" name="T4"/>
                <a:gd fmla="*/ 7620 h 5" name="T5"/>
                <a:gd fmla="*/ 3175 w 1" name="T6"/>
                <a:gd fmla="*/ 1905 h 5" name="T7"/>
                <a:gd fmla="*/ 0 w 1" name="T8"/>
                <a:gd fmla="*/ 0 h 5" name="T9"/>
                <a:gd fmla="*/ 0 w 1" name="T10"/>
                <a:gd fmla="*/ 1905 h 5" name="T11"/>
                <a:gd fmla="*/ 0 w 1" name="T12"/>
                <a:gd fmla="*/ 7620 h 5" name="T13"/>
                <a:gd fmla="*/ 3175 w 1" name="T14"/>
                <a:gd fmla="*/ 9525 h 5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5" w="1"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818" name="Freeform 734"/>
            <p:cNvSpPr/>
            <p:nvPr/>
          </p:nvSpPr>
          <p:spPr bwMode="auto">
            <a:xfrm>
              <a:off x="10299700" y="4374919"/>
              <a:ext cx="6350" cy="9525"/>
            </a:xfrm>
            <a:custGeom>
              <a:gdLst>
                <a:gd fmla="*/ 2117 w 3" name="T0"/>
                <a:gd fmla="*/ 9525 h 5" name="T1"/>
                <a:gd fmla="*/ 2117 w 3" name="T2"/>
                <a:gd fmla="*/ 9525 h 5" name="T3"/>
                <a:gd fmla="*/ 4233 w 3" name="T4"/>
                <a:gd fmla="*/ 7620 h 5" name="T5"/>
                <a:gd fmla="*/ 4233 w 3" name="T6"/>
                <a:gd fmla="*/ 1905 h 5" name="T7"/>
                <a:gd fmla="*/ 4233 w 3" name="T8"/>
                <a:gd fmla="*/ 0 h 5" name="T9"/>
                <a:gd fmla="*/ 2117 w 3" name="T10"/>
                <a:gd fmla="*/ 0 h 5" name="T11"/>
                <a:gd fmla="*/ 0 w 3" name="T12"/>
                <a:gd fmla="*/ 7620 h 5" name="T13"/>
                <a:gd fmla="*/ 2117 w 3" name="T14"/>
                <a:gd fmla="*/ 9525 h 5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5" w="3"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4"/>
                    <a:pt x="2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5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819" name="Freeform 735"/>
            <p:cNvSpPr/>
            <p:nvPr/>
          </p:nvSpPr>
          <p:spPr bwMode="auto">
            <a:xfrm>
              <a:off x="10250488" y="4425719"/>
              <a:ext cx="39687" cy="12700"/>
            </a:xfrm>
            <a:custGeom>
              <a:gdLst>
                <a:gd fmla="*/ 0 w 20" name="T0"/>
                <a:gd fmla="*/ 10583 h 6" name="T1"/>
                <a:gd fmla="*/ 0 w 20" name="T2"/>
                <a:gd fmla="*/ 10583 h 6" name="T3"/>
                <a:gd fmla="*/ 1984 w 20" name="T4"/>
                <a:gd fmla="*/ 12700 h 6" name="T5"/>
                <a:gd fmla="*/ 37703 w 20" name="T6"/>
                <a:gd fmla="*/ 4233 h 6" name="T7"/>
                <a:gd fmla="*/ 39687 w 20" name="T8"/>
                <a:gd fmla="*/ 2117 h 6" name="T9"/>
                <a:gd fmla="*/ 37703 w 20" name="T10"/>
                <a:gd fmla="*/ 0 h 6" name="T11"/>
                <a:gd fmla="*/ 1984 w 20" name="T12"/>
                <a:gd fmla="*/ 8467 h 6" name="T13"/>
                <a:gd fmla="*/ 0 w 20" name="T14"/>
                <a:gd fmla="*/ 10583 h 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6" w="2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2"/>
                    <a:pt x="20" y="1"/>
                    <a:pt x="20" y="1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8D95B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820" name="Freeform 736"/>
            <p:cNvSpPr/>
            <p:nvPr/>
          </p:nvSpPr>
          <p:spPr bwMode="auto">
            <a:xfrm>
              <a:off x="10255250" y="4401906"/>
              <a:ext cx="34925" cy="26988"/>
            </a:xfrm>
            <a:custGeom>
              <a:gdLst>
                <a:gd fmla="*/ 0 w 22" name="T0"/>
                <a:gd fmla="*/ 3175 h 17" name="T1"/>
                <a:gd fmla="*/ 33338 w 22" name="T2"/>
                <a:gd fmla="*/ 26988 h 17" name="T3"/>
                <a:gd fmla="*/ 34925 w 22" name="T4"/>
                <a:gd fmla="*/ 26988 h 17" name="T5"/>
                <a:gd fmla="*/ 0 w 22" name="T6"/>
                <a:gd fmla="*/ 0 h 17" name="T7"/>
                <a:gd fmla="*/ 0 w 22" name="T8"/>
                <a:gd fmla="*/ 3175 h 1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7" w="22">
                  <a:moveTo>
                    <a:pt x="0" y="2"/>
                  </a:moveTo>
                  <a:lnTo>
                    <a:pt x="21" y="17"/>
                  </a:lnTo>
                  <a:lnTo>
                    <a:pt x="22" y="17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E2C3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821" name="Freeform 737"/>
            <p:cNvSpPr/>
            <p:nvPr/>
          </p:nvSpPr>
          <p:spPr bwMode="auto">
            <a:xfrm>
              <a:off x="10283825" y="4422544"/>
              <a:ext cx="11112" cy="9525"/>
            </a:xfrm>
            <a:custGeom>
              <a:gdLst>
                <a:gd fmla="*/ 2222 w 5" name="T0"/>
                <a:gd fmla="*/ 1905 h 5" name="T1"/>
                <a:gd fmla="*/ 2222 w 5" name="T2"/>
                <a:gd fmla="*/ 9525 h 5" name="T3"/>
                <a:gd fmla="*/ 8890 w 5" name="T4"/>
                <a:gd fmla="*/ 7620 h 5" name="T5"/>
                <a:gd fmla="*/ 8890 w 5" name="T6"/>
                <a:gd fmla="*/ 1905 h 5" name="T7"/>
                <a:gd fmla="*/ 2222 w 5" name="T8"/>
                <a:gd fmla="*/ 1905 h 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" w="5">
                  <a:moveTo>
                    <a:pt x="1" y="1"/>
                  </a:moveTo>
                  <a:cubicBezTo>
                    <a:pt x="0" y="2"/>
                    <a:pt x="0" y="4"/>
                    <a:pt x="1" y="5"/>
                  </a:cubicBezTo>
                  <a:cubicBezTo>
                    <a:pt x="2" y="5"/>
                    <a:pt x="4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822" name="Freeform 738"/>
            <p:cNvSpPr/>
            <p:nvPr/>
          </p:nvSpPr>
          <p:spPr bwMode="auto">
            <a:xfrm>
              <a:off x="10288588" y="4398731"/>
              <a:ext cx="22225" cy="30163"/>
            </a:xfrm>
            <a:custGeom>
              <a:gdLst>
                <a:gd fmla="*/ 0 w 11" name="T0"/>
                <a:gd fmla="*/ 28152 h 15" name="T1"/>
                <a:gd fmla="*/ 2020 w 11" name="T2"/>
                <a:gd fmla="*/ 30163 h 15" name="T3"/>
                <a:gd fmla="*/ 6061 w 11" name="T4"/>
                <a:gd fmla="*/ 28152 h 15" name="T5"/>
                <a:gd fmla="*/ 22225 w 11" name="T6"/>
                <a:gd fmla="*/ 6033 h 15" name="T7"/>
                <a:gd fmla="*/ 22225 w 11" name="T8"/>
                <a:gd fmla="*/ 2011 h 15" name="T9"/>
                <a:gd fmla="*/ 20205 w 11" name="T10"/>
                <a:gd fmla="*/ 2011 h 15" name="T11"/>
                <a:gd fmla="*/ 16164 w 11" name="T12"/>
                <a:gd fmla="*/ 2011 h 15" name="T13"/>
                <a:gd fmla="*/ 0 w 11" name="T14"/>
                <a:gd fmla="*/ 24130 h 15" name="T15"/>
                <a:gd fmla="*/ 0 w 11" name="T16"/>
                <a:gd fmla="*/ 28152 h 1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5" w="11">
                  <a:moveTo>
                    <a:pt x="0" y="14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2" y="15"/>
                    <a:pt x="2" y="15"/>
                    <a:pt x="3" y="1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8" y="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823" name="Freeform 739"/>
            <p:cNvSpPr/>
            <p:nvPr/>
          </p:nvSpPr>
          <p:spPr bwMode="auto">
            <a:xfrm flipH="1">
              <a:off x="10983913" y="2131781"/>
              <a:ext cx="0" cy="533400"/>
            </a:xfrm>
            <a:custGeom>
              <a:gdLst>
                <a:gd fmla="*/ 0 h 336" name="T0"/>
                <a:gd fmla="*/ 533400 h 336" name="T1"/>
                <a:gd fmla="*/ 0 h 336" name="T2"/>
                <a:gd fmla="*/ 0 60000 65536" name="T3"/>
                <a:gd fmla="*/ 0 60000 65536" name="T4"/>
                <a:gd fmla="*/ 0 60000 65536" name="T5"/>
              </a:gdLst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b="b" l="0" r="r" t="0"/>
              <a:pathLst>
                <a:path h="336">
                  <a:moveTo>
                    <a:pt x="0" y="0"/>
                  </a:moveTo>
                  <a:lnTo>
                    <a:pt x="0" y="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9D2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824" name="Line 740"/>
            <p:cNvSpPr>
              <a:spLocks noChangeShapeType="1"/>
            </p:cNvSpPr>
            <p:nvPr/>
          </p:nvSpPr>
          <p:spPr bwMode="auto">
            <a:xfrm flipH="1">
              <a:off x="10983913" y="2131781"/>
              <a:ext cx="0" cy="5334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noFill/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825" name="Freeform 741"/>
            <p:cNvSpPr/>
            <p:nvPr/>
          </p:nvSpPr>
          <p:spPr bwMode="auto">
            <a:xfrm>
              <a:off x="8448675" y="4420956"/>
              <a:ext cx="358775" cy="304800"/>
            </a:xfrm>
            <a:custGeom>
              <a:gdLst>
                <a:gd fmla="*/ 340836 w 180" name="T0"/>
                <a:gd fmla="*/ 183278 h 153" name="T1"/>
                <a:gd fmla="*/ 291006 w 180" name="T2"/>
                <a:gd fmla="*/ 169333 h 153" name="T3"/>
                <a:gd fmla="*/ 189353 w 180" name="T4"/>
                <a:gd fmla="*/ 19922 h 153" name="T5"/>
                <a:gd fmla="*/ 19932 w 180" name="T6"/>
                <a:gd fmla="*/ 117537 h 153" name="T7"/>
                <a:gd fmla="*/ 117598 w 180" name="T8"/>
                <a:gd fmla="*/ 286871 h 153" name="T9"/>
                <a:gd fmla="*/ 281040 w 180" name="T10"/>
                <a:gd fmla="*/ 209176 h 153" name="T11"/>
                <a:gd fmla="*/ 330870 w 180" name="T12"/>
                <a:gd fmla="*/ 223122 h 153" name="T13"/>
                <a:gd fmla="*/ 356782 w 180" name="T14"/>
                <a:gd fmla="*/ 207184 h 153" name="T15"/>
                <a:gd fmla="*/ 340836 w 180" name="T16"/>
                <a:gd fmla="*/ 183278 h 153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53" w="180">
                  <a:moveTo>
                    <a:pt x="171" y="92"/>
                  </a:moveTo>
                  <a:cubicBezTo>
                    <a:pt x="146" y="85"/>
                    <a:pt x="146" y="85"/>
                    <a:pt x="146" y="85"/>
                  </a:cubicBezTo>
                  <a:cubicBezTo>
                    <a:pt x="150" y="51"/>
                    <a:pt x="129" y="19"/>
                    <a:pt x="95" y="10"/>
                  </a:cubicBezTo>
                  <a:cubicBezTo>
                    <a:pt x="58" y="0"/>
                    <a:pt x="20" y="22"/>
                    <a:pt x="10" y="59"/>
                  </a:cubicBezTo>
                  <a:cubicBezTo>
                    <a:pt x="0" y="96"/>
                    <a:pt x="22" y="135"/>
                    <a:pt x="59" y="144"/>
                  </a:cubicBezTo>
                  <a:cubicBezTo>
                    <a:pt x="93" y="153"/>
                    <a:pt x="127" y="136"/>
                    <a:pt x="141" y="105"/>
                  </a:cubicBezTo>
                  <a:cubicBezTo>
                    <a:pt x="166" y="112"/>
                    <a:pt x="166" y="112"/>
                    <a:pt x="166" y="112"/>
                  </a:cubicBezTo>
                  <a:cubicBezTo>
                    <a:pt x="171" y="113"/>
                    <a:pt x="177" y="110"/>
                    <a:pt x="179" y="104"/>
                  </a:cubicBezTo>
                  <a:cubicBezTo>
                    <a:pt x="180" y="99"/>
                    <a:pt x="177" y="93"/>
                    <a:pt x="171" y="92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826" name="Freeform 742"/>
            <p:cNvSpPr/>
            <p:nvPr/>
          </p:nvSpPr>
          <p:spPr bwMode="auto">
            <a:xfrm>
              <a:off x="8483600" y="4455881"/>
              <a:ext cx="234950" cy="234950"/>
            </a:xfrm>
            <a:custGeom>
              <a:gdLst>
                <a:gd fmla="*/ 219021 w 118" name="T0"/>
                <a:gd fmla="*/ 145350 h 118" name="T1"/>
                <a:gd fmla="*/ 91591 w 118" name="T2"/>
                <a:gd fmla="*/ 219021 h 118" name="T3"/>
                <a:gd fmla="*/ 15929 w 118" name="T4"/>
                <a:gd fmla="*/ 91591 h 118" name="T5"/>
                <a:gd fmla="*/ 145350 w 118" name="T6"/>
                <a:gd fmla="*/ 15929 h 118" name="T7"/>
                <a:gd fmla="*/ 219021 w 118" name="T8"/>
                <a:gd fmla="*/ 145350 h 11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18" w="118">
                  <a:moveTo>
                    <a:pt x="110" y="73"/>
                  </a:moveTo>
                  <a:cubicBezTo>
                    <a:pt x="103" y="101"/>
                    <a:pt x="74" y="118"/>
                    <a:pt x="46" y="110"/>
                  </a:cubicBezTo>
                  <a:cubicBezTo>
                    <a:pt x="17" y="103"/>
                    <a:pt x="0" y="74"/>
                    <a:pt x="8" y="46"/>
                  </a:cubicBezTo>
                  <a:cubicBezTo>
                    <a:pt x="15" y="17"/>
                    <a:pt x="44" y="0"/>
                    <a:pt x="73" y="8"/>
                  </a:cubicBezTo>
                  <a:cubicBezTo>
                    <a:pt x="101" y="15"/>
                    <a:pt x="118" y="44"/>
                    <a:pt x="110" y="73"/>
                  </a:cubicBezTo>
                  <a:close/>
                </a:path>
              </a:pathLst>
            </a:custGeom>
            <a:solidFill>
              <a:srgbClr val="6E3D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827" name="Freeform 743"/>
            <p:cNvSpPr/>
            <p:nvPr/>
          </p:nvSpPr>
          <p:spPr bwMode="auto">
            <a:xfrm>
              <a:off x="8583613" y="4579706"/>
              <a:ext cx="47625" cy="47625"/>
            </a:xfrm>
            <a:custGeom>
              <a:gdLst>
                <a:gd fmla="*/ 45641 w 24" name="T0"/>
                <a:gd fmla="*/ 29766 h 24" name="T1"/>
                <a:gd fmla="*/ 19844 w 24" name="T2"/>
                <a:gd fmla="*/ 45641 h 24" name="T3"/>
                <a:gd fmla="*/ 3969 w 24" name="T4"/>
                <a:gd fmla="*/ 19844 h 24" name="T5"/>
                <a:gd fmla="*/ 29766 w 24" name="T6"/>
                <a:gd fmla="*/ 3969 h 24" name="T7"/>
                <a:gd fmla="*/ 45641 w 24" name="T8"/>
                <a:gd fmla="*/ 29766 h 2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24" w="24">
                  <a:moveTo>
                    <a:pt x="23" y="15"/>
                  </a:moveTo>
                  <a:cubicBezTo>
                    <a:pt x="21" y="21"/>
                    <a:pt x="15" y="24"/>
                    <a:pt x="10" y="23"/>
                  </a:cubicBezTo>
                  <a:cubicBezTo>
                    <a:pt x="4" y="21"/>
                    <a:pt x="0" y="15"/>
                    <a:pt x="2" y="10"/>
                  </a:cubicBezTo>
                  <a:cubicBezTo>
                    <a:pt x="4" y="4"/>
                    <a:pt x="9" y="0"/>
                    <a:pt x="15" y="2"/>
                  </a:cubicBezTo>
                  <a:cubicBezTo>
                    <a:pt x="21" y="3"/>
                    <a:pt x="24" y="9"/>
                    <a:pt x="23" y="15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828" name="Freeform 744"/>
            <p:cNvSpPr/>
            <p:nvPr/>
          </p:nvSpPr>
          <p:spPr bwMode="auto">
            <a:xfrm>
              <a:off x="8624888" y="4601931"/>
              <a:ext cx="19050" cy="17463"/>
            </a:xfrm>
            <a:custGeom>
              <a:gdLst>
                <a:gd fmla="*/ 19050 w 9" name="T0"/>
                <a:gd fmla="*/ 9702 h 9" name="T1"/>
                <a:gd fmla="*/ 8467 w 9" name="T2"/>
                <a:gd fmla="*/ 15523 h 9" name="T3"/>
                <a:gd fmla="*/ 2117 w 9" name="T4"/>
                <a:gd fmla="*/ 5821 h 9" name="T5"/>
                <a:gd fmla="*/ 12700 w 9" name="T6"/>
                <a:gd fmla="*/ 0 h 9" name="T7"/>
                <a:gd fmla="*/ 19050 w 9" name="T8"/>
                <a:gd fmla="*/ 9702 h 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9" w="9">
                  <a:moveTo>
                    <a:pt x="9" y="5"/>
                  </a:moveTo>
                  <a:cubicBezTo>
                    <a:pt x="8" y="7"/>
                    <a:pt x="6" y="9"/>
                    <a:pt x="4" y="8"/>
                  </a:cubicBezTo>
                  <a:cubicBezTo>
                    <a:pt x="2" y="7"/>
                    <a:pt x="0" y="5"/>
                    <a:pt x="1" y="3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1"/>
                    <a:pt x="9" y="3"/>
                    <a:pt x="9" y="5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829" name="Freeform 745"/>
            <p:cNvSpPr/>
            <p:nvPr/>
          </p:nvSpPr>
          <p:spPr bwMode="auto">
            <a:xfrm>
              <a:off x="8642350" y="4587644"/>
              <a:ext cx="20637" cy="20638"/>
            </a:xfrm>
            <a:custGeom>
              <a:gdLst>
                <a:gd fmla="*/ 18761 w 11" name="T0"/>
                <a:gd fmla="*/ 12383 h 10" name="T1"/>
                <a:gd fmla="*/ 7504 w 11" name="T2"/>
                <a:gd fmla="*/ 18574 h 10" name="T3"/>
                <a:gd fmla="*/ 1876 w 11" name="T4"/>
                <a:gd fmla="*/ 6191 h 10" name="T5"/>
                <a:gd fmla="*/ 13133 w 11" name="T6"/>
                <a:gd fmla="*/ 0 h 10" name="T7"/>
                <a:gd fmla="*/ 18761 w 11" name="T8"/>
                <a:gd fmla="*/ 12383 h 1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0" w="11">
                  <a:moveTo>
                    <a:pt x="10" y="6"/>
                  </a:moveTo>
                  <a:cubicBezTo>
                    <a:pt x="9" y="8"/>
                    <a:pt x="7" y="10"/>
                    <a:pt x="4" y="9"/>
                  </a:cubicBezTo>
                  <a:cubicBezTo>
                    <a:pt x="2" y="8"/>
                    <a:pt x="0" y="6"/>
                    <a:pt x="1" y="3"/>
                  </a:cubicBezTo>
                  <a:cubicBezTo>
                    <a:pt x="2" y="1"/>
                    <a:pt x="4" y="0"/>
                    <a:pt x="7" y="0"/>
                  </a:cubicBezTo>
                  <a:cubicBezTo>
                    <a:pt x="9" y="1"/>
                    <a:pt x="11" y="3"/>
                    <a:pt x="10" y="6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830" name="Freeform 746"/>
            <p:cNvSpPr/>
            <p:nvPr/>
          </p:nvSpPr>
          <p:spPr bwMode="auto">
            <a:xfrm>
              <a:off x="8629650" y="4633681"/>
              <a:ext cx="22225" cy="23813"/>
            </a:xfrm>
            <a:custGeom>
              <a:gdLst>
                <a:gd fmla="*/ 20205 w 11" name="T0"/>
                <a:gd fmla="*/ 13891 h 12" name="T1"/>
                <a:gd fmla="*/ 8082 w 11" name="T2"/>
                <a:gd fmla="*/ 21829 h 12" name="T3"/>
                <a:gd fmla="*/ 0 w 11" name="T4"/>
                <a:gd fmla="*/ 9922 h 12" name="T5"/>
                <a:gd fmla="*/ 14143 w 11" name="T6"/>
                <a:gd fmla="*/ 1984 h 12" name="T7"/>
                <a:gd fmla="*/ 20205 w 11" name="T8"/>
                <a:gd fmla="*/ 13891 h 1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2" w="11">
                  <a:moveTo>
                    <a:pt x="10" y="7"/>
                  </a:moveTo>
                  <a:cubicBezTo>
                    <a:pt x="10" y="10"/>
                    <a:pt x="7" y="12"/>
                    <a:pt x="4" y="11"/>
                  </a:cubicBezTo>
                  <a:cubicBezTo>
                    <a:pt x="1" y="10"/>
                    <a:pt x="0" y="7"/>
                    <a:pt x="0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2"/>
                    <a:pt x="11" y="5"/>
                    <a:pt x="10" y="7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831" name="Freeform 747"/>
            <p:cNvSpPr/>
            <p:nvPr/>
          </p:nvSpPr>
          <p:spPr bwMode="auto">
            <a:xfrm>
              <a:off x="8599488" y="4647969"/>
              <a:ext cx="23812" cy="23813"/>
            </a:xfrm>
            <a:custGeom>
              <a:gdLst>
                <a:gd fmla="*/ 21828 w 12" name="T0"/>
                <a:gd fmla="*/ 13891 h 12" name="T1"/>
                <a:gd fmla="*/ 9922 w 12" name="T2"/>
                <a:gd fmla="*/ 21829 h 12" name="T3"/>
                <a:gd fmla="*/ 1984 w 12" name="T4"/>
                <a:gd fmla="*/ 7938 h 12" name="T5"/>
                <a:gd fmla="*/ 13890 w 12" name="T6"/>
                <a:gd fmla="*/ 1984 h 12" name="T7"/>
                <a:gd fmla="*/ 21828 w 12" name="T8"/>
                <a:gd fmla="*/ 13891 h 1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2" w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0"/>
                    <a:pt x="0" y="7"/>
                    <a:pt x="1" y="4"/>
                  </a:cubicBezTo>
                  <a:cubicBezTo>
                    <a:pt x="2" y="2"/>
                    <a:pt x="5" y="0"/>
                    <a:pt x="7" y="1"/>
                  </a:cubicBezTo>
                  <a:cubicBezTo>
                    <a:pt x="10" y="1"/>
                    <a:pt x="12" y="4"/>
                    <a:pt x="11" y="7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832" name="Freeform 748"/>
            <p:cNvSpPr/>
            <p:nvPr/>
          </p:nvSpPr>
          <p:spPr bwMode="auto">
            <a:xfrm>
              <a:off x="8655050" y="4617806"/>
              <a:ext cx="14287" cy="15875"/>
            </a:xfrm>
            <a:custGeom>
              <a:gdLst>
                <a:gd fmla="*/ 14287 w 7" name="T0"/>
                <a:gd fmla="*/ 9922 h 8" name="T1"/>
                <a:gd fmla="*/ 6123 w 7" name="T2"/>
                <a:gd fmla="*/ 13891 h 8" name="T3"/>
                <a:gd fmla="*/ 2041 w 7" name="T4"/>
                <a:gd fmla="*/ 5953 h 8" name="T5"/>
                <a:gd fmla="*/ 10205 w 7" name="T6"/>
                <a:gd fmla="*/ 1984 h 8" name="T7"/>
                <a:gd fmla="*/ 14287 w 7" name="T8"/>
                <a:gd fmla="*/ 9922 h 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8" w="7">
                  <a:moveTo>
                    <a:pt x="7" y="5"/>
                  </a:moveTo>
                  <a:cubicBezTo>
                    <a:pt x="6" y="7"/>
                    <a:pt x="5" y="8"/>
                    <a:pt x="3" y="7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6" y="1"/>
                    <a:pt x="7" y="3"/>
                    <a:pt x="7" y="5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833" name="Freeform 749"/>
            <p:cNvSpPr/>
            <p:nvPr/>
          </p:nvSpPr>
          <p:spPr bwMode="auto">
            <a:xfrm>
              <a:off x="8575675" y="4620981"/>
              <a:ext cx="36512" cy="38100"/>
            </a:xfrm>
            <a:custGeom>
              <a:gdLst>
                <a:gd fmla="*/ 34484 w 18" name="T0"/>
                <a:gd fmla="*/ 22058 h 19" name="T1"/>
                <a:gd fmla="*/ 14199 w 18" name="T2"/>
                <a:gd fmla="*/ 34089 h 19" name="T3"/>
                <a:gd fmla="*/ 2028 w 18" name="T4"/>
                <a:gd fmla="*/ 14037 h 19" name="T5"/>
                <a:gd fmla="*/ 22313 w 18" name="T6"/>
                <a:gd fmla="*/ 2005 h 19" name="T7"/>
                <a:gd fmla="*/ 34484 w 18" name="T8"/>
                <a:gd fmla="*/ 22058 h 1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9" w="18">
                  <a:moveTo>
                    <a:pt x="17" y="11"/>
                  </a:moveTo>
                  <a:cubicBezTo>
                    <a:pt x="16" y="16"/>
                    <a:pt x="11" y="19"/>
                    <a:pt x="7" y="17"/>
                  </a:cubicBezTo>
                  <a:cubicBezTo>
                    <a:pt x="3" y="16"/>
                    <a:pt x="0" y="12"/>
                    <a:pt x="1" y="7"/>
                  </a:cubicBezTo>
                  <a:cubicBezTo>
                    <a:pt x="2" y="3"/>
                    <a:pt x="7" y="0"/>
                    <a:pt x="11" y="1"/>
                  </a:cubicBezTo>
                  <a:cubicBezTo>
                    <a:pt x="16" y="2"/>
                    <a:pt x="18" y="7"/>
                    <a:pt x="17" y="11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834" name="Freeform 750"/>
            <p:cNvSpPr/>
            <p:nvPr/>
          </p:nvSpPr>
          <p:spPr bwMode="auto">
            <a:xfrm>
              <a:off x="8605838" y="4632094"/>
              <a:ext cx="15875" cy="15875"/>
            </a:xfrm>
            <a:custGeom>
              <a:gdLst>
                <a:gd fmla="*/ 15875 w 8" name="T0"/>
                <a:gd fmla="*/ 9922 h 8" name="T1"/>
                <a:gd fmla="*/ 5953 w 8" name="T2"/>
                <a:gd fmla="*/ 13891 h 8" name="T3"/>
                <a:gd fmla="*/ 1984 w 8" name="T4"/>
                <a:gd fmla="*/ 5953 h 8" name="T5"/>
                <a:gd fmla="*/ 9922 w 8" name="T6"/>
                <a:gd fmla="*/ 0 h 8" name="T7"/>
                <a:gd fmla="*/ 15875 w 8" name="T8"/>
                <a:gd fmla="*/ 9922 h 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8" w="8">
                  <a:moveTo>
                    <a:pt x="8" y="5"/>
                  </a:moveTo>
                  <a:cubicBezTo>
                    <a:pt x="7" y="7"/>
                    <a:pt x="5" y="8"/>
                    <a:pt x="3" y="7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1"/>
                    <a:pt x="8" y="3"/>
                    <a:pt x="8" y="5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835" name="Freeform 751"/>
            <p:cNvSpPr/>
            <p:nvPr/>
          </p:nvSpPr>
          <p:spPr bwMode="auto">
            <a:xfrm>
              <a:off x="10080625" y="3693881"/>
              <a:ext cx="309562" cy="330200"/>
            </a:xfrm>
            <a:custGeom>
              <a:gdLst>
                <a:gd fmla="*/ 251644 w 155" name="T0"/>
                <a:gd fmla="*/ 9946 h 166" name="T1"/>
                <a:gd fmla="*/ 221686 w 155" name="T2"/>
                <a:gd fmla="*/ 51718 h 166" name="T3"/>
                <a:gd fmla="*/ 45935 w 155" name="T4"/>
                <a:gd fmla="*/ 91501 h 166" name="T5"/>
                <a:gd fmla="*/ 73895 w 155" name="T6"/>
                <a:gd fmla="*/ 284449 h 166" name="T7"/>
                <a:gd fmla="*/ 267621 w 155" name="T8"/>
                <a:gd fmla="*/ 256601 h 166" name="T9"/>
                <a:gd fmla="*/ 255638 w 155" name="T10"/>
                <a:gd fmla="*/ 77577 h 166" name="T11"/>
                <a:gd fmla="*/ 285596 w 155" name="T12"/>
                <a:gd fmla="*/ 35805 h 166" name="T13"/>
                <a:gd fmla="*/ 281602 w 155" name="T14"/>
                <a:gd fmla="*/ 5967 h 166" name="T15"/>
                <a:gd fmla="*/ 251644 w 155" name="T16"/>
                <a:gd fmla="*/ 9946 h 16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66" w="155">
                  <a:moveTo>
                    <a:pt x="126" y="5"/>
                  </a:moveTo>
                  <a:cubicBezTo>
                    <a:pt x="111" y="26"/>
                    <a:pt x="111" y="26"/>
                    <a:pt x="111" y="26"/>
                  </a:cubicBezTo>
                  <a:cubicBezTo>
                    <a:pt x="81" y="10"/>
                    <a:pt x="43" y="18"/>
                    <a:pt x="23" y="46"/>
                  </a:cubicBezTo>
                  <a:cubicBezTo>
                    <a:pt x="0" y="77"/>
                    <a:pt x="6" y="120"/>
                    <a:pt x="37" y="143"/>
                  </a:cubicBezTo>
                  <a:cubicBezTo>
                    <a:pt x="68" y="166"/>
                    <a:pt x="112" y="160"/>
                    <a:pt x="134" y="129"/>
                  </a:cubicBezTo>
                  <a:cubicBezTo>
                    <a:pt x="155" y="101"/>
                    <a:pt x="152" y="63"/>
                    <a:pt x="128" y="39"/>
                  </a:cubicBezTo>
                  <a:cubicBezTo>
                    <a:pt x="143" y="18"/>
                    <a:pt x="143" y="18"/>
                    <a:pt x="143" y="18"/>
                  </a:cubicBezTo>
                  <a:cubicBezTo>
                    <a:pt x="147" y="13"/>
                    <a:pt x="146" y="6"/>
                    <a:pt x="141" y="3"/>
                  </a:cubicBezTo>
                  <a:cubicBezTo>
                    <a:pt x="137" y="0"/>
                    <a:pt x="130" y="1"/>
                    <a:pt x="12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836" name="Freeform 752"/>
            <p:cNvSpPr/>
            <p:nvPr/>
          </p:nvSpPr>
          <p:spPr bwMode="auto">
            <a:xfrm>
              <a:off x="10117138" y="3747856"/>
              <a:ext cx="239712" cy="238125"/>
            </a:xfrm>
            <a:custGeom>
              <a:gdLst>
                <a:gd fmla="*/ 183779 w 120" name="T0"/>
                <a:gd fmla="*/ 35719 h 120" name="T1"/>
                <a:gd fmla="*/ 205753 w 120" name="T2"/>
                <a:gd fmla="*/ 182563 h 120" name="T3"/>
                <a:gd fmla="*/ 57930 w 120" name="T4"/>
                <a:gd fmla="*/ 204391 h 120" name="T5"/>
                <a:gd fmla="*/ 35957 w 120" name="T6"/>
                <a:gd fmla="*/ 57547 h 120" name="T7"/>
                <a:gd fmla="*/ 183779 w 120" name="T8"/>
                <a:gd fmla="*/ 35719 h 12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20" w="120">
                  <a:moveTo>
                    <a:pt x="92" y="18"/>
                  </a:moveTo>
                  <a:cubicBezTo>
                    <a:pt x="116" y="35"/>
                    <a:pt x="120" y="68"/>
                    <a:pt x="103" y="92"/>
                  </a:cubicBezTo>
                  <a:cubicBezTo>
                    <a:pt x="86" y="115"/>
                    <a:pt x="52" y="120"/>
                    <a:pt x="29" y="103"/>
                  </a:cubicBezTo>
                  <a:cubicBezTo>
                    <a:pt x="5" y="86"/>
                    <a:pt x="0" y="52"/>
                    <a:pt x="18" y="29"/>
                  </a:cubicBezTo>
                  <a:cubicBezTo>
                    <a:pt x="35" y="5"/>
                    <a:pt x="68" y="0"/>
                    <a:pt x="92" y="18"/>
                  </a:cubicBezTo>
                  <a:close/>
                </a:path>
              </a:pathLst>
            </a:custGeom>
            <a:solidFill>
              <a:srgbClr val="6E3D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837" name="Freeform 753"/>
            <p:cNvSpPr/>
            <p:nvPr/>
          </p:nvSpPr>
          <p:spPr bwMode="auto">
            <a:xfrm>
              <a:off x="10242550" y="3849456"/>
              <a:ext cx="49212" cy="47625"/>
            </a:xfrm>
            <a:custGeom>
              <a:gdLst>
                <a:gd fmla="*/ 37401 w 25" name="T0"/>
                <a:gd fmla="*/ 5953 h 24" name="T1"/>
                <a:gd fmla="*/ 41338 w 25" name="T2"/>
                <a:gd fmla="*/ 35719 h 24" name="T3"/>
                <a:gd fmla="*/ 11811 w 25" name="T4"/>
                <a:gd fmla="*/ 41672 h 24" name="T5"/>
                <a:gd fmla="*/ 7874 w 25" name="T6"/>
                <a:gd fmla="*/ 11906 h 24" name="T7"/>
                <a:gd fmla="*/ 37401 w 25" name="T8"/>
                <a:gd fmla="*/ 5953 h 2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24" w="25">
                  <a:moveTo>
                    <a:pt x="19" y="3"/>
                  </a:moveTo>
                  <a:cubicBezTo>
                    <a:pt x="24" y="7"/>
                    <a:pt x="25" y="14"/>
                    <a:pt x="21" y="18"/>
                  </a:cubicBezTo>
                  <a:cubicBezTo>
                    <a:pt x="18" y="23"/>
                    <a:pt x="11" y="24"/>
                    <a:pt x="6" y="21"/>
                  </a:cubicBezTo>
                  <a:cubicBezTo>
                    <a:pt x="1" y="17"/>
                    <a:pt x="0" y="10"/>
                    <a:pt x="4" y="6"/>
                  </a:cubicBezTo>
                  <a:cubicBezTo>
                    <a:pt x="8" y="1"/>
                    <a:pt x="14" y="0"/>
                    <a:pt x="19" y="3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838" name="Freeform 754"/>
            <p:cNvSpPr/>
            <p:nvPr/>
          </p:nvSpPr>
          <p:spPr bwMode="auto">
            <a:xfrm>
              <a:off x="10274300" y="3839931"/>
              <a:ext cx="17462" cy="19050"/>
            </a:xfrm>
            <a:custGeom>
              <a:gdLst>
                <a:gd fmla="*/ 13582 w 9" name="T0"/>
                <a:gd fmla="*/ 2117 h 9" name="T1"/>
                <a:gd fmla="*/ 15522 w 9" name="T2"/>
                <a:gd fmla="*/ 14817 h 9" name="T3"/>
                <a:gd fmla="*/ 3880 w 9" name="T4"/>
                <a:gd fmla="*/ 16933 h 9" name="T5"/>
                <a:gd fmla="*/ 1940 w 9" name="T6"/>
                <a:gd fmla="*/ 4233 h 9" name="T7"/>
                <a:gd fmla="*/ 13582 w 9" name="T8"/>
                <a:gd fmla="*/ 2117 h 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9" w="9">
                  <a:moveTo>
                    <a:pt x="7" y="1"/>
                  </a:moveTo>
                  <a:cubicBezTo>
                    <a:pt x="8" y="2"/>
                    <a:pt x="9" y="5"/>
                    <a:pt x="8" y="7"/>
                  </a:cubicBezTo>
                  <a:cubicBezTo>
                    <a:pt x="6" y="9"/>
                    <a:pt x="4" y="9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839" name="Freeform 755"/>
            <p:cNvSpPr/>
            <p:nvPr/>
          </p:nvSpPr>
          <p:spPr bwMode="auto">
            <a:xfrm>
              <a:off x="10266363" y="3819294"/>
              <a:ext cx="22225" cy="19050"/>
            </a:xfrm>
            <a:custGeom>
              <a:gdLst>
                <a:gd fmla="*/ 16164 w 11" name="T0"/>
                <a:gd fmla="*/ 1905 h 10" name="T1"/>
                <a:gd fmla="*/ 18184 w 11" name="T2"/>
                <a:gd fmla="*/ 15240 h 10" name="T3"/>
                <a:gd fmla="*/ 6061 w 11" name="T4"/>
                <a:gd fmla="*/ 17145 h 10" name="T5"/>
                <a:gd fmla="*/ 4041 w 11" name="T6"/>
                <a:gd fmla="*/ 3810 h 10" name="T7"/>
                <a:gd fmla="*/ 16164 w 11" name="T8"/>
                <a:gd fmla="*/ 1905 h 1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0" w="11">
                  <a:moveTo>
                    <a:pt x="8" y="1"/>
                  </a:moveTo>
                  <a:cubicBezTo>
                    <a:pt x="10" y="3"/>
                    <a:pt x="11" y="6"/>
                    <a:pt x="9" y="8"/>
                  </a:cubicBezTo>
                  <a:cubicBezTo>
                    <a:pt x="8" y="10"/>
                    <a:pt x="5" y="10"/>
                    <a:pt x="3" y="9"/>
                  </a:cubicBezTo>
                  <a:cubicBezTo>
                    <a:pt x="1" y="7"/>
                    <a:pt x="0" y="4"/>
                    <a:pt x="2" y="2"/>
                  </a:cubicBezTo>
                  <a:cubicBezTo>
                    <a:pt x="3" y="0"/>
                    <a:pt x="6" y="0"/>
                    <a:pt x="8" y="1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840" name="Freeform 756"/>
            <p:cNvSpPr/>
            <p:nvPr/>
          </p:nvSpPr>
          <p:spPr bwMode="auto">
            <a:xfrm>
              <a:off x="10306050" y="3846281"/>
              <a:ext cx="23812" cy="22225"/>
            </a:xfrm>
            <a:custGeom>
              <a:gdLst>
                <a:gd fmla="*/ 17859 w 12" name="T0"/>
                <a:gd fmla="*/ 4041 h 11" name="T1"/>
                <a:gd fmla="*/ 19843 w 12" name="T2"/>
                <a:gd fmla="*/ 18184 h 11" name="T3"/>
                <a:gd fmla="*/ 5953 w 12" name="T4"/>
                <a:gd fmla="*/ 20205 h 11" name="T5"/>
                <a:gd fmla="*/ 3969 w 12" name="T6"/>
                <a:gd fmla="*/ 6061 h 11" name="T7"/>
                <a:gd fmla="*/ 17859 w 12" name="T8"/>
                <a:gd fmla="*/ 4041 h 1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1" w="12">
                  <a:moveTo>
                    <a:pt x="9" y="2"/>
                  </a:moveTo>
                  <a:cubicBezTo>
                    <a:pt x="11" y="3"/>
                    <a:pt x="12" y="6"/>
                    <a:pt x="10" y="9"/>
                  </a:cubicBezTo>
                  <a:cubicBezTo>
                    <a:pt x="8" y="11"/>
                    <a:pt x="5" y="11"/>
                    <a:pt x="3" y="10"/>
                  </a:cubicBezTo>
                  <a:cubicBezTo>
                    <a:pt x="1" y="8"/>
                    <a:pt x="0" y="5"/>
                    <a:pt x="2" y="3"/>
                  </a:cubicBezTo>
                  <a:cubicBezTo>
                    <a:pt x="3" y="0"/>
                    <a:pt x="7" y="0"/>
                    <a:pt x="9" y="2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841" name="Freeform 757"/>
            <p:cNvSpPr/>
            <p:nvPr/>
          </p:nvSpPr>
          <p:spPr bwMode="auto">
            <a:xfrm>
              <a:off x="10307638" y="3878031"/>
              <a:ext cx="23812" cy="23813"/>
            </a:xfrm>
            <a:custGeom>
              <a:gdLst>
                <a:gd fmla="*/ 17859 w 12" name="T0"/>
                <a:gd fmla="*/ 1984 h 12" name="T1"/>
                <a:gd fmla="*/ 19843 w 12" name="T2"/>
                <a:gd fmla="*/ 17860 h 12" name="T3"/>
                <a:gd fmla="*/ 5953 w 12" name="T4"/>
                <a:gd fmla="*/ 19844 h 12" name="T5"/>
                <a:gd fmla="*/ 3969 w 12" name="T6"/>
                <a:gd fmla="*/ 5953 h 12" name="T7"/>
                <a:gd fmla="*/ 17859 w 12" name="T8"/>
                <a:gd fmla="*/ 1984 h 1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2" w="12">
                  <a:moveTo>
                    <a:pt x="9" y="1"/>
                  </a:moveTo>
                  <a:cubicBezTo>
                    <a:pt x="11" y="3"/>
                    <a:pt x="12" y="6"/>
                    <a:pt x="10" y="9"/>
                  </a:cubicBezTo>
                  <a:cubicBezTo>
                    <a:pt x="8" y="11"/>
                    <a:pt x="5" y="12"/>
                    <a:pt x="3" y="10"/>
                  </a:cubicBezTo>
                  <a:cubicBezTo>
                    <a:pt x="0" y="8"/>
                    <a:pt x="0" y="5"/>
                    <a:pt x="2" y="3"/>
                  </a:cubicBezTo>
                  <a:cubicBezTo>
                    <a:pt x="3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842" name="Freeform 758"/>
            <p:cNvSpPr/>
            <p:nvPr/>
          </p:nvSpPr>
          <p:spPr bwMode="auto">
            <a:xfrm>
              <a:off x="10299700" y="3822469"/>
              <a:ext cx="14287" cy="14288"/>
            </a:xfrm>
            <a:custGeom>
              <a:gdLst>
                <a:gd fmla="*/ 12246 w 7" name="T0"/>
                <a:gd fmla="*/ 2041 h 7" name="T1"/>
                <a:gd fmla="*/ 12246 w 7" name="T2"/>
                <a:gd fmla="*/ 10206 h 7" name="T3"/>
                <a:gd fmla="*/ 4082 w 7" name="T4"/>
                <a:gd fmla="*/ 12247 h 7" name="T5"/>
                <a:gd fmla="*/ 2041 w 7" name="T6"/>
                <a:gd fmla="*/ 4082 h 7" name="T7"/>
                <a:gd fmla="*/ 12246 w 7" name="T8"/>
                <a:gd fmla="*/ 2041 h 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7" w="7">
                  <a:moveTo>
                    <a:pt x="6" y="1"/>
                  </a:moveTo>
                  <a:cubicBezTo>
                    <a:pt x="7" y="2"/>
                    <a:pt x="7" y="4"/>
                    <a:pt x="6" y="5"/>
                  </a:cubicBezTo>
                  <a:cubicBezTo>
                    <a:pt x="5" y="7"/>
                    <a:pt x="3" y="7"/>
                    <a:pt x="2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843" name="Freeform 759"/>
            <p:cNvSpPr/>
            <p:nvPr/>
          </p:nvSpPr>
          <p:spPr bwMode="auto">
            <a:xfrm>
              <a:off x="10275888" y="3881206"/>
              <a:ext cx="38100" cy="36513"/>
            </a:xfrm>
            <a:custGeom>
              <a:gdLst>
                <a:gd fmla="*/ 30079 w 19" name="T0"/>
                <a:gd fmla="*/ 5765 h 19" name="T1"/>
                <a:gd fmla="*/ 32084 w 19" name="T2"/>
                <a:gd fmla="*/ 26904 h 19" name="T3"/>
                <a:gd fmla="*/ 10026 w 19" name="T4"/>
                <a:gd fmla="*/ 30748 h 19" name="T5"/>
                <a:gd fmla="*/ 6016 w 19" name="T6"/>
                <a:gd fmla="*/ 7687 h 19" name="T7"/>
                <a:gd fmla="*/ 30079 w 19" name="T8"/>
                <a:gd fmla="*/ 5765 h 1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9" w="19">
                  <a:moveTo>
                    <a:pt x="15" y="3"/>
                  </a:moveTo>
                  <a:cubicBezTo>
                    <a:pt x="18" y="5"/>
                    <a:pt x="19" y="11"/>
                    <a:pt x="16" y="14"/>
                  </a:cubicBezTo>
                  <a:cubicBezTo>
                    <a:pt x="14" y="18"/>
                    <a:pt x="8" y="19"/>
                    <a:pt x="5" y="16"/>
                  </a:cubicBezTo>
                  <a:cubicBezTo>
                    <a:pt x="1" y="13"/>
                    <a:pt x="0" y="8"/>
                    <a:pt x="3" y="4"/>
                  </a:cubicBezTo>
                  <a:cubicBezTo>
                    <a:pt x="6" y="1"/>
                    <a:pt x="11" y="0"/>
                    <a:pt x="15" y="3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844" name="Freeform 760"/>
            <p:cNvSpPr/>
            <p:nvPr/>
          </p:nvSpPr>
          <p:spPr bwMode="auto">
            <a:xfrm>
              <a:off x="10294938" y="3873269"/>
              <a:ext cx="15875" cy="15875"/>
            </a:xfrm>
            <a:custGeom>
              <a:gdLst>
                <a:gd fmla="*/ 11906 w 8" name="T0"/>
                <a:gd fmla="*/ 1984 h 8" name="T1"/>
                <a:gd fmla="*/ 13891 w 8" name="T2"/>
                <a:gd fmla="*/ 11906 h 8" name="T3"/>
                <a:gd fmla="*/ 3969 w 8" name="T4"/>
                <a:gd fmla="*/ 13891 h 8" name="T5"/>
                <a:gd fmla="*/ 1984 w 8" name="T6"/>
                <a:gd fmla="*/ 3969 h 8" name="T7"/>
                <a:gd fmla="*/ 11906 w 8" name="T8"/>
                <a:gd fmla="*/ 1984 h 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8" w="8">
                  <a:moveTo>
                    <a:pt x="6" y="1"/>
                  </a:moveTo>
                  <a:cubicBezTo>
                    <a:pt x="8" y="2"/>
                    <a:pt x="8" y="4"/>
                    <a:pt x="7" y="6"/>
                  </a:cubicBezTo>
                  <a:cubicBezTo>
                    <a:pt x="6" y="7"/>
                    <a:pt x="3" y="8"/>
                    <a:pt x="2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845" name="Rectangle 761"/>
            <p:cNvSpPr>
              <a:spLocks noChangeArrowheads="1"/>
            </p:cNvSpPr>
            <p:nvPr/>
          </p:nvSpPr>
          <p:spPr bwMode="auto">
            <a:xfrm>
              <a:off x="9453563" y="2131781"/>
              <a:ext cx="7937" cy="533400"/>
            </a:xfrm>
            <a:prstGeom prst="rect">
              <a:avLst/>
            </a:prstGeom>
            <a:solidFill>
              <a:srgbClr val="7F4B2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19846" name="Freeform 762"/>
            <p:cNvSpPr/>
            <p:nvPr/>
          </p:nvSpPr>
          <p:spPr bwMode="auto">
            <a:xfrm>
              <a:off x="9453563" y="2131781"/>
              <a:ext cx="7937" cy="533400"/>
            </a:xfrm>
            <a:custGeom>
              <a:gdLst>
                <a:gd fmla="*/ 0 w 5" name="T0"/>
                <a:gd fmla="*/ 0 h 336" name="T1"/>
                <a:gd fmla="*/ 0 w 5" name="T2"/>
                <a:gd fmla="*/ 533400 h 336" name="T3"/>
                <a:gd fmla="*/ 7937 w 5" name="T4"/>
                <a:gd fmla="*/ 533400 h 336" name="T5"/>
                <a:gd fmla="*/ 7937 w 5" name="T6"/>
                <a:gd fmla="*/ 0 h 336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336" w="5">
                  <a:moveTo>
                    <a:pt x="0" y="0"/>
                  </a:moveTo>
                  <a:lnTo>
                    <a:pt x="0" y="336"/>
                  </a:lnTo>
                  <a:lnTo>
                    <a:pt x="5" y="336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847" name="Rectangle 763"/>
            <p:cNvSpPr>
              <a:spLocks noChangeArrowheads="1"/>
            </p:cNvSpPr>
            <p:nvPr/>
          </p:nvSpPr>
          <p:spPr bwMode="auto">
            <a:xfrm>
              <a:off x="7927975" y="2138131"/>
              <a:ext cx="7937" cy="534988"/>
            </a:xfrm>
            <a:prstGeom prst="rect">
              <a:avLst/>
            </a:prstGeom>
            <a:solidFill>
              <a:srgbClr val="7D5C2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19848" name="Freeform 764"/>
            <p:cNvSpPr/>
            <p:nvPr/>
          </p:nvSpPr>
          <p:spPr bwMode="auto">
            <a:xfrm>
              <a:off x="7927975" y="2138131"/>
              <a:ext cx="7937" cy="534988"/>
            </a:xfrm>
            <a:custGeom>
              <a:gdLst>
                <a:gd fmla="*/ 0 w 5" name="T0"/>
                <a:gd fmla="*/ 0 h 337" name="T1"/>
                <a:gd fmla="*/ 0 w 5" name="T2"/>
                <a:gd fmla="*/ 534988 h 337" name="T3"/>
                <a:gd fmla="*/ 7937 w 5" name="T4"/>
                <a:gd fmla="*/ 534988 h 337" name="T5"/>
                <a:gd fmla="*/ 7937 w 5" name="T6"/>
                <a:gd fmla="*/ 0 h 337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337" w="5">
                  <a:moveTo>
                    <a:pt x="0" y="0"/>
                  </a:moveTo>
                  <a:lnTo>
                    <a:pt x="0" y="337"/>
                  </a:lnTo>
                  <a:lnTo>
                    <a:pt x="5" y="337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849" name="Rectangle 765"/>
            <p:cNvSpPr>
              <a:spLocks noChangeArrowheads="1"/>
            </p:cNvSpPr>
            <p:nvPr/>
          </p:nvSpPr>
          <p:spPr bwMode="auto">
            <a:xfrm>
              <a:off x="7927975" y="5721119"/>
              <a:ext cx="7937" cy="534988"/>
            </a:xfrm>
            <a:prstGeom prst="rect">
              <a:avLst/>
            </a:prstGeom>
            <a:solidFill>
              <a:srgbClr val="7F4B2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19850" name="Freeform 766"/>
            <p:cNvSpPr/>
            <p:nvPr/>
          </p:nvSpPr>
          <p:spPr bwMode="auto">
            <a:xfrm>
              <a:off x="7927975" y="5721119"/>
              <a:ext cx="7937" cy="534988"/>
            </a:xfrm>
            <a:custGeom>
              <a:gdLst>
                <a:gd fmla="*/ 7937 w 5" name="T0"/>
                <a:gd fmla="*/ 534988 h 337" name="T1"/>
                <a:gd fmla="*/ 7937 w 5" name="T2"/>
                <a:gd fmla="*/ 0 h 337" name="T3"/>
                <a:gd fmla="*/ 0 w 5" name="T4"/>
                <a:gd fmla="*/ 0 h 337" name="T5"/>
                <a:gd fmla="*/ 0 w 5" name="T6"/>
                <a:gd fmla="*/ 534988 h 337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337" w="5">
                  <a:moveTo>
                    <a:pt x="5" y="337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3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851" name="Rectangle 767"/>
            <p:cNvSpPr>
              <a:spLocks noChangeArrowheads="1"/>
            </p:cNvSpPr>
            <p:nvPr/>
          </p:nvSpPr>
          <p:spPr bwMode="auto">
            <a:xfrm>
              <a:off x="9453563" y="5729056"/>
              <a:ext cx="7937" cy="533400"/>
            </a:xfrm>
            <a:prstGeom prst="rect">
              <a:avLst/>
            </a:prstGeom>
            <a:solidFill>
              <a:srgbClr val="CD3E2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19852" name="Freeform 768"/>
            <p:cNvSpPr/>
            <p:nvPr/>
          </p:nvSpPr>
          <p:spPr bwMode="auto">
            <a:xfrm>
              <a:off x="9453563" y="5729056"/>
              <a:ext cx="7937" cy="533400"/>
            </a:xfrm>
            <a:custGeom>
              <a:gdLst>
                <a:gd fmla="*/ 7937 w 5" name="T0"/>
                <a:gd fmla="*/ 533400 h 336" name="T1"/>
                <a:gd fmla="*/ 7937 w 5" name="T2"/>
                <a:gd fmla="*/ 0 h 336" name="T3"/>
                <a:gd fmla="*/ 0 w 5" name="T4"/>
                <a:gd fmla="*/ 0 h 336" name="T5"/>
                <a:gd fmla="*/ 0 w 5" name="T6"/>
                <a:gd fmla="*/ 533400 h 336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336" w="5">
                  <a:moveTo>
                    <a:pt x="5" y="336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19460" name="文本框 775"/>
          <p:cNvSpPr txBox="1">
            <a:spLocks noChangeArrowheads="1"/>
          </p:cNvSpPr>
          <p:nvPr/>
        </p:nvSpPr>
        <p:spPr bwMode="auto">
          <a:xfrm>
            <a:off x="608013" y="3098800"/>
            <a:ext cx="63468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5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定制级创业计划书</a:t>
            </a:r>
          </a:p>
        </p:txBody>
      </p:sp>
      <p:sp>
        <p:nvSpPr>
          <p:cNvPr id="19461" name="文本框 776"/>
          <p:cNvSpPr txBox="1">
            <a:spLocks noChangeArrowheads="1"/>
          </p:cNvSpPr>
          <p:nvPr/>
        </p:nvSpPr>
        <p:spPr bwMode="auto">
          <a:xfrm>
            <a:off x="635000" y="4408488"/>
            <a:ext cx="55594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dist" eaLnBrk="1" hangingPunct="1"/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框架完整·扁平化呈现·绝对专业·超级吸睛</a:t>
            </a:r>
          </a:p>
        </p:txBody>
      </p:sp>
      <p:sp>
        <p:nvSpPr>
          <p:cNvPr id="19462" name="文本框 777"/>
          <p:cNvSpPr txBox="1">
            <a:spLocks noChangeArrowheads="1"/>
          </p:cNvSpPr>
          <p:nvPr/>
        </p:nvSpPr>
        <p:spPr bwMode="auto">
          <a:xfrm>
            <a:off x="622300" y="4032250"/>
            <a:ext cx="559435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dist" eaLnBrk="1" hangingPunct="1"/>
            <a:r>
              <a:rPr altLang="zh-CN" lang="en-US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THE PROFESSIONAL BUSINESS TEMPLATE</a:t>
            </a:r>
          </a:p>
        </p:txBody>
      </p:sp>
      <p:sp>
        <p:nvSpPr>
          <p:cNvPr id="780" name="等腰三角形 779"/>
          <p:cNvSpPr/>
          <p:nvPr/>
        </p:nvSpPr>
        <p:spPr>
          <a:xfrm rot="13773772">
            <a:off x="2313782" y="926306"/>
            <a:ext cx="246062" cy="422275"/>
          </a:xfrm>
          <a:custGeom>
            <a:gdLst>
              <a:gd fmla="*/ 0 w 245393" name="connsiteX0"/>
              <a:gd fmla="*/ 423091 h 423091" name="connsiteY0"/>
              <a:gd fmla="*/ 245393 w 245393" name="connsiteX1"/>
              <a:gd fmla="*/ 0 h 423091" name="connsiteY1"/>
              <a:gd fmla="*/ 219188 w 245393" name="connsiteX2"/>
              <a:gd fmla="*/ 316203 h 423091" name="connsiteY2"/>
              <a:gd fmla="*/ 0 w 245393" name="connsiteX3"/>
              <a:gd fmla="*/ 423091 h 423091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23091" w="245393">
                <a:moveTo>
                  <a:pt x="0" y="423091"/>
                </a:moveTo>
                <a:lnTo>
                  <a:pt x="245393" y="0"/>
                </a:lnTo>
                <a:lnTo>
                  <a:pt x="219188" y="316203"/>
                </a:lnTo>
                <a:lnTo>
                  <a:pt x="0" y="423091"/>
                </a:lnTo>
                <a:close/>
              </a:path>
            </a:pathLst>
          </a:custGeom>
          <a:solidFill>
            <a:srgbClr val="2E4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781" name="等腰三角形 780"/>
          <p:cNvSpPr/>
          <p:nvPr/>
        </p:nvSpPr>
        <p:spPr>
          <a:xfrm rot="5400000">
            <a:off x="2300287" y="1106488"/>
            <a:ext cx="112713" cy="401638"/>
          </a:xfrm>
          <a:custGeom>
            <a:gdLst>
              <a:gd fmla="*/ 0 w 238005" name="connsiteX0"/>
              <a:gd fmla="*/ 444383 h 444383" name="connsiteY0"/>
              <a:gd fmla="*/ 238005 w 238005" name="connsiteX1"/>
              <a:gd fmla="*/ 176143 h 444383" name="connsiteY1"/>
              <a:gd fmla="*/ 68367 w 238005" name="connsiteX2"/>
              <a:gd fmla="*/ 0 h 444383" name="connsiteY2"/>
              <a:gd fmla="*/ 0 w 238005" name="connsiteX3"/>
              <a:gd fmla="*/ 444383 h 44438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44383" w="238005">
                <a:moveTo>
                  <a:pt x="0" y="444383"/>
                </a:moveTo>
                <a:lnTo>
                  <a:pt x="238005" y="176143"/>
                </a:lnTo>
                <a:lnTo>
                  <a:pt x="68367" y="0"/>
                </a:lnTo>
                <a:lnTo>
                  <a:pt x="0" y="4443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pic>
        <p:nvPicPr>
          <p:cNvPr id="19465" name="图片 77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819662">
            <a:off x="407988" y="1009650"/>
            <a:ext cx="1801812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3" name="等腰三角形 780"/>
          <p:cNvSpPr/>
          <p:nvPr/>
        </p:nvSpPr>
        <p:spPr>
          <a:xfrm flipH="1" rot="3954975">
            <a:off x="2074863" y="857250"/>
            <a:ext cx="233362" cy="255588"/>
          </a:xfrm>
          <a:custGeom>
            <a:gdLst>
              <a:gd fmla="*/ 0 w 364379" name="connsiteX0"/>
              <a:gd fmla="*/ 283210 h 283210" name="connsiteY0"/>
              <a:gd fmla="*/ 364378 w 364379" name="connsiteX1"/>
              <a:gd fmla="*/ 59739 h 283210" name="connsiteY1"/>
              <a:gd fmla="*/ 220017 w 364379" name="connsiteX2"/>
              <a:gd fmla="*/ 0 h 283210" name="connsiteY2"/>
              <a:gd fmla="*/ 0 w 364379" name="connsiteX3"/>
              <a:gd fmla="*/ 283210 h 28321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83210" w="364379">
                <a:moveTo>
                  <a:pt x="0" y="283210"/>
                </a:moveTo>
                <a:lnTo>
                  <a:pt x="364378" y="59739"/>
                </a:lnTo>
                <a:lnTo>
                  <a:pt x="220017" y="0"/>
                </a:lnTo>
                <a:lnTo>
                  <a:pt x="0" y="2832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1746" name="组合 4"/>
          <p:cNvGrpSpPr/>
          <p:nvPr/>
        </p:nvGrpSpPr>
        <p:grpSpPr>
          <a:xfrm flipV="1">
            <a:off x="4578350" y="936625"/>
            <a:ext cx="3035300" cy="46038"/>
            <a:chOff x="2435703" y="480263"/>
            <a:chExt cx="4402064" cy="45719"/>
          </a:xfrm>
        </p:grpSpPr>
        <p:sp>
          <p:nvSpPr>
            <p:cNvPr id="6" name="矩形 5"/>
            <p:cNvSpPr/>
            <p:nvPr/>
          </p:nvSpPr>
          <p:spPr>
            <a:xfrm>
              <a:off x="2435703" y="480263"/>
              <a:ext cx="1100516" cy="45719"/>
            </a:xfrm>
            <a:prstGeom prst="rect">
              <a:avLst/>
            </a:prstGeom>
            <a:solidFill>
              <a:srgbClr val="A8D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3536219" y="480263"/>
              <a:ext cx="1100516" cy="45719"/>
            </a:xfrm>
            <a:prstGeom prst="rect">
              <a:avLst/>
            </a:prstGeom>
            <a:solidFill>
              <a:srgbClr val="87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8" name="矩形 7"/>
            <p:cNvSpPr/>
            <p:nvPr/>
          </p:nvSpPr>
          <p:spPr>
            <a:xfrm>
              <a:off x="4636735" y="480263"/>
              <a:ext cx="1100516" cy="45719"/>
            </a:xfrm>
            <a:prstGeom prst="rect">
              <a:avLst/>
            </a:prstGeom>
            <a:solidFill>
              <a:srgbClr val="FED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9" name="矩形 8"/>
            <p:cNvSpPr/>
            <p:nvPr/>
          </p:nvSpPr>
          <p:spPr>
            <a:xfrm>
              <a:off x="5737251" y="480263"/>
              <a:ext cx="1100516" cy="45719"/>
            </a:xfrm>
            <a:prstGeom prst="rect">
              <a:avLst/>
            </a:prstGeom>
            <a:solidFill>
              <a:srgbClr val="ED6B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31747" name="文本框 9"/>
          <p:cNvSpPr txBox="1">
            <a:spLocks noChangeArrowheads="1"/>
          </p:cNvSpPr>
          <p:nvPr/>
        </p:nvSpPr>
        <p:spPr bwMode="auto">
          <a:xfrm>
            <a:off x="5040313" y="534988"/>
            <a:ext cx="257333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>
                <a:latin charset="0" panose="020b0604020202020204" pitchFamily="34" typeface="Arial"/>
                <a:cs charset="0" panose="020b0604020202020204" pitchFamily="34" typeface="Arial"/>
              </a:rPr>
              <a:t>YOUR TEXT HERE</a:t>
            </a:r>
          </a:p>
        </p:txBody>
      </p:sp>
      <p:grpSp>
        <p:nvGrpSpPr>
          <p:cNvPr id="31748" name="组合 34"/>
          <p:cNvGrpSpPr/>
          <p:nvPr/>
        </p:nvGrpSpPr>
        <p:grpSpPr>
          <a:xfrm>
            <a:off x="1276350" y="2022475"/>
            <a:ext cx="3302000" cy="3302000"/>
            <a:chOff x="460375" y="1658938"/>
            <a:chExt cx="4246563" cy="4246562"/>
          </a:xfrm>
        </p:grpSpPr>
        <p:sp>
          <p:nvSpPr>
            <p:cNvPr id="31751" name="AutoShape 3"/>
            <p:cNvSpPr>
              <a:spLocks noChangeArrowheads="1" noChangeAspect="1" noTextEdit="1"/>
            </p:cNvSpPr>
            <p:nvPr/>
          </p:nvSpPr>
          <p:spPr bwMode="auto">
            <a:xfrm>
              <a:off x="460375" y="1658938"/>
              <a:ext cx="4246563" cy="4246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752" name="Oval 5"/>
            <p:cNvSpPr>
              <a:spLocks noChangeArrowheads="1"/>
            </p:cNvSpPr>
            <p:nvPr/>
          </p:nvSpPr>
          <p:spPr bwMode="auto">
            <a:xfrm>
              <a:off x="468313" y="1658938"/>
              <a:ext cx="4230688" cy="4238625"/>
            </a:xfrm>
            <a:prstGeom prst="ellipse">
              <a:avLst/>
            </a:prstGeom>
            <a:solidFill>
              <a:srgbClr val="E8E8E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31753" name="Oval 6"/>
            <p:cNvSpPr>
              <a:spLocks noChangeArrowheads="1"/>
            </p:cNvSpPr>
            <p:nvPr/>
          </p:nvSpPr>
          <p:spPr bwMode="auto">
            <a:xfrm>
              <a:off x="468313" y="1658938"/>
              <a:ext cx="4230688" cy="4238625"/>
            </a:xfrm>
            <a:prstGeom prst="ellipse">
              <a:avLst/>
            </a:prstGeom>
            <a:solidFill>
              <a:srgbClr val="87C7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31754" name="Freeform 7"/>
            <p:cNvSpPr/>
            <p:nvPr/>
          </p:nvSpPr>
          <p:spPr bwMode="auto">
            <a:xfrm>
              <a:off x="1598613" y="2165350"/>
              <a:ext cx="3100388" cy="3732212"/>
            </a:xfrm>
            <a:custGeom>
              <a:gdLst>
                <a:gd fmla="*/ 2906614 w 368" name="T0"/>
                <a:gd fmla="*/ 724538 h 443" name="T1"/>
                <a:gd fmla="*/ 1853493 w 368" name="T2"/>
                <a:gd fmla="*/ 0 h 443" name="T3"/>
                <a:gd fmla="*/ 1735543 w 368" name="T4"/>
                <a:gd fmla="*/ 58974 h 443" name="T5"/>
                <a:gd fmla="*/ 1735543 w 368" name="T6"/>
                <a:gd fmla="*/ 539191 h 443" name="T7"/>
                <a:gd fmla="*/ 1086821 w 368" name="T8"/>
                <a:gd fmla="*/ 539191 h 443" name="T9"/>
                <a:gd fmla="*/ 1086821 w 368" name="T10"/>
                <a:gd fmla="*/ 2915001 h 443" name="T11"/>
                <a:gd fmla="*/ 572898 w 368" name="T12"/>
                <a:gd fmla="*/ 2915001 h 443" name="T13"/>
                <a:gd fmla="*/ 572898 w 368" name="T14"/>
                <a:gd fmla="*/ 3167747 h 443" name="T15"/>
                <a:gd fmla="*/ 0 w 368" name="T16"/>
                <a:gd fmla="*/ 3167747 h 443" name="T17"/>
                <a:gd fmla="*/ 0 w 368" name="T18"/>
                <a:gd fmla="*/ 3285695 h 443" name="T19"/>
                <a:gd fmla="*/ 640298 w 368" name="T20"/>
                <a:gd fmla="*/ 3698513 h 443" name="T21"/>
                <a:gd fmla="*/ 985721 w 368" name="T22"/>
                <a:gd fmla="*/ 3732212 h 443" name="T23"/>
                <a:gd fmla="*/ 3100388 w 368" name="T24"/>
                <a:gd fmla="*/ 1617573 h 443" name="T25"/>
                <a:gd fmla="*/ 2906614 w 368" name="T26"/>
                <a:gd fmla="*/ 724538 h 443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442" w="368">
                  <a:moveTo>
                    <a:pt x="345" y="86"/>
                  </a:moveTo>
                  <a:cubicBezTo>
                    <a:pt x="220" y="0"/>
                    <a:pt x="220" y="0"/>
                    <a:pt x="220" y="0"/>
                  </a:cubicBezTo>
                  <a:cubicBezTo>
                    <a:pt x="206" y="7"/>
                    <a:pt x="206" y="7"/>
                    <a:pt x="206" y="7"/>
                  </a:cubicBezTo>
                  <a:cubicBezTo>
                    <a:pt x="206" y="64"/>
                    <a:pt x="206" y="64"/>
                    <a:pt x="206" y="64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29" y="346"/>
                    <a:pt x="129" y="346"/>
                    <a:pt x="129" y="346"/>
                  </a:cubicBezTo>
                  <a:cubicBezTo>
                    <a:pt x="68" y="346"/>
                    <a:pt x="68" y="346"/>
                    <a:pt x="68" y="346"/>
                  </a:cubicBezTo>
                  <a:cubicBezTo>
                    <a:pt x="68" y="376"/>
                    <a:pt x="68" y="376"/>
                    <a:pt x="68" y="376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76" y="439"/>
                    <a:pt x="76" y="439"/>
                    <a:pt x="76" y="439"/>
                  </a:cubicBezTo>
                  <a:cubicBezTo>
                    <a:pt x="89" y="442"/>
                    <a:pt x="103" y="443"/>
                    <a:pt x="117" y="443"/>
                  </a:cubicBezTo>
                  <a:cubicBezTo>
                    <a:pt x="256" y="443"/>
                    <a:pt x="368" y="330"/>
                    <a:pt x="368" y="192"/>
                  </a:cubicBezTo>
                  <a:cubicBezTo>
                    <a:pt x="368" y="154"/>
                    <a:pt x="360" y="118"/>
                    <a:pt x="345" y="86"/>
                  </a:cubicBezTo>
                  <a:close/>
                </a:path>
              </a:pathLst>
            </a:custGeom>
            <a:solidFill>
              <a:srgbClr val="2E4C6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755" name="Freeform 8"/>
            <p:cNvSpPr/>
            <p:nvPr/>
          </p:nvSpPr>
          <p:spPr bwMode="auto">
            <a:xfrm flipH="1">
              <a:off x="2432050" y="4295775"/>
              <a:ext cx="0" cy="9525"/>
            </a:xfrm>
            <a:custGeom>
              <a:gdLst>
                <a:gd fmla="*/ 9525 h 1" name="T0"/>
                <a:gd fmla="*/ 0 h 1" name="T1"/>
                <a:gd fmla="*/ 9525 h 1" name="T2"/>
                <a:gd fmla="*/ 0 60000 65536" name="T3"/>
                <a:gd fmla="*/ 0 60000 65536" name="T4"/>
                <a:gd fmla="*/ 0 60000 65536" name="T5"/>
              </a:gdLst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b="b" l="0" r="r" t="0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4D7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756" name="Freeform 9"/>
            <p:cNvSpPr/>
            <p:nvPr/>
          </p:nvSpPr>
          <p:spPr bwMode="auto">
            <a:xfrm flipH="1">
              <a:off x="2424113" y="4330700"/>
              <a:ext cx="0" cy="0"/>
            </a:xfrm>
            <a:custGeom>
              <a:gdLst>
                <a:gd fmla="*/ 0 60000 65536" name="T0"/>
                <a:gd fmla="*/ 0 60000 65536" name="T1"/>
                <a:gd fmla="*/ 0 60000 65536" name="T2"/>
              </a:gdLst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D7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757" name="Freeform 10"/>
            <p:cNvSpPr/>
            <p:nvPr/>
          </p:nvSpPr>
          <p:spPr bwMode="auto">
            <a:xfrm>
              <a:off x="2439988" y="4270375"/>
              <a:ext cx="9525" cy="0"/>
            </a:xfrm>
            <a:custGeom>
              <a:gdLst>
                <a:gd fmla="*/ 9525 w 1" name="T0"/>
                <a:gd fmla="*/ 0 w 1" name="T1"/>
                <a:gd fmla="*/ 9525 w 1" name="T2"/>
                <a:gd fmla="*/ 0 60000 65536" name="T3"/>
                <a:gd fmla="*/ 0 60000 65536" name="T4"/>
                <a:gd fmla="*/ 0 60000 65536" name="T5"/>
              </a:gdLst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b="b" l="0" r="r" t="0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7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758" name="Freeform 11"/>
            <p:cNvSpPr/>
            <p:nvPr/>
          </p:nvSpPr>
          <p:spPr bwMode="auto">
            <a:xfrm>
              <a:off x="2406650" y="4270375"/>
              <a:ext cx="379413" cy="85725"/>
            </a:xfrm>
            <a:custGeom>
              <a:gdLst>
                <a:gd fmla="*/ 177059 w 45" name="T0"/>
                <a:gd fmla="*/ 85725 h 10" name="T1"/>
                <a:gd fmla="*/ 202354 w 45" name="T2"/>
                <a:gd fmla="*/ 85725 h 10" name="T3"/>
                <a:gd fmla="*/ 379413 w 45" name="T4"/>
                <a:gd fmla="*/ 85725 h 10" name="T5"/>
                <a:gd fmla="*/ 379413 w 45" name="T6"/>
                <a:gd fmla="*/ 85725 h 10" name="T7"/>
                <a:gd fmla="*/ 362550 w 45" name="T8"/>
                <a:gd fmla="*/ 60008 h 10" name="T9"/>
                <a:gd fmla="*/ 362550 w 45" name="T10"/>
                <a:gd fmla="*/ 60008 h 10" name="T11"/>
                <a:gd fmla="*/ 354119 w 45" name="T12"/>
                <a:gd fmla="*/ 34290 h 10" name="T13"/>
                <a:gd fmla="*/ 345687 w 45" name="T14"/>
                <a:gd fmla="*/ 25718 h 10" name="T15"/>
                <a:gd fmla="*/ 337256 w 45" name="T16"/>
                <a:gd fmla="*/ 0 h 10" name="T17"/>
                <a:gd fmla="*/ 337256 w 45" name="T18"/>
                <a:gd fmla="*/ 0 h 10" name="T19"/>
                <a:gd fmla="*/ 202354 w 45" name="T20"/>
                <a:gd fmla="*/ 0 h 10" name="T21"/>
                <a:gd fmla="*/ 177059 w 45" name="T22"/>
                <a:gd fmla="*/ 0 h 10" name="T23"/>
                <a:gd fmla="*/ 42157 w 45" name="T24"/>
                <a:gd fmla="*/ 0 h 10" name="T25"/>
                <a:gd fmla="*/ 33726 w 45" name="T26"/>
                <a:gd fmla="*/ 0 h 10" name="T27"/>
                <a:gd fmla="*/ 25294 w 45" name="T28"/>
                <a:gd fmla="*/ 25718 h 10" name="T29"/>
                <a:gd fmla="*/ 25294 w 45" name="T30"/>
                <a:gd fmla="*/ 34290 h 10" name="T31"/>
                <a:gd fmla="*/ 16863 w 45" name="T32"/>
                <a:gd fmla="*/ 60008 h 10" name="T33"/>
                <a:gd fmla="*/ 16863 w 45" name="T34"/>
                <a:gd fmla="*/ 60008 h 10" name="T35"/>
                <a:gd fmla="*/ 0 w 45" name="T36"/>
                <a:gd fmla="*/ 85725 h 10" name="T37"/>
                <a:gd fmla="*/ 0 w 45" name="T38"/>
                <a:gd fmla="*/ 85725 h 10" name="T39"/>
                <a:gd fmla="*/ 177059 w 45" name="T40"/>
                <a:gd fmla="*/ 85725 h 10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b" l="0" r="r" t="0"/>
              <a:pathLst>
                <a:path h="10" w="45">
                  <a:moveTo>
                    <a:pt x="21" y="10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9"/>
                    <a:pt x="44" y="8"/>
                    <a:pt x="43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2" y="6"/>
                    <a:pt x="42" y="5"/>
                    <a:pt x="42" y="4"/>
                  </a:cubicBezTo>
                  <a:cubicBezTo>
                    <a:pt x="42" y="4"/>
                    <a:pt x="41" y="3"/>
                    <a:pt x="41" y="3"/>
                  </a:cubicBezTo>
                  <a:cubicBezTo>
                    <a:pt x="41" y="2"/>
                    <a:pt x="41" y="1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1"/>
                    <a:pt x="4" y="2"/>
                    <a:pt x="3" y="3"/>
                  </a:cubicBezTo>
                  <a:cubicBezTo>
                    <a:pt x="3" y="3"/>
                    <a:pt x="3" y="4"/>
                    <a:pt x="3" y="4"/>
                  </a:cubicBezTo>
                  <a:cubicBezTo>
                    <a:pt x="3" y="5"/>
                    <a:pt x="2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21" y="10"/>
                  </a:lnTo>
                  <a:close/>
                </a:path>
              </a:pathLst>
            </a:custGeom>
            <a:solidFill>
              <a:srgbClr val="E79E2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759" name="Freeform 12"/>
            <p:cNvSpPr/>
            <p:nvPr/>
          </p:nvSpPr>
          <p:spPr bwMode="auto">
            <a:xfrm>
              <a:off x="1708150" y="2139950"/>
              <a:ext cx="1785938" cy="100012"/>
            </a:xfrm>
            <a:custGeom>
              <a:gdLst>
                <a:gd fmla="*/ 1777514 w 212" name="T0"/>
                <a:gd fmla="*/ 100012 h 12" name="T1"/>
                <a:gd fmla="*/ 1777514 w 212" name="T2"/>
                <a:gd fmla="*/ 100012 h 12" name="T3"/>
                <a:gd fmla="*/ 1676423 w 212" name="T4"/>
                <a:gd fmla="*/ 0 h 12" name="T5"/>
                <a:gd fmla="*/ 101091 w 212" name="T6"/>
                <a:gd fmla="*/ 0 h 12" name="T7"/>
                <a:gd fmla="*/ 0 w 212" name="T8"/>
                <a:gd fmla="*/ 100012 h 12" name="T9"/>
                <a:gd fmla="*/ 0 w 212" name="T10"/>
                <a:gd fmla="*/ 100012 h 12" name="T11"/>
                <a:gd fmla="*/ 1777514 w 212" name="T12"/>
                <a:gd fmla="*/ 100012 h 12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2" w="211">
                  <a:moveTo>
                    <a:pt x="211" y="12"/>
                  </a:moveTo>
                  <a:cubicBezTo>
                    <a:pt x="211" y="12"/>
                    <a:pt x="211" y="12"/>
                    <a:pt x="211" y="12"/>
                  </a:cubicBezTo>
                  <a:cubicBezTo>
                    <a:pt x="212" y="6"/>
                    <a:pt x="205" y="0"/>
                    <a:pt x="19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211" y="12"/>
                  </a:lnTo>
                  <a:close/>
                </a:path>
              </a:pathLst>
            </a:custGeom>
            <a:solidFill>
              <a:srgbClr val="F4D7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760" name="Freeform 13"/>
            <p:cNvSpPr/>
            <p:nvPr/>
          </p:nvSpPr>
          <p:spPr bwMode="auto">
            <a:xfrm>
              <a:off x="1708150" y="2224088"/>
              <a:ext cx="1778000" cy="1836737"/>
            </a:xfrm>
            <a:custGeom>
              <a:gdLst>
                <a:gd fmla="*/ 631991 w 211" name="T0"/>
                <a:gd fmla="*/ 1828312 h 218" name="T1"/>
                <a:gd fmla="*/ 876360 w 211" name="T2"/>
                <a:gd fmla="*/ 1828312 h 218" name="T3"/>
                <a:gd fmla="*/ 901640 w 211" name="T4"/>
                <a:gd fmla="*/ 1828312 h 218" name="T5"/>
                <a:gd fmla="*/ 1146009 w 211" name="T6"/>
                <a:gd fmla="*/ 1828312 h 218" name="T7"/>
                <a:gd fmla="*/ 1146009 w 211" name="T8"/>
                <a:gd fmla="*/ 1836737 h 218" name="T9"/>
                <a:gd fmla="*/ 1146009 w 211" name="T10"/>
                <a:gd fmla="*/ 1836737 h 218" name="T11"/>
                <a:gd fmla="*/ 1146009 w 211" name="T12"/>
                <a:gd fmla="*/ 1828312 h 218" name="T13"/>
                <a:gd fmla="*/ 1778000 w 211" name="T14"/>
                <a:gd fmla="*/ 0 h 218" name="T15"/>
                <a:gd fmla="*/ 901640 w 211" name="T16"/>
                <a:gd fmla="*/ 0 h 218" name="T17"/>
                <a:gd fmla="*/ 876360 w 211" name="T18"/>
                <a:gd fmla="*/ 0 h 218" name="T19"/>
                <a:gd fmla="*/ 0 w 211" name="T20"/>
                <a:gd fmla="*/ 0 h 218" name="T21"/>
                <a:gd fmla="*/ 0 w 211" name="T22"/>
                <a:gd fmla="*/ 8425 h 218" name="T23"/>
                <a:gd fmla="*/ 631991 w 211" name="T24"/>
                <a:gd fmla="*/ 1828312 h 218" name="T25"/>
                <a:gd fmla="*/ 631991 w 211" name="T26"/>
                <a:gd fmla="*/ 1836737 h 218" name="T27"/>
                <a:gd fmla="*/ 631991 w 211" name="T28"/>
                <a:gd fmla="*/ 1836737 h 218" name="T29"/>
                <a:gd fmla="*/ 631991 w 211" name="T30"/>
                <a:gd fmla="*/ 1828312 h 218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b" l="0" r="r" t="0"/>
              <a:pathLst>
                <a:path h="218" w="211">
                  <a:moveTo>
                    <a:pt x="75" y="217"/>
                  </a:moveTo>
                  <a:cubicBezTo>
                    <a:pt x="104" y="217"/>
                    <a:pt x="104" y="217"/>
                    <a:pt x="104" y="217"/>
                  </a:cubicBezTo>
                  <a:cubicBezTo>
                    <a:pt x="107" y="217"/>
                    <a:pt x="107" y="217"/>
                    <a:pt x="107" y="217"/>
                  </a:cubicBezTo>
                  <a:cubicBezTo>
                    <a:pt x="136" y="217"/>
                    <a:pt x="136" y="217"/>
                    <a:pt x="136" y="217"/>
                  </a:cubicBezTo>
                  <a:cubicBezTo>
                    <a:pt x="136" y="217"/>
                    <a:pt x="136" y="218"/>
                    <a:pt x="136" y="218"/>
                  </a:cubicBezTo>
                  <a:cubicBezTo>
                    <a:pt x="136" y="218"/>
                    <a:pt x="136" y="218"/>
                    <a:pt x="136" y="218"/>
                  </a:cubicBezTo>
                  <a:cubicBezTo>
                    <a:pt x="136" y="217"/>
                    <a:pt x="136" y="217"/>
                    <a:pt x="136" y="217"/>
                  </a:cubicBezTo>
                  <a:cubicBezTo>
                    <a:pt x="199" y="186"/>
                    <a:pt x="210" y="66"/>
                    <a:pt x="211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68"/>
                    <a:pt x="12" y="186"/>
                    <a:pt x="75" y="217"/>
                  </a:cubicBezTo>
                  <a:cubicBezTo>
                    <a:pt x="75" y="217"/>
                    <a:pt x="75" y="217"/>
                    <a:pt x="75" y="218"/>
                  </a:cubicBezTo>
                  <a:cubicBezTo>
                    <a:pt x="75" y="218"/>
                    <a:pt x="75" y="218"/>
                    <a:pt x="75" y="218"/>
                  </a:cubicBezTo>
                  <a:cubicBezTo>
                    <a:pt x="75" y="218"/>
                    <a:pt x="75" y="217"/>
                    <a:pt x="75" y="217"/>
                  </a:cubicBezTo>
                  <a:close/>
                </a:path>
              </a:pathLst>
            </a:custGeom>
            <a:solidFill>
              <a:srgbClr val="F4D7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761" name="Freeform 14"/>
            <p:cNvSpPr/>
            <p:nvPr/>
          </p:nvSpPr>
          <p:spPr bwMode="auto">
            <a:xfrm>
              <a:off x="2574925" y="2425700"/>
              <a:ext cx="901700" cy="1651000"/>
            </a:xfrm>
            <a:custGeom>
              <a:gdLst>
                <a:gd fmla="*/ 0 w 107" name="T0"/>
                <a:gd fmla="*/ 0 h 196" name="T1"/>
                <a:gd fmla="*/ 0 w 107" name="T2"/>
                <a:gd fmla="*/ 1651000 h 196" name="T3"/>
                <a:gd fmla="*/ 278094 w 107" name="T4"/>
                <a:gd fmla="*/ 1625730 h 196" name="T5"/>
                <a:gd fmla="*/ 278094 w 107" name="T6"/>
                <a:gd fmla="*/ 1625730 h 196" name="T7"/>
                <a:gd fmla="*/ 901700 w 107" name="T8"/>
                <a:gd fmla="*/ 0 h 196" name="T9"/>
                <a:gd fmla="*/ 0 w 107" name="T10"/>
                <a:gd fmla="*/ 0 h 19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96" w="107">
                  <a:moveTo>
                    <a:pt x="0" y="0"/>
                  </a:moveTo>
                  <a:cubicBezTo>
                    <a:pt x="0" y="196"/>
                    <a:pt x="0" y="196"/>
                    <a:pt x="0" y="196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90" y="165"/>
                    <a:pt x="104" y="67"/>
                    <a:pt x="10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79E2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762" name="Freeform 15"/>
            <p:cNvSpPr/>
            <p:nvPr/>
          </p:nvSpPr>
          <p:spPr bwMode="auto">
            <a:xfrm>
              <a:off x="2339975" y="4127500"/>
              <a:ext cx="512763" cy="142875"/>
            </a:xfrm>
            <a:custGeom>
              <a:gdLst>
                <a:gd fmla="*/ 243773 w 61" name="T0"/>
                <a:gd fmla="*/ 142875 h 17" name="T1"/>
                <a:gd fmla="*/ 268990 w 61" name="T2"/>
                <a:gd fmla="*/ 142875 h 17" name="T3"/>
                <a:gd fmla="*/ 403486 w 61" name="T4"/>
                <a:gd fmla="*/ 142875 h 17" name="T5"/>
                <a:gd fmla="*/ 403486 w 61" name="T6"/>
                <a:gd fmla="*/ 142875 h 17" name="T7"/>
                <a:gd fmla="*/ 437109 w 61" name="T8"/>
                <a:gd fmla="*/ 142875 h 17" name="T9"/>
                <a:gd fmla="*/ 512763 w 61" name="T10"/>
                <a:gd fmla="*/ 58831 h 17" name="T11"/>
                <a:gd fmla="*/ 512763 w 61" name="T12"/>
                <a:gd fmla="*/ 0 h 17" name="T13"/>
                <a:gd fmla="*/ 268990 w 61" name="T14"/>
                <a:gd fmla="*/ 0 h 17" name="T15"/>
                <a:gd fmla="*/ 243773 w 61" name="T16"/>
                <a:gd fmla="*/ 0 h 17" name="T17"/>
                <a:gd fmla="*/ 0 w 61" name="T18"/>
                <a:gd fmla="*/ 0 h 17" name="T19"/>
                <a:gd fmla="*/ 0 w 61" name="T20"/>
                <a:gd fmla="*/ 58831 h 17" name="T21"/>
                <a:gd fmla="*/ 75654 w 61" name="T22"/>
                <a:gd fmla="*/ 142875 h 17" name="T23"/>
                <a:gd fmla="*/ 109277 w 61" name="T24"/>
                <a:gd fmla="*/ 142875 h 17" name="T25"/>
                <a:gd fmla="*/ 109277 w 61" name="T26"/>
                <a:gd fmla="*/ 142875 h 17" name="T27"/>
                <a:gd fmla="*/ 243773 w 61" name="T28"/>
                <a:gd fmla="*/ 142875 h 17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b" l="0" r="r" t="0"/>
              <a:pathLst>
                <a:path h="17" w="61">
                  <a:moveTo>
                    <a:pt x="29" y="17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7" y="17"/>
                    <a:pt x="61" y="12"/>
                    <a:pt x="61" y="7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2"/>
                    <a:pt x="4" y="17"/>
                    <a:pt x="9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lnTo>
                    <a:pt x="29" y="17"/>
                  </a:lnTo>
                  <a:close/>
                </a:path>
              </a:pathLst>
            </a:custGeom>
            <a:solidFill>
              <a:srgbClr val="F4D7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763" name="Freeform 16"/>
            <p:cNvSpPr/>
            <p:nvPr/>
          </p:nvSpPr>
          <p:spPr bwMode="auto">
            <a:xfrm>
              <a:off x="2574925" y="4127500"/>
              <a:ext cx="277813" cy="142875"/>
            </a:xfrm>
            <a:custGeom>
              <a:gdLst>
                <a:gd fmla="*/ 0 w 33" name="T0"/>
                <a:gd fmla="*/ 0 h 17" name="T1"/>
                <a:gd fmla="*/ 0 w 33" name="T2"/>
                <a:gd fmla="*/ 142875 h 17" name="T3"/>
                <a:gd fmla="*/ 202046 w 33" name="T4"/>
                <a:gd fmla="*/ 142875 h 17" name="T5"/>
                <a:gd fmla="*/ 277813 w 33" name="T6"/>
                <a:gd fmla="*/ 58831 h 17" name="T7"/>
                <a:gd fmla="*/ 277813 w 33" name="T8"/>
                <a:gd fmla="*/ 0 h 17" name="T9"/>
                <a:gd fmla="*/ 0 w 33" name="T10"/>
                <a:gd fmla="*/ 0 h 1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7" w="33">
                  <a:moveTo>
                    <a:pt x="0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9" y="17"/>
                    <a:pt x="33" y="12"/>
                    <a:pt x="33" y="7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79E2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764" name="Freeform 17"/>
            <p:cNvSpPr/>
            <p:nvPr/>
          </p:nvSpPr>
          <p:spPr bwMode="auto">
            <a:xfrm>
              <a:off x="2752725" y="4295775"/>
              <a:ext cx="7938" cy="9525"/>
            </a:xfrm>
            <a:custGeom>
              <a:gdLst>
                <a:gd fmla="*/ 0 w 1" name="T0"/>
                <a:gd fmla="*/ 0 h 1" name="T1"/>
                <a:gd fmla="*/ 7938 w 1" name="T2"/>
                <a:gd fmla="*/ 9525 h 1" name="T3"/>
                <a:gd fmla="*/ 0 w 1" name="T4"/>
                <a:gd fmla="*/ 0 h 1" name="T5"/>
                <a:gd fmla="*/ 0 60000 65536" name="T6"/>
                <a:gd fmla="*/ 0 60000 65536" name="T7"/>
                <a:gd fmla="*/ 0 60000 65536" name="T8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b" l="0" r="r" t="0"/>
              <a:pathLst>
                <a:path h="1" w="1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D7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765" name="Freeform 18"/>
            <p:cNvSpPr/>
            <p:nvPr/>
          </p:nvSpPr>
          <p:spPr bwMode="auto">
            <a:xfrm>
              <a:off x="1851025" y="4356100"/>
              <a:ext cx="1490663" cy="530225"/>
            </a:xfrm>
            <a:custGeom>
              <a:gdLst>
                <a:gd fmla="*/ 1414867 w 177" name="T0"/>
                <a:gd fmla="*/ 311402 h 63" name="T1"/>
                <a:gd fmla="*/ 934823 w 177" name="T2"/>
                <a:gd fmla="*/ 0 h 63" name="T3"/>
                <a:gd fmla="*/ 934823 w 177" name="T4"/>
                <a:gd fmla="*/ 0 h 63" name="T5"/>
                <a:gd fmla="*/ 757964 w 177" name="T6"/>
                <a:gd fmla="*/ 0 h 63" name="T7"/>
                <a:gd fmla="*/ 732699 w 177" name="T8"/>
                <a:gd fmla="*/ 0 h 63" name="T9"/>
                <a:gd fmla="*/ 555840 w 177" name="T10"/>
                <a:gd fmla="*/ 0 h 63" name="T11"/>
                <a:gd fmla="*/ 555840 w 177" name="T12"/>
                <a:gd fmla="*/ 0 h 63" name="T13"/>
                <a:gd fmla="*/ 75796 w 177" name="T14"/>
                <a:gd fmla="*/ 311402 h 63" name="T15"/>
                <a:gd fmla="*/ 0 w 177" name="T16"/>
                <a:gd fmla="*/ 378732 h 63" name="T17"/>
                <a:gd fmla="*/ 732699 w 177" name="T18"/>
                <a:gd fmla="*/ 530225 h 63" name="T19"/>
                <a:gd fmla="*/ 732699 w 177" name="T20"/>
                <a:gd fmla="*/ 530225 h 63" name="T21"/>
                <a:gd fmla="*/ 741121 w 177" name="T22"/>
                <a:gd fmla="*/ 530225 h 63" name="T23"/>
                <a:gd fmla="*/ 757964 w 177" name="T24"/>
                <a:gd fmla="*/ 530225 h 63" name="T25"/>
                <a:gd fmla="*/ 757964 w 177" name="T26"/>
                <a:gd fmla="*/ 530225 h 63" name="T27"/>
                <a:gd fmla="*/ 1490663 w 177" name="T28"/>
                <a:gd fmla="*/ 378732 h 63" name="T29"/>
                <a:gd fmla="*/ 1414867 w 177" name="T30"/>
                <a:gd fmla="*/ 311402 h 63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b" l="0" r="r" t="0"/>
              <a:pathLst>
                <a:path h="62" w="177">
                  <a:moveTo>
                    <a:pt x="168" y="37"/>
                  </a:moveTo>
                  <a:cubicBezTo>
                    <a:pt x="162" y="34"/>
                    <a:pt x="126" y="26"/>
                    <a:pt x="111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51" y="26"/>
                    <a:pt x="15" y="34"/>
                    <a:pt x="9" y="37"/>
                  </a:cubicBezTo>
                  <a:cubicBezTo>
                    <a:pt x="3" y="40"/>
                    <a:pt x="0" y="42"/>
                    <a:pt x="0" y="45"/>
                  </a:cubicBezTo>
                  <a:cubicBezTo>
                    <a:pt x="0" y="55"/>
                    <a:pt x="38" y="62"/>
                    <a:pt x="87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7" y="63"/>
                    <a:pt x="88" y="63"/>
                    <a:pt x="88" y="63"/>
                  </a:cubicBezTo>
                  <a:cubicBezTo>
                    <a:pt x="89" y="63"/>
                    <a:pt x="89" y="63"/>
                    <a:pt x="90" y="63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138" y="62"/>
                    <a:pt x="177" y="55"/>
                    <a:pt x="177" y="45"/>
                  </a:cubicBezTo>
                  <a:cubicBezTo>
                    <a:pt x="177" y="42"/>
                    <a:pt x="174" y="40"/>
                    <a:pt x="168" y="37"/>
                  </a:cubicBezTo>
                  <a:close/>
                </a:path>
              </a:pathLst>
            </a:custGeom>
            <a:solidFill>
              <a:srgbClr val="F4D7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766" name="Freeform 19"/>
            <p:cNvSpPr/>
            <p:nvPr/>
          </p:nvSpPr>
          <p:spPr bwMode="auto">
            <a:xfrm>
              <a:off x="2574925" y="4356100"/>
              <a:ext cx="766763" cy="538162"/>
            </a:xfrm>
            <a:custGeom>
              <a:gdLst>
                <a:gd fmla="*/ 690929 w 91" name="T0"/>
                <a:gd fmla="*/ 311125 h 64" name="T1"/>
                <a:gd fmla="*/ 210649 w 91" name="T2"/>
                <a:gd fmla="*/ 0 h 64" name="T3"/>
                <a:gd fmla="*/ 210649 w 91" name="T4"/>
                <a:gd fmla="*/ 0 h 64" name="T5"/>
                <a:gd fmla="*/ 0 w 91" name="T6"/>
                <a:gd fmla="*/ 0 h 64" name="T7"/>
                <a:gd fmla="*/ 0 w 91" name="T8"/>
                <a:gd fmla="*/ 529753 h 64" name="T9"/>
                <a:gd fmla="*/ 16852 w 91" name="T10"/>
                <a:gd fmla="*/ 529753 h 64" name="T11"/>
                <a:gd fmla="*/ 33704 w 91" name="T12"/>
                <a:gd fmla="*/ 529753 h 64" name="T13"/>
                <a:gd fmla="*/ 33704 w 91" name="T14"/>
                <a:gd fmla="*/ 529753 h 64" name="T15"/>
                <a:gd fmla="*/ 766763 w 91" name="T16"/>
                <a:gd fmla="*/ 378395 h 64" name="T17"/>
                <a:gd fmla="*/ 690929 w 91" name="T18"/>
                <a:gd fmla="*/ 311125 h 64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64" w="91">
                  <a:moveTo>
                    <a:pt x="82" y="37"/>
                  </a:moveTo>
                  <a:cubicBezTo>
                    <a:pt x="76" y="34"/>
                    <a:pt x="40" y="26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" y="64"/>
                    <a:pt x="2" y="63"/>
                    <a:pt x="2" y="63"/>
                  </a:cubicBezTo>
                  <a:cubicBezTo>
                    <a:pt x="3" y="63"/>
                    <a:pt x="3" y="63"/>
                    <a:pt x="4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52" y="62"/>
                    <a:pt x="91" y="55"/>
                    <a:pt x="91" y="45"/>
                  </a:cubicBezTo>
                  <a:cubicBezTo>
                    <a:pt x="91" y="42"/>
                    <a:pt x="88" y="40"/>
                    <a:pt x="82" y="37"/>
                  </a:cubicBezTo>
                  <a:close/>
                </a:path>
              </a:pathLst>
            </a:custGeom>
            <a:solidFill>
              <a:srgbClr val="E79E2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767" name="Freeform 20"/>
            <p:cNvSpPr/>
            <p:nvPr/>
          </p:nvSpPr>
          <p:spPr bwMode="auto">
            <a:xfrm flipH="1">
              <a:off x="2743200" y="4270375"/>
              <a:ext cx="0" cy="0"/>
            </a:xfrm>
            <a:custGeom>
              <a:gdLst>
                <a:gd fmla="*/ 0 60000 65536" name="T0"/>
                <a:gd fmla="*/ 0 60000 65536" name="T1"/>
                <a:gd fmla="*/ 0 60000 65536" name="T2"/>
                <a:gd fmla="*/ 0 60000 65536" name="T3"/>
              </a:gdLst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D7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768" name="Freeform 21"/>
            <p:cNvSpPr/>
            <p:nvPr/>
          </p:nvSpPr>
          <p:spPr bwMode="auto">
            <a:xfrm flipH="1">
              <a:off x="2768600" y="4330700"/>
              <a:ext cx="0" cy="0"/>
            </a:xfrm>
            <a:custGeom>
              <a:gdLst>
                <a:gd fmla="*/ 0 60000 65536" name="T0"/>
                <a:gd fmla="*/ 0 60000 65536" name="T1"/>
                <a:gd fmla="*/ 0 60000 65536" name="T2"/>
              </a:gdLst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D7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769" name="Freeform 22"/>
            <p:cNvSpPr/>
            <p:nvPr/>
          </p:nvSpPr>
          <p:spPr bwMode="auto">
            <a:xfrm>
              <a:off x="2339975" y="4051300"/>
              <a:ext cx="512763" cy="76200"/>
            </a:xfrm>
            <a:custGeom>
              <a:gdLst>
                <a:gd fmla="*/ 268990 w 61" name="T0"/>
                <a:gd fmla="*/ 76200 h 9" name="T1"/>
                <a:gd fmla="*/ 512763 w 61" name="T2"/>
                <a:gd fmla="*/ 76200 h 9" name="T3"/>
                <a:gd fmla="*/ 512763 w 61" name="T4"/>
                <a:gd fmla="*/ 8467 h 9" name="T5"/>
                <a:gd fmla="*/ 512763 w 61" name="T6"/>
                <a:gd fmla="*/ 0 h 9" name="T7"/>
                <a:gd fmla="*/ 268990 w 61" name="T8"/>
                <a:gd fmla="*/ 0 h 9" name="T9"/>
                <a:gd fmla="*/ 243773 w 61" name="T10"/>
                <a:gd fmla="*/ 0 h 9" name="T11"/>
                <a:gd fmla="*/ 0 w 61" name="T12"/>
                <a:gd fmla="*/ 0 h 9" name="T13"/>
                <a:gd fmla="*/ 0 w 61" name="T14"/>
                <a:gd fmla="*/ 8467 h 9" name="T15"/>
                <a:gd fmla="*/ 0 w 61" name="T16"/>
                <a:gd fmla="*/ 76200 h 9" name="T17"/>
                <a:gd fmla="*/ 243773 w 61" name="T18"/>
                <a:gd fmla="*/ 76200 h 9" name="T19"/>
                <a:gd fmla="*/ 268990 w 61" name="T20"/>
                <a:gd fmla="*/ 76200 h 9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9" w="61">
                  <a:moveTo>
                    <a:pt x="32" y="9"/>
                  </a:moveTo>
                  <a:cubicBezTo>
                    <a:pt x="61" y="9"/>
                    <a:pt x="61" y="9"/>
                    <a:pt x="61" y="9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1" y="1"/>
                    <a:pt x="61" y="0"/>
                    <a:pt x="6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9" y="9"/>
                    <a:pt x="29" y="9"/>
                    <a:pt x="29" y="9"/>
                  </a:cubicBezTo>
                  <a:lnTo>
                    <a:pt x="32" y="9"/>
                  </a:lnTo>
                  <a:close/>
                </a:path>
              </a:pathLst>
            </a:custGeom>
            <a:solidFill>
              <a:srgbClr val="E79E2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770" name="Freeform 23"/>
            <p:cNvSpPr/>
            <p:nvPr/>
          </p:nvSpPr>
          <p:spPr bwMode="auto">
            <a:xfrm>
              <a:off x="1698625" y="2139950"/>
              <a:ext cx="911225" cy="100012"/>
            </a:xfrm>
            <a:custGeom>
              <a:gdLst>
                <a:gd fmla="*/ 109684 w 108" name="T0"/>
                <a:gd fmla="*/ 0 h 12" name="T1"/>
                <a:gd fmla="*/ 911225 w 108" name="T2"/>
                <a:gd fmla="*/ 0 h 12" name="T3"/>
                <a:gd fmla="*/ 911225 w 108" name="T4"/>
                <a:gd fmla="*/ 100012 h 12" name="T5"/>
                <a:gd fmla="*/ 8437 w 108" name="T6"/>
                <a:gd fmla="*/ 100012 h 12" name="T7"/>
                <a:gd fmla="*/ 8437 w 108" name="T8"/>
                <a:gd fmla="*/ 100012 h 12" name="T9"/>
                <a:gd fmla="*/ 109684 w 108" name="T10"/>
                <a:gd fmla="*/ 0 h 12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2" w="108">
                  <a:moveTo>
                    <a:pt x="13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6"/>
                    <a:pt x="6" y="0"/>
                    <a:pt x="13" y="0"/>
                  </a:cubicBezTo>
                  <a:close/>
                </a:path>
              </a:pathLst>
            </a:custGeom>
            <a:solidFill>
              <a:srgbClr val="F8E95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771" name="Freeform 24"/>
            <p:cNvSpPr/>
            <p:nvPr/>
          </p:nvSpPr>
          <p:spPr bwMode="auto">
            <a:xfrm>
              <a:off x="1708150" y="2224088"/>
              <a:ext cx="901700" cy="201612"/>
            </a:xfrm>
            <a:custGeom>
              <a:gdLst>
                <a:gd fmla="*/ 901700 w 107" name="T0"/>
                <a:gd fmla="*/ 0 h 24" name="T1"/>
                <a:gd fmla="*/ 901700 w 107" name="T2"/>
                <a:gd fmla="*/ 201612 h 24" name="T3"/>
                <a:gd fmla="*/ 8427 w 107" name="T4"/>
                <a:gd fmla="*/ 201612 h 24" name="T5"/>
                <a:gd fmla="*/ 0 w 107" name="T6"/>
                <a:gd fmla="*/ 0 h 24" name="T7"/>
                <a:gd fmla="*/ 901700 w 107" name="T8"/>
                <a:gd fmla="*/ 0 h 2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24" w="107">
                  <a:moveTo>
                    <a:pt x="107" y="0"/>
                  </a:moveTo>
                  <a:cubicBezTo>
                    <a:pt x="107" y="24"/>
                    <a:pt x="107" y="24"/>
                    <a:pt x="107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15"/>
                    <a:pt x="0" y="7"/>
                    <a:pt x="0" y="0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8E95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772" name="Freeform 25"/>
            <p:cNvSpPr/>
            <p:nvPr/>
          </p:nvSpPr>
          <p:spPr bwMode="auto">
            <a:xfrm>
              <a:off x="2574925" y="2139950"/>
              <a:ext cx="919163" cy="100012"/>
            </a:xfrm>
            <a:custGeom>
              <a:gdLst>
                <a:gd fmla="*/ 809538 w 109" name="T0"/>
                <a:gd fmla="*/ 0 h 12" name="T1"/>
                <a:gd fmla="*/ 0 w 109" name="T2"/>
                <a:gd fmla="*/ 0 h 12" name="T3"/>
                <a:gd fmla="*/ 0 w 109" name="T4"/>
                <a:gd fmla="*/ 100012 h 12" name="T5"/>
                <a:gd fmla="*/ 910730 w 109" name="T6"/>
                <a:gd fmla="*/ 100012 h 12" name="T7"/>
                <a:gd fmla="*/ 910730 w 109" name="T8"/>
                <a:gd fmla="*/ 100012 h 12" name="T9"/>
                <a:gd fmla="*/ 809538 w 109" name="T10"/>
                <a:gd fmla="*/ 0 h 12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2" w="109">
                  <a:moveTo>
                    <a:pt x="9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9" y="6"/>
                    <a:pt x="102" y="0"/>
                    <a:pt x="96" y="0"/>
                  </a:cubicBezTo>
                  <a:close/>
                </a:path>
              </a:pathLst>
            </a:custGeom>
            <a:solidFill>
              <a:srgbClr val="F3D34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773" name="Freeform 26"/>
            <p:cNvSpPr/>
            <p:nvPr/>
          </p:nvSpPr>
          <p:spPr bwMode="auto">
            <a:xfrm>
              <a:off x="2574925" y="2224088"/>
              <a:ext cx="911225" cy="201612"/>
            </a:xfrm>
            <a:custGeom>
              <a:gdLst>
                <a:gd fmla="*/ 0 w 108" name="T0"/>
                <a:gd fmla="*/ 0 h 24" name="T1"/>
                <a:gd fmla="*/ 0 w 108" name="T2"/>
                <a:gd fmla="*/ 201612 h 24" name="T3"/>
                <a:gd fmla="*/ 902788 w 108" name="T4"/>
                <a:gd fmla="*/ 201612 h 24" name="T5"/>
                <a:gd fmla="*/ 911225 w 108" name="T6"/>
                <a:gd fmla="*/ 0 h 24" name="T7"/>
                <a:gd fmla="*/ 0 w 108" name="T8"/>
                <a:gd fmla="*/ 0 h 2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24" w="108">
                  <a:moveTo>
                    <a:pt x="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15"/>
                    <a:pt x="108" y="7"/>
                    <a:pt x="10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3D34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774" name="Freeform 27"/>
            <p:cNvSpPr/>
            <p:nvPr/>
          </p:nvSpPr>
          <p:spPr bwMode="auto">
            <a:xfrm>
              <a:off x="1563688" y="4700588"/>
              <a:ext cx="2055813" cy="758825"/>
            </a:xfrm>
            <a:custGeom>
              <a:gdLst>
                <a:gd fmla="*/ 2055813 w 244" name="T0"/>
                <a:gd fmla="*/ 682943 h 90" name="T1"/>
                <a:gd fmla="*/ 1971558 w 244" name="T2"/>
                <a:gd fmla="*/ 758825 h 90" name="T3"/>
                <a:gd fmla="*/ 75829 w 244" name="T4"/>
                <a:gd fmla="*/ 758825 h 90" name="T5"/>
                <a:gd fmla="*/ 0 w 244" name="T6"/>
                <a:gd fmla="*/ 682943 h 90" name="T7"/>
                <a:gd fmla="*/ 0 w 244" name="T8"/>
                <a:gd fmla="*/ 75883 h 90" name="T9"/>
                <a:gd fmla="*/ 75829 w 244" name="T10"/>
                <a:gd fmla="*/ 0 h 90" name="T11"/>
                <a:gd fmla="*/ 1971558 w 244" name="T12"/>
                <a:gd fmla="*/ 0 h 90" name="T13"/>
                <a:gd fmla="*/ 2055813 w 244" name="T14"/>
                <a:gd fmla="*/ 75883 h 90" name="T15"/>
                <a:gd fmla="*/ 2055813 w 244" name="T16"/>
                <a:gd fmla="*/ 682943 h 9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90" w="244">
                  <a:moveTo>
                    <a:pt x="244" y="81"/>
                  </a:moveTo>
                  <a:cubicBezTo>
                    <a:pt x="244" y="86"/>
                    <a:pt x="239" y="90"/>
                    <a:pt x="234" y="90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4" y="90"/>
                    <a:pt x="0" y="86"/>
                    <a:pt x="0" y="8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9" y="0"/>
                    <a:pt x="244" y="4"/>
                    <a:pt x="244" y="9"/>
                  </a:cubicBezTo>
                  <a:lnTo>
                    <a:pt x="244" y="81"/>
                  </a:lnTo>
                  <a:close/>
                </a:path>
              </a:pathLst>
            </a:custGeom>
            <a:solidFill>
              <a:srgbClr val="6A3C1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775" name="Freeform 28"/>
            <p:cNvSpPr/>
            <p:nvPr/>
          </p:nvSpPr>
          <p:spPr bwMode="auto">
            <a:xfrm>
              <a:off x="1757363" y="4903788"/>
              <a:ext cx="1660525" cy="361950"/>
            </a:xfrm>
            <a:custGeom>
              <a:gdLst>
                <a:gd fmla="*/ 1660525 w 197" name="T0"/>
                <a:gd fmla="*/ 260941 h 43" name="T1"/>
                <a:gd fmla="*/ 1559376 w 197" name="T2"/>
                <a:gd fmla="*/ 361950 h 43" name="T3"/>
                <a:gd fmla="*/ 101149 w 197" name="T4"/>
                <a:gd fmla="*/ 361950 h 43" name="T5"/>
                <a:gd fmla="*/ 0 w 197" name="T6"/>
                <a:gd fmla="*/ 260941 h 43" name="T7"/>
                <a:gd fmla="*/ 0 w 197" name="T8"/>
                <a:gd fmla="*/ 92592 h 43" name="T9"/>
                <a:gd fmla="*/ 101149 w 197" name="T10"/>
                <a:gd fmla="*/ 0 h 43" name="T11"/>
                <a:gd fmla="*/ 1559376 w 197" name="T12"/>
                <a:gd fmla="*/ 0 h 43" name="T13"/>
                <a:gd fmla="*/ 1660525 w 197" name="T14"/>
                <a:gd fmla="*/ 92592 h 43" name="T15"/>
                <a:gd fmla="*/ 1660525 w 197" name="T16"/>
                <a:gd fmla="*/ 260941 h 43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43" w="197">
                  <a:moveTo>
                    <a:pt x="197" y="31"/>
                  </a:moveTo>
                  <a:cubicBezTo>
                    <a:pt x="197" y="37"/>
                    <a:pt x="192" y="43"/>
                    <a:pt x="185" y="4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6" y="43"/>
                    <a:pt x="0" y="37"/>
                    <a:pt x="0" y="3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92" y="0"/>
                    <a:pt x="197" y="5"/>
                    <a:pt x="197" y="11"/>
                  </a:cubicBezTo>
                  <a:lnTo>
                    <a:pt x="197" y="31"/>
                  </a:lnTo>
                  <a:close/>
                </a:path>
              </a:pathLst>
            </a:custGeom>
            <a:solidFill>
              <a:srgbClr val="E48C2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31749" name="文本框 35"/>
          <p:cNvSpPr txBox="1">
            <a:spLocks noChangeArrowheads="1"/>
          </p:cNvSpPr>
          <p:nvPr/>
        </p:nvSpPr>
        <p:spPr bwMode="auto">
          <a:xfrm>
            <a:off x="5711825" y="3889375"/>
            <a:ext cx="52943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1600">
                <a:solidFill>
                  <a:srgbClr val="4040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</a:t>
            </a:r>
          </a:p>
        </p:txBody>
      </p:sp>
      <p:sp>
        <p:nvSpPr>
          <p:cNvPr id="31750" name="文本框 36"/>
          <p:cNvSpPr txBox="1">
            <a:spLocks noChangeArrowheads="1"/>
          </p:cNvSpPr>
          <p:nvPr/>
        </p:nvSpPr>
        <p:spPr bwMode="auto">
          <a:xfrm>
            <a:off x="5711825" y="2690813"/>
            <a:ext cx="52943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1600">
                <a:solidFill>
                  <a:srgbClr val="4040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A6DA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2770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115888" y="1266825"/>
            <a:ext cx="5432426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文本框 5"/>
          <p:cNvSpPr txBox="1">
            <a:spLocks noChangeArrowheads="1"/>
          </p:cNvSpPr>
          <p:nvPr/>
        </p:nvSpPr>
        <p:spPr bwMode="auto">
          <a:xfrm>
            <a:off x="7562849" y="2382838"/>
            <a:ext cx="3571875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6600">
                <a:solidFill>
                  <a:srgbClr val="2E4C6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关于我们</a:t>
            </a:r>
          </a:p>
        </p:txBody>
      </p:sp>
      <p:sp>
        <p:nvSpPr>
          <p:cNvPr id="32772" name="文本框 6"/>
          <p:cNvSpPr txBox="1">
            <a:spLocks noChangeArrowheads="1"/>
          </p:cNvSpPr>
          <p:nvPr/>
        </p:nvSpPr>
        <p:spPr bwMode="auto">
          <a:xfrm>
            <a:off x="7562849" y="3432175"/>
            <a:ext cx="3476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dist" eaLnBrk="1" hangingPunct="1"/>
            <a:r>
              <a:rPr altLang="zh-CN" lang="en-US">
                <a:solidFill>
                  <a:srgbClr val="2E4C6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ABOUT   US</a:t>
            </a:r>
          </a:p>
        </p:txBody>
      </p:sp>
      <p:sp>
        <p:nvSpPr>
          <p:cNvPr id="8" name="矩形 7"/>
          <p:cNvSpPr/>
          <p:nvPr/>
        </p:nvSpPr>
        <p:spPr>
          <a:xfrm>
            <a:off x="11134725" y="2533650"/>
            <a:ext cx="1057275" cy="1568450"/>
          </a:xfrm>
          <a:prstGeom prst="rect">
            <a:avLst/>
          </a:prstGeom>
          <a:solidFill>
            <a:srgbClr val="2E4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7648575" y="3886200"/>
            <a:ext cx="332422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3794" name="组合 4"/>
          <p:cNvGrpSpPr/>
          <p:nvPr/>
        </p:nvGrpSpPr>
        <p:grpSpPr>
          <a:xfrm flipV="1">
            <a:off x="4578350" y="936625"/>
            <a:ext cx="3035300" cy="46038"/>
            <a:chOff x="2435703" y="480263"/>
            <a:chExt cx="4402064" cy="45719"/>
          </a:xfrm>
        </p:grpSpPr>
        <p:sp>
          <p:nvSpPr>
            <p:cNvPr id="6" name="矩形 5"/>
            <p:cNvSpPr/>
            <p:nvPr/>
          </p:nvSpPr>
          <p:spPr>
            <a:xfrm>
              <a:off x="2435703" y="480263"/>
              <a:ext cx="1100516" cy="45719"/>
            </a:xfrm>
            <a:prstGeom prst="rect">
              <a:avLst/>
            </a:prstGeom>
            <a:solidFill>
              <a:srgbClr val="A8D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3536219" y="480263"/>
              <a:ext cx="1100516" cy="45719"/>
            </a:xfrm>
            <a:prstGeom prst="rect">
              <a:avLst/>
            </a:prstGeom>
            <a:solidFill>
              <a:srgbClr val="87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8" name="矩形 7"/>
            <p:cNvSpPr/>
            <p:nvPr/>
          </p:nvSpPr>
          <p:spPr>
            <a:xfrm>
              <a:off x="4636735" y="480263"/>
              <a:ext cx="1100516" cy="45719"/>
            </a:xfrm>
            <a:prstGeom prst="rect">
              <a:avLst/>
            </a:prstGeom>
            <a:solidFill>
              <a:srgbClr val="FED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9" name="矩形 8"/>
            <p:cNvSpPr/>
            <p:nvPr/>
          </p:nvSpPr>
          <p:spPr>
            <a:xfrm>
              <a:off x="5737251" y="480263"/>
              <a:ext cx="1100516" cy="45719"/>
            </a:xfrm>
            <a:prstGeom prst="rect">
              <a:avLst/>
            </a:prstGeom>
            <a:solidFill>
              <a:srgbClr val="ED6B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33795" name="文本框 9"/>
          <p:cNvSpPr txBox="1">
            <a:spLocks noChangeArrowheads="1"/>
          </p:cNvSpPr>
          <p:nvPr/>
        </p:nvSpPr>
        <p:spPr bwMode="auto">
          <a:xfrm>
            <a:off x="5040313" y="534988"/>
            <a:ext cx="257333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>
                <a:latin charset="0" panose="020b0604020202020204" pitchFamily="34" typeface="Arial"/>
                <a:cs charset="0" panose="020b0604020202020204" pitchFamily="34" typeface="Arial"/>
              </a:rPr>
              <a:t>YOUR TEXT HERE</a:t>
            </a:r>
          </a:p>
        </p:txBody>
      </p:sp>
      <p:pic>
        <p:nvPicPr>
          <p:cNvPr id="33796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30797" t="-2"/>
          <a:stretch>
            <a:fillRect/>
          </a:stretch>
        </p:blipFill>
        <p:spPr bwMode="auto">
          <a:xfrm>
            <a:off x="5237163" y="2001838"/>
            <a:ext cx="5694362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组合 11"/>
          <p:cNvGrpSpPr/>
          <p:nvPr/>
        </p:nvGrpSpPr>
        <p:grpSpPr>
          <a:xfrm>
            <a:off x="1168400" y="2222500"/>
            <a:ext cx="3305175" cy="3133725"/>
            <a:chOff x="677128" y="1201942"/>
            <a:chExt cx="4161822" cy="4150121"/>
          </a:xfrm>
        </p:grpSpPr>
        <p:grpSp>
          <p:nvGrpSpPr>
            <p:cNvPr id="33798" name="组合 12"/>
            <p:cNvGrpSpPr/>
            <p:nvPr/>
          </p:nvGrpSpPr>
          <p:grpSpPr>
            <a:xfrm>
              <a:off x="677128" y="1201942"/>
              <a:ext cx="4131677" cy="1065277"/>
              <a:chOff x="7093494" y="85758"/>
              <a:chExt cx="4131677" cy="1065277"/>
            </a:xfrm>
          </p:grpSpPr>
          <p:sp>
            <p:nvSpPr>
              <p:cNvPr id="33807" name="文本框 21"/>
              <p:cNvSpPr txBox="1">
                <a:spLocks noChangeArrowheads="1"/>
              </p:cNvSpPr>
              <p:nvPr/>
            </p:nvSpPr>
            <p:spPr bwMode="auto">
              <a:xfrm>
                <a:off x="7093494" y="843258"/>
                <a:ext cx="4131677" cy="4036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r>
                  <a:rPr altLang="en-US" lang="zh-CN" sz="1400">
                    <a:solidFill>
                      <a:srgbClr val="7F7F7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我们工作室致力于专业PPT模板的发布</a:t>
                </a:r>
              </a:p>
            </p:txBody>
          </p:sp>
          <p:sp>
            <p:nvSpPr>
              <p:cNvPr id="33808" name="文本框 22"/>
              <p:cNvSpPr txBox="1">
                <a:spLocks noChangeArrowheads="1"/>
              </p:cNvSpPr>
              <p:nvPr/>
            </p:nvSpPr>
            <p:spPr bwMode="auto">
              <a:xfrm>
                <a:off x="7093495" y="459975"/>
                <a:ext cx="1961613" cy="4036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r>
                  <a:rPr altLang="en-US" lang="zh-CN" sz="1400">
                    <a:solidFill>
                      <a:srgbClr val="7F7F7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添加您的副标题</a:t>
                </a:r>
              </a:p>
            </p:txBody>
          </p:sp>
          <p:sp>
            <p:nvSpPr>
              <p:cNvPr id="33809" name="文本框 23"/>
              <p:cNvSpPr txBox="1">
                <a:spLocks noChangeArrowheads="1"/>
              </p:cNvSpPr>
              <p:nvPr/>
            </p:nvSpPr>
            <p:spPr bwMode="auto">
              <a:xfrm>
                <a:off x="7093494" y="85758"/>
                <a:ext cx="3110717" cy="484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r>
                  <a:rPr altLang="en-US" b="1" lang="zh-CN">
                    <a:solidFill>
                      <a:srgbClr val="2E4C64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单击添加标题</a:t>
                </a:r>
              </a:p>
            </p:txBody>
          </p:sp>
        </p:grpSp>
        <p:grpSp>
          <p:nvGrpSpPr>
            <p:cNvPr id="33799" name="组合 13"/>
            <p:cNvGrpSpPr/>
            <p:nvPr/>
          </p:nvGrpSpPr>
          <p:grpSpPr>
            <a:xfrm>
              <a:off x="707273" y="2699146"/>
              <a:ext cx="4131677" cy="1065277"/>
              <a:chOff x="7093494" y="85758"/>
              <a:chExt cx="4131677" cy="1065277"/>
            </a:xfrm>
          </p:grpSpPr>
          <p:sp>
            <p:nvSpPr>
              <p:cNvPr id="33804" name="文本框 18"/>
              <p:cNvSpPr txBox="1">
                <a:spLocks noChangeArrowheads="1"/>
              </p:cNvSpPr>
              <p:nvPr/>
            </p:nvSpPr>
            <p:spPr bwMode="auto">
              <a:xfrm>
                <a:off x="7093494" y="843258"/>
                <a:ext cx="4131677" cy="4036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r>
                  <a:rPr altLang="en-US" lang="zh-CN" sz="1400">
                    <a:solidFill>
                      <a:srgbClr val="7F7F7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我们工作室致力于专业PPT模板的发布</a:t>
                </a:r>
              </a:p>
            </p:txBody>
          </p:sp>
          <p:sp>
            <p:nvSpPr>
              <p:cNvPr id="33805" name="文本框 19"/>
              <p:cNvSpPr txBox="1">
                <a:spLocks noChangeArrowheads="1"/>
              </p:cNvSpPr>
              <p:nvPr/>
            </p:nvSpPr>
            <p:spPr bwMode="auto">
              <a:xfrm>
                <a:off x="7093494" y="459975"/>
                <a:ext cx="1961613" cy="4036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r>
                  <a:rPr altLang="en-US" lang="zh-CN" sz="1400">
                    <a:solidFill>
                      <a:srgbClr val="7F7F7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添加您的副标题</a:t>
                </a:r>
              </a:p>
            </p:txBody>
          </p:sp>
          <p:sp>
            <p:nvSpPr>
              <p:cNvPr id="33806" name="文本框 20"/>
              <p:cNvSpPr txBox="1">
                <a:spLocks noChangeArrowheads="1"/>
              </p:cNvSpPr>
              <p:nvPr/>
            </p:nvSpPr>
            <p:spPr bwMode="auto">
              <a:xfrm>
                <a:off x="7093494" y="85758"/>
                <a:ext cx="3110717" cy="484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r>
                  <a:rPr altLang="en-US" b="1" lang="zh-CN">
                    <a:solidFill>
                      <a:srgbClr val="2E4C64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单击添加标题</a:t>
                </a:r>
              </a:p>
            </p:txBody>
          </p:sp>
        </p:grpSp>
        <p:grpSp>
          <p:nvGrpSpPr>
            <p:cNvPr id="33800" name="组合 14"/>
            <p:cNvGrpSpPr/>
            <p:nvPr/>
          </p:nvGrpSpPr>
          <p:grpSpPr>
            <a:xfrm>
              <a:off x="677128" y="4286786"/>
              <a:ext cx="4131677" cy="1065277"/>
              <a:chOff x="7093494" y="85758"/>
              <a:chExt cx="4131677" cy="1065277"/>
            </a:xfrm>
          </p:grpSpPr>
          <p:sp>
            <p:nvSpPr>
              <p:cNvPr id="33801" name="文本框 15"/>
              <p:cNvSpPr txBox="1">
                <a:spLocks noChangeArrowheads="1"/>
              </p:cNvSpPr>
              <p:nvPr/>
            </p:nvSpPr>
            <p:spPr bwMode="auto">
              <a:xfrm>
                <a:off x="7093494" y="843259"/>
                <a:ext cx="4131677" cy="4036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r>
                  <a:rPr altLang="en-US" lang="zh-CN" sz="1400">
                    <a:solidFill>
                      <a:srgbClr val="7F7F7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我们工作室致力于专业PPT模板的发布</a:t>
                </a:r>
              </a:p>
            </p:txBody>
          </p:sp>
          <p:sp>
            <p:nvSpPr>
              <p:cNvPr id="33802" name="文本框 16"/>
              <p:cNvSpPr txBox="1">
                <a:spLocks noChangeArrowheads="1"/>
              </p:cNvSpPr>
              <p:nvPr/>
            </p:nvSpPr>
            <p:spPr bwMode="auto">
              <a:xfrm>
                <a:off x="7093495" y="459976"/>
                <a:ext cx="1961613" cy="4036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r>
                  <a:rPr altLang="en-US" lang="zh-CN" sz="1400">
                    <a:solidFill>
                      <a:srgbClr val="7F7F7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添加您的副标题</a:t>
                </a:r>
              </a:p>
            </p:txBody>
          </p:sp>
          <p:sp>
            <p:nvSpPr>
              <p:cNvPr id="33803" name="文本框 17"/>
              <p:cNvSpPr txBox="1">
                <a:spLocks noChangeArrowheads="1"/>
              </p:cNvSpPr>
              <p:nvPr/>
            </p:nvSpPr>
            <p:spPr bwMode="auto">
              <a:xfrm>
                <a:off x="7093494" y="85759"/>
                <a:ext cx="3110717" cy="484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r>
                  <a:rPr altLang="en-US" b="1" lang="zh-CN">
                    <a:solidFill>
                      <a:srgbClr val="2E4C64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单击添加标题</a:t>
                </a:r>
              </a:p>
            </p:txBody>
          </p:sp>
        </p:grpSp>
      </p:grp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4818" name="组合 4"/>
          <p:cNvGrpSpPr/>
          <p:nvPr/>
        </p:nvGrpSpPr>
        <p:grpSpPr>
          <a:xfrm flipV="1">
            <a:off x="4578350" y="936625"/>
            <a:ext cx="3035300" cy="46038"/>
            <a:chOff x="2435703" y="480263"/>
            <a:chExt cx="4402064" cy="45719"/>
          </a:xfrm>
        </p:grpSpPr>
        <p:sp>
          <p:nvSpPr>
            <p:cNvPr id="6" name="矩形 5"/>
            <p:cNvSpPr/>
            <p:nvPr/>
          </p:nvSpPr>
          <p:spPr>
            <a:xfrm>
              <a:off x="2435703" y="480263"/>
              <a:ext cx="1100516" cy="45719"/>
            </a:xfrm>
            <a:prstGeom prst="rect">
              <a:avLst/>
            </a:prstGeom>
            <a:solidFill>
              <a:srgbClr val="A8D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3536219" y="480263"/>
              <a:ext cx="1100516" cy="45719"/>
            </a:xfrm>
            <a:prstGeom prst="rect">
              <a:avLst/>
            </a:prstGeom>
            <a:solidFill>
              <a:srgbClr val="87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8" name="矩形 7"/>
            <p:cNvSpPr/>
            <p:nvPr/>
          </p:nvSpPr>
          <p:spPr>
            <a:xfrm>
              <a:off x="4636735" y="480263"/>
              <a:ext cx="1100516" cy="45719"/>
            </a:xfrm>
            <a:prstGeom prst="rect">
              <a:avLst/>
            </a:prstGeom>
            <a:solidFill>
              <a:srgbClr val="FED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9" name="矩形 8"/>
            <p:cNvSpPr/>
            <p:nvPr/>
          </p:nvSpPr>
          <p:spPr>
            <a:xfrm>
              <a:off x="5737251" y="480263"/>
              <a:ext cx="1100516" cy="45719"/>
            </a:xfrm>
            <a:prstGeom prst="rect">
              <a:avLst/>
            </a:prstGeom>
            <a:solidFill>
              <a:srgbClr val="ED6B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34819" name="文本框 9"/>
          <p:cNvSpPr txBox="1">
            <a:spLocks noChangeArrowheads="1"/>
          </p:cNvSpPr>
          <p:nvPr/>
        </p:nvSpPr>
        <p:spPr bwMode="auto">
          <a:xfrm>
            <a:off x="5040313" y="534988"/>
            <a:ext cx="257333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>
                <a:latin charset="0" panose="020b0604020202020204" pitchFamily="34" typeface="Arial"/>
                <a:cs charset="0" panose="020b0604020202020204" pitchFamily="34" typeface="Arial"/>
              </a:rPr>
              <a:t>YOUR TEXT HERE</a:t>
            </a:r>
          </a:p>
        </p:txBody>
      </p:sp>
      <p:grpSp>
        <p:nvGrpSpPr>
          <p:cNvPr id="34820" name="组合 10"/>
          <p:cNvGrpSpPr/>
          <p:nvPr/>
        </p:nvGrpSpPr>
        <p:grpSpPr>
          <a:xfrm>
            <a:off x="0" y="0"/>
            <a:ext cx="12192000" cy="6858000"/>
            <a:chExt cx="12192000" cy="6858000"/>
          </a:xfrm>
        </p:grpSpPr>
        <p:pic>
          <p:nvPicPr>
            <p:cNvPr id="34823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13779" l="119" r="-119" t="26283"/>
            <a:stretch>
              <a:fillRect/>
            </a:stretch>
          </p:blipFill>
          <p:spPr bwMode="auto">
            <a:xfrm>
              <a:off x="0" y="0"/>
              <a:ext cx="12192000" cy="5429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矩形 12"/>
            <p:cNvSpPr/>
            <p:nvPr/>
          </p:nvSpPr>
          <p:spPr>
            <a:xfrm>
              <a:off x="0" y="4692650"/>
              <a:ext cx="12192000" cy="2165350"/>
            </a:xfrm>
            <a:prstGeom prst="rect">
              <a:avLst/>
            </a:prstGeom>
            <a:solidFill>
              <a:srgbClr val="2E4C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34821" name="矩形 13"/>
          <p:cNvSpPr>
            <a:spLocks noChangeArrowheads="1"/>
          </p:cNvSpPr>
          <p:nvPr/>
        </p:nvSpPr>
        <p:spPr bwMode="auto">
          <a:xfrm>
            <a:off x="2720975" y="5278438"/>
            <a:ext cx="7580313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altLang="en-US" lang="zh-CN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我们工作室致力于专业PPT模板的发布，并为您提供专业的PPT个性定制服务。我们秉承“给您演示的光和热”的理念，为您分担职场压力,让您的每一次亮相都信心澎湃。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913135" y="5454014"/>
            <a:ext cx="634260" cy="689614"/>
            <a:chOff x="5130800" y="1241425"/>
            <a:chExt cx="436563" cy="474663"/>
          </a:xfrm>
          <a:solidFill>
            <a:schemeClr val="bg1"/>
          </a:solidFill>
        </p:grpSpPr>
        <p:sp>
          <p:nvSpPr>
            <p:cNvPr id="16" name="Freeform 70"/>
            <p:cNvSpPr>
              <a:spLocks noEditPoints="1"/>
            </p:cNvSpPr>
            <p:nvPr/>
          </p:nvSpPr>
          <p:spPr bwMode="auto">
            <a:xfrm>
              <a:off x="5130800" y="1241425"/>
              <a:ext cx="338138" cy="455613"/>
            </a:xfrm>
            <a:custGeom>
              <a:gdLst>
                <a:gd fmla="*/ 80 w 136" name="T0"/>
                <a:gd fmla="*/ 156 h 184" name="T1"/>
                <a:gd fmla="*/ 68 w 136" name="T2"/>
                <a:gd fmla="*/ 168 h 184" name="T3"/>
                <a:gd fmla="*/ 56 w 136" name="T4"/>
                <a:gd fmla="*/ 156 h 184" name="T5"/>
                <a:gd fmla="*/ 68 w 136" name="T6"/>
                <a:gd fmla="*/ 144 h 184" name="T7"/>
                <a:gd fmla="*/ 80 w 136" name="T8"/>
                <a:gd fmla="*/ 156 h 184" name="T9"/>
                <a:gd fmla="*/ 80 w 136" name="T10"/>
                <a:gd fmla="*/ 136 h 184" name="T11"/>
                <a:gd fmla="*/ 20 w 136" name="T12"/>
                <a:gd fmla="*/ 136 h 184" name="T13"/>
                <a:gd fmla="*/ 16 w 136" name="T14"/>
                <a:gd fmla="*/ 132 h 184" name="T15"/>
                <a:gd fmla="*/ 16 w 136" name="T16"/>
                <a:gd fmla="*/ 36 h 184" name="T17"/>
                <a:gd fmla="*/ 20 w 136" name="T18"/>
                <a:gd fmla="*/ 32 h 184" name="T19"/>
                <a:gd fmla="*/ 116 w 136" name="T20"/>
                <a:gd fmla="*/ 32 h 184" name="T21"/>
                <a:gd fmla="*/ 120 w 136" name="T22"/>
                <a:gd fmla="*/ 36 h 184" name="T23"/>
                <a:gd fmla="*/ 120 w 136" name="T24"/>
                <a:gd fmla="*/ 40 h 184" name="T25"/>
                <a:gd fmla="*/ 136 w 136" name="T26"/>
                <a:gd fmla="*/ 40 h 184" name="T27"/>
                <a:gd fmla="*/ 136 w 136" name="T28"/>
                <a:gd fmla="*/ 12 h 184" name="T29"/>
                <a:gd fmla="*/ 124 w 136" name="T30"/>
                <a:gd fmla="*/ 0 h 184" name="T31"/>
                <a:gd fmla="*/ 12 w 136" name="T32"/>
                <a:gd fmla="*/ 0 h 184" name="T33"/>
                <a:gd fmla="*/ 0 w 136" name="T34"/>
                <a:gd fmla="*/ 12 h 184" name="T35"/>
                <a:gd fmla="*/ 0 w 136" name="T36"/>
                <a:gd fmla="*/ 172 h 184" name="T37"/>
                <a:gd fmla="*/ 12 w 136" name="T38"/>
                <a:gd fmla="*/ 184 h 184" name="T39"/>
                <a:gd fmla="*/ 81 w 136" name="T40"/>
                <a:gd fmla="*/ 184 h 184" name="T41"/>
                <a:gd fmla="*/ 80 w 136" name="T42"/>
                <a:gd fmla="*/ 180 h 184" name="T43"/>
                <a:gd fmla="*/ 80 w 136" name="T44"/>
                <a:gd fmla="*/ 156 h 184" name="T45"/>
                <a:gd fmla="*/ 65 w 136" name="T46"/>
                <a:gd fmla="*/ 17 h 184" name="T47"/>
                <a:gd fmla="*/ 71 w 136" name="T48"/>
                <a:gd fmla="*/ 17 h 184" name="T49"/>
                <a:gd fmla="*/ 72 w 136" name="T50"/>
                <a:gd fmla="*/ 20 h 184" name="T51"/>
                <a:gd fmla="*/ 71 w 136" name="T52"/>
                <a:gd fmla="*/ 23 h 184" name="T53"/>
                <a:gd fmla="*/ 68 w 136" name="T54"/>
                <a:gd fmla="*/ 24 h 184" name="T55"/>
                <a:gd fmla="*/ 65 w 136" name="T56"/>
                <a:gd fmla="*/ 23 h 184" name="T57"/>
                <a:gd fmla="*/ 64 w 136" name="T58"/>
                <a:gd fmla="*/ 20 h 184" name="T59"/>
                <a:gd fmla="*/ 65 w 136" name="T60"/>
                <a:gd fmla="*/ 17 h 184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184" w="136">
                  <a:moveTo>
                    <a:pt x="80" y="156"/>
                  </a:moveTo>
                  <a:cubicBezTo>
                    <a:pt x="80" y="162"/>
                    <a:pt x="75" y="168"/>
                    <a:pt x="68" y="168"/>
                  </a:cubicBezTo>
                  <a:cubicBezTo>
                    <a:pt x="62" y="168"/>
                    <a:pt x="56" y="162"/>
                    <a:pt x="56" y="156"/>
                  </a:cubicBezTo>
                  <a:cubicBezTo>
                    <a:pt x="56" y="149"/>
                    <a:pt x="62" y="144"/>
                    <a:pt x="68" y="144"/>
                  </a:cubicBezTo>
                  <a:cubicBezTo>
                    <a:pt x="75" y="144"/>
                    <a:pt x="80" y="149"/>
                    <a:pt x="80" y="156"/>
                  </a:cubicBezTo>
                  <a:cubicBezTo>
                    <a:pt x="80" y="136"/>
                    <a:pt x="80" y="136"/>
                    <a:pt x="80" y="136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18" y="136"/>
                    <a:pt x="16" y="134"/>
                    <a:pt x="16" y="132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4"/>
                    <a:pt x="18" y="32"/>
                    <a:pt x="20" y="32"/>
                  </a:cubicBezTo>
                  <a:cubicBezTo>
                    <a:pt x="116" y="32"/>
                    <a:pt x="116" y="32"/>
                    <a:pt x="116" y="32"/>
                  </a:cubicBezTo>
                  <a:cubicBezTo>
                    <a:pt x="118" y="32"/>
                    <a:pt x="120" y="34"/>
                    <a:pt x="120" y="36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36" y="40"/>
                    <a:pt x="136" y="40"/>
                    <a:pt x="136" y="40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5"/>
                    <a:pt x="131" y="0"/>
                    <a:pt x="12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8"/>
                    <a:pt x="6" y="184"/>
                    <a:pt x="12" y="184"/>
                  </a:cubicBezTo>
                  <a:cubicBezTo>
                    <a:pt x="81" y="184"/>
                    <a:pt x="81" y="184"/>
                    <a:pt x="81" y="184"/>
                  </a:cubicBezTo>
                  <a:cubicBezTo>
                    <a:pt x="80" y="183"/>
                    <a:pt x="80" y="181"/>
                    <a:pt x="80" y="180"/>
                  </a:cubicBezTo>
                  <a:lnTo>
                    <a:pt x="80" y="156"/>
                  </a:lnTo>
                  <a:close/>
                  <a:moveTo>
                    <a:pt x="65" y="17"/>
                  </a:moveTo>
                  <a:cubicBezTo>
                    <a:pt x="67" y="16"/>
                    <a:pt x="70" y="16"/>
                    <a:pt x="71" y="17"/>
                  </a:cubicBezTo>
                  <a:cubicBezTo>
                    <a:pt x="72" y="18"/>
                    <a:pt x="72" y="19"/>
                    <a:pt x="72" y="20"/>
                  </a:cubicBezTo>
                  <a:cubicBezTo>
                    <a:pt x="72" y="21"/>
                    <a:pt x="72" y="22"/>
                    <a:pt x="71" y="23"/>
                  </a:cubicBezTo>
                  <a:cubicBezTo>
                    <a:pt x="70" y="23"/>
                    <a:pt x="69" y="24"/>
                    <a:pt x="68" y="24"/>
                  </a:cubicBezTo>
                  <a:cubicBezTo>
                    <a:pt x="67" y="24"/>
                    <a:pt x="66" y="23"/>
                    <a:pt x="65" y="23"/>
                  </a:cubicBezTo>
                  <a:cubicBezTo>
                    <a:pt x="65" y="22"/>
                    <a:pt x="64" y="21"/>
                    <a:pt x="64" y="20"/>
                  </a:cubicBezTo>
                  <a:cubicBezTo>
                    <a:pt x="64" y="19"/>
                    <a:pt x="65" y="18"/>
                    <a:pt x="65" y="17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bIns="40148" lIns="80296" rIns="80296" tIns="40148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581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71"/>
            <p:cNvSpPr>
              <a:spLocks noEditPoints="1"/>
            </p:cNvSpPr>
            <p:nvPr/>
          </p:nvSpPr>
          <p:spPr bwMode="auto">
            <a:xfrm>
              <a:off x="5348288" y="1360488"/>
              <a:ext cx="219075" cy="355600"/>
            </a:xfrm>
            <a:custGeom>
              <a:gdLst>
                <a:gd fmla="*/ 76 w 88" name="T0"/>
                <a:gd fmla="*/ 0 h 144" name="T1"/>
                <a:gd fmla="*/ 12 w 88" name="T2"/>
                <a:gd fmla="*/ 0 h 144" name="T3"/>
                <a:gd fmla="*/ 0 w 88" name="T4"/>
                <a:gd fmla="*/ 12 h 144" name="T5"/>
                <a:gd fmla="*/ 0 w 88" name="T6"/>
                <a:gd fmla="*/ 132 h 144" name="T7"/>
                <a:gd fmla="*/ 12 w 88" name="T8"/>
                <a:gd fmla="*/ 144 h 144" name="T9"/>
                <a:gd fmla="*/ 76 w 88" name="T10"/>
                <a:gd fmla="*/ 144 h 144" name="T11"/>
                <a:gd fmla="*/ 88 w 88" name="T12"/>
                <a:gd fmla="*/ 132 h 144" name="T13"/>
                <a:gd fmla="*/ 88 w 88" name="T14"/>
                <a:gd fmla="*/ 12 h 144" name="T15"/>
                <a:gd fmla="*/ 76 w 88" name="T16"/>
                <a:gd fmla="*/ 0 h 144" name="T17"/>
                <a:gd fmla="*/ 41 w 88" name="T18"/>
                <a:gd fmla="*/ 17 h 144" name="T19"/>
                <a:gd fmla="*/ 47 w 88" name="T20"/>
                <a:gd fmla="*/ 17 h 144" name="T21"/>
                <a:gd fmla="*/ 48 w 88" name="T22"/>
                <a:gd fmla="*/ 20 h 144" name="T23"/>
                <a:gd fmla="*/ 47 w 88" name="T24"/>
                <a:gd fmla="*/ 23 h 144" name="T25"/>
                <a:gd fmla="*/ 44 w 88" name="T26"/>
                <a:gd fmla="*/ 24 h 144" name="T27"/>
                <a:gd fmla="*/ 41 w 88" name="T28"/>
                <a:gd fmla="*/ 23 h 144" name="T29"/>
                <a:gd fmla="*/ 40 w 88" name="T30"/>
                <a:gd fmla="*/ 20 h 144" name="T31"/>
                <a:gd fmla="*/ 41 w 88" name="T32"/>
                <a:gd fmla="*/ 17 h 144" name="T33"/>
                <a:gd fmla="*/ 25 w 88" name="T34"/>
                <a:gd fmla="*/ 17 h 144" name="T35"/>
                <a:gd fmla="*/ 31 w 88" name="T36"/>
                <a:gd fmla="*/ 17 h 144" name="T37"/>
                <a:gd fmla="*/ 32 w 88" name="T38"/>
                <a:gd fmla="*/ 20 h 144" name="T39"/>
                <a:gd fmla="*/ 31 w 88" name="T40"/>
                <a:gd fmla="*/ 23 h 144" name="T41"/>
                <a:gd fmla="*/ 28 w 88" name="T42"/>
                <a:gd fmla="*/ 24 h 144" name="T43"/>
                <a:gd fmla="*/ 25 w 88" name="T44"/>
                <a:gd fmla="*/ 23 h 144" name="T45"/>
                <a:gd fmla="*/ 24 w 88" name="T46"/>
                <a:gd fmla="*/ 20 h 144" name="T47"/>
                <a:gd fmla="*/ 25 w 88" name="T48"/>
                <a:gd fmla="*/ 17 h 144" name="T49"/>
                <a:gd fmla="*/ 47 w 88" name="T50"/>
                <a:gd fmla="*/ 127 h 144" name="T51"/>
                <a:gd fmla="*/ 44 w 88" name="T52"/>
                <a:gd fmla="*/ 128 h 144" name="T53"/>
                <a:gd fmla="*/ 41 w 88" name="T54"/>
                <a:gd fmla="*/ 127 h 144" name="T55"/>
                <a:gd fmla="*/ 40 w 88" name="T56"/>
                <a:gd fmla="*/ 124 h 144" name="T57"/>
                <a:gd fmla="*/ 41 w 88" name="T58"/>
                <a:gd fmla="*/ 121 h 144" name="T59"/>
                <a:gd fmla="*/ 47 w 88" name="T60"/>
                <a:gd fmla="*/ 121 h 144" name="T61"/>
                <a:gd fmla="*/ 48 w 88" name="T62"/>
                <a:gd fmla="*/ 124 h 144" name="T63"/>
                <a:gd fmla="*/ 47 w 88" name="T64"/>
                <a:gd fmla="*/ 127 h 144" name="T65"/>
                <a:gd fmla="*/ 72 w 88" name="T66"/>
                <a:gd fmla="*/ 108 h 144" name="T67"/>
                <a:gd fmla="*/ 68 w 88" name="T68"/>
                <a:gd fmla="*/ 112 h 144" name="T69"/>
                <a:gd fmla="*/ 20 w 88" name="T70"/>
                <a:gd fmla="*/ 112 h 144" name="T71"/>
                <a:gd fmla="*/ 16 w 88" name="T72"/>
                <a:gd fmla="*/ 108 h 144" name="T73"/>
                <a:gd fmla="*/ 16 w 88" name="T74"/>
                <a:gd fmla="*/ 36 h 144" name="T75"/>
                <a:gd fmla="*/ 20 w 88" name="T76"/>
                <a:gd fmla="*/ 32 h 144" name="T77"/>
                <a:gd fmla="*/ 68 w 88" name="T78"/>
                <a:gd fmla="*/ 32 h 144" name="T79"/>
                <a:gd fmla="*/ 72 w 88" name="T80"/>
                <a:gd fmla="*/ 36 h 144" name="T81"/>
                <a:gd fmla="*/ 72 w 88" name="T82"/>
                <a:gd fmla="*/ 108 h 144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44" w="88">
                  <a:moveTo>
                    <a:pt x="76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8"/>
                    <a:pt x="6" y="144"/>
                    <a:pt x="12" y="144"/>
                  </a:cubicBezTo>
                  <a:cubicBezTo>
                    <a:pt x="76" y="144"/>
                    <a:pt x="76" y="144"/>
                    <a:pt x="76" y="144"/>
                  </a:cubicBezTo>
                  <a:cubicBezTo>
                    <a:pt x="83" y="144"/>
                    <a:pt x="88" y="138"/>
                    <a:pt x="88" y="13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5"/>
                    <a:pt x="83" y="0"/>
                    <a:pt x="76" y="0"/>
                  </a:cubicBezTo>
                  <a:close/>
                  <a:moveTo>
                    <a:pt x="41" y="17"/>
                  </a:moveTo>
                  <a:cubicBezTo>
                    <a:pt x="43" y="16"/>
                    <a:pt x="45" y="16"/>
                    <a:pt x="47" y="17"/>
                  </a:cubicBezTo>
                  <a:cubicBezTo>
                    <a:pt x="48" y="18"/>
                    <a:pt x="48" y="19"/>
                    <a:pt x="48" y="20"/>
                  </a:cubicBezTo>
                  <a:cubicBezTo>
                    <a:pt x="48" y="21"/>
                    <a:pt x="48" y="22"/>
                    <a:pt x="47" y="23"/>
                  </a:cubicBezTo>
                  <a:cubicBezTo>
                    <a:pt x="46" y="23"/>
                    <a:pt x="45" y="24"/>
                    <a:pt x="44" y="24"/>
                  </a:cubicBezTo>
                  <a:cubicBezTo>
                    <a:pt x="43" y="24"/>
                    <a:pt x="42" y="23"/>
                    <a:pt x="41" y="23"/>
                  </a:cubicBezTo>
                  <a:cubicBezTo>
                    <a:pt x="41" y="22"/>
                    <a:pt x="40" y="21"/>
                    <a:pt x="40" y="20"/>
                  </a:cubicBezTo>
                  <a:cubicBezTo>
                    <a:pt x="40" y="19"/>
                    <a:pt x="41" y="18"/>
                    <a:pt x="41" y="17"/>
                  </a:cubicBezTo>
                  <a:close/>
                  <a:moveTo>
                    <a:pt x="25" y="17"/>
                  </a:moveTo>
                  <a:cubicBezTo>
                    <a:pt x="27" y="16"/>
                    <a:pt x="30" y="16"/>
                    <a:pt x="31" y="17"/>
                  </a:cubicBezTo>
                  <a:cubicBezTo>
                    <a:pt x="32" y="18"/>
                    <a:pt x="32" y="19"/>
                    <a:pt x="32" y="20"/>
                  </a:cubicBezTo>
                  <a:cubicBezTo>
                    <a:pt x="32" y="21"/>
                    <a:pt x="32" y="22"/>
                    <a:pt x="31" y="23"/>
                  </a:cubicBezTo>
                  <a:cubicBezTo>
                    <a:pt x="30" y="23"/>
                    <a:pt x="29" y="24"/>
                    <a:pt x="28" y="24"/>
                  </a:cubicBezTo>
                  <a:cubicBezTo>
                    <a:pt x="27" y="24"/>
                    <a:pt x="26" y="23"/>
                    <a:pt x="25" y="23"/>
                  </a:cubicBezTo>
                  <a:cubicBezTo>
                    <a:pt x="25" y="22"/>
                    <a:pt x="24" y="21"/>
                    <a:pt x="24" y="20"/>
                  </a:cubicBezTo>
                  <a:cubicBezTo>
                    <a:pt x="24" y="19"/>
                    <a:pt x="25" y="18"/>
                    <a:pt x="25" y="17"/>
                  </a:cubicBezTo>
                  <a:close/>
                  <a:moveTo>
                    <a:pt x="47" y="127"/>
                  </a:moveTo>
                  <a:cubicBezTo>
                    <a:pt x="46" y="127"/>
                    <a:pt x="45" y="128"/>
                    <a:pt x="44" y="128"/>
                  </a:cubicBezTo>
                  <a:cubicBezTo>
                    <a:pt x="43" y="128"/>
                    <a:pt x="42" y="127"/>
                    <a:pt x="41" y="127"/>
                  </a:cubicBezTo>
                  <a:cubicBezTo>
                    <a:pt x="41" y="126"/>
                    <a:pt x="40" y="125"/>
                    <a:pt x="40" y="124"/>
                  </a:cubicBezTo>
                  <a:cubicBezTo>
                    <a:pt x="40" y="123"/>
                    <a:pt x="41" y="122"/>
                    <a:pt x="41" y="121"/>
                  </a:cubicBezTo>
                  <a:cubicBezTo>
                    <a:pt x="43" y="120"/>
                    <a:pt x="46" y="120"/>
                    <a:pt x="47" y="121"/>
                  </a:cubicBezTo>
                  <a:cubicBezTo>
                    <a:pt x="48" y="122"/>
                    <a:pt x="48" y="123"/>
                    <a:pt x="48" y="124"/>
                  </a:cubicBezTo>
                  <a:cubicBezTo>
                    <a:pt x="48" y="125"/>
                    <a:pt x="48" y="126"/>
                    <a:pt x="47" y="127"/>
                  </a:cubicBezTo>
                  <a:close/>
                  <a:moveTo>
                    <a:pt x="72" y="108"/>
                  </a:moveTo>
                  <a:cubicBezTo>
                    <a:pt x="72" y="110"/>
                    <a:pt x="70" y="112"/>
                    <a:pt x="68" y="112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18" y="112"/>
                    <a:pt x="16" y="110"/>
                    <a:pt x="16" y="108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4"/>
                    <a:pt x="18" y="32"/>
                    <a:pt x="20" y="3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70" y="32"/>
                    <a:pt x="72" y="34"/>
                    <a:pt x="72" y="36"/>
                  </a:cubicBezTo>
                  <a:lnTo>
                    <a:pt x="72" y="10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bIns="40148" lIns="80296" rIns="80296" tIns="40148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581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E4C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5842" name="组合 4"/>
          <p:cNvGrpSpPr/>
          <p:nvPr/>
        </p:nvGrpSpPr>
        <p:grpSpPr>
          <a:xfrm flipV="1">
            <a:off x="4578350" y="936625"/>
            <a:ext cx="3035300" cy="46038"/>
            <a:chOff x="2435703" y="480263"/>
            <a:chExt cx="4402064" cy="45719"/>
          </a:xfrm>
        </p:grpSpPr>
        <p:sp>
          <p:nvSpPr>
            <p:cNvPr id="6" name="矩形 5"/>
            <p:cNvSpPr/>
            <p:nvPr/>
          </p:nvSpPr>
          <p:spPr>
            <a:xfrm>
              <a:off x="2435703" y="480263"/>
              <a:ext cx="1100516" cy="45719"/>
            </a:xfrm>
            <a:prstGeom prst="rect">
              <a:avLst/>
            </a:prstGeom>
            <a:solidFill>
              <a:srgbClr val="A8D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3536219" y="480263"/>
              <a:ext cx="1100516" cy="45719"/>
            </a:xfrm>
            <a:prstGeom prst="rect">
              <a:avLst/>
            </a:prstGeom>
            <a:solidFill>
              <a:srgbClr val="87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8" name="矩形 7"/>
            <p:cNvSpPr/>
            <p:nvPr/>
          </p:nvSpPr>
          <p:spPr>
            <a:xfrm>
              <a:off x="4636735" y="480263"/>
              <a:ext cx="1100516" cy="45719"/>
            </a:xfrm>
            <a:prstGeom prst="rect">
              <a:avLst/>
            </a:prstGeom>
            <a:solidFill>
              <a:srgbClr val="FED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9" name="矩形 8"/>
            <p:cNvSpPr/>
            <p:nvPr/>
          </p:nvSpPr>
          <p:spPr>
            <a:xfrm>
              <a:off x="5737251" y="480263"/>
              <a:ext cx="1100516" cy="45719"/>
            </a:xfrm>
            <a:prstGeom prst="rect">
              <a:avLst/>
            </a:prstGeom>
            <a:solidFill>
              <a:srgbClr val="ED6B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35843" name="文本框 9"/>
          <p:cNvSpPr txBox="1">
            <a:spLocks noChangeArrowheads="1"/>
          </p:cNvSpPr>
          <p:nvPr/>
        </p:nvSpPr>
        <p:spPr bwMode="auto">
          <a:xfrm>
            <a:off x="5040313" y="534988"/>
            <a:ext cx="257333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TEXT HERE</a:t>
            </a:r>
          </a:p>
        </p:txBody>
      </p:sp>
      <p:pic>
        <p:nvPicPr>
          <p:cNvPr id="35844" name="图片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960563" y="2384425"/>
            <a:ext cx="1525587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图片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240213" y="2411413"/>
            <a:ext cx="15430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图片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37325" y="2381250"/>
            <a:ext cx="15367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图片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826500" y="2381250"/>
            <a:ext cx="1573213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矩形 60"/>
          <p:cNvSpPr>
            <a:spLocks noChangeArrowheads="1"/>
          </p:cNvSpPr>
          <p:nvPr/>
        </p:nvSpPr>
        <p:spPr bwMode="auto">
          <a:xfrm>
            <a:off x="1797050" y="4298950"/>
            <a:ext cx="1851025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我们工作室致力于专业PPT模板的发布，并为您提供专业的PPT个性定制服务。</a:t>
            </a:r>
          </a:p>
        </p:txBody>
      </p:sp>
      <p:sp>
        <p:nvSpPr>
          <p:cNvPr id="35849" name="矩形 61"/>
          <p:cNvSpPr>
            <a:spLocks noChangeArrowheads="1"/>
          </p:cNvSpPr>
          <p:nvPr/>
        </p:nvSpPr>
        <p:spPr bwMode="auto">
          <a:xfrm>
            <a:off x="4086225" y="4298950"/>
            <a:ext cx="1851025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我们工作室致力于专业PPT模板的发布，并为您提供专业的PPT个性定制服务。</a:t>
            </a:r>
          </a:p>
        </p:txBody>
      </p:sp>
      <p:sp>
        <p:nvSpPr>
          <p:cNvPr id="35850" name="矩形 62"/>
          <p:cNvSpPr>
            <a:spLocks noChangeArrowheads="1"/>
          </p:cNvSpPr>
          <p:nvPr/>
        </p:nvSpPr>
        <p:spPr bwMode="auto">
          <a:xfrm>
            <a:off x="6454774" y="4298950"/>
            <a:ext cx="1851025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我们工作室致力于专业PPT模板的发布，并为您提供专业的PPT个性定制服务。</a:t>
            </a:r>
          </a:p>
        </p:txBody>
      </p:sp>
      <p:sp>
        <p:nvSpPr>
          <p:cNvPr id="35851" name="矩形 63"/>
          <p:cNvSpPr>
            <a:spLocks noChangeArrowheads="1"/>
          </p:cNvSpPr>
          <p:nvPr/>
        </p:nvSpPr>
        <p:spPr bwMode="auto">
          <a:xfrm>
            <a:off x="8743949" y="4298950"/>
            <a:ext cx="1851025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我们工作室致力于专业PPT模板的发布，并为您提供专业的PPT个性定制服务。</a:t>
            </a:r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6866" name="组合 4"/>
          <p:cNvGrpSpPr/>
          <p:nvPr/>
        </p:nvGrpSpPr>
        <p:grpSpPr>
          <a:xfrm flipV="1">
            <a:off x="4578350" y="936625"/>
            <a:ext cx="3035300" cy="46038"/>
            <a:chOff x="2435703" y="480263"/>
            <a:chExt cx="4402064" cy="45719"/>
          </a:xfrm>
        </p:grpSpPr>
        <p:sp>
          <p:nvSpPr>
            <p:cNvPr id="6" name="矩形 5"/>
            <p:cNvSpPr/>
            <p:nvPr/>
          </p:nvSpPr>
          <p:spPr>
            <a:xfrm>
              <a:off x="2435703" y="480263"/>
              <a:ext cx="1100516" cy="45719"/>
            </a:xfrm>
            <a:prstGeom prst="rect">
              <a:avLst/>
            </a:prstGeom>
            <a:solidFill>
              <a:srgbClr val="A8D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3536219" y="480263"/>
              <a:ext cx="1100516" cy="45719"/>
            </a:xfrm>
            <a:prstGeom prst="rect">
              <a:avLst/>
            </a:prstGeom>
            <a:solidFill>
              <a:srgbClr val="87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8" name="矩形 7"/>
            <p:cNvSpPr/>
            <p:nvPr/>
          </p:nvSpPr>
          <p:spPr>
            <a:xfrm>
              <a:off x="4636735" y="480263"/>
              <a:ext cx="1100516" cy="45719"/>
            </a:xfrm>
            <a:prstGeom prst="rect">
              <a:avLst/>
            </a:prstGeom>
            <a:solidFill>
              <a:srgbClr val="FED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9" name="矩形 8"/>
            <p:cNvSpPr/>
            <p:nvPr/>
          </p:nvSpPr>
          <p:spPr>
            <a:xfrm>
              <a:off x="5737251" y="480263"/>
              <a:ext cx="1100516" cy="45719"/>
            </a:xfrm>
            <a:prstGeom prst="rect">
              <a:avLst/>
            </a:prstGeom>
            <a:solidFill>
              <a:srgbClr val="ED6B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36867" name="文本框 9"/>
          <p:cNvSpPr txBox="1">
            <a:spLocks noChangeArrowheads="1"/>
          </p:cNvSpPr>
          <p:nvPr/>
        </p:nvSpPr>
        <p:spPr bwMode="auto">
          <a:xfrm>
            <a:off x="5040313" y="534988"/>
            <a:ext cx="257333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>
                <a:latin charset="0" panose="020b0604020202020204" pitchFamily="34" typeface="Arial"/>
                <a:cs charset="0" panose="020b0604020202020204" pitchFamily="34" typeface="Arial"/>
              </a:rPr>
              <a:t>YOUR TEXT HERE</a:t>
            </a:r>
          </a:p>
        </p:txBody>
      </p:sp>
      <p:pic>
        <p:nvPicPr>
          <p:cNvPr id="36868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96925" y="2308225"/>
            <a:ext cx="5830888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796925" y="5059363"/>
            <a:ext cx="10026650" cy="10858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pic>
        <p:nvPicPr>
          <p:cNvPr id="36870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159500" y="1566863"/>
            <a:ext cx="5878513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6794500" y="2082800"/>
            <a:ext cx="4629150" cy="2562225"/>
          </a:xfrm>
          <a:prstGeom prst="rect">
            <a:avLst/>
          </a:prstGeom>
          <a:solidFill>
            <a:srgbClr val="7AC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36872" name="组合 14"/>
          <p:cNvGrpSpPr/>
          <p:nvPr/>
        </p:nvGrpSpPr>
        <p:grpSpPr>
          <a:xfrm>
            <a:off x="1154113" y="5222875"/>
            <a:ext cx="760412" cy="758825"/>
            <a:chOff x="1460425" y="5135008"/>
            <a:chExt cx="759934" cy="759934"/>
          </a:xfrm>
        </p:grpSpPr>
        <p:sp>
          <p:nvSpPr>
            <p:cNvPr id="16" name="椭圆 15"/>
            <p:cNvSpPr/>
            <p:nvPr/>
          </p:nvSpPr>
          <p:spPr>
            <a:xfrm>
              <a:off x="1460425" y="5135008"/>
              <a:ext cx="759934" cy="759934"/>
            </a:xfrm>
            <a:prstGeom prst="ellipse">
              <a:avLst/>
            </a:prstGeom>
            <a:solidFill>
              <a:srgbClr val="7ACD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pic>
          <p:nvPicPr>
            <p:cNvPr id="36876" name="图片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654087" y="5324789"/>
              <a:ext cx="372609" cy="38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73" name="矩形 17"/>
          <p:cNvSpPr>
            <a:spLocks noChangeArrowheads="1"/>
          </p:cNvSpPr>
          <p:nvPr/>
        </p:nvSpPr>
        <p:spPr bwMode="auto">
          <a:xfrm>
            <a:off x="1982788" y="5299075"/>
            <a:ext cx="5854700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/>
            <a:r>
              <a:rPr altLang="en-US" lang="zh-CN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</a:t>
            </a:r>
          </a:p>
        </p:txBody>
      </p:sp>
      <p:sp>
        <p:nvSpPr>
          <p:cNvPr id="19" name="直角三角形 18"/>
          <p:cNvSpPr/>
          <p:nvPr/>
        </p:nvSpPr>
        <p:spPr>
          <a:xfrm flipV="1">
            <a:off x="6800850" y="2090738"/>
            <a:ext cx="4622800" cy="2540000"/>
          </a:xfrm>
          <a:custGeom>
            <a:gdLst>
              <a:gd fmla="*/ 0 w 4623027" name="connsiteX0"/>
              <a:gd fmla="*/ 2540392 h 2540392" name="connsiteY0"/>
              <a:gd fmla="*/ 0 w 4623027" name="connsiteX1"/>
              <a:gd fmla="*/ 0 h 2540392" name="connsiteY1"/>
              <a:gd fmla="*/ 4623027 w 4623027" name="connsiteX2"/>
              <a:gd fmla="*/ 2540392 h 2540392" name="connsiteY2"/>
              <a:gd fmla="*/ 0 w 4623027" name="connsiteX3"/>
              <a:gd fmla="*/ 2540392 h 2540392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540392" w="4623027">
                <a:moveTo>
                  <a:pt x="0" y="2540392"/>
                </a:moveTo>
                <a:lnTo>
                  <a:pt x="0" y="0"/>
                </a:lnTo>
                <a:cubicBezTo>
                  <a:pt x="1294266" y="1775711"/>
                  <a:pt x="3241675" y="2317709"/>
                  <a:pt x="4623027" y="2540392"/>
                </a:cubicBezTo>
                <a:lnTo>
                  <a:pt x="0" y="2540392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ED1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7890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79400" y="2192338"/>
            <a:ext cx="6511925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文本框 5"/>
          <p:cNvSpPr txBox="1">
            <a:spLocks noChangeArrowheads="1"/>
          </p:cNvSpPr>
          <p:nvPr/>
        </p:nvSpPr>
        <p:spPr bwMode="auto">
          <a:xfrm>
            <a:off x="7562849" y="2382838"/>
            <a:ext cx="3571875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6600">
                <a:solidFill>
                  <a:srgbClr val="2E4C6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项目优势</a:t>
            </a:r>
          </a:p>
        </p:txBody>
      </p:sp>
      <p:sp>
        <p:nvSpPr>
          <p:cNvPr id="37892" name="文本框 6"/>
          <p:cNvSpPr txBox="1">
            <a:spLocks noChangeArrowheads="1"/>
          </p:cNvSpPr>
          <p:nvPr/>
        </p:nvSpPr>
        <p:spPr bwMode="auto">
          <a:xfrm>
            <a:off x="7562849" y="3432175"/>
            <a:ext cx="3476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dist" eaLnBrk="1" hangingPunct="1"/>
            <a:r>
              <a:rPr altLang="zh-CN" lang="en-US">
                <a:solidFill>
                  <a:srgbClr val="2E4C6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ADVANTAGE</a:t>
            </a:r>
          </a:p>
        </p:txBody>
      </p:sp>
      <p:sp>
        <p:nvSpPr>
          <p:cNvPr id="8" name="矩形 7"/>
          <p:cNvSpPr/>
          <p:nvPr/>
        </p:nvSpPr>
        <p:spPr>
          <a:xfrm>
            <a:off x="11134725" y="2533650"/>
            <a:ext cx="1057275" cy="1568450"/>
          </a:xfrm>
          <a:prstGeom prst="rect">
            <a:avLst/>
          </a:prstGeom>
          <a:solidFill>
            <a:srgbClr val="2E4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7648575" y="3886200"/>
            <a:ext cx="332422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8914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1192213"/>
            <a:ext cx="43688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矩形 11"/>
          <p:cNvSpPr>
            <a:spLocks noChangeArrowheads="1"/>
          </p:cNvSpPr>
          <p:nvPr/>
        </p:nvSpPr>
        <p:spPr bwMode="auto">
          <a:xfrm>
            <a:off x="5465762" y="1939925"/>
            <a:ext cx="5700712" cy="105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altLang="en-US" lang="zh-CN" sz="14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</a:t>
            </a:r>
          </a:p>
        </p:txBody>
      </p:sp>
      <p:grpSp>
        <p:nvGrpSpPr>
          <p:cNvPr id="38916" name="组合 12"/>
          <p:cNvGrpSpPr/>
          <p:nvPr/>
        </p:nvGrpSpPr>
        <p:grpSpPr>
          <a:xfrm>
            <a:off x="5465763" y="3741738"/>
            <a:ext cx="5268912" cy="523875"/>
            <a:chOff x="4574041" y="3609359"/>
            <a:chExt cx="5270128" cy="524073"/>
          </a:xfrm>
        </p:grpSpPr>
        <p:sp>
          <p:nvSpPr>
            <p:cNvPr id="38927" name="矩形 13"/>
            <p:cNvSpPr>
              <a:spLocks noChangeArrowheads="1"/>
            </p:cNvSpPr>
            <p:nvPr/>
          </p:nvSpPr>
          <p:spPr bwMode="auto">
            <a:xfrm>
              <a:off x="5157018" y="3610211"/>
              <a:ext cx="4687152" cy="518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lang="zh-CN" sz="14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我们工作室致力于专业PPT模板的发布，课件及汇报PPT的美化，并为您提供专业的PPT个性定制服务。</a:t>
              </a:r>
            </a:p>
          </p:txBody>
        </p:sp>
        <p:grpSp>
          <p:nvGrpSpPr>
            <p:cNvPr id="38928" name="组合 14"/>
            <p:cNvGrpSpPr/>
            <p:nvPr/>
          </p:nvGrpSpPr>
          <p:grpSpPr>
            <a:xfrm>
              <a:off x="4574041" y="3609359"/>
              <a:ext cx="524073" cy="524073"/>
              <a:chOff x="5885995" y="2988384"/>
              <a:chExt cx="788111" cy="788111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5885995" y="2988384"/>
                <a:ext cx="787995" cy="788111"/>
              </a:xfrm>
              <a:prstGeom prst="ellipse">
                <a:avLst/>
              </a:prstGeom>
              <a:solidFill>
                <a:srgbClr val="87C7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6105578" y="3256754"/>
                <a:ext cx="348944" cy="305995"/>
                <a:chOff x="2444750" y="5567363"/>
                <a:chExt cx="206375" cy="180974"/>
              </a:xfrm>
              <a:solidFill>
                <a:schemeClr val="bg1"/>
              </a:solidFill>
            </p:grpSpPr>
            <p:sp>
              <p:nvSpPr>
                <p:cNvPr id="18" name="Freeform 703"/>
                <p:cNvSpPr/>
                <p:nvPr/>
              </p:nvSpPr>
              <p:spPr bwMode="auto">
                <a:xfrm>
                  <a:off x="2497138" y="5597525"/>
                  <a:ext cx="153987" cy="150812"/>
                </a:xfrm>
                <a:custGeom>
                  <a:gdLst>
                    <a:gd fmla="*/ 217 w 217" name="T0"/>
                    <a:gd fmla="*/ 126 h 212" name="T1"/>
                    <a:gd fmla="*/ 217 w 217" name="T2"/>
                    <a:gd fmla="*/ 43 h 212" name="T3"/>
                    <a:gd fmla="*/ 178 w 217" name="T4"/>
                    <a:gd fmla="*/ 0 h 212" name="T5"/>
                    <a:gd fmla="*/ 178 w 217" name="T6"/>
                    <a:gd fmla="*/ 82 h 212" name="T7"/>
                    <a:gd fmla="*/ 115 w 217" name="T8"/>
                    <a:gd fmla="*/ 145 h 212" name="T9"/>
                    <a:gd fmla="*/ 19 w 217" name="T10"/>
                    <a:gd fmla="*/ 145 h 212" name="T11"/>
                    <a:gd fmla="*/ 0 w 217" name="T12"/>
                    <a:gd fmla="*/ 160 h 212" name="T13"/>
                    <a:gd fmla="*/ 27 w 217" name="T14"/>
                    <a:gd fmla="*/ 169 h 212" name="T15"/>
                    <a:gd fmla="*/ 131 w 217" name="T16"/>
                    <a:gd fmla="*/ 169 h 212" name="T17"/>
                    <a:gd fmla="*/ 208 w 217" name="T18"/>
                    <a:gd fmla="*/ 197 h 212" name="T19"/>
                    <a:gd fmla="*/ 185 w 217" name="T20"/>
                    <a:gd fmla="*/ 168 h 212" name="T21"/>
                    <a:gd fmla="*/ 217 w 217" name="T22"/>
                    <a:gd fmla="*/ 126 h 212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211" w="216">
                      <a:moveTo>
                        <a:pt x="217" y="126"/>
                      </a:moveTo>
                      <a:cubicBezTo>
                        <a:pt x="217" y="43"/>
                        <a:pt x="217" y="43"/>
                        <a:pt x="217" y="43"/>
                      </a:cubicBezTo>
                      <a:cubicBezTo>
                        <a:pt x="217" y="21"/>
                        <a:pt x="200" y="2"/>
                        <a:pt x="178" y="0"/>
                      </a:cubicBezTo>
                      <a:cubicBezTo>
                        <a:pt x="178" y="82"/>
                        <a:pt x="178" y="82"/>
                        <a:pt x="178" y="82"/>
                      </a:cubicBezTo>
                      <a:cubicBezTo>
                        <a:pt x="178" y="117"/>
                        <a:pt x="150" y="145"/>
                        <a:pt x="115" y="145"/>
                      </a:cubicBezTo>
                      <a:cubicBezTo>
                        <a:pt x="19" y="145"/>
                        <a:pt x="19" y="145"/>
                        <a:pt x="19" y="145"/>
                      </a:cubicBezTo>
                      <a:cubicBezTo>
                        <a:pt x="12" y="151"/>
                        <a:pt x="6" y="156"/>
                        <a:pt x="0" y="160"/>
                      </a:cubicBezTo>
                      <a:cubicBezTo>
                        <a:pt x="7" y="166"/>
                        <a:pt x="16" y="169"/>
                        <a:pt x="27" y="169"/>
                      </a:cubicBezTo>
                      <a:cubicBezTo>
                        <a:pt x="131" y="169"/>
                        <a:pt x="131" y="169"/>
                        <a:pt x="131" y="169"/>
                      </a:cubicBezTo>
                      <a:cubicBezTo>
                        <a:pt x="172" y="212"/>
                        <a:pt x="217" y="203"/>
                        <a:pt x="208" y="197"/>
                      </a:cubicBezTo>
                      <a:cubicBezTo>
                        <a:pt x="195" y="187"/>
                        <a:pt x="188" y="177"/>
                        <a:pt x="185" y="168"/>
                      </a:cubicBezTo>
                      <a:cubicBezTo>
                        <a:pt x="203" y="163"/>
                        <a:pt x="217" y="146"/>
                        <a:pt x="217" y="1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9" name="Freeform 704"/>
                <p:cNvSpPr/>
                <p:nvPr/>
              </p:nvSpPr>
              <p:spPr bwMode="auto">
                <a:xfrm>
                  <a:off x="2444750" y="5567363"/>
                  <a:ext cx="165100" cy="142875"/>
                </a:xfrm>
                <a:custGeom>
                  <a:gdLst>
                    <a:gd fmla="*/ 234 w 234" name="T0"/>
                    <a:gd fmla="*/ 126 h 202" name="T1"/>
                    <a:gd fmla="*/ 234 w 234" name="T2"/>
                    <a:gd fmla="*/ 43 h 202" name="T3"/>
                    <a:gd fmla="*/ 190 w 234" name="T4"/>
                    <a:gd fmla="*/ 0 h 202" name="T5"/>
                    <a:gd fmla="*/ 43 w 234" name="T6"/>
                    <a:gd fmla="*/ 0 h 202" name="T7"/>
                    <a:gd fmla="*/ 0 w 234" name="T8"/>
                    <a:gd fmla="*/ 43 h 202" name="T9"/>
                    <a:gd fmla="*/ 0 w 234" name="T10"/>
                    <a:gd fmla="*/ 126 h 202" name="T11"/>
                    <a:gd fmla="*/ 32 w 234" name="T12"/>
                    <a:gd fmla="*/ 168 h 202" name="T13"/>
                    <a:gd fmla="*/ 9 w 234" name="T14"/>
                    <a:gd fmla="*/ 197 h 202" name="T15"/>
                    <a:gd fmla="*/ 20 w 234" name="T16"/>
                    <a:gd fmla="*/ 202 h 202" name="T17"/>
                    <a:gd fmla="*/ 86 w 234" name="T18"/>
                    <a:gd fmla="*/ 170 h 202" name="T19"/>
                    <a:gd fmla="*/ 190 w 234" name="T20"/>
                    <a:gd fmla="*/ 170 h 202" name="T21"/>
                    <a:gd fmla="*/ 234 w 234" name="T22"/>
                    <a:gd fmla="*/ 126 h 202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201" w="234">
                      <a:moveTo>
                        <a:pt x="234" y="126"/>
                      </a:moveTo>
                      <a:cubicBezTo>
                        <a:pt x="234" y="43"/>
                        <a:pt x="234" y="43"/>
                        <a:pt x="234" y="43"/>
                      </a:cubicBezTo>
                      <a:cubicBezTo>
                        <a:pt x="234" y="19"/>
                        <a:pt x="214" y="0"/>
                        <a:pt x="190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19" y="0"/>
                        <a:pt x="0" y="19"/>
                        <a:pt x="0" y="43"/>
                      </a:cubicBezTo>
                      <a:cubicBezTo>
                        <a:pt x="0" y="126"/>
                        <a:pt x="0" y="126"/>
                        <a:pt x="0" y="126"/>
                      </a:cubicBezTo>
                      <a:cubicBezTo>
                        <a:pt x="0" y="146"/>
                        <a:pt x="14" y="163"/>
                        <a:pt x="32" y="168"/>
                      </a:cubicBezTo>
                      <a:cubicBezTo>
                        <a:pt x="29" y="177"/>
                        <a:pt x="22" y="187"/>
                        <a:pt x="9" y="197"/>
                      </a:cubicBezTo>
                      <a:cubicBezTo>
                        <a:pt x="6" y="199"/>
                        <a:pt x="10" y="202"/>
                        <a:pt x="20" y="202"/>
                      </a:cubicBezTo>
                      <a:cubicBezTo>
                        <a:pt x="35" y="202"/>
                        <a:pt x="61" y="195"/>
                        <a:pt x="86" y="170"/>
                      </a:cubicBezTo>
                      <a:cubicBezTo>
                        <a:pt x="190" y="170"/>
                        <a:pt x="190" y="170"/>
                        <a:pt x="190" y="170"/>
                      </a:cubicBezTo>
                      <a:cubicBezTo>
                        <a:pt x="214" y="170"/>
                        <a:pt x="234" y="150"/>
                        <a:pt x="234" y="1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</p:grpSp>
        </p:grpSp>
      </p:grpSp>
      <p:grpSp>
        <p:nvGrpSpPr>
          <p:cNvPr id="38917" name="组合 19"/>
          <p:cNvGrpSpPr/>
          <p:nvPr/>
        </p:nvGrpSpPr>
        <p:grpSpPr>
          <a:xfrm>
            <a:off x="5465763" y="4629150"/>
            <a:ext cx="4926012" cy="533400"/>
            <a:chOff x="4574041" y="4498202"/>
            <a:chExt cx="4925994" cy="532144"/>
          </a:xfrm>
        </p:grpSpPr>
        <p:grpSp>
          <p:nvGrpSpPr>
            <p:cNvPr id="38923" name="组合 20"/>
            <p:cNvGrpSpPr/>
            <p:nvPr/>
          </p:nvGrpSpPr>
          <p:grpSpPr>
            <a:xfrm>
              <a:off x="4574041" y="4498202"/>
              <a:ext cx="524073" cy="524073"/>
              <a:chOff x="5420840" y="4258058"/>
              <a:chExt cx="788111" cy="788111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5420840" y="4258058"/>
                <a:ext cx="787810" cy="788341"/>
              </a:xfrm>
              <a:prstGeom prst="ellipse">
                <a:avLst/>
              </a:prstGeom>
              <a:solidFill>
                <a:srgbClr val="2E4C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38926" name="Freeform 189"/>
              <p:cNvSpPr>
                <a:spLocks noEditPoints="1"/>
              </p:cNvSpPr>
              <p:nvPr/>
            </p:nvSpPr>
            <p:spPr bwMode="auto">
              <a:xfrm>
                <a:off x="5644692" y="4501856"/>
                <a:ext cx="340405" cy="300513"/>
              </a:xfrm>
              <a:custGeom>
                <a:gdLst>
                  <a:gd fmla="*/ 340405 w 128" name="T0"/>
                  <a:gd fmla="*/ 172861 h 113" name="T1"/>
                  <a:gd fmla="*/ 276579 w 128" name="T2"/>
                  <a:gd fmla="*/ 0 h 113" name="T3"/>
                  <a:gd fmla="*/ 63826 w 128" name="T4"/>
                  <a:gd fmla="*/ 0 h 113" name="T5"/>
                  <a:gd fmla="*/ 0 w 128" name="T6"/>
                  <a:gd fmla="*/ 172861 h 113" name="T7"/>
                  <a:gd fmla="*/ 0 w 128" name="T8"/>
                  <a:gd fmla="*/ 300513 h 113" name="T9"/>
                  <a:gd fmla="*/ 340405 w 128" name="T10"/>
                  <a:gd fmla="*/ 300513 h 113" name="T11"/>
                  <a:gd fmla="*/ 340405 w 128" name="T12"/>
                  <a:gd fmla="*/ 172861 h 113" name="T13"/>
                  <a:gd fmla="*/ 218072 w 128" name="T14"/>
                  <a:gd fmla="*/ 172861 h 113" name="T15"/>
                  <a:gd fmla="*/ 196797 w 128" name="T16"/>
                  <a:gd fmla="*/ 210093 h 113" name="T17"/>
                  <a:gd fmla="*/ 143608 w 128" name="T18"/>
                  <a:gd fmla="*/ 210093 h 113" name="T19"/>
                  <a:gd fmla="*/ 122333 w 128" name="T20"/>
                  <a:gd fmla="*/ 172861 h 113" name="T21"/>
                  <a:gd fmla="*/ 42551 w 128" name="T22"/>
                  <a:gd fmla="*/ 172861 h 113" name="T23"/>
                  <a:gd fmla="*/ 85101 w 128" name="T24"/>
                  <a:gd fmla="*/ 39891 h 113" name="T25"/>
                  <a:gd fmla="*/ 255304 w 128" name="T26"/>
                  <a:gd fmla="*/ 39891 h 113" name="T27"/>
                  <a:gd fmla="*/ 297854 w 128" name="T28"/>
                  <a:gd fmla="*/ 172861 h 113" name="T29"/>
                  <a:gd fmla="*/ 218072 w 128" name="T30"/>
                  <a:gd fmla="*/ 172861 h 113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b" l="0" r="r" t="0"/>
                <a:pathLst>
                  <a:path h="113" w="128">
                    <a:moveTo>
                      <a:pt x="128" y="65"/>
                    </a:moveTo>
                    <a:lnTo>
                      <a:pt x="104" y="0"/>
                    </a:lnTo>
                    <a:lnTo>
                      <a:pt x="24" y="0"/>
                    </a:lnTo>
                    <a:lnTo>
                      <a:pt x="0" y="65"/>
                    </a:lnTo>
                    <a:lnTo>
                      <a:pt x="0" y="113"/>
                    </a:lnTo>
                    <a:lnTo>
                      <a:pt x="128" y="113"/>
                    </a:lnTo>
                    <a:lnTo>
                      <a:pt x="128" y="65"/>
                    </a:lnTo>
                    <a:close/>
                    <a:moveTo>
                      <a:pt x="82" y="65"/>
                    </a:moveTo>
                    <a:lnTo>
                      <a:pt x="74" y="79"/>
                    </a:lnTo>
                    <a:lnTo>
                      <a:pt x="54" y="79"/>
                    </a:lnTo>
                    <a:lnTo>
                      <a:pt x="46" y="65"/>
                    </a:lnTo>
                    <a:lnTo>
                      <a:pt x="16" y="65"/>
                    </a:lnTo>
                    <a:lnTo>
                      <a:pt x="32" y="15"/>
                    </a:lnTo>
                    <a:lnTo>
                      <a:pt x="96" y="15"/>
                    </a:lnTo>
                    <a:lnTo>
                      <a:pt x="112" y="65"/>
                    </a:lnTo>
                    <a:lnTo>
                      <a:pt x="82" y="6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  <p:sp>
          <p:nvSpPr>
            <p:cNvPr id="38924" name="矩形 21"/>
            <p:cNvSpPr>
              <a:spLocks noChangeArrowheads="1"/>
            </p:cNvSpPr>
            <p:nvPr/>
          </p:nvSpPr>
          <p:spPr bwMode="auto">
            <a:xfrm>
              <a:off x="5157018" y="4507126"/>
              <a:ext cx="4343017" cy="516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lang="zh-CN" sz="14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我们工作室致力于专业PPT模板的发布，课件及汇报PPT的美化，并为您提供专业的PPT个性定制服务。</a:t>
              </a:r>
            </a:p>
          </p:txBody>
        </p:sp>
      </p:grpSp>
      <p:grpSp>
        <p:nvGrpSpPr>
          <p:cNvPr id="38918" name="组合 24"/>
          <p:cNvGrpSpPr/>
          <p:nvPr/>
        </p:nvGrpSpPr>
        <p:grpSpPr>
          <a:xfrm>
            <a:off x="5465763" y="5518150"/>
            <a:ext cx="4922837" cy="541338"/>
            <a:chOff x="4574041" y="5387046"/>
            <a:chExt cx="4923705" cy="540214"/>
          </a:xfrm>
        </p:grpSpPr>
        <p:grpSp>
          <p:nvGrpSpPr>
            <p:cNvPr id="38919" name="组合 25"/>
            <p:cNvGrpSpPr/>
            <p:nvPr/>
          </p:nvGrpSpPr>
          <p:grpSpPr>
            <a:xfrm>
              <a:off x="4574041" y="5387046"/>
              <a:ext cx="524073" cy="524073"/>
              <a:chOff x="4272880" y="4766071"/>
              <a:chExt cx="788111" cy="788111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4272880" y="4766071"/>
                <a:ext cx="787952" cy="788561"/>
              </a:xfrm>
              <a:prstGeom prst="ellipse">
                <a:avLst/>
              </a:prstGeom>
              <a:solidFill>
                <a:srgbClr val="87C7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38922" name="Freeform 303"/>
              <p:cNvSpPr>
                <a:spLocks noEditPoints="1"/>
              </p:cNvSpPr>
              <p:nvPr/>
            </p:nvSpPr>
            <p:spPr bwMode="auto">
              <a:xfrm>
                <a:off x="4526327" y="5019518"/>
                <a:ext cx="281215" cy="281215"/>
              </a:xfrm>
              <a:custGeom>
                <a:gdLst>
                  <a:gd fmla="*/ 230440 w 288" name="T0"/>
                  <a:gd fmla="*/ 0 h 288" name="T1"/>
                  <a:gd fmla="*/ 50775 w 288" name="T2"/>
                  <a:gd fmla="*/ 0 h 288" name="T3"/>
                  <a:gd fmla="*/ 0 w 288" name="T4"/>
                  <a:gd fmla="*/ 50775 h 288" name="T5"/>
                  <a:gd fmla="*/ 0 w 288" name="T6"/>
                  <a:gd fmla="*/ 230440 h 288" name="T7"/>
                  <a:gd fmla="*/ 50775 w 288" name="T8"/>
                  <a:gd fmla="*/ 281215 h 288" name="T9"/>
                  <a:gd fmla="*/ 230440 w 288" name="T10"/>
                  <a:gd fmla="*/ 281215 h 288" name="T11"/>
                  <a:gd fmla="*/ 281215 w 288" name="T12"/>
                  <a:gd fmla="*/ 230440 h 288" name="T13"/>
                  <a:gd fmla="*/ 281215 w 288" name="T14"/>
                  <a:gd fmla="*/ 50775 h 288" name="T15"/>
                  <a:gd fmla="*/ 230440 w 288" name="T16"/>
                  <a:gd fmla="*/ 0 h 288" name="T17"/>
                  <a:gd fmla="*/ 228487 w 288" name="T18"/>
                  <a:gd fmla="*/ 187477 h 288" name="T19"/>
                  <a:gd fmla="*/ 179665 w 288" name="T20"/>
                  <a:gd fmla="*/ 164042 h 288" name="T21"/>
                  <a:gd fmla="*/ 179665 w 288" name="T22"/>
                  <a:gd fmla="*/ 164042 h 288" name="T23"/>
                  <a:gd fmla="*/ 179665 w 288" name="T24"/>
                  <a:gd fmla="*/ 185524 h 288" name="T25"/>
                  <a:gd fmla="*/ 169901 w 288" name="T26"/>
                  <a:gd fmla="*/ 195288 h 288" name="T27"/>
                  <a:gd fmla="*/ 63469 w 288" name="T28"/>
                  <a:gd fmla="*/ 195288 h 288" name="T29"/>
                  <a:gd fmla="*/ 53704 w 288" name="T30"/>
                  <a:gd fmla="*/ 185524 h 288" name="T31"/>
                  <a:gd fmla="*/ 53704 w 288" name="T32"/>
                  <a:gd fmla="*/ 94715 h 288" name="T33"/>
                  <a:gd fmla="*/ 63469 w 288" name="T34"/>
                  <a:gd fmla="*/ 84950 h 288" name="T35"/>
                  <a:gd fmla="*/ 169901 w 288" name="T36"/>
                  <a:gd fmla="*/ 84950 h 288" name="T37"/>
                  <a:gd fmla="*/ 179665 w 288" name="T38"/>
                  <a:gd fmla="*/ 94715 h 288" name="T39"/>
                  <a:gd fmla="*/ 179665 w 288" name="T40"/>
                  <a:gd fmla="*/ 117173 h 288" name="T41"/>
                  <a:gd fmla="*/ 228487 w 288" name="T42"/>
                  <a:gd fmla="*/ 93738 h 288" name="T43"/>
                  <a:gd fmla="*/ 228487 w 288" name="T44"/>
                  <a:gd fmla="*/ 187477 h 288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</a:gdLst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b="b" l="0" r="r" t="0"/>
                <a:pathLst>
                  <a:path h="288" w="288">
                    <a:moveTo>
                      <a:pt x="236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23" y="0"/>
                      <a:pt x="0" y="23"/>
                      <a:pt x="0" y="52"/>
                    </a:cubicBezTo>
                    <a:cubicBezTo>
                      <a:pt x="0" y="236"/>
                      <a:pt x="0" y="236"/>
                      <a:pt x="0" y="236"/>
                    </a:cubicBezTo>
                    <a:cubicBezTo>
                      <a:pt x="0" y="265"/>
                      <a:pt x="23" y="288"/>
                      <a:pt x="52" y="288"/>
                    </a:cubicBezTo>
                    <a:cubicBezTo>
                      <a:pt x="236" y="288"/>
                      <a:pt x="236" y="288"/>
                      <a:pt x="236" y="288"/>
                    </a:cubicBezTo>
                    <a:cubicBezTo>
                      <a:pt x="265" y="288"/>
                      <a:pt x="288" y="265"/>
                      <a:pt x="288" y="236"/>
                    </a:cubicBezTo>
                    <a:cubicBezTo>
                      <a:pt x="288" y="52"/>
                      <a:pt x="288" y="52"/>
                      <a:pt x="288" y="52"/>
                    </a:cubicBezTo>
                    <a:cubicBezTo>
                      <a:pt x="288" y="23"/>
                      <a:pt x="265" y="0"/>
                      <a:pt x="236" y="0"/>
                    </a:cubicBezTo>
                    <a:close/>
                    <a:moveTo>
                      <a:pt x="234" y="192"/>
                    </a:moveTo>
                    <a:cubicBezTo>
                      <a:pt x="184" y="168"/>
                      <a:pt x="184" y="168"/>
                      <a:pt x="184" y="168"/>
                    </a:cubicBezTo>
                    <a:cubicBezTo>
                      <a:pt x="184" y="168"/>
                      <a:pt x="184" y="168"/>
                      <a:pt x="184" y="168"/>
                    </a:cubicBezTo>
                    <a:cubicBezTo>
                      <a:pt x="184" y="190"/>
                      <a:pt x="184" y="190"/>
                      <a:pt x="184" y="190"/>
                    </a:cubicBezTo>
                    <a:cubicBezTo>
                      <a:pt x="184" y="195"/>
                      <a:pt x="179" y="200"/>
                      <a:pt x="174" y="200"/>
                    </a:cubicBezTo>
                    <a:cubicBezTo>
                      <a:pt x="65" y="200"/>
                      <a:pt x="65" y="200"/>
                      <a:pt x="65" y="200"/>
                    </a:cubicBezTo>
                    <a:cubicBezTo>
                      <a:pt x="59" y="200"/>
                      <a:pt x="55" y="195"/>
                      <a:pt x="55" y="190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5" y="92"/>
                      <a:pt x="59" y="87"/>
                      <a:pt x="65" y="87"/>
                    </a:cubicBezTo>
                    <a:cubicBezTo>
                      <a:pt x="174" y="87"/>
                      <a:pt x="174" y="87"/>
                      <a:pt x="174" y="87"/>
                    </a:cubicBezTo>
                    <a:cubicBezTo>
                      <a:pt x="179" y="87"/>
                      <a:pt x="184" y="92"/>
                      <a:pt x="184" y="97"/>
                    </a:cubicBezTo>
                    <a:cubicBezTo>
                      <a:pt x="184" y="120"/>
                      <a:pt x="184" y="120"/>
                      <a:pt x="184" y="120"/>
                    </a:cubicBezTo>
                    <a:cubicBezTo>
                      <a:pt x="234" y="96"/>
                      <a:pt x="234" y="96"/>
                      <a:pt x="234" y="96"/>
                    </a:cubicBezTo>
                    <a:lnTo>
                      <a:pt x="234" y="19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  <p:sp>
          <p:nvSpPr>
            <p:cNvPr id="38920" name="矩形 26"/>
            <p:cNvSpPr>
              <a:spLocks noChangeArrowheads="1"/>
            </p:cNvSpPr>
            <p:nvPr/>
          </p:nvSpPr>
          <p:spPr bwMode="auto">
            <a:xfrm>
              <a:off x="5154727" y="5404041"/>
              <a:ext cx="4343018" cy="517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lang="zh-CN" sz="14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我们工作室致力于专业PPT模板的发布，课件及汇报PPT的美化，并为您提供专业的PPT个性定制服务。</a:t>
              </a:r>
            </a:p>
          </p:txBody>
        </p:sp>
      </p:grp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9938" name="组合 4"/>
          <p:cNvGrpSpPr/>
          <p:nvPr/>
        </p:nvGrpSpPr>
        <p:grpSpPr>
          <a:xfrm flipV="1">
            <a:off x="4578350" y="936625"/>
            <a:ext cx="3035300" cy="46038"/>
            <a:chOff x="2435703" y="480263"/>
            <a:chExt cx="4402064" cy="45719"/>
          </a:xfrm>
        </p:grpSpPr>
        <p:sp>
          <p:nvSpPr>
            <p:cNvPr id="6" name="矩形 5"/>
            <p:cNvSpPr/>
            <p:nvPr/>
          </p:nvSpPr>
          <p:spPr>
            <a:xfrm>
              <a:off x="2435703" y="480263"/>
              <a:ext cx="1100516" cy="45719"/>
            </a:xfrm>
            <a:prstGeom prst="rect">
              <a:avLst/>
            </a:prstGeom>
            <a:solidFill>
              <a:srgbClr val="A8D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3536219" y="480263"/>
              <a:ext cx="1100516" cy="45719"/>
            </a:xfrm>
            <a:prstGeom prst="rect">
              <a:avLst/>
            </a:prstGeom>
            <a:solidFill>
              <a:srgbClr val="87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8" name="矩形 7"/>
            <p:cNvSpPr/>
            <p:nvPr/>
          </p:nvSpPr>
          <p:spPr>
            <a:xfrm>
              <a:off x="4636735" y="480263"/>
              <a:ext cx="1100516" cy="45719"/>
            </a:xfrm>
            <a:prstGeom prst="rect">
              <a:avLst/>
            </a:prstGeom>
            <a:solidFill>
              <a:srgbClr val="FED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9" name="矩形 8"/>
            <p:cNvSpPr/>
            <p:nvPr/>
          </p:nvSpPr>
          <p:spPr>
            <a:xfrm>
              <a:off x="5737251" y="480263"/>
              <a:ext cx="1100516" cy="45719"/>
            </a:xfrm>
            <a:prstGeom prst="rect">
              <a:avLst/>
            </a:prstGeom>
            <a:solidFill>
              <a:srgbClr val="ED6B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39939" name="文本框 9"/>
          <p:cNvSpPr txBox="1">
            <a:spLocks noChangeArrowheads="1"/>
          </p:cNvSpPr>
          <p:nvPr/>
        </p:nvSpPr>
        <p:spPr bwMode="auto">
          <a:xfrm>
            <a:off x="5040313" y="534988"/>
            <a:ext cx="257333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>
                <a:latin charset="0" panose="020b0604020202020204" pitchFamily="34" typeface="Arial"/>
                <a:cs charset="0" panose="020b0604020202020204" pitchFamily="34" typeface="Arial"/>
              </a:rPr>
              <a:t>YOUR TEXT HERE</a:t>
            </a:r>
          </a:p>
        </p:txBody>
      </p:sp>
      <p:sp>
        <p:nvSpPr>
          <p:cNvPr id="11" name="环形箭头 10"/>
          <p:cNvSpPr/>
          <p:nvPr/>
        </p:nvSpPr>
        <p:spPr>
          <a:xfrm>
            <a:off x="2317750" y="3338513"/>
            <a:ext cx="2424113" cy="2422525"/>
          </a:xfrm>
          <a:prstGeom prst="circularArrow">
            <a:avLst>
              <a:gd fmla="val 4687" name="adj1"/>
              <a:gd fmla="val 299029" name="adj2"/>
              <a:gd fmla="val 2495204" name="adj3"/>
              <a:gd fmla="val 15907193" name="adj4"/>
              <a:gd fmla="val 5469" name="adj5"/>
            </a:avLst>
          </a:prstGeom>
          <a:solidFill>
            <a:srgbClr val="87C7E3"/>
          </a:solidFill>
          <a:ln>
            <a:noFill/>
          </a:ln>
          <a:effectLst/>
        </p:spPr>
        <p:style>
          <a:lnRef idx="0">
            <a:scrgbClr b="0" g="0" r="0"/>
          </a:lnRef>
          <a:fillRef idx="1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2" name="形状 11"/>
          <p:cNvSpPr/>
          <p:nvPr/>
        </p:nvSpPr>
        <p:spPr>
          <a:xfrm>
            <a:off x="1125538" y="2870200"/>
            <a:ext cx="1762125" cy="1760538"/>
          </a:xfrm>
          <a:prstGeom prst="leftCircularArrow">
            <a:avLst>
              <a:gd fmla="val 6452" name="adj1"/>
              <a:gd fmla="val 429999" name="adj2"/>
              <a:gd fmla="val 10489124" name="adj3"/>
              <a:gd fmla="val 14837806" name="adj4"/>
              <a:gd fmla="val 7527" name="adj5"/>
            </a:avLst>
          </a:prstGeom>
          <a:solidFill>
            <a:srgbClr val="2E4C64"/>
          </a:solidFill>
          <a:ln>
            <a:noFill/>
          </a:ln>
          <a:effectLst/>
        </p:spPr>
        <p:style>
          <a:lnRef idx="0">
            <a:scrgbClr b="0" g="0" r="0"/>
          </a:lnRef>
          <a:fillRef idx="1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3" name="环形箭头 12"/>
          <p:cNvSpPr/>
          <p:nvPr/>
        </p:nvSpPr>
        <p:spPr>
          <a:xfrm>
            <a:off x="1828800" y="1928813"/>
            <a:ext cx="1898650" cy="1898650"/>
          </a:xfrm>
          <a:prstGeom prst="circularArrow">
            <a:avLst>
              <a:gd fmla="val 5984" name="adj1"/>
              <a:gd fmla="val 394124" name="adj2"/>
              <a:gd fmla="val 13313824" name="adj3"/>
              <a:gd fmla="val 10508221" name="adj4"/>
              <a:gd fmla="val 6981" name="adj5"/>
            </a:avLst>
          </a:prstGeom>
          <a:solidFill>
            <a:srgbClr val="87C7E3"/>
          </a:solidFill>
          <a:ln>
            <a:noFill/>
          </a:ln>
          <a:effectLst/>
        </p:spPr>
        <p:style>
          <a:lnRef idx="0">
            <a:scrgbClr b="0" g="0" r="0"/>
          </a:lnRef>
          <a:fillRef idx="1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/>
          <a:lstStyle/>
          <a:p/>
        </p:txBody>
      </p:sp>
      <p:grpSp>
        <p:nvGrpSpPr>
          <p:cNvPr id="39943" name="组合 14"/>
          <p:cNvGrpSpPr/>
          <p:nvPr/>
        </p:nvGrpSpPr>
        <p:grpSpPr>
          <a:xfrm>
            <a:off x="1989138" y="2070100"/>
            <a:ext cx="1652587" cy="1652588"/>
            <a:chOff x="2044060" y="1589411"/>
            <a:chExt cx="1652353" cy="1652353"/>
          </a:xfrm>
        </p:grpSpPr>
        <p:sp>
          <p:nvSpPr>
            <p:cNvPr id="16" name="任意多边形 15"/>
            <p:cNvSpPr/>
            <p:nvPr/>
          </p:nvSpPr>
          <p:spPr>
            <a:xfrm>
              <a:off x="2044060" y="1589411"/>
              <a:ext cx="1652353" cy="1652353"/>
            </a:xfrm>
            <a:custGeom>
              <a:gdLst>
                <a:gd fmla="*/ 1009489 w 1349139" name="connsiteX0"/>
                <a:gd fmla="*/ 341703 h 1349139" name="connsiteY0"/>
                <a:gd fmla="*/ 1208533 w 1349139" name="connsiteX1"/>
                <a:gd fmla="*/ 281715 h 1349139" name="connsiteY1"/>
                <a:gd fmla="*/ 1281774 w 1349139" name="connsiteX2"/>
                <a:gd fmla="*/ 408571 h 1349139" name="connsiteY2"/>
                <a:gd fmla="*/ 1130301 w 1349139" name="connsiteX3"/>
                <a:gd fmla="*/ 550954 h 1349139" name="connsiteY3"/>
                <a:gd fmla="*/ 1130301 w 1349139" name="connsiteX4"/>
                <a:gd fmla="*/ 798185 h 1349139" name="connsiteY4"/>
                <a:gd fmla="*/ 1281774 w 1349139" name="connsiteX5"/>
                <a:gd fmla="*/ 940568 h 1349139" name="connsiteY5"/>
                <a:gd fmla="*/ 1208533 w 1349139" name="connsiteX6"/>
                <a:gd fmla="*/ 1067424 h 1349139" name="connsiteY6"/>
                <a:gd fmla="*/ 1009489 w 1349139" name="connsiteX7"/>
                <a:gd fmla="*/ 1007436 h 1349139" name="connsiteY7"/>
                <a:gd fmla="*/ 795380 w 1349139" name="connsiteX8"/>
                <a:gd fmla="*/ 1131052 h 1349139" name="connsiteY8"/>
                <a:gd fmla="*/ 747810 w 1349139" name="connsiteX9"/>
                <a:gd fmla="*/ 1333423 h 1349139" name="connsiteY9"/>
                <a:gd fmla="*/ 601329 w 1349139" name="connsiteX10"/>
                <a:gd fmla="*/ 1333423 h 1349139" name="connsiteY10"/>
                <a:gd fmla="*/ 553758 w 1349139" name="connsiteX11"/>
                <a:gd fmla="*/ 1131052 h 1349139" name="connsiteY11"/>
                <a:gd fmla="*/ 339649 w 1349139" name="connsiteX12"/>
                <a:gd fmla="*/ 1007436 h 1349139" name="connsiteY12"/>
                <a:gd fmla="*/ 140606 w 1349139" name="connsiteX13"/>
                <a:gd fmla="*/ 1067424 h 1349139" name="connsiteY13"/>
                <a:gd fmla="*/ 67365 w 1349139" name="connsiteX14"/>
                <a:gd fmla="*/ 940568 h 1349139" name="connsiteY14"/>
                <a:gd fmla="*/ 218838 w 1349139" name="connsiteX15"/>
                <a:gd fmla="*/ 798185 h 1349139" name="connsiteY15"/>
                <a:gd fmla="*/ 218838 w 1349139" name="connsiteX16"/>
                <a:gd fmla="*/ 550954 h 1349139" name="connsiteY16"/>
                <a:gd fmla="*/ 67365 w 1349139" name="connsiteX17"/>
                <a:gd fmla="*/ 408571 h 1349139" name="connsiteY17"/>
                <a:gd fmla="*/ 140606 w 1349139" name="connsiteX18"/>
                <a:gd fmla="*/ 281715 h 1349139" name="connsiteY18"/>
                <a:gd fmla="*/ 339650 w 1349139" name="connsiteX19"/>
                <a:gd fmla="*/ 341703 h 1349139" name="connsiteY19"/>
                <a:gd fmla="*/ 553759 w 1349139" name="connsiteX20"/>
                <a:gd fmla="*/ 218087 h 1349139" name="connsiteY20"/>
                <a:gd fmla="*/ 601329 w 1349139" name="connsiteX21"/>
                <a:gd fmla="*/ 15716 h 1349139" name="connsiteY21"/>
                <a:gd fmla="*/ 747810 w 1349139" name="connsiteX22"/>
                <a:gd fmla="*/ 15716 h 1349139" name="connsiteY22"/>
                <a:gd fmla="*/ 795381 w 1349139" name="connsiteX23"/>
                <a:gd fmla="*/ 218087 h 1349139" name="connsiteY23"/>
                <a:gd fmla="*/ 1009490 w 1349139" name="connsiteX24"/>
                <a:gd fmla="*/ 341703 h 1349139" name="connsiteY24"/>
                <a:gd fmla="*/ 1009489 w 1349139" name="connsiteX25"/>
                <a:gd fmla="*/ 341703 h 1349139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1349139" w="1349139">
                  <a:moveTo>
                    <a:pt x="868369" y="341270"/>
                  </a:moveTo>
                  <a:lnTo>
                    <a:pt x="1012673" y="251896"/>
                  </a:lnTo>
                  <a:lnTo>
                    <a:pt x="1097244" y="336466"/>
                  </a:lnTo>
                  <a:lnTo>
                    <a:pt x="1007870" y="480770"/>
                  </a:lnTo>
                  <a:cubicBezTo>
                    <a:pt x="1042293" y="539971"/>
                    <a:pt x="1060327" y="607273"/>
                    <a:pt x="1060116" y="675755"/>
                  </a:cubicBezTo>
                  <a:lnTo>
                    <a:pt x="1209668" y="756038"/>
                  </a:lnTo>
                  <a:lnTo>
                    <a:pt x="1178713" y="871564"/>
                  </a:lnTo>
                  <a:lnTo>
                    <a:pt x="1009055" y="866316"/>
                  </a:lnTo>
                  <a:cubicBezTo>
                    <a:pt x="974996" y="925728"/>
                    <a:pt x="925728" y="974996"/>
                    <a:pt x="866316" y="1009055"/>
                  </a:cubicBezTo>
                  <a:lnTo>
                    <a:pt x="871564" y="1178713"/>
                  </a:lnTo>
                  <a:lnTo>
                    <a:pt x="756039" y="1209668"/>
                  </a:lnTo>
                  <a:lnTo>
                    <a:pt x="675755" y="1060116"/>
                  </a:lnTo>
                  <a:cubicBezTo>
                    <a:pt x="607273" y="1060326"/>
                    <a:pt x="539971" y="1042293"/>
                    <a:pt x="480769" y="1007870"/>
                  </a:cubicBezTo>
                  <a:lnTo>
                    <a:pt x="336466" y="1097243"/>
                  </a:lnTo>
                  <a:lnTo>
                    <a:pt x="251895" y="1012673"/>
                  </a:lnTo>
                  <a:lnTo>
                    <a:pt x="341269" y="868369"/>
                  </a:lnTo>
                  <a:cubicBezTo>
                    <a:pt x="306846" y="809168"/>
                    <a:pt x="288812" y="741866"/>
                    <a:pt x="289023" y="673384"/>
                  </a:cubicBezTo>
                  <a:lnTo>
                    <a:pt x="139471" y="593101"/>
                  </a:lnTo>
                  <a:lnTo>
                    <a:pt x="170426" y="477575"/>
                  </a:lnTo>
                  <a:lnTo>
                    <a:pt x="340084" y="482823"/>
                  </a:lnTo>
                  <a:cubicBezTo>
                    <a:pt x="374143" y="423411"/>
                    <a:pt x="423411" y="374143"/>
                    <a:pt x="482823" y="340084"/>
                  </a:cubicBezTo>
                  <a:lnTo>
                    <a:pt x="477575" y="170426"/>
                  </a:lnTo>
                  <a:lnTo>
                    <a:pt x="593100" y="139471"/>
                  </a:lnTo>
                  <a:lnTo>
                    <a:pt x="673384" y="289023"/>
                  </a:lnTo>
                  <a:cubicBezTo>
                    <a:pt x="741866" y="288813"/>
                    <a:pt x="809168" y="306846"/>
                    <a:pt x="868370" y="341269"/>
                  </a:cubicBezTo>
                  <a:lnTo>
                    <a:pt x="868369" y="341270"/>
                  </a:lnTo>
                  <a:close/>
                </a:path>
              </a:pathLst>
            </a:custGeom>
            <a:solidFill>
              <a:srgbClr val="87C7E3"/>
            </a:solidFill>
            <a:ln algn="ctr" cap="flat" cmpd="sng" w="25400">
              <a:noFill/>
              <a:prstDash val="solid"/>
            </a:ln>
            <a:effectLst/>
          </p:spPr>
          <p:style>
            <a:lnRef idx="2">
              <a:scrgbClr b="0" g="0" r="0"/>
            </a:lnRef>
            <a:fillRef idx="1">
              <a:scrgbClr b="0" g="0" r="0"/>
            </a:fillRef>
            <a:effectRef idx="0">
              <a:scrgbClr b="0" g="0" r="0"/>
            </a:effectRef>
            <a:fontRef idx="minor">
              <a:schemeClr val="lt1"/>
            </a:fontRef>
          </p:style>
          <p:txBody>
            <a:bodyPr anchor="ctr" bIns="664726" lIns="663572" rIns="663572" tIns="664724"/>
            <a:lstStyle/>
            <a:p>
              <a:pPr algn="ctr" defTabSz="8890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b="1" lang="en-US" sz="2000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9969" name="文本框 16"/>
            <p:cNvSpPr txBox="1">
              <a:spLocks noChangeArrowheads="1"/>
            </p:cNvSpPr>
            <p:nvPr/>
          </p:nvSpPr>
          <p:spPr bwMode="auto">
            <a:xfrm>
              <a:off x="2440937" y="2231898"/>
              <a:ext cx="1000843" cy="365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关键词</a:t>
              </a:r>
            </a:p>
          </p:txBody>
        </p:sp>
      </p:grpSp>
      <p:grpSp>
        <p:nvGrpSpPr>
          <p:cNvPr id="39944" name="组合 17"/>
          <p:cNvGrpSpPr/>
          <p:nvPr/>
        </p:nvGrpSpPr>
        <p:grpSpPr>
          <a:xfrm>
            <a:off x="1370013" y="3171825"/>
            <a:ext cx="1376362" cy="1376363"/>
            <a:chOff x="1424429" y="2690979"/>
            <a:chExt cx="1376959" cy="1376959"/>
          </a:xfrm>
        </p:grpSpPr>
        <p:sp>
          <p:nvSpPr>
            <p:cNvPr id="19" name="任意多边形 18"/>
            <p:cNvSpPr/>
            <p:nvPr/>
          </p:nvSpPr>
          <p:spPr>
            <a:xfrm>
              <a:off x="1424429" y="2690979"/>
              <a:ext cx="1376959" cy="1376959"/>
            </a:xfrm>
            <a:custGeom>
              <a:gdLst>
                <a:gd fmla="*/ 1030305 w 1376959" name="connsiteX0"/>
                <a:gd fmla="*/ 348749 h 1376959" name="connsiteY0"/>
                <a:gd fmla="*/ 1233453 w 1376959" name="connsiteX1"/>
                <a:gd fmla="*/ 287524 h 1376959" name="connsiteY1"/>
                <a:gd fmla="*/ 1308204 w 1376959" name="connsiteX2"/>
                <a:gd fmla="*/ 416996 h 1376959" name="connsiteY2"/>
                <a:gd fmla="*/ 1153608 w 1376959" name="connsiteX3"/>
                <a:gd fmla="*/ 562315 h 1376959" name="connsiteY3"/>
                <a:gd fmla="*/ 1153608 w 1376959" name="connsiteX4"/>
                <a:gd fmla="*/ 814644 h 1376959" name="connsiteY4"/>
                <a:gd fmla="*/ 1308204 w 1376959" name="connsiteX5"/>
                <a:gd fmla="*/ 959963 h 1376959" name="connsiteY5"/>
                <a:gd fmla="*/ 1233453 w 1376959" name="connsiteX6"/>
                <a:gd fmla="*/ 1089435 h 1376959" name="connsiteY6"/>
                <a:gd fmla="*/ 1030305 w 1376959" name="connsiteX7"/>
                <a:gd fmla="*/ 1028210 h 1376959" name="connsiteY7"/>
                <a:gd fmla="*/ 811781 w 1376959" name="connsiteX8"/>
                <a:gd fmla="*/ 1154375 h 1376959" name="connsiteY8"/>
                <a:gd fmla="*/ 763230 w 1376959" name="connsiteX9"/>
                <a:gd fmla="*/ 1360919 h 1376959" name="connsiteY9"/>
                <a:gd fmla="*/ 613729 w 1376959" name="connsiteX10"/>
                <a:gd fmla="*/ 1360919 h 1376959" name="connsiteY10"/>
                <a:gd fmla="*/ 565177 w 1376959" name="connsiteX11"/>
                <a:gd fmla="*/ 1154375 h 1376959" name="connsiteY11"/>
                <a:gd fmla="*/ 346653 w 1376959" name="connsiteX12"/>
                <a:gd fmla="*/ 1028210 h 1376959" name="connsiteY12"/>
                <a:gd fmla="*/ 143506 w 1376959" name="connsiteX13"/>
                <a:gd fmla="*/ 1089435 h 1376959" name="connsiteY13"/>
                <a:gd fmla="*/ 68755 w 1376959" name="connsiteX14"/>
                <a:gd fmla="*/ 959963 h 1376959" name="connsiteY14"/>
                <a:gd fmla="*/ 223351 w 1376959" name="connsiteX15"/>
                <a:gd fmla="*/ 814644 h 1376959" name="connsiteY15"/>
                <a:gd fmla="*/ 223351 w 1376959" name="connsiteX16"/>
                <a:gd fmla="*/ 562315 h 1376959" name="connsiteY16"/>
                <a:gd fmla="*/ 68755 w 1376959" name="connsiteX17"/>
                <a:gd fmla="*/ 416996 h 1376959" name="connsiteY17"/>
                <a:gd fmla="*/ 143506 w 1376959" name="connsiteX18"/>
                <a:gd fmla="*/ 287524 h 1376959" name="connsiteY18"/>
                <a:gd fmla="*/ 346654 w 1376959" name="connsiteX19"/>
                <a:gd fmla="*/ 348749 h 1376959" name="connsiteY19"/>
                <a:gd fmla="*/ 565178 w 1376959" name="connsiteX20"/>
                <a:gd fmla="*/ 222584 h 1376959" name="connsiteY20"/>
                <a:gd fmla="*/ 613729 w 1376959" name="connsiteX21"/>
                <a:gd fmla="*/ 16040 h 1376959" name="connsiteY21"/>
                <a:gd fmla="*/ 763230 w 1376959" name="connsiteX22"/>
                <a:gd fmla="*/ 16040 h 1376959" name="connsiteY22"/>
                <a:gd fmla="*/ 811782 w 1376959" name="connsiteX23"/>
                <a:gd fmla="*/ 222584 h 1376959" name="connsiteY23"/>
                <a:gd fmla="*/ 1030306 w 1376959" name="connsiteX24"/>
                <a:gd fmla="*/ 348749 h 1376959" name="connsiteY24"/>
                <a:gd fmla="*/ 1030305 w 1376959" name="connsiteX25"/>
                <a:gd fmla="*/ 348749 h 1376959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1376959" w="1376959">
                  <a:moveTo>
                    <a:pt x="1030305" y="348749"/>
                  </a:moveTo>
                  <a:lnTo>
                    <a:pt x="1233453" y="287524"/>
                  </a:lnTo>
                  <a:lnTo>
                    <a:pt x="1308204" y="416996"/>
                  </a:lnTo>
                  <a:lnTo>
                    <a:pt x="1153608" y="562315"/>
                  </a:lnTo>
                  <a:cubicBezTo>
                    <a:pt x="1176018" y="644932"/>
                    <a:pt x="1176018" y="732027"/>
                    <a:pt x="1153608" y="814644"/>
                  </a:cubicBezTo>
                  <a:lnTo>
                    <a:pt x="1308204" y="959963"/>
                  </a:lnTo>
                  <a:lnTo>
                    <a:pt x="1233453" y="1089435"/>
                  </a:lnTo>
                  <a:lnTo>
                    <a:pt x="1030305" y="1028210"/>
                  </a:lnTo>
                  <a:cubicBezTo>
                    <a:pt x="969961" y="1088926"/>
                    <a:pt x="894535" y="1132473"/>
                    <a:pt x="811781" y="1154375"/>
                  </a:cubicBezTo>
                  <a:lnTo>
                    <a:pt x="763230" y="1360919"/>
                  </a:lnTo>
                  <a:lnTo>
                    <a:pt x="613729" y="1360919"/>
                  </a:lnTo>
                  <a:lnTo>
                    <a:pt x="565177" y="1154375"/>
                  </a:lnTo>
                  <a:cubicBezTo>
                    <a:pt x="482424" y="1132474"/>
                    <a:pt x="406997" y="1088926"/>
                    <a:pt x="346653" y="1028210"/>
                  </a:cubicBezTo>
                  <a:lnTo>
                    <a:pt x="143506" y="1089435"/>
                  </a:lnTo>
                  <a:lnTo>
                    <a:pt x="68755" y="959963"/>
                  </a:lnTo>
                  <a:lnTo>
                    <a:pt x="223351" y="814644"/>
                  </a:lnTo>
                  <a:cubicBezTo>
                    <a:pt x="200941" y="732027"/>
                    <a:pt x="200941" y="644932"/>
                    <a:pt x="223351" y="562315"/>
                  </a:cubicBezTo>
                  <a:lnTo>
                    <a:pt x="68755" y="416996"/>
                  </a:lnTo>
                  <a:lnTo>
                    <a:pt x="143506" y="287524"/>
                  </a:lnTo>
                  <a:lnTo>
                    <a:pt x="346654" y="348749"/>
                  </a:lnTo>
                  <a:cubicBezTo>
                    <a:pt x="406998" y="288033"/>
                    <a:pt x="482424" y="244486"/>
                    <a:pt x="565178" y="222584"/>
                  </a:cubicBezTo>
                  <a:lnTo>
                    <a:pt x="613729" y="16040"/>
                  </a:lnTo>
                  <a:lnTo>
                    <a:pt x="763230" y="16040"/>
                  </a:lnTo>
                  <a:lnTo>
                    <a:pt x="811782" y="222584"/>
                  </a:lnTo>
                  <a:cubicBezTo>
                    <a:pt x="894535" y="244485"/>
                    <a:pt x="969962" y="288033"/>
                    <a:pt x="1030306" y="348749"/>
                  </a:cubicBezTo>
                  <a:lnTo>
                    <a:pt x="1030305" y="348749"/>
                  </a:lnTo>
                  <a:close/>
                </a:path>
              </a:pathLst>
            </a:custGeom>
            <a:solidFill>
              <a:srgbClr val="2E4C64"/>
            </a:solidFill>
            <a:ln algn="ctr" cap="flat" cmpd="sng" w="25400">
              <a:noFill/>
              <a:prstDash val="solid"/>
            </a:ln>
            <a:effectLst/>
          </p:spPr>
          <p:style>
            <a:lnRef idx="2">
              <a:scrgbClr b="0" g="0" r="0"/>
            </a:lnRef>
            <a:fillRef idx="1">
              <a:scrgbClr b="0" g="0" r="0"/>
            </a:fillRef>
            <a:effectRef idx="0">
              <a:scrgbClr b="0" g="0" r="0"/>
            </a:effectRef>
            <a:fontRef idx="minor">
              <a:schemeClr val="lt1"/>
            </a:fontRef>
          </p:style>
          <p:txBody>
            <a:bodyPr anchor="ctr" bIns="366529" lIns="364434" rIns="364434" tIns="366529"/>
            <a:lstStyle/>
            <a:p>
              <a:pPr algn="ctr" defTabSz="6223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b="1" lang="en-US" sz="1400">
                <a:solidFill>
                  <a:sysClr lastClr="FFFFFF" val="window"/>
                </a:solidFill>
                <a:latin charset="-122" panose="020b0503020204020204" pitchFamily="34" typeface="微软雅黑"/>
              </a:endParaRPr>
            </a:p>
          </p:txBody>
        </p:sp>
        <p:sp>
          <p:nvSpPr>
            <p:cNvPr id="39967" name="文本框 19"/>
            <p:cNvSpPr txBox="1">
              <a:spLocks noChangeArrowheads="1"/>
            </p:cNvSpPr>
            <p:nvPr/>
          </p:nvSpPr>
          <p:spPr bwMode="auto">
            <a:xfrm>
              <a:off x="1680102" y="3194793"/>
              <a:ext cx="1000843" cy="365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关键词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471753" y="3618938"/>
            <a:ext cx="1893319" cy="1893319"/>
            <a:chOff x="2525997" y="3138491"/>
            <a:chExt cx="1893319" cy="1893319"/>
          </a:xfrm>
          <a:solidFill>
            <a:srgbClr val="87C7E3"/>
          </a:solidFill>
        </p:grpSpPr>
        <p:sp>
          <p:nvSpPr>
            <p:cNvPr id="22" name="任意多边形 21"/>
            <p:cNvSpPr/>
            <p:nvPr/>
          </p:nvSpPr>
          <p:spPr>
            <a:xfrm>
              <a:off x="2525997" y="3138491"/>
              <a:ext cx="1893319" cy="1893319"/>
            </a:xfrm>
            <a:custGeom>
              <a:gdLst>
                <a:gd fmla="*/ 1343886 w 1893319" name="connsiteX0"/>
                <a:gd fmla="*/ 301868 h 1893319" name="connsiteY0"/>
                <a:gd fmla="*/ 1491156 w 1893319" name="connsiteX1"/>
                <a:gd fmla="*/ 178287 h 1893319" name="connsiteY1"/>
                <a:gd fmla="*/ 1608808 w 1893319" name="connsiteX2"/>
                <a:gd fmla="*/ 277009 h 1893319" name="connsiteY2"/>
                <a:gd fmla="*/ 1512678 w 1893319" name="connsiteX3"/>
                <a:gd fmla="*/ 443501 h 1893319" name="connsiteY3"/>
                <a:gd fmla="*/ 1665417 w 1893319" name="connsiteX4"/>
                <a:gd fmla="*/ 708053 h 1893319" name="connsiteY4"/>
                <a:gd fmla="*/ 1857668 w 1893319" name="connsiteX5"/>
                <a:gd fmla="*/ 708048 h 1893319" name="connsiteY5"/>
                <a:gd fmla="*/ 1884338 w 1893319" name="connsiteX6"/>
                <a:gd fmla="*/ 859298 h 1893319" name="connsiteY6"/>
                <a:gd fmla="*/ 1703679 w 1893319" name="connsiteX7"/>
                <a:gd fmla="*/ 925047 h 1893319" name="connsiteY7"/>
                <a:gd fmla="*/ 1650633 w 1893319" name="connsiteX8"/>
                <a:gd fmla="*/ 1225884 h 1893319" name="connsiteY8"/>
                <a:gd fmla="*/ 1797910 w 1893319" name="connsiteX9"/>
                <a:gd fmla="*/ 1349457 h 1893319" name="connsiteY9"/>
                <a:gd fmla="*/ 1721118 w 1893319" name="connsiteX10"/>
                <a:gd fmla="*/ 1482465 h 1893319" name="connsiteY10"/>
                <a:gd fmla="*/ 1540462 w 1893319" name="connsiteX11"/>
                <a:gd fmla="*/ 1416706 h 1893319" name="connsiteY11"/>
                <a:gd fmla="*/ 1306452 w 1893319" name="connsiteX12"/>
                <a:gd fmla="*/ 1613064 h 1893319" name="connsiteY12"/>
                <a:gd fmla="*/ 1339841 w 1893319" name="connsiteX13"/>
                <a:gd fmla="*/ 1802394 h 1893319" name="connsiteY13"/>
                <a:gd fmla="*/ 1195520 w 1893319" name="connsiteX14"/>
                <a:gd fmla="*/ 1854922 h 1893319" name="connsiteY14"/>
                <a:gd fmla="*/ 1099399 w 1893319" name="connsiteX15"/>
                <a:gd fmla="*/ 1688425 h 1893319" name="connsiteY15"/>
                <a:gd fmla="*/ 793921 w 1893319" name="connsiteX16"/>
                <a:gd fmla="*/ 1688425 h 1893319" name="connsiteY16"/>
                <a:gd fmla="*/ 697799 w 1893319" name="connsiteX17"/>
                <a:gd fmla="*/ 1854922 h 1893319" name="connsiteY17"/>
                <a:gd fmla="*/ 553478 w 1893319" name="connsiteX18"/>
                <a:gd fmla="*/ 1802394 h 1893319" name="connsiteY18"/>
                <a:gd fmla="*/ 586867 w 1893319" name="connsiteX19"/>
                <a:gd fmla="*/ 1613063 h 1893319" name="connsiteY19"/>
                <a:gd fmla="*/ 352857 w 1893319" name="connsiteX20"/>
                <a:gd fmla="*/ 1416705 h 1893319" name="connsiteY20"/>
                <a:gd fmla="*/ 172201 w 1893319" name="connsiteX21"/>
                <a:gd fmla="*/ 1482465 h 1893319" name="connsiteY21"/>
                <a:gd fmla="*/ 95409 w 1893319" name="connsiteX22"/>
                <a:gd fmla="*/ 1349457 h 1893319" name="connsiteY22"/>
                <a:gd fmla="*/ 242686 w 1893319" name="connsiteX23"/>
                <a:gd fmla="*/ 1225884 h 1893319" name="connsiteY23"/>
                <a:gd fmla="*/ 189640 w 1893319" name="connsiteX24"/>
                <a:gd fmla="*/ 925047 h 1893319" name="connsiteY24"/>
                <a:gd fmla="*/ 8981 w 1893319" name="connsiteX25"/>
                <a:gd fmla="*/ 859298 h 1893319" name="connsiteY25"/>
                <a:gd fmla="*/ 35651 w 1893319" name="connsiteX26"/>
                <a:gd fmla="*/ 708048 h 1893319" name="connsiteY26"/>
                <a:gd fmla="*/ 227902 w 1893319" name="connsiteX27"/>
                <a:gd fmla="*/ 708053 h 1893319" name="connsiteY27"/>
                <a:gd fmla="*/ 380641 w 1893319" name="connsiteX28"/>
                <a:gd fmla="*/ 443501 h 1893319" name="connsiteY28"/>
                <a:gd fmla="*/ 284511 w 1893319" name="connsiteX29"/>
                <a:gd fmla="*/ 277009 h 1893319" name="connsiteY29"/>
                <a:gd fmla="*/ 402163 w 1893319" name="connsiteX30"/>
                <a:gd fmla="*/ 178287 h 1893319" name="connsiteY30"/>
                <a:gd fmla="*/ 549433 w 1893319" name="connsiteX31"/>
                <a:gd fmla="*/ 301868 h 1893319" name="connsiteY31"/>
                <a:gd fmla="*/ 836489 w 1893319" name="connsiteX32"/>
                <a:gd fmla="*/ 197388 h 1893319" name="connsiteY32"/>
                <a:gd fmla="*/ 869868 w 1893319" name="connsiteX33"/>
                <a:gd fmla="*/ 8056 h 1893319" name="connsiteY33"/>
                <a:gd fmla="*/ 1023451 w 1893319" name="connsiteX34"/>
                <a:gd fmla="*/ 8056 h 1893319" name="connsiteY34"/>
                <a:gd fmla="*/ 1056830 w 1893319" name="connsiteX35"/>
                <a:gd fmla="*/ 197388 h 1893319" name="connsiteY35"/>
                <a:gd fmla="*/ 1343886 w 1893319" name="connsiteX36"/>
                <a:gd fmla="*/ 301868 h 1893319" name="connsiteY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b="b" l="l" r="r" t="t"/>
              <a:pathLst>
                <a:path h="1893319" w="1893319">
                  <a:moveTo>
                    <a:pt x="1343886" y="301868"/>
                  </a:moveTo>
                  <a:lnTo>
                    <a:pt x="1491156" y="178287"/>
                  </a:lnTo>
                  <a:lnTo>
                    <a:pt x="1608808" y="277009"/>
                  </a:lnTo>
                  <a:lnTo>
                    <a:pt x="1512678" y="443501"/>
                  </a:lnTo>
                  <a:cubicBezTo>
                    <a:pt x="1581032" y="520395"/>
                    <a:pt x="1633002" y="610410"/>
                    <a:pt x="1665417" y="708053"/>
                  </a:cubicBezTo>
                  <a:lnTo>
                    <a:pt x="1857668" y="708048"/>
                  </a:lnTo>
                  <a:lnTo>
                    <a:pt x="1884338" y="859298"/>
                  </a:lnTo>
                  <a:lnTo>
                    <a:pt x="1703679" y="925047"/>
                  </a:lnTo>
                  <a:cubicBezTo>
                    <a:pt x="1706615" y="1027888"/>
                    <a:pt x="1688566" y="1130249"/>
                    <a:pt x="1650633" y="1225884"/>
                  </a:cubicBezTo>
                  <a:lnTo>
                    <a:pt x="1797910" y="1349457"/>
                  </a:lnTo>
                  <a:lnTo>
                    <a:pt x="1721118" y="1482465"/>
                  </a:lnTo>
                  <a:lnTo>
                    <a:pt x="1540462" y="1416706"/>
                  </a:lnTo>
                  <a:cubicBezTo>
                    <a:pt x="1476606" y="1497374"/>
                    <a:pt x="1396983" y="1564186"/>
                    <a:pt x="1306452" y="1613064"/>
                  </a:cubicBezTo>
                  <a:lnTo>
                    <a:pt x="1339841" y="1802394"/>
                  </a:lnTo>
                  <a:lnTo>
                    <a:pt x="1195520" y="1854922"/>
                  </a:lnTo>
                  <a:lnTo>
                    <a:pt x="1099399" y="1688425"/>
                  </a:lnTo>
                  <a:cubicBezTo>
                    <a:pt x="998630" y="1709175"/>
                    <a:pt x="894690" y="1709175"/>
                    <a:pt x="793921" y="1688425"/>
                  </a:cubicBezTo>
                  <a:lnTo>
                    <a:pt x="697799" y="1854922"/>
                  </a:lnTo>
                  <a:lnTo>
                    <a:pt x="553478" y="1802394"/>
                  </a:lnTo>
                  <a:lnTo>
                    <a:pt x="586867" y="1613063"/>
                  </a:lnTo>
                  <a:cubicBezTo>
                    <a:pt x="496336" y="1564185"/>
                    <a:pt x="416713" y="1497374"/>
                    <a:pt x="352857" y="1416705"/>
                  </a:cubicBezTo>
                  <a:lnTo>
                    <a:pt x="172201" y="1482465"/>
                  </a:lnTo>
                  <a:lnTo>
                    <a:pt x="95409" y="1349457"/>
                  </a:lnTo>
                  <a:lnTo>
                    <a:pt x="242686" y="1225884"/>
                  </a:lnTo>
                  <a:cubicBezTo>
                    <a:pt x="204753" y="1130249"/>
                    <a:pt x="186704" y="1027888"/>
                    <a:pt x="189640" y="925047"/>
                  </a:cubicBezTo>
                  <a:lnTo>
                    <a:pt x="8981" y="859298"/>
                  </a:lnTo>
                  <a:lnTo>
                    <a:pt x="35651" y="708048"/>
                  </a:lnTo>
                  <a:lnTo>
                    <a:pt x="227902" y="708053"/>
                  </a:lnTo>
                  <a:cubicBezTo>
                    <a:pt x="260317" y="610410"/>
                    <a:pt x="312287" y="520395"/>
                    <a:pt x="380641" y="443501"/>
                  </a:cubicBezTo>
                  <a:lnTo>
                    <a:pt x="284511" y="277009"/>
                  </a:lnTo>
                  <a:lnTo>
                    <a:pt x="402163" y="178287"/>
                  </a:lnTo>
                  <a:lnTo>
                    <a:pt x="549433" y="301868"/>
                  </a:lnTo>
                  <a:cubicBezTo>
                    <a:pt x="637028" y="247905"/>
                    <a:pt x="734700" y="212355"/>
                    <a:pt x="836489" y="197388"/>
                  </a:cubicBezTo>
                  <a:lnTo>
                    <a:pt x="869868" y="8056"/>
                  </a:lnTo>
                  <a:lnTo>
                    <a:pt x="1023451" y="8056"/>
                  </a:lnTo>
                  <a:lnTo>
                    <a:pt x="1056830" y="197388"/>
                  </a:lnTo>
                  <a:cubicBezTo>
                    <a:pt x="1158619" y="212355"/>
                    <a:pt x="1256290" y="247904"/>
                    <a:pt x="1343886" y="301868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</p:spPr>
          <p:style>
            <a:lnRef idx="2">
              <a:scrgbClr b="0" g="0" r="0"/>
            </a:lnRef>
            <a:fillRef idx="1">
              <a:scrgbClr b="0" g="0" r="0"/>
            </a:fillRef>
            <a:effectRef idx="0">
              <a:scrgbClr b="0" g="0" r="0"/>
            </a:effectRef>
            <a:fontRef idx="minor">
              <a:schemeClr val="lt1"/>
            </a:fontRef>
          </p:style>
          <p:txBody>
            <a:bodyPr anchor="ctr" bIns="494393" lIns="398421" rIns="398421" tIns="461281"/>
            <a:lstStyle/>
            <a:p>
              <a:pPr algn="ctr" defTabSz="6223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b="1" lang="en-US" sz="1400">
                <a:solidFill>
                  <a:sysClr lastClr="FFFFFF" val="window"/>
                </a:solidFill>
                <a:latin charset="-122" panose="020b0503020204020204" pitchFamily="34" typeface="微软雅黑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044858" y="3900484"/>
              <a:ext cx="1000843" cy="36576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关键词</a:t>
              </a:r>
            </a:p>
          </p:txBody>
        </p:sp>
      </p:grpSp>
      <p:grpSp>
        <p:nvGrpSpPr>
          <p:cNvPr id="26" name="Group 85"/>
          <p:cNvGrpSpPr/>
          <p:nvPr/>
        </p:nvGrpSpPr>
        <p:grpSpPr>
          <a:xfrm>
            <a:off x="6042025" y="2344738"/>
            <a:ext cx="2357438" cy="1450975"/>
            <a:chOff x="6716013" y="1327038"/>
            <a:chExt cx="1771888" cy="1090829"/>
          </a:xfrm>
        </p:grpSpPr>
        <p:grpSp>
          <p:nvGrpSpPr>
            <p:cNvPr id="39962" name="Group 86"/>
            <p:cNvGrpSpPr/>
            <p:nvPr/>
          </p:nvGrpSpPr>
          <p:grpSpPr>
            <a:xfrm>
              <a:off x="6716013" y="1327038"/>
              <a:ext cx="1493049" cy="512799"/>
              <a:chOff x="6609955" y="1446915"/>
              <a:chExt cx="1493049" cy="512799"/>
            </a:xfrm>
          </p:grpSpPr>
          <p:sp>
            <p:nvSpPr>
              <p:cNvPr id="39964" name="Content Placeholder 2"/>
              <p:cNvSpPr txBox="1"/>
              <p:nvPr/>
            </p:nvSpPr>
            <p:spPr bwMode="auto">
              <a:xfrm>
                <a:off x="6609955" y="1446915"/>
                <a:ext cx="1419235" cy="379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841" lIns="121682" rIns="121682" tIns="6084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fontAlgn="base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fontAlgn="base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fontAlgn="base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fontAlgn="base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20000"/>
                  </a:spcBef>
                  <a:buFont charset="0" panose="020b0604020202020204" pitchFamily="34" typeface="Arial"/>
                  <a:buNone/>
                </a:pPr>
                <a:r>
                  <a:rPr altLang="zh-CN" b="1" lang="en-US">
                    <a:solidFill>
                      <a:srgbClr val="7ACDE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2011</a:t>
                </a:r>
              </a:p>
            </p:txBody>
          </p:sp>
          <p:sp>
            <p:nvSpPr>
              <p:cNvPr id="30" name="Subtitle 2"/>
              <p:cNvSpPr txBox="1"/>
              <p:nvPr/>
            </p:nvSpPr>
            <p:spPr>
              <a:xfrm>
                <a:off x="6615921" y="1763183"/>
                <a:ext cx="1486715" cy="196922"/>
              </a:xfrm>
              <a:prstGeom prst="rect">
                <a:avLst/>
              </a:prstGeom>
            </p:spPr>
            <p:txBody>
              <a:bodyPr bIns="60841" lIns="121682" rIns="121682" tIns="60841"/>
              <a:lstStyle>
                <a:lvl1pPr algn="l" defTabSz="914400" eaLnBrk="1" hangingPunct="1" indent="-342900" latinLnBrk="0" marL="3429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indent="-285750" latinLnBrk="0" marL="742950" rtl="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kern="1200"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indent="-228600" latinLnBrk="0" marL="11430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indent="-228600" latinLnBrk="0" marL="1600200" rtl="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indent="-228600" latinLnBrk="0" marL="2057400" rtl="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indent="-228600" latinLnBrk="0" marL="25146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indent="-228600" latinLnBrk="0" marL="29718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indent="-228600" latinLnBrk="0" marL="34290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indent="-228600" latinLnBrk="0" marL="38862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 indent="0" marL="0">
                  <a:spcAft>
                    <a:spcPct val="0"/>
                  </a:spcAft>
                  <a:buFont charset="0" panose="020b0604020202020204" pitchFamily="34" typeface="Arial"/>
                  <a:buNone/>
                  <a:defRPr/>
                </a:pPr>
                <a:r>
                  <a:rPr altLang="en-US" b="1" lang="zh-CN" smtClean="0" sz="1397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0" pitchFamily="49" typeface="Franchise"/>
                  </a:rPr>
                  <a:t>年度销售额</a:t>
                </a:r>
              </a:p>
            </p:txBody>
          </p:sp>
        </p:grpSp>
        <p:sp>
          <p:nvSpPr>
            <p:cNvPr id="28" name="Content Placeholder 2"/>
            <p:cNvSpPr txBox="1"/>
            <p:nvPr/>
          </p:nvSpPr>
          <p:spPr>
            <a:xfrm>
              <a:off x="6730332" y="1840229"/>
              <a:ext cx="1757570" cy="572685"/>
            </a:xfrm>
            <a:prstGeom prst="rect">
              <a:avLst/>
            </a:prstGeom>
          </p:spPr>
          <p:txBody>
            <a:bodyPr bIns="60841" lIns="121682" rIns="121682" tIns="60841">
              <a:sp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 indent="0" marL="0">
                <a:spcAft>
                  <a:spcPct val="0"/>
                </a:spcAft>
                <a:buFont charset="0" panose="020b0604020202020204" pitchFamily="34" typeface="Arial"/>
                <a:buNone/>
                <a:defRPr/>
              </a:pPr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我们工作室致力于专业PPT模板的发布，课件及汇报PPT的美化</a:t>
              </a:r>
            </a:p>
          </p:txBody>
        </p:sp>
      </p:grpSp>
      <p:grpSp>
        <p:nvGrpSpPr>
          <p:cNvPr id="31" name="Group 85"/>
          <p:cNvGrpSpPr/>
          <p:nvPr/>
        </p:nvGrpSpPr>
        <p:grpSpPr>
          <a:xfrm>
            <a:off x="8755063" y="2344738"/>
            <a:ext cx="2357437" cy="1450975"/>
            <a:chOff x="6716013" y="1327038"/>
            <a:chExt cx="1771888" cy="1090829"/>
          </a:xfrm>
        </p:grpSpPr>
        <p:grpSp>
          <p:nvGrpSpPr>
            <p:cNvPr id="39958" name="Group 86"/>
            <p:cNvGrpSpPr/>
            <p:nvPr/>
          </p:nvGrpSpPr>
          <p:grpSpPr>
            <a:xfrm>
              <a:off x="6716013" y="1327038"/>
              <a:ext cx="1493049" cy="512799"/>
              <a:chOff x="6609955" y="1446915"/>
              <a:chExt cx="1493049" cy="512799"/>
            </a:xfrm>
          </p:grpSpPr>
          <p:sp>
            <p:nvSpPr>
              <p:cNvPr id="39960" name="Content Placeholder 2"/>
              <p:cNvSpPr txBox="1"/>
              <p:nvPr/>
            </p:nvSpPr>
            <p:spPr bwMode="auto">
              <a:xfrm>
                <a:off x="6609955" y="1446915"/>
                <a:ext cx="1419235" cy="379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841" lIns="121682" rIns="121682" tIns="6084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fontAlgn="base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fontAlgn="base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fontAlgn="base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fontAlgn="base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20000"/>
                  </a:spcBef>
                  <a:buFont charset="0" panose="020b0604020202020204" pitchFamily="34" typeface="Arial"/>
                  <a:buNone/>
                </a:pPr>
                <a:r>
                  <a:rPr altLang="zh-CN" b="1" lang="en-US">
                    <a:solidFill>
                      <a:srgbClr val="2E4C64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2012</a:t>
                </a:r>
              </a:p>
            </p:txBody>
          </p:sp>
          <p:sp>
            <p:nvSpPr>
              <p:cNvPr id="35" name="Subtitle 2"/>
              <p:cNvSpPr txBox="1"/>
              <p:nvPr/>
            </p:nvSpPr>
            <p:spPr>
              <a:xfrm>
                <a:off x="6615921" y="1763183"/>
                <a:ext cx="1486716" cy="196922"/>
              </a:xfrm>
              <a:prstGeom prst="rect">
                <a:avLst/>
              </a:prstGeom>
            </p:spPr>
            <p:txBody>
              <a:bodyPr bIns="60841" lIns="121682" rIns="121682" tIns="60841"/>
              <a:lstStyle>
                <a:lvl1pPr algn="l" defTabSz="914400" eaLnBrk="1" hangingPunct="1" indent="-342900" latinLnBrk="0" marL="3429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indent="-285750" latinLnBrk="0" marL="742950" rtl="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kern="1200"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indent="-228600" latinLnBrk="0" marL="11430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indent="-228600" latinLnBrk="0" marL="1600200" rtl="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indent="-228600" latinLnBrk="0" marL="2057400" rtl="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indent="-228600" latinLnBrk="0" marL="25146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indent="-228600" latinLnBrk="0" marL="29718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indent="-228600" latinLnBrk="0" marL="34290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indent="-228600" latinLnBrk="0" marL="38862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 indent="0" marL="0">
                  <a:spcAft>
                    <a:spcPct val="0"/>
                  </a:spcAft>
                  <a:buFont charset="0" panose="020b0604020202020204" pitchFamily="34" typeface="Arial"/>
                  <a:buNone/>
                  <a:defRPr/>
                </a:pPr>
                <a:r>
                  <a:rPr altLang="en-US" b="1" lang="zh-CN" smtClean="0" sz="1397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0" pitchFamily="49" typeface="Franchise"/>
                  </a:rPr>
                  <a:t>年度销售额</a:t>
                </a:r>
              </a:p>
            </p:txBody>
          </p:sp>
        </p:grpSp>
        <p:sp>
          <p:nvSpPr>
            <p:cNvPr id="33" name="Content Placeholder 2"/>
            <p:cNvSpPr txBox="1"/>
            <p:nvPr/>
          </p:nvSpPr>
          <p:spPr>
            <a:xfrm>
              <a:off x="6730331" y="1840229"/>
              <a:ext cx="1757570" cy="572685"/>
            </a:xfrm>
            <a:prstGeom prst="rect">
              <a:avLst/>
            </a:prstGeom>
          </p:spPr>
          <p:txBody>
            <a:bodyPr bIns="60841" lIns="121682" rIns="121682" tIns="60841">
              <a:sp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 indent="0" marL="0">
                <a:spcAft>
                  <a:spcPct val="0"/>
                </a:spcAft>
                <a:buFont charset="0" panose="020b0604020202020204" pitchFamily="34" typeface="Arial"/>
                <a:buNone/>
                <a:defRPr/>
              </a:pPr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我们工作室致力于专业PPT模板的发布，课件及汇报PPT的美化</a:t>
              </a:r>
            </a:p>
          </p:txBody>
        </p:sp>
      </p:grpSp>
      <p:grpSp>
        <p:nvGrpSpPr>
          <p:cNvPr id="36" name="Group 85"/>
          <p:cNvGrpSpPr/>
          <p:nvPr/>
        </p:nvGrpSpPr>
        <p:grpSpPr>
          <a:xfrm>
            <a:off x="6061075" y="4060825"/>
            <a:ext cx="2357438" cy="1450975"/>
            <a:chOff x="6716013" y="1327038"/>
            <a:chExt cx="1771888" cy="1090829"/>
          </a:xfrm>
        </p:grpSpPr>
        <p:grpSp>
          <p:nvGrpSpPr>
            <p:cNvPr id="39954" name="Group 86"/>
            <p:cNvGrpSpPr/>
            <p:nvPr/>
          </p:nvGrpSpPr>
          <p:grpSpPr>
            <a:xfrm>
              <a:off x="6716013" y="1327038"/>
              <a:ext cx="1493049" cy="512799"/>
              <a:chOff x="6609955" y="1446915"/>
              <a:chExt cx="1493049" cy="512799"/>
            </a:xfrm>
          </p:grpSpPr>
          <p:sp>
            <p:nvSpPr>
              <p:cNvPr id="39956" name="Content Placeholder 2"/>
              <p:cNvSpPr txBox="1"/>
              <p:nvPr/>
            </p:nvSpPr>
            <p:spPr bwMode="auto">
              <a:xfrm>
                <a:off x="6609955" y="1446915"/>
                <a:ext cx="1419235" cy="379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841" lIns="121682" rIns="121682" tIns="6084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fontAlgn="base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fontAlgn="base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fontAlgn="base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fontAlgn="base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20000"/>
                  </a:spcBef>
                  <a:buFont charset="0" panose="020b0604020202020204" pitchFamily="34" typeface="Arial"/>
                  <a:buNone/>
                </a:pPr>
                <a:r>
                  <a:rPr altLang="zh-CN" b="1" lang="en-US">
                    <a:solidFill>
                      <a:srgbClr val="2E4C64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2013</a:t>
                </a:r>
              </a:p>
            </p:txBody>
          </p:sp>
          <p:sp>
            <p:nvSpPr>
              <p:cNvPr id="40" name="Subtitle 2"/>
              <p:cNvSpPr txBox="1"/>
              <p:nvPr/>
            </p:nvSpPr>
            <p:spPr>
              <a:xfrm>
                <a:off x="6615921" y="1763184"/>
                <a:ext cx="1486715" cy="196922"/>
              </a:xfrm>
              <a:prstGeom prst="rect">
                <a:avLst/>
              </a:prstGeom>
            </p:spPr>
            <p:txBody>
              <a:bodyPr bIns="60841" lIns="121682" rIns="121682" tIns="60841"/>
              <a:lstStyle>
                <a:lvl1pPr algn="l" defTabSz="914400" eaLnBrk="1" hangingPunct="1" indent="-342900" latinLnBrk="0" marL="3429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indent="-285750" latinLnBrk="0" marL="742950" rtl="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kern="1200"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indent="-228600" latinLnBrk="0" marL="11430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indent="-228600" latinLnBrk="0" marL="1600200" rtl="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indent="-228600" latinLnBrk="0" marL="2057400" rtl="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indent="-228600" latinLnBrk="0" marL="25146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indent="-228600" latinLnBrk="0" marL="29718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indent="-228600" latinLnBrk="0" marL="34290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indent="-228600" latinLnBrk="0" marL="38862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 indent="0" marL="0">
                  <a:spcAft>
                    <a:spcPct val="0"/>
                  </a:spcAft>
                  <a:buFont charset="0" panose="020b0604020202020204" pitchFamily="34" typeface="Arial"/>
                  <a:buNone/>
                  <a:defRPr/>
                </a:pPr>
                <a:r>
                  <a:rPr altLang="en-US" b="1" lang="zh-CN" smtClean="0" sz="1397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0" pitchFamily="49" typeface="Franchise"/>
                  </a:rPr>
                  <a:t>年度销售额</a:t>
                </a:r>
              </a:p>
            </p:txBody>
          </p:sp>
        </p:grpSp>
        <p:sp>
          <p:nvSpPr>
            <p:cNvPr id="38" name="Content Placeholder 2"/>
            <p:cNvSpPr txBox="1"/>
            <p:nvPr/>
          </p:nvSpPr>
          <p:spPr>
            <a:xfrm>
              <a:off x="6730332" y="1840229"/>
              <a:ext cx="1757570" cy="572685"/>
            </a:xfrm>
            <a:prstGeom prst="rect">
              <a:avLst/>
            </a:prstGeom>
          </p:spPr>
          <p:txBody>
            <a:bodyPr bIns="60841" lIns="121682" rIns="121682" tIns="60841">
              <a:sp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 indent="0" marL="0">
                <a:spcAft>
                  <a:spcPct val="0"/>
                </a:spcAft>
                <a:buFont charset="0" panose="020b0604020202020204" pitchFamily="34" typeface="Arial"/>
                <a:buNone/>
                <a:defRPr/>
              </a:pPr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我们工作室致力于专业PPT模板的发布，课件及汇报PPT的美化</a:t>
              </a:r>
            </a:p>
          </p:txBody>
        </p:sp>
      </p:grpSp>
      <p:grpSp>
        <p:nvGrpSpPr>
          <p:cNvPr id="41" name="Group 85"/>
          <p:cNvGrpSpPr/>
          <p:nvPr/>
        </p:nvGrpSpPr>
        <p:grpSpPr>
          <a:xfrm>
            <a:off x="8774113" y="4060825"/>
            <a:ext cx="2357437" cy="1450975"/>
            <a:chOff x="6716013" y="1327038"/>
            <a:chExt cx="1771888" cy="1090829"/>
          </a:xfrm>
        </p:grpSpPr>
        <p:grpSp>
          <p:nvGrpSpPr>
            <p:cNvPr id="39950" name="Group 86"/>
            <p:cNvGrpSpPr/>
            <p:nvPr/>
          </p:nvGrpSpPr>
          <p:grpSpPr>
            <a:xfrm>
              <a:off x="6716013" y="1327038"/>
              <a:ext cx="1493049" cy="512799"/>
              <a:chOff x="6609955" y="1446915"/>
              <a:chExt cx="1493049" cy="512799"/>
            </a:xfrm>
          </p:grpSpPr>
          <p:sp>
            <p:nvSpPr>
              <p:cNvPr id="39952" name="Content Placeholder 2"/>
              <p:cNvSpPr txBox="1"/>
              <p:nvPr/>
            </p:nvSpPr>
            <p:spPr bwMode="auto">
              <a:xfrm>
                <a:off x="6609955" y="1446915"/>
                <a:ext cx="1419235" cy="379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841" lIns="121682" rIns="121682" tIns="6084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fontAlgn="base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fontAlgn="base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fontAlgn="base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fontAlgn="base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20000"/>
                  </a:spcBef>
                  <a:buFont charset="0" panose="020b0604020202020204" pitchFamily="34" typeface="Arial"/>
                  <a:buNone/>
                </a:pPr>
                <a:r>
                  <a:rPr altLang="zh-CN" b="1" lang="en-US">
                    <a:solidFill>
                      <a:srgbClr val="87C7E3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2014</a:t>
                </a:r>
              </a:p>
            </p:txBody>
          </p:sp>
          <p:sp>
            <p:nvSpPr>
              <p:cNvPr id="45" name="Subtitle 2"/>
              <p:cNvSpPr txBox="1"/>
              <p:nvPr/>
            </p:nvSpPr>
            <p:spPr>
              <a:xfrm>
                <a:off x="6615921" y="1763184"/>
                <a:ext cx="1486716" cy="196922"/>
              </a:xfrm>
              <a:prstGeom prst="rect">
                <a:avLst/>
              </a:prstGeom>
            </p:spPr>
            <p:txBody>
              <a:bodyPr bIns="60841" lIns="121682" rIns="121682" tIns="60841"/>
              <a:lstStyle>
                <a:lvl1pPr algn="l" defTabSz="914400" eaLnBrk="1" hangingPunct="1" indent="-342900" latinLnBrk="0" marL="3429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indent="-285750" latinLnBrk="0" marL="742950" rtl="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kern="1200"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indent="-228600" latinLnBrk="0" marL="11430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indent="-228600" latinLnBrk="0" marL="1600200" rtl="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indent="-228600" latinLnBrk="0" marL="2057400" rtl="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indent="-228600" latinLnBrk="0" marL="25146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indent="-228600" latinLnBrk="0" marL="29718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indent="-228600" latinLnBrk="0" marL="34290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indent="-228600" latinLnBrk="0" marL="38862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 indent="0" marL="0">
                  <a:spcAft>
                    <a:spcPct val="0"/>
                  </a:spcAft>
                  <a:buFont charset="0" panose="020b0604020202020204" pitchFamily="34" typeface="Arial"/>
                  <a:buNone/>
                  <a:defRPr/>
                </a:pPr>
                <a:r>
                  <a:rPr altLang="en-US" b="1" lang="zh-CN" smtClean="0" sz="1397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0" pitchFamily="49" typeface="Franchise"/>
                  </a:rPr>
                  <a:t>年度销售额</a:t>
                </a:r>
              </a:p>
            </p:txBody>
          </p:sp>
        </p:grpSp>
        <p:sp>
          <p:nvSpPr>
            <p:cNvPr id="43" name="Content Placeholder 2"/>
            <p:cNvSpPr txBox="1"/>
            <p:nvPr/>
          </p:nvSpPr>
          <p:spPr>
            <a:xfrm>
              <a:off x="6730331" y="1840229"/>
              <a:ext cx="1757570" cy="572685"/>
            </a:xfrm>
            <a:prstGeom prst="rect">
              <a:avLst/>
            </a:prstGeom>
          </p:spPr>
          <p:txBody>
            <a:bodyPr bIns="60841" lIns="121682" rIns="121682" tIns="60841">
              <a:sp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 indent="0" marL="0">
                <a:spcAft>
                  <a:spcPct val="0"/>
                </a:spcAft>
                <a:buFont charset="0" panose="020b0604020202020204" pitchFamily="34" typeface="Arial"/>
                <a:buNone/>
                <a:defRPr/>
              </a:pPr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我们工作室致力于专业PPT模板的发布，课件及汇报PPT的美化</a:t>
              </a:r>
            </a:p>
          </p:txBody>
        </p:sp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0962" name="组合 4"/>
          <p:cNvGrpSpPr/>
          <p:nvPr/>
        </p:nvGrpSpPr>
        <p:grpSpPr>
          <a:xfrm flipV="1">
            <a:off x="4578350" y="936625"/>
            <a:ext cx="3035300" cy="46038"/>
            <a:chOff x="2435703" y="480263"/>
            <a:chExt cx="4402064" cy="45719"/>
          </a:xfrm>
        </p:grpSpPr>
        <p:sp>
          <p:nvSpPr>
            <p:cNvPr id="6" name="矩形 5"/>
            <p:cNvSpPr/>
            <p:nvPr/>
          </p:nvSpPr>
          <p:spPr>
            <a:xfrm>
              <a:off x="2435703" y="480263"/>
              <a:ext cx="1100516" cy="45719"/>
            </a:xfrm>
            <a:prstGeom prst="rect">
              <a:avLst/>
            </a:prstGeom>
            <a:solidFill>
              <a:srgbClr val="A8D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3536219" y="480263"/>
              <a:ext cx="1100516" cy="45719"/>
            </a:xfrm>
            <a:prstGeom prst="rect">
              <a:avLst/>
            </a:prstGeom>
            <a:solidFill>
              <a:srgbClr val="87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8" name="矩形 7"/>
            <p:cNvSpPr/>
            <p:nvPr/>
          </p:nvSpPr>
          <p:spPr>
            <a:xfrm>
              <a:off x="4636735" y="480263"/>
              <a:ext cx="1100516" cy="45719"/>
            </a:xfrm>
            <a:prstGeom prst="rect">
              <a:avLst/>
            </a:prstGeom>
            <a:solidFill>
              <a:srgbClr val="FED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9" name="矩形 8"/>
            <p:cNvSpPr/>
            <p:nvPr/>
          </p:nvSpPr>
          <p:spPr>
            <a:xfrm>
              <a:off x="5737251" y="480263"/>
              <a:ext cx="1100516" cy="45719"/>
            </a:xfrm>
            <a:prstGeom prst="rect">
              <a:avLst/>
            </a:prstGeom>
            <a:solidFill>
              <a:srgbClr val="ED6B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40963" name="文本框 9"/>
          <p:cNvSpPr txBox="1">
            <a:spLocks noChangeArrowheads="1"/>
          </p:cNvSpPr>
          <p:nvPr/>
        </p:nvSpPr>
        <p:spPr bwMode="auto">
          <a:xfrm>
            <a:off x="5040313" y="534988"/>
            <a:ext cx="257333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>
                <a:latin charset="0" panose="020b0604020202020204" pitchFamily="34" typeface="Arial"/>
                <a:cs charset="0" panose="020b0604020202020204" pitchFamily="34" typeface="Arial"/>
              </a:rPr>
              <a:t>YOUR TEXT HERE</a:t>
            </a:r>
          </a:p>
        </p:txBody>
      </p:sp>
      <p:sp>
        <p:nvSpPr>
          <p:cNvPr id="13" name="Oval 10"/>
          <p:cNvSpPr/>
          <p:nvPr/>
        </p:nvSpPr>
        <p:spPr>
          <a:xfrm>
            <a:off x="809625" y="2636838"/>
            <a:ext cx="1009650" cy="1009650"/>
          </a:xfrm>
          <a:prstGeom prst="ellipse">
            <a:avLst/>
          </a:prstGeom>
          <a:solidFill>
            <a:srgbClr val="2E4C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190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4" name="Oval 11"/>
          <p:cNvSpPr/>
          <p:nvPr/>
        </p:nvSpPr>
        <p:spPr>
          <a:xfrm>
            <a:off x="2697163" y="2636838"/>
            <a:ext cx="1011237" cy="1009650"/>
          </a:xfrm>
          <a:prstGeom prst="ellipse">
            <a:avLst/>
          </a:prstGeom>
          <a:solidFill>
            <a:srgbClr val="87C7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190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5" name="Oval 12"/>
          <p:cNvSpPr/>
          <p:nvPr/>
        </p:nvSpPr>
        <p:spPr>
          <a:xfrm>
            <a:off x="4540250" y="2636838"/>
            <a:ext cx="1009650" cy="1009650"/>
          </a:xfrm>
          <a:prstGeom prst="ellipse">
            <a:avLst/>
          </a:prstGeom>
          <a:solidFill>
            <a:srgbClr val="2E4C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190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6" name="Oval 13"/>
          <p:cNvSpPr/>
          <p:nvPr/>
        </p:nvSpPr>
        <p:spPr>
          <a:xfrm>
            <a:off x="6392863" y="2636838"/>
            <a:ext cx="1011237" cy="1009650"/>
          </a:xfrm>
          <a:prstGeom prst="ellipse">
            <a:avLst/>
          </a:prstGeom>
          <a:solidFill>
            <a:srgbClr val="87C7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190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7" name="Oval 14"/>
          <p:cNvSpPr/>
          <p:nvPr/>
        </p:nvSpPr>
        <p:spPr>
          <a:xfrm>
            <a:off x="8235950" y="2636838"/>
            <a:ext cx="1009650" cy="1009650"/>
          </a:xfrm>
          <a:prstGeom prst="ellipse">
            <a:avLst/>
          </a:prstGeom>
          <a:solidFill>
            <a:srgbClr val="2E4C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190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8" name="Oval 15"/>
          <p:cNvSpPr/>
          <p:nvPr/>
        </p:nvSpPr>
        <p:spPr>
          <a:xfrm>
            <a:off x="10088563" y="2636838"/>
            <a:ext cx="1011237" cy="1009650"/>
          </a:xfrm>
          <a:prstGeom prst="ellipse">
            <a:avLst/>
          </a:prstGeom>
          <a:solidFill>
            <a:srgbClr val="87C7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190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pic>
        <p:nvPicPr>
          <p:cNvPr id="40970" name="Picture 2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120775" y="2903538"/>
            <a:ext cx="431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25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04013" y="2884488"/>
            <a:ext cx="3968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26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006725" y="2936875"/>
            <a:ext cx="382588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27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833938" y="2908300"/>
            <a:ext cx="4333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4" name="Picture 28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360025" y="2900363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5" name="Picture 29"/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589963" y="2900363"/>
            <a:ext cx="35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6" name="TextBox 13"/>
          <p:cNvSpPr txBox="1">
            <a:spLocks noChangeArrowheads="1"/>
          </p:cNvSpPr>
          <p:nvPr/>
        </p:nvSpPr>
        <p:spPr bwMode="auto">
          <a:xfrm>
            <a:off x="938213" y="3881438"/>
            <a:ext cx="8397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40977" name="TextBox 13"/>
          <p:cNvSpPr txBox="1">
            <a:spLocks noChangeArrowheads="1"/>
          </p:cNvSpPr>
          <p:nvPr/>
        </p:nvSpPr>
        <p:spPr bwMode="auto">
          <a:xfrm>
            <a:off x="800100" y="4211638"/>
            <a:ext cx="1147763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40978" name="TextBox 13"/>
          <p:cNvSpPr txBox="1">
            <a:spLocks noChangeArrowheads="1"/>
          </p:cNvSpPr>
          <p:nvPr/>
        </p:nvSpPr>
        <p:spPr bwMode="auto">
          <a:xfrm>
            <a:off x="2835276" y="3881438"/>
            <a:ext cx="839788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40979" name="TextBox 13"/>
          <p:cNvSpPr txBox="1">
            <a:spLocks noChangeArrowheads="1"/>
          </p:cNvSpPr>
          <p:nvPr/>
        </p:nvSpPr>
        <p:spPr bwMode="auto">
          <a:xfrm>
            <a:off x="2697163" y="4211638"/>
            <a:ext cx="1147762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40980" name="TextBox 13"/>
          <p:cNvSpPr txBox="1">
            <a:spLocks noChangeArrowheads="1"/>
          </p:cNvSpPr>
          <p:nvPr/>
        </p:nvSpPr>
        <p:spPr bwMode="auto">
          <a:xfrm>
            <a:off x="4621212" y="3881438"/>
            <a:ext cx="8397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40981" name="TextBox 13"/>
          <p:cNvSpPr txBox="1">
            <a:spLocks noChangeArrowheads="1"/>
          </p:cNvSpPr>
          <p:nvPr/>
        </p:nvSpPr>
        <p:spPr bwMode="auto">
          <a:xfrm>
            <a:off x="4483100" y="4211638"/>
            <a:ext cx="1147763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40982" name="TextBox 13"/>
          <p:cNvSpPr txBox="1">
            <a:spLocks noChangeArrowheads="1"/>
          </p:cNvSpPr>
          <p:nvPr/>
        </p:nvSpPr>
        <p:spPr bwMode="auto">
          <a:xfrm>
            <a:off x="6518275" y="3881438"/>
            <a:ext cx="839788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40983" name="TextBox 13"/>
          <p:cNvSpPr txBox="1">
            <a:spLocks noChangeArrowheads="1"/>
          </p:cNvSpPr>
          <p:nvPr/>
        </p:nvSpPr>
        <p:spPr bwMode="auto">
          <a:xfrm>
            <a:off x="6380163" y="4211638"/>
            <a:ext cx="1147762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40984" name="TextBox 13"/>
          <p:cNvSpPr txBox="1">
            <a:spLocks noChangeArrowheads="1"/>
          </p:cNvSpPr>
          <p:nvPr/>
        </p:nvSpPr>
        <p:spPr bwMode="auto">
          <a:xfrm>
            <a:off x="8253413" y="3881438"/>
            <a:ext cx="8397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40985" name="TextBox 13"/>
          <p:cNvSpPr txBox="1">
            <a:spLocks noChangeArrowheads="1"/>
          </p:cNvSpPr>
          <p:nvPr/>
        </p:nvSpPr>
        <p:spPr bwMode="auto">
          <a:xfrm>
            <a:off x="8115300" y="4211638"/>
            <a:ext cx="1147763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40986" name="TextBox 13"/>
          <p:cNvSpPr txBox="1">
            <a:spLocks noChangeArrowheads="1"/>
          </p:cNvSpPr>
          <p:nvPr/>
        </p:nvSpPr>
        <p:spPr bwMode="auto">
          <a:xfrm>
            <a:off x="10150475" y="3881438"/>
            <a:ext cx="839788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40987" name="TextBox 13"/>
          <p:cNvSpPr txBox="1">
            <a:spLocks noChangeArrowheads="1"/>
          </p:cNvSpPr>
          <p:nvPr/>
        </p:nvSpPr>
        <p:spPr bwMode="auto">
          <a:xfrm>
            <a:off x="10012363" y="4211638"/>
            <a:ext cx="1147762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E4C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554" name="图片 69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296400" y="2178050"/>
            <a:ext cx="2217738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图片 69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90575" y="2178050"/>
            <a:ext cx="2217738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图片 69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161088" y="1985963"/>
            <a:ext cx="2641600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图片 69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516313" y="2178050"/>
            <a:ext cx="2217737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26" name="矩形 6925"/>
          <p:cNvSpPr/>
          <p:nvPr/>
        </p:nvSpPr>
        <p:spPr>
          <a:xfrm>
            <a:off x="0" y="609600"/>
            <a:ext cx="600075" cy="495300"/>
          </a:xfrm>
          <a:prstGeom prst="rect">
            <a:avLst/>
          </a:prstGeom>
          <a:solidFill>
            <a:srgbClr val="87C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3559" name="文本框 3118"/>
          <p:cNvSpPr txBox="1">
            <a:spLocks noChangeArrowheads="1"/>
          </p:cNvSpPr>
          <p:nvPr/>
        </p:nvSpPr>
        <p:spPr bwMode="auto">
          <a:xfrm>
            <a:off x="571500" y="609600"/>
            <a:ext cx="2790825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目录/Contents</a:t>
            </a:r>
          </a:p>
        </p:txBody>
      </p:sp>
      <p:sp>
        <p:nvSpPr>
          <p:cNvPr id="23560" name="文本框 3119"/>
          <p:cNvSpPr txBox="1">
            <a:spLocks noChangeArrowheads="1"/>
          </p:cNvSpPr>
          <p:nvPr/>
        </p:nvSpPr>
        <p:spPr bwMode="auto">
          <a:xfrm>
            <a:off x="1095375" y="4564063"/>
            <a:ext cx="167640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项目概况</a:t>
            </a:r>
          </a:p>
        </p:txBody>
      </p:sp>
      <p:sp>
        <p:nvSpPr>
          <p:cNvPr id="23561" name="文本框 3120"/>
          <p:cNvSpPr txBox="1">
            <a:spLocks noChangeArrowheads="1"/>
          </p:cNvSpPr>
          <p:nvPr/>
        </p:nvSpPr>
        <p:spPr bwMode="auto">
          <a:xfrm>
            <a:off x="1104900" y="5011738"/>
            <a:ext cx="1590675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dist" eaLnBrk="1" hangingPunct="1"/>
            <a:r>
              <a:rPr altLang="zh-CN" lang="en-US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PROJECT PEOFILE</a:t>
            </a:r>
          </a:p>
        </p:txBody>
      </p:sp>
      <p:sp>
        <p:nvSpPr>
          <p:cNvPr id="23562" name="文本框 3121"/>
          <p:cNvSpPr txBox="1">
            <a:spLocks noChangeArrowheads="1"/>
          </p:cNvSpPr>
          <p:nvPr/>
        </p:nvSpPr>
        <p:spPr bwMode="auto">
          <a:xfrm>
            <a:off x="3865563" y="4564063"/>
            <a:ext cx="167640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关于我们</a:t>
            </a:r>
          </a:p>
        </p:txBody>
      </p:sp>
      <p:sp>
        <p:nvSpPr>
          <p:cNvPr id="23563" name="文本框 3122"/>
          <p:cNvSpPr txBox="1">
            <a:spLocks noChangeArrowheads="1"/>
          </p:cNvSpPr>
          <p:nvPr/>
        </p:nvSpPr>
        <p:spPr bwMode="auto">
          <a:xfrm>
            <a:off x="3875088" y="5011738"/>
            <a:ext cx="1590675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dist" eaLnBrk="1" hangingPunct="1"/>
            <a:r>
              <a:rPr altLang="zh-CN" lang="en-US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ABOUT   US</a:t>
            </a:r>
          </a:p>
        </p:txBody>
      </p:sp>
      <p:sp>
        <p:nvSpPr>
          <p:cNvPr id="23564" name="文本框 3123"/>
          <p:cNvSpPr txBox="1">
            <a:spLocks noChangeArrowheads="1"/>
          </p:cNvSpPr>
          <p:nvPr/>
        </p:nvSpPr>
        <p:spPr bwMode="auto">
          <a:xfrm>
            <a:off x="6673849" y="4564063"/>
            <a:ext cx="167640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项目优势</a:t>
            </a:r>
          </a:p>
        </p:txBody>
      </p:sp>
      <p:sp>
        <p:nvSpPr>
          <p:cNvPr id="23565" name="文本框 3124"/>
          <p:cNvSpPr txBox="1">
            <a:spLocks noChangeArrowheads="1"/>
          </p:cNvSpPr>
          <p:nvPr/>
        </p:nvSpPr>
        <p:spPr bwMode="auto">
          <a:xfrm>
            <a:off x="6683374" y="5011738"/>
            <a:ext cx="1590675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dist" eaLnBrk="1" hangingPunct="1"/>
            <a:r>
              <a:rPr altLang="zh-CN" lang="en-US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ADVANTAGE</a:t>
            </a:r>
          </a:p>
        </p:txBody>
      </p:sp>
      <p:sp>
        <p:nvSpPr>
          <p:cNvPr id="23566" name="文本框 3125"/>
          <p:cNvSpPr txBox="1">
            <a:spLocks noChangeArrowheads="1"/>
          </p:cNvSpPr>
          <p:nvPr/>
        </p:nvSpPr>
        <p:spPr bwMode="auto">
          <a:xfrm>
            <a:off x="9491664" y="4564063"/>
            <a:ext cx="167640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合作方式</a:t>
            </a:r>
          </a:p>
        </p:txBody>
      </p:sp>
      <p:sp>
        <p:nvSpPr>
          <p:cNvPr id="23567" name="文本框 3126"/>
          <p:cNvSpPr txBox="1">
            <a:spLocks noChangeArrowheads="1"/>
          </p:cNvSpPr>
          <p:nvPr/>
        </p:nvSpPr>
        <p:spPr bwMode="auto">
          <a:xfrm>
            <a:off x="9501189" y="5011738"/>
            <a:ext cx="1590675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dist" eaLnBrk="1" hangingPunct="1"/>
            <a:r>
              <a:rPr altLang="zh-CN" lang="en-US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COOPERATION</a:t>
            </a: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1986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0" y="3175"/>
            <a:ext cx="12192000" cy="6858000"/>
          </a:xfrm>
          <a:prstGeom prst="rect">
            <a:avLst/>
          </a:prstGeom>
          <a:solidFill>
            <a:srgbClr val="000610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190288" y="1633538"/>
            <a:ext cx="261937" cy="5232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1989" name="矩形 13"/>
          <p:cNvSpPr>
            <a:spLocks noChangeArrowheads="1"/>
          </p:cNvSpPr>
          <p:nvPr/>
        </p:nvSpPr>
        <p:spPr bwMode="auto">
          <a:xfrm>
            <a:off x="5545138" y="2420938"/>
            <a:ext cx="5529262" cy="115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eaLnBrk="1" hangingPunct="1"/>
            <a:r>
              <a:rPr altLang="en-US" lang="zh-CN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专业的团队，完善的售后，热情的服务，科学严谨的逻辑，一丝不苟的工作态度，定能使您的发展如虎添翼！</a:t>
            </a:r>
          </a:p>
        </p:txBody>
      </p:sp>
      <p:sp>
        <p:nvSpPr>
          <p:cNvPr id="41990" name="文本框 14"/>
          <p:cNvSpPr txBox="1">
            <a:spLocks noChangeArrowheads="1"/>
          </p:cNvSpPr>
          <p:nvPr/>
        </p:nvSpPr>
        <p:spPr bwMode="auto">
          <a:xfrm>
            <a:off x="8816974" y="2020888"/>
            <a:ext cx="2373313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3010" name="组合 4"/>
          <p:cNvGrpSpPr/>
          <p:nvPr/>
        </p:nvGrpSpPr>
        <p:grpSpPr>
          <a:xfrm flipV="1">
            <a:off x="4578350" y="936625"/>
            <a:ext cx="3035300" cy="46038"/>
            <a:chOff x="2435703" y="480263"/>
            <a:chExt cx="4402064" cy="45719"/>
          </a:xfrm>
        </p:grpSpPr>
        <p:sp>
          <p:nvSpPr>
            <p:cNvPr id="6" name="矩形 5"/>
            <p:cNvSpPr/>
            <p:nvPr/>
          </p:nvSpPr>
          <p:spPr>
            <a:xfrm>
              <a:off x="2435703" y="480263"/>
              <a:ext cx="1100516" cy="45719"/>
            </a:xfrm>
            <a:prstGeom prst="rect">
              <a:avLst/>
            </a:prstGeom>
            <a:solidFill>
              <a:srgbClr val="A8D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3536219" y="480263"/>
              <a:ext cx="1100516" cy="45719"/>
            </a:xfrm>
            <a:prstGeom prst="rect">
              <a:avLst/>
            </a:prstGeom>
            <a:solidFill>
              <a:srgbClr val="87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8" name="矩形 7"/>
            <p:cNvSpPr/>
            <p:nvPr/>
          </p:nvSpPr>
          <p:spPr>
            <a:xfrm>
              <a:off x="4636735" y="480263"/>
              <a:ext cx="1100516" cy="45719"/>
            </a:xfrm>
            <a:prstGeom prst="rect">
              <a:avLst/>
            </a:prstGeom>
            <a:solidFill>
              <a:srgbClr val="FED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9" name="矩形 8"/>
            <p:cNvSpPr/>
            <p:nvPr/>
          </p:nvSpPr>
          <p:spPr>
            <a:xfrm>
              <a:off x="5737251" y="480263"/>
              <a:ext cx="1100516" cy="45719"/>
            </a:xfrm>
            <a:prstGeom prst="rect">
              <a:avLst/>
            </a:prstGeom>
            <a:solidFill>
              <a:srgbClr val="ED6B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43011" name="文本框 9"/>
          <p:cNvSpPr txBox="1">
            <a:spLocks noChangeArrowheads="1"/>
          </p:cNvSpPr>
          <p:nvPr/>
        </p:nvSpPr>
        <p:spPr bwMode="auto">
          <a:xfrm>
            <a:off x="5040313" y="534988"/>
            <a:ext cx="257333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>
                <a:latin charset="0" panose="020b0604020202020204" pitchFamily="34" typeface="Arial"/>
                <a:cs charset="0" panose="020b0604020202020204" pitchFamily="34" typeface="Arial"/>
              </a:rPr>
              <a:t>YOUR TEXT HERE</a:t>
            </a:r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2366963" y="1727200"/>
            <a:ext cx="2530475" cy="0"/>
          </a:xfrm>
          <a:prstGeom prst="line">
            <a:avLst/>
          </a:prstGeom>
          <a:ln>
            <a:solidFill>
              <a:srgbClr val="556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2366963" y="1727200"/>
            <a:ext cx="0" cy="1473200"/>
          </a:xfrm>
          <a:prstGeom prst="line">
            <a:avLst/>
          </a:prstGeom>
          <a:ln>
            <a:solidFill>
              <a:srgbClr val="556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693863" y="3190875"/>
            <a:ext cx="1346200" cy="1346200"/>
          </a:xfrm>
          <a:prstGeom prst="rect">
            <a:avLst/>
          </a:prstGeom>
          <a:solidFill>
            <a:srgbClr val="87C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3015" name="文本框 15"/>
          <p:cNvSpPr txBox="1">
            <a:spLocks noChangeArrowheads="1"/>
          </p:cNvSpPr>
          <p:nvPr/>
        </p:nvSpPr>
        <p:spPr bwMode="auto">
          <a:xfrm>
            <a:off x="2062163" y="3417888"/>
            <a:ext cx="71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5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S</a:t>
            </a:r>
          </a:p>
        </p:txBody>
      </p:sp>
      <p:grpSp>
        <p:nvGrpSpPr>
          <p:cNvPr id="43016" name="组合 19"/>
          <p:cNvGrpSpPr/>
          <p:nvPr/>
        </p:nvGrpSpPr>
        <p:grpSpPr>
          <a:xfrm flipH="1">
            <a:off x="4225925" y="1727200"/>
            <a:ext cx="1263650" cy="1473200"/>
            <a:chOff x="6673268" y="1229360"/>
            <a:chExt cx="1264469" cy="1473200"/>
          </a:xfrm>
        </p:grpSpPr>
        <p:cxnSp>
          <p:nvCxnSpPr>
            <p:cNvPr id="25" name="直接连接符 24"/>
            <p:cNvCxnSpPr/>
            <p:nvPr/>
          </p:nvCxnSpPr>
          <p:spPr>
            <a:xfrm flipH="1">
              <a:off x="6673268" y="1229360"/>
              <a:ext cx="0" cy="487363"/>
            </a:xfrm>
            <a:prstGeom prst="line">
              <a:avLst/>
            </a:prstGeom>
            <a:ln>
              <a:solidFill>
                <a:srgbClr val="2E4C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6673268" y="1716723"/>
              <a:ext cx="1264469" cy="0"/>
            </a:xfrm>
            <a:prstGeom prst="line">
              <a:avLst/>
            </a:prstGeom>
            <a:ln>
              <a:solidFill>
                <a:srgbClr val="2E4C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7937737" y="1716723"/>
              <a:ext cx="0" cy="985837"/>
            </a:xfrm>
            <a:prstGeom prst="line">
              <a:avLst/>
            </a:prstGeom>
            <a:ln>
              <a:solidFill>
                <a:srgbClr val="2E4C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017" name="组合 20"/>
          <p:cNvGrpSpPr/>
          <p:nvPr/>
        </p:nvGrpSpPr>
        <p:grpSpPr>
          <a:xfrm>
            <a:off x="3551238" y="3190875"/>
            <a:ext cx="1346200" cy="1346200"/>
            <a:chOff x="3551106" y="2702560"/>
            <a:chExt cx="1346674" cy="1346674"/>
          </a:xfrm>
        </p:grpSpPr>
        <p:sp>
          <p:nvSpPr>
            <p:cNvPr id="23" name="矩形 22"/>
            <p:cNvSpPr/>
            <p:nvPr/>
          </p:nvSpPr>
          <p:spPr>
            <a:xfrm>
              <a:off x="3551106" y="2702560"/>
              <a:ext cx="1346674" cy="1346674"/>
            </a:xfrm>
            <a:prstGeom prst="rect">
              <a:avLst/>
            </a:prstGeom>
            <a:solidFill>
              <a:srgbClr val="2E4C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3054" name="文本框 23"/>
            <p:cNvSpPr txBox="1">
              <a:spLocks noChangeArrowheads="1"/>
            </p:cNvSpPr>
            <p:nvPr/>
          </p:nvSpPr>
          <p:spPr bwMode="auto">
            <a:xfrm>
              <a:off x="3777403" y="2932864"/>
              <a:ext cx="711200" cy="914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b="1" lang="en-US" sz="54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M</a:t>
              </a:r>
            </a:p>
          </p:txBody>
        </p:sp>
      </p:grpSp>
      <p:cxnSp>
        <p:nvCxnSpPr>
          <p:cNvPr id="29" name="直接连接符 28"/>
          <p:cNvCxnSpPr/>
          <p:nvPr/>
        </p:nvCxnSpPr>
        <p:spPr>
          <a:xfrm flipH="1">
            <a:off x="6081713" y="1717675"/>
            <a:ext cx="0" cy="1473200"/>
          </a:xfrm>
          <a:prstGeom prst="line">
            <a:avLst/>
          </a:prstGeom>
          <a:ln>
            <a:solidFill>
              <a:srgbClr val="2E4C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019" name="组合 29"/>
          <p:cNvGrpSpPr/>
          <p:nvPr/>
        </p:nvGrpSpPr>
        <p:grpSpPr>
          <a:xfrm>
            <a:off x="5408613" y="3190875"/>
            <a:ext cx="1346200" cy="1346200"/>
            <a:chOff x="5408800" y="2702560"/>
            <a:chExt cx="1346674" cy="1346674"/>
          </a:xfrm>
        </p:grpSpPr>
        <p:sp>
          <p:nvSpPr>
            <p:cNvPr id="32" name="矩形 31"/>
            <p:cNvSpPr/>
            <p:nvPr/>
          </p:nvSpPr>
          <p:spPr>
            <a:xfrm>
              <a:off x="5408800" y="2702560"/>
              <a:ext cx="1346674" cy="1346674"/>
            </a:xfrm>
            <a:prstGeom prst="rect">
              <a:avLst/>
            </a:prstGeom>
            <a:solidFill>
              <a:srgbClr val="87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3052" name="文本框 32"/>
            <p:cNvSpPr txBox="1">
              <a:spLocks noChangeArrowheads="1"/>
            </p:cNvSpPr>
            <p:nvPr/>
          </p:nvSpPr>
          <p:spPr bwMode="auto">
            <a:xfrm>
              <a:off x="5726537" y="2951954"/>
              <a:ext cx="711200" cy="914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b="1" lang="en-US" sz="54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</a:t>
              </a:r>
            </a:p>
          </p:txBody>
        </p:sp>
      </p:grpSp>
      <p:grpSp>
        <p:nvGrpSpPr>
          <p:cNvPr id="43020" name="组合 34"/>
          <p:cNvGrpSpPr/>
          <p:nvPr/>
        </p:nvGrpSpPr>
        <p:grpSpPr>
          <a:xfrm>
            <a:off x="6673850" y="1717675"/>
            <a:ext cx="1263650" cy="1473200"/>
            <a:chOff x="6673268" y="1229360"/>
            <a:chExt cx="1264469" cy="1473200"/>
          </a:xfrm>
        </p:grpSpPr>
        <p:cxnSp>
          <p:nvCxnSpPr>
            <p:cNvPr id="40" name="直接连接符 39"/>
            <p:cNvCxnSpPr/>
            <p:nvPr/>
          </p:nvCxnSpPr>
          <p:spPr>
            <a:xfrm flipH="1">
              <a:off x="6673268" y="1229360"/>
              <a:ext cx="0" cy="487363"/>
            </a:xfrm>
            <a:prstGeom prst="line">
              <a:avLst/>
            </a:prstGeom>
            <a:ln>
              <a:solidFill>
                <a:srgbClr val="2E4C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6673268" y="1716723"/>
              <a:ext cx="1264469" cy="0"/>
            </a:xfrm>
            <a:prstGeom prst="line">
              <a:avLst/>
            </a:prstGeom>
            <a:ln>
              <a:solidFill>
                <a:srgbClr val="2E4C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7937737" y="1716723"/>
              <a:ext cx="0" cy="985837"/>
            </a:xfrm>
            <a:prstGeom prst="line">
              <a:avLst/>
            </a:prstGeom>
            <a:ln>
              <a:solidFill>
                <a:srgbClr val="2E4C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021" name="组合 35"/>
          <p:cNvGrpSpPr/>
          <p:nvPr/>
        </p:nvGrpSpPr>
        <p:grpSpPr>
          <a:xfrm>
            <a:off x="7264400" y="3190875"/>
            <a:ext cx="1346200" cy="1346200"/>
            <a:chOff x="7264400" y="2702560"/>
            <a:chExt cx="1346674" cy="1346674"/>
          </a:xfrm>
        </p:grpSpPr>
        <p:sp>
          <p:nvSpPr>
            <p:cNvPr id="38" name="矩形 37"/>
            <p:cNvSpPr/>
            <p:nvPr/>
          </p:nvSpPr>
          <p:spPr>
            <a:xfrm>
              <a:off x="7264400" y="2702560"/>
              <a:ext cx="1346674" cy="1346674"/>
            </a:xfrm>
            <a:prstGeom prst="rect">
              <a:avLst/>
            </a:prstGeom>
            <a:solidFill>
              <a:srgbClr val="2E4C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3047" name="文本框 38"/>
            <p:cNvSpPr txBox="1">
              <a:spLocks noChangeArrowheads="1"/>
            </p:cNvSpPr>
            <p:nvPr/>
          </p:nvSpPr>
          <p:spPr bwMode="auto">
            <a:xfrm>
              <a:off x="7582138" y="2929946"/>
              <a:ext cx="711200" cy="914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b="1" lang="en-US" sz="54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R</a:t>
              </a:r>
            </a:p>
          </p:txBody>
        </p:sp>
      </p:grpSp>
      <p:cxnSp>
        <p:nvCxnSpPr>
          <p:cNvPr id="49" name="直接连接符 48"/>
          <p:cNvCxnSpPr/>
          <p:nvPr/>
        </p:nvCxnSpPr>
        <p:spPr>
          <a:xfrm>
            <a:off x="7264400" y="1717675"/>
            <a:ext cx="2530475" cy="0"/>
          </a:xfrm>
          <a:prstGeom prst="line">
            <a:avLst/>
          </a:prstGeom>
          <a:ln>
            <a:solidFill>
              <a:srgbClr val="2E4C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 flipH="1">
            <a:off x="9794875" y="1717675"/>
            <a:ext cx="0" cy="1473200"/>
          </a:xfrm>
          <a:prstGeom prst="line">
            <a:avLst/>
          </a:prstGeom>
          <a:ln>
            <a:solidFill>
              <a:srgbClr val="2E4C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/>
          <p:cNvSpPr/>
          <p:nvPr/>
        </p:nvSpPr>
        <p:spPr>
          <a:xfrm>
            <a:off x="9121775" y="3190875"/>
            <a:ext cx="1346200" cy="1346200"/>
          </a:xfrm>
          <a:prstGeom prst="rect">
            <a:avLst/>
          </a:prstGeom>
          <a:solidFill>
            <a:srgbClr val="87C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3025" name="文本框 47"/>
          <p:cNvSpPr txBox="1">
            <a:spLocks noChangeArrowheads="1"/>
          </p:cNvSpPr>
          <p:nvPr/>
        </p:nvSpPr>
        <p:spPr bwMode="auto">
          <a:xfrm>
            <a:off x="9510714" y="3440113"/>
            <a:ext cx="71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5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</a:t>
            </a:r>
          </a:p>
        </p:txBody>
      </p:sp>
      <p:sp>
        <p:nvSpPr>
          <p:cNvPr id="14" name="椭圆 13"/>
          <p:cNvSpPr/>
          <p:nvPr/>
        </p:nvSpPr>
        <p:spPr>
          <a:xfrm>
            <a:off x="4887913" y="1625600"/>
            <a:ext cx="203200" cy="203200"/>
          </a:xfrm>
          <a:prstGeom prst="ellipse">
            <a:avLst/>
          </a:prstGeom>
          <a:solidFill>
            <a:srgbClr val="87C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387975" y="1625600"/>
            <a:ext cx="203200" cy="203200"/>
          </a:xfrm>
          <a:prstGeom prst="ellipse">
            <a:avLst/>
          </a:prstGeom>
          <a:solidFill>
            <a:srgbClr val="87C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5978525" y="1625600"/>
            <a:ext cx="203200" cy="203200"/>
          </a:xfrm>
          <a:prstGeom prst="ellipse">
            <a:avLst/>
          </a:prstGeom>
          <a:solidFill>
            <a:srgbClr val="87C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6591300" y="1625600"/>
            <a:ext cx="203200" cy="203200"/>
          </a:xfrm>
          <a:prstGeom prst="ellipse">
            <a:avLst/>
          </a:prstGeom>
          <a:solidFill>
            <a:srgbClr val="87C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7110413" y="1625600"/>
            <a:ext cx="203200" cy="203200"/>
          </a:xfrm>
          <a:prstGeom prst="ellipse">
            <a:avLst/>
          </a:prstGeom>
          <a:solidFill>
            <a:srgbClr val="87C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43031" name="组合 50"/>
          <p:cNvGrpSpPr/>
          <p:nvPr/>
        </p:nvGrpSpPr>
        <p:grpSpPr>
          <a:xfrm>
            <a:off x="1509713" y="4752975"/>
            <a:ext cx="1714500" cy="1277938"/>
            <a:chOff x="1509023" y="4753666"/>
            <a:chExt cx="1715453" cy="1276846"/>
          </a:xfrm>
        </p:grpSpPr>
        <p:sp>
          <p:nvSpPr>
            <p:cNvPr id="43044" name="文本框 51"/>
            <p:cNvSpPr txBox="1">
              <a:spLocks noChangeArrowheads="1"/>
            </p:cNvSpPr>
            <p:nvPr/>
          </p:nvSpPr>
          <p:spPr bwMode="auto">
            <a:xfrm>
              <a:off x="1799432" y="4753666"/>
              <a:ext cx="1236236" cy="365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</a:p>
          </p:txBody>
        </p:sp>
        <p:sp>
          <p:nvSpPr>
            <p:cNvPr id="43045" name="矩形 52"/>
            <p:cNvSpPr>
              <a:spLocks noChangeArrowheads="1"/>
            </p:cNvSpPr>
            <p:nvPr/>
          </p:nvSpPr>
          <p:spPr bwMode="auto">
            <a:xfrm>
              <a:off x="1509023" y="5199515"/>
              <a:ext cx="1715453" cy="822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en-US" lang="zh-CN" sz="16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我们工作室致力于专业PPT模板的发布。</a:t>
              </a:r>
            </a:p>
          </p:txBody>
        </p:sp>
      </p:grpSp>
      <p:grpSp>
        <p:nvGrpSpPr>
          <p:cNvPr id="43032" name="组合 53"/>
          <p:cNvGrpSpPr/>
          <p:nvPr/>
        </p:nvGrpSpPr>
        <p:grpSpPr>
          <a:xfrm>
            <a:off x="3376613" y="4752975"/>
            <a:ext cx="1716087" cy="1277938"/>
            <a:chOff x="1509023" y="4540058"/>
            <a:chExt cx="1715453" cy="1276846"/>
          </a:xfrm>
        </p:grpSpPr>
        <p:sp>
          <p:nvSpPr>
            <p:cNvPr id="43042" name="文本框 54"/>
            <p:cNvSpPr txBox="1">
              <a:spLocks noChangeArrowheads="1"/>
            </p:cNvSpPr>
            <p:nvPr/>
          </p:nvSpPr>
          <p:spPr bwMode="auto">
            <a:xfrm>
              <a:off x="1799432" y="4540058"/>
              <a:ext cx="1236236" cy="365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>
                  <a:solidFill>
                    <a:srgbClr val="2E4C6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</a:p>
          </p:txBody>
        </p:sp>
        <p:sp>
          <p:nvSpPr>
            <p:cNvPr id="43043" name="矩形 55"/>
            <p:cNvSpPr>
              <a:spLocks noChangeArrowheads="1"/>
            </p:cNvSpPr>
            <p:nvPr/>
          </p:nvSpPr>
          <p:spPr bwMode="auto">
            <a:xfrm>
              <a:off x="1509023" y="4985908"/>
              <a:ext cx="1715453" cy="822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en-US" lang="zh-CN" sz="16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我们工作室致力于专业PPT模板的发布。</a:t>
              </a:r>
            </a:p>
          </p:txBody>
        </p:sp>
      </p:grpSp>
      <p:grpSp>
        <p:nvGrpSpPr>
          <p:cNvPr id="43033" name="组合 56"/>
          <p:cNvGrpSpPr/>
          <p:nvPr/>
        </p:nvGrpSpPr>
        <p:grpSpPr>
          <a:xfrm>
            <a:off x="5222875" y="4752975"/>
            <a:ext cx="1714500" cy="1277938"/>
            <a:chOff x="1509023" y="4540058"/>
            <a:chExt cx="1715453" cy="1276846"/>
          </a:xfrm>
        </p:grpSpPr>
        <p:sp>
          <p:nvSpPr>
            <p:cNvPr id="43040" name="文本框 57"/>
            <p:cNvSpPr txBox="1">
              <a:spLocks noChangeArrowheads="1"/>
            </p:cNvSpPr>
            <p:nvPr/>
          </p:nvSpPr>
          <p:spPr bwMode="auto">
            <a:xfrm>
              <a:off x="1799432" y="4540058"/>
              <a:ext cx="1236236" cy="365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>
                  <a:solidFill>
                    <a:srgbClr val="2E4C6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</a:p>
          </p:txBody>
        </p:sp>
        <p:sp>
          <p:nvSpPr>
            <p:cNvPr id="43041" name="矩形 58"/>
            <p:cNvSpPr>
              <a:spLocks noChangeArrowheads="1"/>
            </p:cNvSpPr>
            <p:nvPr/>
          </p:nvSpPr>
          <p:spPr bwMode="auto">
            <a:xfrm>
              <a:off x="1509023" y="4985908"/>
              <a:ext cx="1715453" cy="822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en-US" lang="zh-CN" sz="16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我们工作室致力于专业PPT模板的发布。</a:t>
              </a:r>
            </a:p>
          </p:txBody>
        </p:sp>
      </p:grpSp>
      <p:grpSp>
        <p:nvGrpSpPr>
          <p:cNvPr id="43034" name="组合 59"/>
          <p:cNvGrpSpPr/>
          <p:nvPr/>
        </p:nvGrpSpPr>
        <p:grpSpPr>
          <a:xfrm>
            <a:off x="7080250" y="4752975"/>
            <a:ext cx="1714500" cy="1277938"/>
            <a:chOff x="1509023" y="4540058"/>
            <a:chExt cx="1715453" cy="1276846"/>
          </a:xfrm>
        </p:grpSpPr>
        <p:sp>
          <p:nvSpPr>
            <p:cNvPr id="43038" name="文本框 60"/>
            <p:cNvSpPr txBox="1">
              <a:spLocks noChangeArrowheads="1"/>
            </p:cNvSpPr>
            <p:nvPr/>
          </p:nvSpPr>
          <p:spPr bwMode="auto">
            <a:xfrm>
              <a:off x="1799431" y="4540058"/>
              <a:ext cx="1236236" cy="365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>
                  <a:solidFill>
                    <a:srgbClr val="2E4C6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</a:p>
          </p:txBody>
        </p:sp>
        <p:sp>
          <p:nvSpPr>
            <p:cNvPr id="43039" name="矩形 61"/>
            <p:cNvSpPr>
              <a:spLocks noChangeArrowheads="1"/>
            </p:cNvSpPr>
            <p:nvPr/>
          </p:nvSpPr>
          <p:spPr bwMode="auto">
            <a:xfrm>
              <a:off x="1509022" y="4985908"/>
              <a:ext cx="1715453" cy="822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en-US" lang="zh-CN" sz="16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我们工作室致力于专业PPT模板的发布。</a:t>
              </a:r>
            </a:p>
          </p:txBody>
        </p:sp>
      </p:grpSp>
      <p:grpSp>
        <p:nvGrpSpPr>
          <p:cNvPr id="43035" name="组合 62"/>
          <p:cNvGrpSpPr/>
          <p:nvPr/>
        </p:nvGrpSpPr>
        <p:grpSpPr>
          <a:xfrm>
            <a:off x="9009063" y="4752975"/>
            <a:ext cx="1714500" cy="1277938"/>
            <a:chOff x="1509023" y="4540058"/>
            <a:chExt cx="1715453" cy="1276846"/>
          </a:xfrm>
        </p:grpSpPr>
        <p:sp>
          <p:nvSpPr>
            <p:cNvPr id="43036" name="文本框 63"/>
            <p:cNvSpPr txBox="1">
              <a:spLocks noChangeArrowheads="1"/>
            </p:cNvSpPr>
            <p:nvPr/>
          </p:nvSpPr>
          <p:spPr bwMode="auto">
            <a:xfrm>
              <a:off x="1799433" y="4540058"/>
              <a:ext cx="1236236" cy="365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>
                  <a:solidFill>
                    <a:srgbClr val="2E4C6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</a:p>
          </p:txBody>
        </p:sp>
        <p:sp>
          <p:nvSpPr>
            <p:cNvPr id="43037" name="矩形 64"/>
            <p:cNvSpPr>
              <a:spLocks noChangeArrowheads="1"/>
            </p:cNvSpPr>
            <p:nvPr/>
          </p:nvSpPr>
          <p:spPr bwMode="auto">
            <a:xfrm>
              <a:off x="1509024" y="4985908"/>
              <a:ext cx="1715453" cy="822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en-US" lang="zh-CN" sz="16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我们工作室致力于专业PPT模板的发布。</a:t>
              </a:r>
            </a:p>
          </p:txBody>
        </p:sp>
      </p:grpSp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4034" name="组合 4"/>
          <p:cNvGrpSpPr/>
          <p:nvPr/>
        </p:nvGrpSpPr>
        <p:grpSpPr>
          <a:xfrm flipV="1">
            <a:off x="4578350" y="936625"/>
            <a:ext cx="3035300" cy="46038"/>
            <a:chOff x="2435703" y="480263"/>
            <a:chExt cx="4402064" cy="45719"/>
          </a:xfrm>
        </p:grpSpPr>
        <p:sp>
          <p:nvSpPr>
            <p:cNvPr id="6" name="矩形 5"/>
            <p:cNvSpPr/>
            <p:nvPr/>
          </p:nvSpPr>
          <p:spPr>
            <a:xfrm>
              <a:off x="2435703" y="480263"/>
              <a:ext cx="1100516" cy="45719"/>
            </a:xfrm>
            <a:prstGeom prst="rect">
              <a:avLst/>
            </a:prstGeom>
            <a:solidFill>
              <a:srgbClr val="A8D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3536219" y="480263"/>
              <a:ext cx="1100516" cy="45719"/>
            </a:xfrm>
            <a:prstGeom prst="rect">
              <a:avLst/>
            </a:prstGeom>
            <a:solidFill>
              <a:srgbClr val="87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8" name="矩形 7"/>
            <p:cNvSpPr/>
            <p:nvPr/>
          </p:nvSpPr>
          <p:spPr>
            <a:xfrm>
              <a:off x="4636735" y="480263"/>
              <a:ext cx="1100516" cy="45719"/>
            </a:xfrm>
            <a:prstGeom prst="rect">
              <a:avLst/>
            </a:prstGeom>
            <a:solidFill>
              <a:srgbClr val="FED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9" name="矩形 8"/>
            <p:cNvSpPr/>
            <p:nvPr/>
          </p:nvSpPr>
          <p:spPr>
            <a:xfrm>
              <a:off x="5737251" y="480263"/>
              <a:ext cx="1100516" cy="45719"/>
            </a:xfrm>
            <a:prstGeom prst="rect">
              <a:avLst/>
            </a:prstGeom>
            <a:solidFill>
              <a:srgbClr val="ED6B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44035" name="文本框 9"/>
          <p:cNvSpPr txBox="1">
            <a:spLocks noChangeArrowheads="1"/>
          </p:cNvSpPr>
          <p:nvPr/>
        </p:nvSpPr>
        <p:spPr bwMode="auto">
          <a:xfrm>
            <a:off x="5040313" y="534988"/>
            <a:ext cx="257333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>
                <a:latin charset="0" panose="020b0604020202020204" pitchFamily="34" typeface="Arial"/>
                <a:cs charset="0" panose="020b0604020202020204" pitchFamily="34" typeface="Arial"/>
              </a:rPr>
              <a:t>YOUR TEXT HERE</a:t>
            </a:r>
          </a:p>
        </p:txBody>
      </p:sp>
      <p:sp>
        <p:nvSpPr>
          <p:cNvPr id="11" name="正五边形 3"/>
          <p:cNvSpPr/>
          <p:nvPr/>
        </p:nvSpPr>
        <p:spPr>
          <a:xfrm flipV="1">
            <a:off x="2205038" y="-6350"/>
            <a:ext cx="9993312" cy="6873875"/>
          </a:xfrm>
          <a:custGeom>
            <a:gdLst>
              <a:gd fmla="*/ 0 w 7464141" name="connsiteX0"/>
              <a:gd fmla="*/ 2042160 h 6874004" name="connsiteY0"/>
              <a:gd fmla="*/ 2331717 w 7464141" name="connsiteX1"/>
              <a:gd fmla="*/ 4264 h 6874004" name="connsiteY1"/>
              <a:gd fmla="*/ 7457434 w 7464141" name="connsiteX2"/>
              <a:gd fmla="*/ 0 h 6874004" name="connsiteY2"/>
              <a:gd fmla="*/ 7464141 w 7464141" name="connsiteX3"/>
              <a:gd fmla="*/ 6863844 h 6874004" name="connsiteY3"/>
              <a:gd fmla="*/ 2055773 w 7464141" name="connsiteX4"/>
              <a:gd fmla="*/ 6874004 h 6874004" name="connsiteY4"/>
              <a:gd fmla="*/ 0 w 7464141" name="connsiteX5"/>
              <a:gd fmla="*/ 2042160 h 6874004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6874004" w="7464140">
                <a:moveTo>
                  <a:pt x="0" y="2042160"/>
                </a:moveTo>
                <a:lnTo>
                  <a:pt x="2331717" y="4264"/>
                </a:lnTo>
                <a:lnTo>
                  <a:pt x="7457434" y="0"/>
                </a:lnTo>
                <a:cubicBezTo>
                  <a:pt x="7459670" y="2281175"/>
                  <a:pt x="7461905" y="4582669"/>
                  <a:pt x="7464141" y="6863844"/>
                </a:cubicBezTo>
                <a:lnTo>
                  <a:pt x="2055773" y="6874004"/>
                </a:lnTo>
                <a:lnTo>
                  <a:pt x="0" y="2042160"/>
                </a:lnTo>
                <a:close/>
              </a:path>
            </a:pathLst>
          </a:custGeom>
          <a:solidFill>
            <a:srgbClr val="2E4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pic>
        <p:nvPicPr>
          <p:cNvPr id="44037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17563" y="2503488"/>
            <a:ext cx="5486400" cy="363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38" name="组合 12"/>
          <p:cNvGrpSpPr/>
          <p:nvPr/>
        </p:nvGrpSpPr>
        <p:grpSpPr>
          <a:xfrm>
            <a:off x="6831013" y="2420938"/>
            <a:ext cx="4546600" cy="2395537"/>
            <a:chOff x="6831730" y="2420588"/>
            <a:chExt cx="4546184" cy="2395663"/>
          </a:xfrm>
        </p:grpSpPr>
        <p:sp>
          <p:nvSpPr>
            <p:cNvPr id="44039" name="文本框 13"/>
            <p:cNvSpPr txBox="1">
              <a:spLocks noChangeArrowheads="1"/>
            </p:cNvSpPr>
            <p:nvPr/>
          </p:nvSpPr>
          <p:spPr bwMode="auto">
            <a:xfrm>
              <a:off x="6831731" y="3000369"/>
              <a:ext cx="4546184" cy="179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lang="zh-CN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，课件及汇报PPT的美化，并为您提供专业的PPT个性定制服务。我们秉承“给您演示的光和热”的理念，为您分担职场压力,让您的每一次亮相都信心澎湃。专业的团队，完善的售后，热情的服务，科学严谨的逻辑，一丝不苟的工作态度，定能使您的发展如虎添翼！</a:t>
              </a:r>
            </a:p>
          </p:txBody>
        </p:sp>
        <p:sp>
          <p:nvSpPr>
            <p:cNvPr id="44040" name="文本框 14"/>
            <p:cNvSpPr txBox="1">
              <a:spLocks noChangeArrowheads="1"/>
            </p:cNvSpPr>
            <p:nvPr/>
          </p:nvSpPr>
          <p:spPr bwMode="auto">
            <a:xfrm>
              <a:off x="7584237" y="2420588"/>
              <a:ext cx="2783796" cy="457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</p:grpSp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D6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5058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258050" y="292100"/>
            <a:ext cx="4943475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文本框 11"/>
          <p:cNvSpPr txBox="1">
            <a:spLocks noChangeArrowheads="1"/>
          </p:cNvSpPr>
          <p:nvPr/>
        </p:nvSpPr>
        <p:spPr bwMode="auto">
          <a:xfrm>
            <a:off x="1123950" y="2287588"/>
            <a:ext cx="3571875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6600">
                <a:solidFill>
                  <a:srgbClr val="2E4C6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合作方式</a:t>
            </a:r>
          </a:p>
        </p:txBody>
      </p:sp>
      <p:sp>
        <p:nvSpPr>
          <p:cNvPr id="45060" name="文本框 12"/>
          <p:cNvSpPr txBox="1">
            <a:spLocks noChangeArrowheads="1"/>
          </p:cNvSpPr>
          <p:nvPr/>
        </p:nvSpPr>
        <p:spPr bwMode="auto">
          <a:xfrm>
            <a:off x="1123950" y="3336925"/>
            <a:ext cx="3476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dist" eaLnBrk="1" hangingPunct="1"/>
            <a:r>
              <a:rPr altLang="zh-CN" lang="en-US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COOPERATION</a:t>
            </a:r>
          </a:p>
        </p:txBody>
      </p:sp>
      <p:sp>
        <p:nvSpPr>
          <p:cNvPr id="14" name="矩形 13"/>
          <p:cNvSpPr/>
          <p:nvPr/>
        </p:nvSpPr>
        <p:spPr>
          <a:xfrm>
            <a:off x="0" y="2438400"/>
            <a:ext cx="1057275" cy="1568450"/>
          </a:xfrm>
          <a:prstGeom prst="rect">
            <a:avLst/>
          </a:prstGeom>
          <a:solidFill>
            <a:srgbClr val="2E4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5" name="矩形 14"/>
          <p:cNvSpPr/>
          <p:nvPr/>
        </p:nvSpPr>
        <p:spPr>
          <a:xfrm>
            <a:off x="1209675" y="3790950"/>
            <a:ext cx="332422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6082" name="组合 4"/>
          <p:cNvGrpSpPr/>
          <p:nvPr/>
        </p:nvGrpSpPr>
        <p:grpSpPr>
          <a:xfrm flipV="1">
            <a:off x="4578350" y="936625"/>
            <a:ext cx="3035300" cy="46038"/>
            <a:chOff x="2435703" y="480263"/>
            <a:chExt cx="4402064" cy="45719"/>
          </a:xfrm>
        </p:grpSpPr>
        <p:sp>
          <p:nvSpPr>
            <p:cNvPr id="6" name="矩形 5"/>
            <p:cNvSpPr/>
            <p:nvPr/>
          </p:nvSpPr>
          <p:spPr>
            <a:xfrm>
              <a:off x="2435703" y="480263"/>
              <a:ext cx="1100516" cy="45719"/>
            </a:xfrm>
            <a:prstGeom prst="rect">
              <a:avLst/>
            </a:prstGeom>
            <a:solidFill>
              <a:srgbClr val="A8D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3536219" y="480263"/>
              <a:ext cx="1100516" cy="45719"/>
            </a:xfrm>
            <a:prstGeom prst="rect">
              <a:avLst/>
            </a:prstGeom>
            <a:solidFill>
              <a:srgbClr val="87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8" name="矩形 7"/>
            <p:cNvSpPr/>
            <p:nvPr/>
          </p:nvSpPr>
          <p:spPr>
            <a:xfrm>
              <a:off x="4636735" y="480263"/>
              <a:ext cx="1100516" cy="45719"/>
            </a:xfrm>
            <a:prstGeom prst="rect">
              <a:avLst/>
            </a:prstGeom>
            <a:solidFill>
              <a:srgbClr val="FED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9" name="矩形 8"/>
            <p:cNvSpPr/>
            <p:nvPr/>
          </p:nvSpPr>
          <p:spPr>
            <a:xfrm>
              <a:off x="5737251" y="480263"/>
              <a:ext cx="1100516" cy="45719"/>
            </a:xfrm>
            <a:prstGeom prst="rect">
              <a:avLst/>
            </a:prstGeom>
            <a:solidFill>
              <a:srgbClr val="ED6B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46083" name="文本框 9"/>
          <p:cNvSpPr txBox="1">
            <a:spLocks noChangeArrowheads="1"/>
          </p:cNvSpPr>
          <p:nvPr/>
        </p:nvSpPr>
        <p:spPr bwMode="auto">
          <a:xfrm>
            <a:off x="5040313" y="534988"/>
            <a:ext cx="257333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>
                <a:latin charset="0" panose="020b0604020202020204" pitchFamily="34" typeface="Arial"/>
                <a:cs charset="0" panose="020b0604020202020204" pitchFamily="34" typeface="Arial"/>
              </a:rPr>
              <a:t>YOUR TEXT HERE</a:t>
            </a:r>
          </a:p>
        </p:txBody>
      </p:sp>
      <p:sp>
        <p:nvSpPr>
          <p:cNvPr id="11" name="Oval 39"/>
          <p:cNvSpPr/>
          <p:nvPr/>
        </p:nvSpPr>
        <p:spPr>
          <a:xfrm>
            <a:off x="3162300" y="1905000"/>
            <a:ext cx="933450" cy="933450"/>
          </a:xfrm>
          <a:prstGeom prst="ellipse">
            <a:avLst/>
          </a:prstGeom>
          <a:solidFill>
            <a:srgbClr val="FFFFFF"/>
          </a:solidFill>
          <a:ln algn="ctr" cap="flat" cmpd="sng" w="139700">
            <a:solidFill>
              <a:srgbClr val="87C7E3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34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kern="0" lang="en-US" sz="2400">
              <a:solidFill>
                <a:srgbClr val="118CE7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2" name="Oval 40"/>
          <p:cNvSpPr/>
          <p:nvPr/>
        </p:nvSpPr>
        <p:spPr>
          <a:xfrm>
            <a:off x="6791325" y="2330450"/>
            <a:ext cx="933450" cy="933450"/>
          </a:xfrm>
          <a:prstGeom prst="ellipse">
            <a:avLst/>
          </a:prstGeom>
          <a:solidFill>
            <a:srgbClr val="FFFFFF"/>
          </a:solidFill>
          <a:ln algn="ctr" cap="flat" cmpd="sng" w="139700">
            <a:solidFill>
              <a:srgbClr val="2E4C6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34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kern="0" lang="en-US" sz="2400">
              <a:solidFill>
                <a:srgbClr val="000000">
                  <a:lumMod val="85000"/>
                  <a:lumOff val="15000"/>
                </a:srgbClr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3" name="Oval 41"/>
          <p:cNvSpPr/>
          <p:nvPr/>
        </p:nvSpPr>
        <p:spPr>
          <a:xfrm>
            <a:off x="5105400" y="4103688"/>
            <a:ext cx="933450" cy="933450"/>
          </a:xfrm>
          <a:prstGeom prst="ellipse">
            <a:avLst/>
          </a:prstGeom>
          <a:solidFill>
            <a:srgbClr val="FFFFFF"/>
          </a:solidFill>
          <a:ln algn="ctr" cap="flat" cmpd="sng" w="139700">
            <a:solidFill>
              <a:srgbClr val="2E4C6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34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kern="0" lang="en-US" sz="2400">
              <a:solidFill>
                <a:srgbClr val="7E7E7E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4" name="Oval 42"/>
          <p:cNvSpPr/>
          <p:nvPr/>
        </p:nvSpPr>
        <p:spPr>
          <a:xfrm>
            <a:off x="8512175" y="3687763"/>
            <a:ext cx="933450" cy="933450"/>
          </a:xfrm>
          <a:prstGeom prst="ellipse">
            <a:avLst/>
          </a:prstGeom>
          <a:solidFill>
            <a:srgbClr val="FFFFFF"/>
          </a:solidFill>
          <a:ln algn="ctr" cap="flat" cmpd="sng" w="139700">
            <a:solidFill>
              <a:srgbClr val="87C7E3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34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kern="0" lang="en-US" sz="2400">
              <a:solidFill>
                <a:srgbClr val="404040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cxnSp>
        <p:nvCxnSpPr>
          <p:cNvPr id="46088" name="Straight Connector 43"/>
          <p:cNvCxnSpPr>
            <a:cxnSpLocks noChangeShapeType="1"/>
            <a:stCxn id="11" idx="4"/>
          </p:cNvCxnSpPr>
          <p:nvPr/>
        </p:nvCxnSpPr>
        <p:spPr bwMode="auto">
          <a:xfrm flipH="1">
            <a:off x="0" y="2838450"/>
            <a:ext cx="3629025" cy="0"/>
          </a:xfrm>
          <a:prstGeom prst="line">
            <a:avLst/>
          </a:prstGeom>
          <a:noFill/>
          <a:ln algn="ctr" w="139700">
            <a:solidFill>
              <a:srgbClr val="87C7E3"/>
            </a:solidFill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46089" name="Straight Connector 63"/>
          <p:cNvCxnSpPr>
            <a:cxnSpLocks noChangeShapeType="1"/>
          </p:cNvCxnSpPr>
          <p:nvPr/>
        </p:nvCxnSpPr>
        <p:spPr bwMode="auto">
          <a:xfrm flipH="1">
            <a:off x="0" y="3263900"/>
            <a:ext cx="7258050" cy="0"/>
          </a:xfrm>
          <a:prstGeom prst="line">
            <a:avLst/>
          </a:prstGeom>
          <a:noFill/>
          <a:ln algn="ctr" w="139700">
            <a:solidFill>
              <a:srgbClr val="2E4C64"/>
            </a:solidFill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46090" name="Straight Connector 64"/>
          <p:cNvCxnSpPr>
            <a:cxnSpLocks noChangeShapeType="1"/>
          </p:cNvCxnSpPr>
          <p:nvPr/>
        </p:nvCxnSpPr>
        <p:spPr bwMode="auto">
          <a:xfrm flipH="1">
            <a:off x="0" y="3687763"/>
            <a:ext cx="8921750" cy="0"/>
          </a:xfrm>
          <a:prstGeom prst="line">
            <a:avLst/>
          </a:prstGeom>
          <a:noFill/>
          <a:ln algn="ctr" w="139700">
            <a:solidFill>
              <a:srgbClr val="87C7E3"/>
            </a:solidFill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46091" name="Straight Connector 65"/>
          <p:cNvCxnSpPr>
            <a:cxnSpLocks noChangeShapeType="1"/>
            <a:stCxn id="13" idx="0"/>
          </p:cNvCxnSpPr>
          <p:nvPr/>
        </p:nvCxnSpPr>
        <p:spPr bwMode="auto">
          <a:xfrm flipH="1">
            <a:off x="0" y="4103688"/>
            <a:ext cx="5572125" cy="0"/>
          </a:xfrm>
          <a:prstGeom prst="line">
            <a:avLst/>
          </a:prstGeom>
          <a:noFill/>
          <a:ln algn="ctr" w="139700">
            <a:solidFill>
              <a:srgbClr val="2E4C64"/>
            </a:solidFill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9" name="Oval 74"/>
          <p:cNvSpPr/>
          <p:nvPr/>
        </p:nvSpPr>
        <p:spPr>
          <a:xfrm>
            <a:off x="1687513" y="4510088"/>
            <a:ext cx="933450" cy="933450"/>
          </a:xfrm>
          <a:prstGeom prst="ellipse">
            <a:avLst/>
          </a:prstGeom>
          <a:solidFill>
            <a:srgbClr val="FFFFFF"/>
          </a:solidFill>
          <a:ln algn="ctr" cap="flat" cmpd="sng" w="139700">
            <a:solidFill>
              <a:srgbClr val="87C7E3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34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kern="0" lang="en-US" sz="2400">
              <a:solidFill>
                <a:srgbClr val="A6A6A6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cxnSp>
        <p:nvCxnSpPr>
          <p:cNvPr id="46093" name="Straight Connector 75"/>
          <p:cNvCxnSpPr>
            <a:cxnSpLocks noChangeShapeType="1"/>
            <a:stCxn id="19" idx="0"/>
          </p:cNvCxnSpPr>
          <p:nvPr/>
        </p:nvCxnSpPr>
        <p:spPr bwMode="auto">
          <a:xfrm flipH="1">
            <a:off x="0" y="4510088"/>
            <a:ext cx="2154238" cy="0"/>
          </a:xfrm>
          <a:prstGeom prst="line">
            <a:avLst/>
          </a:prstGeom>
          <a:noFill/>
          <a:ln algn="ctr" w="139700">
            <a:solidFill>
              <a:srgbClr val="87C7E3"/>
            </a:solidFill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46094" name="TextBox 13"/>
          <p:cNvSpPr txBox="1">
            <a:spLocks noChangeArrowheads="1"/>
          </p:cNvSpPr>
          <p:nvPr/>
        </p:nvSpPr>
        <p:spPr bwMode="auto">
          <a:xfrm>
            <a:off x="4264025" y="2054225"/>
            <a:ext cx="7620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46095" name="TextBox 13"/>
          <p:cNvSpPr txBox="1">
            <a:spLocks noChangeArrowheads="1"/>
          </p:cNvSpPr>
          <p:nvPr/>
        </p:nvSpPr>
        <p:spPr bwMode="auto">
          <a:xfrm>
            <a:off x="4359275" y="2320925"/>
            <a:ext cx="20034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46096" name="TextBox 13"/>
          <p:cNvSpPr txBox="1">
            <a:spLocks noChangeArrowheads="1"/>
          </p:cNvSpPr>
          <p:nvPr/>
        </p:nvSpPr>
        <p:spPr bwMode="auto">
          <a:xfrm>
            <a:off x="7929563" y="2479675"/>
            <a:ext cx="7620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46097" name="TextBox 13"/>
          <p:cNvSpPr txBox="1">
            <a:spLocks noChangeArrowheads="1"/>
          </p:cNvSpPr>
          <p:nvPr/>
        </p:nvSpPr>
        <p:spPr bwMode="auto">
          <a:xfrm>
            <a:off x="8024813" y="2746375"/>
            <a:ext cx="20034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46098" name="TextBox 13"/>
          <p:cNvSpPr txBox="1">
            <a:spLocks noChangeArrowheads="1"/>
          </p:cNvSpPr>
          <p:nvPr/>
        </p:nvSpPr>
        <p:spPr bwMode="auto">
          <a:xfrm>
            <a:off x="9628188" y="3835400"/>
            <a:ext cx="760412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46099" name="TextBox 13"/>
          <p:cNvSpPr txBox="1">
            <a:spLocks noChangeArrowheads="1"/>
          </p:cNvSpPr>
          <p:nvPr/>
        </p:nvSpPr>
        <p:spPr bwMode="auto">
          <a:xfrm>
            <a:off x="9723438" y="4102100"/>
            <a:ext cx="200183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46100" name="TextBox 13"/>
          <p:cNvSpPr txBox="1">
            <a:spLocks noChangeArrowheads="1"/>
          </p:cNvSpPr>
          <p:nvPr/>
        </p:nvSpPr>
        <p:spPr bwMode="auto">
          <a:xfrm>
            <a:off x="6226175" y="4400550"/>
            <a:ext cx="7620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46101" name="TextBox 13"/>
          <p:cNvSpPr txBox="1">
            <a:spLocks noChangeArrowheads="1"/>
          </p:cNvSpPr>
          <p:nvPr/>
        </p:nvSpPr>
        <p:spPr bwMode="auto">
          <a:xfrm>
            <a:off x="6321425" y="4667250"/>
            <a:ext cx="20034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46102" name="TextBox 13"/>
          <p:cNvSpPr txBox="1">
            <a:spLocks noChangeArrowheads="1"/>
          </p:cNvSpPr>
          <p:nvPr/>
        </p:nvSpPr>
        <p:spPr bwMode="auto">
          <a:xfrm>
            <a:off x="2808288" y="4657725"/>
            <a:ext cx="7620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46103" name="TextBox 13"/>
          <p:cNvSpPr txBox="1">
            <a:spLocks noChangeArrowheads="1"/>
          </p:cNvSpPr>
          <p:nvPr/>
        </p:nvSpPr>
        <p:spPr bwMode="auto">
          <a:xfrm>
            <a:off x="2903538" y="4924425"/>
            <a:ext cx="20034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7106" name="组合 4"/>
          <p:cNvGrpSpPr/>
          <p:nvPr/>
        </p:nvGrpSpPr>
        <p:grpSpPr>
          <a:xfrm flipV="1">
            <a:off x="4578350" y="936625"/>
            <a:ext cx="3035300" cy="46038"/>
            <a:chOff x="2435703" y="480263"/>
            <a:chExt cx="4402064" cy="45719"/>
          </a:xfrm>
        </p:grpSpPr>
        <p:sp>
          <p:nvSpPr>
            <p:cNvPr id="6" name="矩形 5"/>
            <p:cNvSpPr/>
            <p:nvPr/>
          </p:nvSpPr>
          <p:spPr>
            <a:xfrm>
              <a:off x="2435703" y="480263"/>
              <a:ext cx="1100516" cy="45719"/>
            </a:xfrm>
            <a:prstGeom prst="rect">
              <a:avLst/>
            </a:prstGeom>
            <a:solidFill>
              <a:srgbClr val="A8D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3536219" y="480263"/>
              <a:ext cx="1100516" cy="45719"/>
            </a:xfrm>
            <a:prstGeom prst="rect">
              <a:avLst/>
            </a:prstGeom>
            <a:solidFill>
              <a:srgbClr val="87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8" name="矩形 7"/>
            <p:cNvSpPr/>
            <p:nvPr/>
          </p:nvSpPr>
          <p:spPr>
            <a:xfrm>
              <a:off x="4636735" y="480263"/>
              <a:ext cx="1100516" cy="45719"/>
            </a:xfrm>
            <a:prstGeom prst="rect">
              <a:avLst/>
            </a:prstGeom>
            <a:solidFill>
              <a:srgbClr val="FED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9" name="矩形 8"/>
            <p:cNvSpPr/>
            <p:nvPr/>
          </p:nvSpPr>
          <p:spPr>
            <a:xfrm>
              <a:off x="5737251" y="480263"/>
              <a:ext cx="1100516" cy="45719"/>
            </a:xfrm>
            <a:prstGeom prst="rect">
              <a:avLst/>
            </a:prstGeom>
            <a:solidFill>
              <a:srgbClr val="ED6B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47107" name="文本框 9"/>
          <p:cNvSpPr txBox="1">
            <a:spLocks noChangeArrowheads="1"/>
          </p:cNvSpPr>
          <p:nvPr/>
        </p:nvSpPr>
        <p:spPr bwMode="auto">
          <a:xfrm>
            <a:off x="5040313" y="534988"/>
            <a:ext cx="257333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>
                <a:latin charset="0" panose="020b0604020202020204" pitchFamily="34" typeface="Arial"/>
                <a:cs charset="0" panose="020b0604020202020204" pitchFamily="34" typeface="Arial"/>
              </a:rPr>
              <a:t>YOUR TEXT HERE</a:t>
            </a:r>
          </a:p>
        </p:txBody>
      </p:sp>
      <p:grpSp>
        <p:nvGrpSpPr>
          <p:cNvPr id="47108" name="组合 1"/>
          <p:cNvGrpSpPr/>
          <p:nvPr/>
        </p:nvGrpSpPr>
        <p:grpSpPr>
          <a:xfrm>
            <a:off x="6350" y="1992313"/>
            <a:ext cx="7512050" cy="5567362"/>
            <a:chOff x="5639" y="1992993"/>
            <a:chExt cx="7512857" cy="5566644"/>
          </a:xfrm>
        </p:grpSpPr>
        <p:sp>
          <p:nvSpPr>
            <p:cNvPr id="71" name="Freeform 5"/>
            <p:cNvSpPr/>
            <p:nvPr/>
          </p:nvSpPr>
          <p:spPr bwMode="auto">
            <a:xfrm>
              <a:off x="1113833" y="5310440"/>
              <a:ext cx="1136772" cy="1168249"/>
            </a:xfrm>
            <a:custGeom>
              <a:gdLst>
                <a:gd fmla="*/ 484 w 615" name="T0"/>
                <a:gd fmla="*/ 498 h 643" name="T1"/>
                <a:gd fmla="*/ 144 w 615" name="T2"/>
                <a:gd fmla="*/ 108 h 643" name="T3"/>
                <a:gd fmla="*/ 484 w 615" name="T4"/>
                <a:gd fmla="*/ 498 h 64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643" w="615">
                  <a:moveTo>
                    <a:pt x="484" y="498"/>
                  </a:moveTo>
                  <a:cubicBezTo>
                    <a:pt x="615" y="363"/>
                    <a:pt x="250" y="0"/>
                    <a:pt x="144" y="108"/>
                  </a:cubicBezTo>
                  <a:cubicBezTo>
                    <a:pt x="0" y="257"/>
                    <a:pt x="342" y="643"/>
                    <a:pt x="484" y="498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72" name="Freeform 6"/>
            <p:cNvSpPr/>
            <p:nvPr/>
          </p:nvSpPr>
          <p:spPr bwMode="auto">
            <a:xfrm>
              <a:off x="1226558" y="5283456"/>
              <a:ext cx="1036748" cy="1082535"/>
            </a:xfrm>
            <a:custGeom>
              <a:gdLst>
                <a:gd fmla="*/ 449 w 571" name="T0"/>
                <a:gd fmla="*/ 463 h 597" name="T1"/>
                <a:gd fmla="*/ 134 w 571" name="T2"/>
                <a:gd fmla="*/ 101 h 597" name="T3"/>
                <a:gd fmla="*/ 449 w 571" name="T4"/>
                <a:gd fmla="*/ 463 h 59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97" w="571">
                  <a:moveTo>
                    <a:pt x="449" y="463"/>
                  </a:moveTo>
                  <a:cubicBezTo>
                    <a:pt x="571" y="337"/>
                    <a:pt x="232" y="0"/>
                    <a:pt x="134" y="101"/>
                  </a:cubicBezTo>
                  <a:cubicBezTo>
                    <a:pt x="0" y="238"/>
                    <a:pt x="318" y="597"/>
                    <a:pt x="449" y="463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73" name="Freeform 7"/>
            <p:cNvSpPr/>
            <p:nvPr/>
          </p:nvSpPr>
          <p:spPr bwMode="auto">
            <a:xfrm>
              <a:off x="1164638" y="5202504"/>
              <a:ext cx="1158999" cy="1357137"/>
            </a:xfrm>
            <a:custGeom>
              <a:gdLst>
                <a:gd fmla="*/ 249 w 435" name="T0"/>
                <a:gd fmla="*/ 0 h 509" name="T1"/>
                <a:gd fmla="*/ 0 w 435" name="T2"/>
                <a:gd fmla="*/ 293 h 509" name="T3"/>
                <a:gd fmla="*/ 0 w 435" name="T4"/>
                <a:gd fmla="*/ 509 h 509" name="T5"/>
                <a:gd fmla="*/ 147 w 435" name="T6"/>
                <a:gd fmla="*/ 509 h 509" name="T7"/>
                <a:gd fmla="*/ 435 w 435" name="T8"/>
                <a:gd fmla="*/ 213 h 509" name="T9"/>
                <a:gd fmla="*/ 249 w 435" name="T10"/>
                <a:gd fmla="*/ 0 h 50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09" w="435">
                  <a:moveTo>
                    <a:pt x="249" y="0"/>
                  </a:moveTo>
                  <a:lnTo>
                    <a:pt x="0" y="293"/>
                  </a:lnTo>
                  <a:lnTo>
                    <a:pt x="0" y="509"/>
                  </a:lnTo>
                  <a:lnTo>
                    <a:pt x="147" y="509"/>
                  </a:lnTo>
                  <a:lnTo>
                    <a:pt x="435" y="213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74" name="Freeform 8"/>
            <p:cNvSpPr/>
            <p:nvPr/>
          </p:nvSpPr>
          <p:spPr bwMode="auto">
            <a:xfrm>
              <a:off x="1074142" y="5288218"/>
              <a:ext cx="1176463" cy="882536"/>
            </a:xfrm>
            <a:custGeom>
              <a:gdLst>
                <a:gd fmla="*/ 281 w 649" name="T0"/>
                <a:gd fmla="*/ 89 h 486" name="T1"/>
                <a:gd fmla="*/ 0 w 649" name="T2"/>
                <a:gd fmla="*/ 387 h 486" name="T3"/>
                <a:gd fmla="*/ 0 w 649" name="T4"/>
                <a:gd fmla="*/ 469 h 486" name="T5"/>
                <a:gd fmla="*/ 204 w 649" name="T6"/>
                <a:gd fmla="*/ 250 h 486" name="T7"/>
                <a:gd fmla="*/ 472 w 649" name="T8"/>
                <a:gd fmla="*/ 486 h 486" name="T9"/>
                <a:gd fmla="*/ 522 w 649" name="T10"/>
                <a:gd fmla="*/ 435 h 486" name="T11"/>
                <a:gd fmla="*/ 299 w 649" name="T12"/>
                <a:gd fmla="*/ 225 h 486" name="T13"/>
                <a:gd fmla="*/ 346 w 649" name="T14"/>
                <a:gd fmla="*/ 192 h 486" name="T15"/>
                <a:gd fmla="*/ 618 w 649" name="T16"/>
                <a:gd fmla="*/ 336 h 486" name="T17"/>
                <a:gd fmla="*/ 649 w 649" name="T18"/>
                <a:gd fmla="*/ 305 h 486" name="T19"/>
                <a:gd fmla="*/ 367 w 649" name="T20"/>
                <a:gd fmla="*/ 0 h 486" name="T21"/>
                <a:gd fmla="*/ 281 w 649" name="T22"/>
                <a:gd fmla="*/ 89 h 486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86" w="649">
                  <a:moveTo>
                    <a:pt x="281" y="89"/>
                  </a:moveTo>
                  <a:cubicBezTo>
                    <a:pt x="0" y="387"/>
                    <a:pt x="0" y="387"/>
                    <a:pt x="0" y="387"/>
                  </a:cubicBezTo>
                  <a:cubicBezTo>
                    <a:pt x="0" y="469"/>
                    <a:pt x="0" y="469"/>
                    <a:pt x="0" y="469"/>
                  </a:cubicBezTo>
                  <a:cubicBezTo>
                    <a:pt x="204" y="250"/>
                    <a:pt x="204" y="250"/>
                    <a:pt x="204" y="250"/>
                  </a:cubicBezTo>
                  <a:cubicBezTo>
                    <a:pt x="472" y="486"/>
                    <a:pt x="472" y="486"/>
                    <a:pt x="472" y="486"/>
                  </a:cubicBezTo>
                  <a:cubicBezTo>
                    <a:pt x="522" y="435"/>
                    <a:pt x="522" y="435"/>
                    <a:pt x="522" y="435"/>
                  </a:cubicBezTo>
                  <a:cubicBezTo>
                    <a:pt x="425" y="396"/>
                    <a:pt x="328" y="304"/>
                    <a:pt x="299" y="225"/>
                  </a:cubicBezTo>
                  <a:cubicBezTo>
                    <a:pt x="281" y="172"/>
                    <a:pt x="311" y="151"/>
                    <a:pt x="346" y="192"/>
                  </a:cubicBezTo>
                  <a:cubicBezTo>
                    <a:pt x="424" y="282"/>
                    <a:pt x="496" y="325"/>
                    <a:pt x="618" y="336"/>
                  </a:cubicBezTo>
                  <a:cubicBezTo>
                    <a:pt x="649" y="305"/>
                    <a:pt x="649" y="305"/>
                    <a:pt x="649" y="305"/>
                  </a:cubicBezTo>
                  <a:cubicBezTo>
                    <a:pt x="367" y="0"/>
                    <a:pt x="367" y="0"/>
                    <a:pt x="367" y="0"/>
                  </a:cubicBezTo>
                  <a:lnTo>
                    <a:pt x="281" y="89"/>
                  </a:ln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75" name="Freeform 9"/>
            <p:cNvSpPr/>
            <p:nvPr/>
          </p:nvSpPr>
          <p:spPr bwMode="auto">
            <a:xfrm>
              <a:off x="1048739" y="5475519"/>
              <a:ext cx="989118" cy="1196821"/>
            </a:xfrm>
            <a:custGeom>
              <a:gdLst>
                <a:gd fmla="*/ 231 w 546" name="T0"/>
                <a:gd fmla="*/ 0 h 660" name="T1"/>
                <a:gd fmla="*/ 0 w 546" name="T2"/>
                <a:gd fmla="*/ 262 h 660" name="T3"/>
                <a:gd fmla="*/ 0 w 546" name="T4"/>
                <a:gd fmla="*/ 660 h 660" name="T5"/>
                <a:gd fmla="*/ 255 w 546" name="T6"/>
                <a:gd fmla="*/ 660 h 660" name="T7"/>
                <a:gd fmla="*/ 546 w 546" name="T8"/>
                <a:gd fmla="*/ 361 h 660" name="T9"/>
                <a:gd fmla="*/ 326 w 546" name="T10"/>
                <a:gd fmla="*/ 221 h 660" name="T11"/>
                <a:gd fmla="*/ 231 w 546" name="T12"/>
                <a:gd fmla="*/ 0 h 66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60" w="546">
                  <a:moveTo>
                    <a:pt x="231" y="0"/>
                  </a:moveTo>
                  <a:cubicBezTo>
                    <a:pt x="0" y="262"/>
                    <a:pt x="0" y="262"/>
                    <a:pt x="0" y="262"/>
                  </a:cubicBezTo>
                  <a:cubicBezTo>
                    <a:pt x="0" y="660"/>
                    <a:pt x="0" y="660"/>
                    <a:pt x="0" y="660"/>
                  </a:cubicBezTo>
                  <a:cubicBezTo>
                    <a:pt x="255" y="660"/>
                    <a:pt x="255" y="660"/>
                    <a:pt x="255" y="660"/>
                  </a:cubicBezTo>
                  <a:cubicBezTo>
                    <a:pt x="546" y="361"/>
                    <a:pt x="546" y="361"/>
                    <a:pt x="546" y="361"/>
                  </a:cubicBezTo>
                  <a:cubicBezTo>
                    <a:pt x="451" y="329"/>
                    <a:pt x="378" y="282"/>
                    <a:pt x="326" y="221"/>
                  </a:cubicBezTo>
                  <a:cubicBezTo>
                    <a:pt x="275" y="160"/>
                    <a:pt x="243" y="86"/>
                    <a:pt x="231" y="0"/>
                  </a:cubicBezTo>
                  <a:close/>
                </a:path>
              </a:pathLst>
            </a:custGeom>
            <a:solidFill>
              <a:srgbClr val="CFD0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76" name="Freeform 10"/>
            <p:cNvSpPr/>
            <p:nvPr/>
          </p:nvSpPr>
          <p:spPr bwMode="auto">
            <a:xfrm>
              <a:off x="5639" y="5545360"/>
              <a:ext cx="1957598" cy="1490470"/>
            </a:xfrm>
            <a:custGeom>
              <a:gdLst>
                <a:gd fmla="*/ 164 w 504" name="T0"/>
                <a:gd fmla="*/ 0 h 821" name="T1"/>
                <a:gd fmla="*/ 0 w 504" name="T2"/>
                <a:gd fmla="*/ 169 h 821" name="T3"/>
                <a:gd fmla="*/ 0 w 504" name="T4"/>
                <a:gd fmla="*/ 821 h 821" name="T5"/>
                <a:gd fmla="*/ 86 w 504" name="T6"/>
                <a:gd fmla="*/ 821 h 821" name="T7"/>
                <a:gd fmla="*/ 504 w 504" name="T8"/>
                <a:gd fmla="*/ 390 h 821" name="T9"/>
                <a:gd fmla="*/ 267 w 504" name="T10"/>
                <a:gd fmla="*/ 238 h 821" name="T11"/>
                <a:gd fmla="*/ 164 w 504" name="T12"/>
                <a:gd fmla="*/ 0 h 821" name="T13"/>
                <a:gd fmla="*/ 14657 w 21403" name="connsiteX0"/>
                <a:gd fmla="*/ 0 h 10000" name="connsiteY0"/>
                <a:gd fmla="*/ 0 w 21403" name="connsiteX1"/>
                <a:gd fmla="*/ 9923 h 10000" name="connsiteY1"/>
                <a:gd fmla="*/ 11403 w 21403" name="connsiteX2"/>
                <a:gd fmla="*/ 10000 h 10000" name="connsiteY2"/>
                <a:gd fmla="*/ 13109 w 21403" name="connsiteX3"/>
                <a:gd fmla="*/ 10000 h 10000" name="connsiteY3"/>
                <a:gd fmla="*/ 21403 w 21403" name="connsiteX4"/>
                <a:gd fmla="*/ 4750 h 10000" name="connsiteY4"/>
                <a:gd fmla="*/ 16701 w 21403" name="connsiteX5"/>
                <a:gd fmla="*/ 2899 h 10000" name="connsiteY5"/>
                <a:gd fmla="*/ 14657 w 21403" name="connsiteX6"/>
                <a:gd fmla="*/ 0 h 10000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10000" w="21403">
                  <a:moveTo>
                    <a:pt x="14657" y="0"/>
                  </a:moveTo>
                  <a:cubicBezTo>
                    <a:pt x="11403" y="2058"/>
                    <a:pt x="0" y="9923"/>
                    <a:pt x="0" y="9923"/>
                  </a:cubicBezTo>
                  <a:lnTo>
                    <a:pt x="11403" y="10000"/>
                  </a:lnTo>
                  <a:lnTo>
                    <a:pt x="13109" y="10000"/>
                  </a:lnTo>
                  <a:lnTo>
                    <a:pt x="21403" y="4750"/>
                  </a:lnTo>
                  <a:cubicBezTo>
                    <a:pt x="19379" y="4336"/>
                    <a:pt x="17812" y="3715"/>
                    <a:pt x="16701" y="2899"/>
                  </a:cubicBezTo>
                  <a:cubicBezTo>
                    <a:pt x="15609" y="2107"/>
                    <a:pt x="14935" y="1145"/>
                    <a:pt x="14657" y="0"/>
                  </a:cubicBezTo>
                  <a:close/>
                </a:path>
              </a:pathLst>
            </a:custGeom>
            <a:solidFill>
              <a:srgbClr val="54545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77" name="Oval 11"/>
            <p:cNvSpPr>
              <a:spLocks noChangeArrowheads="1"/>
            </p:cNvSpPr>
            <p:nvPr/>
          </p:nvSpPr>
          <p:spPr bwMode="auto">
            <a:xfrm>
              <a:off x="1704446" y="4540601"/>
              <a:ext cx="1389212" cy="1388884"/>
            </a:xfrm>
            <a:prstGeom prst="ellipse">
              <a:avLst/>
            </a:prstGeom>
            <a:solidFill>
              <a:srgbClr val="E7D1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78" name="Freeform 12"/>
            <p:cNvSpPr/>
            <p:nvPr/>
          </p:nvSpPr>
          <p:spPr bwMode="auto">
            <a:xfrm>
              <a:off x="2280771" y="4081874"/>
              <a:ext cx="490590" cy="1101583"/>
            </a:xfrm>
            <a:custGeom>
              <a:gdLst>
                <a:gd fmla="*/ 216 w 270" name="T0"/>
                <a:gd fmla="*/ 24 h 606" name="T1"/>
                <a:gd fmla="*/ 128 w 270" name="T2"/>
                <a:gd fmla="*/ 25 h 606" name="T3"/>
                <a:gd fmla="*/ 13 w 270" name="T4"/>
                <a:gd fmla="*/ 143 h 606" name="T5"/>
                <a:gd fmla="*/ 0 w 270" name="T6"/>
                <a:gd fmla="*/ 435 h 606" name="T7"/>
                <a:gd fmla="*/ 42 w 270" name="T8"/>
                <a:gd fmla="*/ 472 h 606" name="T9"/>
                <a:gd fmla="*/ 173 w 270" name="T10"/>
                <a:gd fmla="*/ 606 h 606" name="T11"/>
                <a:gd fmla="*/ 120 w 270" name="T12"/>
                <a:gd fmla="*/ 395 h 606" name="T13"/>
                <a:gd fmla="*/ 202 w 270" name="T14"/>
                <a:gd fmla="*/ 258 h 606" name="T15"/>
                <a:gd fmla="*/ 216 w 270" name="T16"/>
                <a:gd fmla="*/ 24 h 60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06" w="270">
                  <a:moveTo>
                    <a:pt x="216" y="24"/>
                  </a:moveTo>
                  <a:cubicBezTo>
                    <a:pt x="191" y="0"/>
                    <a:pt x="152" y="1"/>
                    <a:pt x="128" y="25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0" y="435"/>
                    <a:pt x="0" y="435"/>
                    <a:pt x="0" y="435"/>
                  </a:cubicBezTo>
                  <a:cubicBezTo>
                    <a:pt x="0" y="437"/>
                    <a:pt x="41" y="471"/>
                    <a:pt x="42" y="472"/>
                  </a:cubicBezTo>
                  <a:cubicBezTo>
                    <a:pt x="173" y="606"/>
                    <a:pt x="173" y="606"/>
                    <a:pt x="173" y="606"/>
                  </a:cubicBezTo>
                  <a:cubicBezTo>
                    <a:pt x="192" y="465"/>
                    <a:pt x="151" y="414"/>
                    <a:pt x="120" y="395"/>
                  </a:cubicBezTo>
                  <a:cubicBezTo>
                    <a:pt x="202" y="258"/>
                    <a:pt x="202" y="258"/>
                    <a:pt x="202" y="258"/>
                  </a:cubicBezTo>
                  <a:cubicBezTo>
                    <a:pt x="270" y="189"/>
                    <a:pt x="268" y="76"/>
                    <a:pt x="216" y="24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79" name="Freeform 19"/>
            <p:cNvSpPr/>
            <p:nvPr/>
          </p:nvSpPr>
          <p:spPr bwMode="auto">
            <a:xfrm>
              <a:off x="1979114" y="4754887"/>
              <a:ext cx="758907" cy="784124"/>
            </a:xfrm>
            <a:custGeom>
              <a:gdLst>
                <a:gd fmla="*/ 132 w 419" name="T0"/>
                <a:gd fmla="*/ 30 h 432" name="T1"/>
                <a:gd fmla="*/ 43 w 419" name="T2"/>
                <a:gd fmla="*/ 271 h 432" name="T3"/>
                <a:gd fmla="*/ 287 w 419" name="T4"/>
                <a:gd fmla="*/ 402 h 432" name="T5"/>
                <a:gd fmla="*/ 376 w 419" name="T6"/>
                <a:gd fmla="*/ 161 h 432" name="T7"/>
                <a:gd fmla="*/ 132 w 419" name="T8"/>
                <a:gd fmla="*/ 30 h 4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32" w="419">
                  <a:moveTo>
                    <a:pt x="132" y="30"/>
                  </a:moveTo>
                  <a:cubicBezTo>
                    <a:pt x="40" y="60"/>
                    <a:pt x="0" y="168"/>
                    <a:pt x="43" y="271"/>
                  </a:cubicBezTo>
                  <a:cubicBezTo>
                    <a:pt x="85" y="373"/>
                    <a:pt x="195" y="432"/>
                    <a:pt x="287" y="402"/>
                  </a:cubicBezTo>
                  <a:cubicBezTo>
                    <a:pt x="379" y="372"/>
                    <a:pt x="419" y="264"/>
                    <a:pt x="376" y="161"/>
                  </a:cubicBezTo>
                  <a:cubicBezTo>
                    <a:pt x="333" y="59"/>
                    <a:pt x="224" y="0"/>
                    <a:pt x="132" y="30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80" name="Freeform 13"/>
            <p:cNvSpPr/>
            <p:nvPr/>
          </p:nvSpPr>
          <p:spPr bwMode="auto">
            <a:xfrm>
              <a:off x="2628471" y="3485051"/>
              <a:ext cx="3354748" cy="2263483"/>
            </a:xfrm>
            <a:custGeom>
              <a:gdLst>
                <a:gd fmla="*/ 1849 w 1849" name="T0"/>
                <a:gd fmla="*/ 1074 h 1248" name="T1"/>
                <a:gd fmla="*/ 1849 w 1849" name="T2"/>
                <a:gd fmla="*/ 174 h 1248" name="T3"/>
                <a:gd fmla="*/ 1675 w 1849" name="T4"/>
                <a:gd fmla="*/ 0 h 1248" name="T5"/>
                <a:gd fmla="*/ 174 w 1849" name="T6"/>
                <a:gd fmla="*/ 0 h 1248" name="T7"/>
                <a:gd fmla="*/ 0 w 1849" name="T8"/>
                <a:gd fmla="*/ 174 h 1248" name="T9"/>
                <a:gd fmla="*/ 0 w 1849" name="T10"/>
                <a:gd fmla="*/ 1074 h 1248" name="T11"/>
                <a:gd fmla="*/ 174 w 1849" name="T12"/>
                <a:gd fmla="*/ 1248 h 1248" name="T13"/>
                <a:gd fmla="*/ 1675 w 1849" name="T14"/>
                <a:gd fmla="*/ 1248 h 1248" name="T15"/>
                <a:gd fmla="*/ 1849 w 1849" name="T16"/>
                <a:gd fmla="*/ 1074 h 124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48" w="1849">
                  <a:moveTo>
                    <a:pt x="1849" y="1074"/>
                  </a:moveTo>
                  <a:cubicBezTo>
                    <a:pt x="1849" y="174"/>
                    <a:pt x="1849" y="174"/>
                    <a:pt x="1849" y="174"/>
                  </a:cubicBezTo>
                  <a:cubicBezTo>
                    <a:pt x="1849" y="78"/>
                    <a:pt x="1771" y="0"/>
                    <a:pt x="1675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79" y="0"/>
                    <a:pt x="0" y="78"/>
                    <a:pt x="0" y="174"/>
                  </a:cubicBezTo>
                  <a:cubicBezTo>
                    <a:pt x="0" y="1074"/>
                    <a:pt x="0" y="1074"/>
                    <a:pt x="0" y="1074"/>
                  </a:cubicBezTo>
                  <a:cubicBezTo>
                    <a:pt x="0" y="1170"/>
                    <a:pt x="79" y="1248"/>
                    <a:pt x="174" y="1248"/>
                  </a:cubicBezTo>
                  <a:cubicBezTo>
                    <a:pt x="1675" y="1248"/>
                    <a:pt x="1675" y="1248"/>
                    <a:pt x="1675" y="1248"/>
                  </a:cubicBezTo>
                  <a:cubicBezTo>
                    <a:pt x="1771" y="1248"/>
                    <a:pt x="1849" y="1170"/>
                    <a:pt x="1849" y="1074"/>
                  </a:cubicBezTo>
                  <a:close/>
                </a:path>
              </a:pathLst>
            </a:custGeom>
            <a:solidFill>
              <a:srgbClr val="0006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81" name="Freeform 14"/>
            <p:cNvSpPr/>
            <p:nvPr/>
          </p:nvSpPr>
          <p:spPr bwMode="auto">
            <a:xfrm>
              <a:off x="3212733" y="3485051"/>
              <a:ext cx="2770486" cy="1538089"/>
            </a:xfrm>
            <a:custGeom>
              <a:gdLst>
                <a:gd fmla="*/ 1527 w 1527" name="T0"/>
                <a:gd fmla="*/ 848 h 848" name="T1"/>
                <a:gd fmla="*/ 0 w 1527" name="T2"/>
                <a:gd fmla="*/ 0 h 848" name="T3"/>
                <a:gd fmla="*/ 1352 w 1527" name="T4"/>
                <a:gd fmla="*/ 0 h 848" name="T5"/>
                <a:gd fmla="*/ 1527 w 1527" name="T6"/>
                <a:gd fmla="*/ 174 h 848" name="T7"/>
                <a:gd fmla="*/ 1527 w 1527" name="T8"/>
                <a:gd fmla="*/ 848 h 8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47" w="1527">
                  <a:moveTo>
                    <a:pt x="1527" y="84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52" y="0"/>
                    <a:pt x="1352" y="0"/>
                    <a:pt x="1352" y="0"/>
                  </a:cubicBezTo>
                  <a:cubicBezTo>
                    <a:pt x="1448" y="0"/>
                    <a:pt x="1527" y="78"/>
                    <a:pt x="1527" y="174"/>
                  </a:cubicBezTo>
                  <a:lnTo>
                    <a:pt x="1527" y="848"/>
                  </a:lnTo>
                  <a:close/>
                </a:path>
              </a:pathLst>
            </a:custGeom>
            <a:solidFill>
              <a:srgbClr val="5E5D5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82" name="Freeform 15"/>
            <p:cNvSpPr/>
            <p:nvPr/>
          </p:nvSpPr>
          <p:spPr bwMode="auto">
            <a:xfrm>
              <a:off x="3152402" y="3496161"/>
              <a:ext cx="2448188" cy="2077770"/>
            </a:xfrm>
            <a:custGeom>
              <a:gdLst>
                <a:gd fmla="*/ 918 w 918" name="T0"/>
                <a:gd fmla="*/ 0 h 779" name="T1"/>
                <a:gd fmla="*/ 712 w 918" name="T2"/>
                <a:gd fmla="*/ 347 h 779" name="T3"/>
                <a:gd fmla="*/ 399 w 918" name="T4"/>
                <a:gd fmla="*/ 389 h 779" name="T5"/>
                <a:gd fmla="*/ 193 w 918" name="T6"/>
                <a:gd fmla="*/ 779 h 779" name="T7"/>
                <a:gd fmla="*/ 0 w 918" name="T8"/>
                <a:gd fmla="*/ 779 h 779" name="T9"/>
                <a:gd fmla="*/ 0 w 918" name="T10"/>
                <a:gd fmla="*/ 725 h 779" name="T11"/>
                <a:gd fmla="*/ 288 w 918" name="T12"/>
                <a:gd fmla="*/ 303 h 779" name="T13"/>
                <a:gd fmla="*/ 638 w 918" name="T14"/>
                <a:gd fmla="*/ 264 h 779" name="T15"/>
                <a:gd fmla="*/ 813 w 918" name="T16"/>
                <a:gd fmla="*/ 0 h 779" name="T17"/>
                <a:gd fmla="*/ 918 w 918" name="T18"/>
                <a:gd fmla="*/ 0 h 77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779" w="918">
                  <a:moveTo>
                    <a:pt x="918" y="0"/>
                  </a:moveTo>
                  <a:lnTo>
                    <a:pt x="712" y="347"/>
                  </a:lnTo>
                  <a:lnTo>
                    <a:pt x="399" y="389"/>
                  </a:lnTo>
                  <a:lnTo>
                    <a:pt x="193" y="779"/>
                  </a:lnTo>
                  <a:lnTo>
                    <a:pt x="0" y="779"/>
                  </a:lnTo>
                  <a:lnTo>
                    <a:pt x="0" y="725"/>
                  </a:lnTo>
                  <a:lnTo>
                    <a:pt x="288" y="303"/>
                  </a:lnTo>
                  <a:lnTo>
                    <a:pt x="638" y="264"/>
                  </a:lnTo>
                  <a:lnTo>
                    <a:pt x="813" y="0"/>
                  </a:lnTo>
                  <a:lnTo>
                    <a:pt x="918" y="0"/>
                  </a:lnTo>
                  <a:close/>
                </a:path>
              </a:pathLst>
            </a:custGeom>
            <a:solidFill>
              <a:srgbClr val="0006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83" name="Freeform 16"/>
            <p:cNvSpPr/>
            <p:nvPr/>
          </p:nvSpPr>
          <p:spPr bwMode="auto">
            <a:xfrm>
              <a:off x="3184155" y="3659653"/>
              <a:ext cx="2599017" cy="1914278"/>
            </a:xfrm>
            <a:custGeom>
              <a:gdLst>
                <a:gd fmla="*/ 1432 w 1432" name="T0"/>
                <a:gd fmla="*/ 1038 h 1042" name="T1"/>
                <a:gd fmla="*/ 1432 w 1432" name="T2"/>
                <a:gd fmla="*/ 4 h 1042" name="T3"/>
                <a:gd fmla="*/ 1429 w 1432" name="T4"/>
                <a:gd fmla="*/ 0 h 1042" name="T5"/>
                <a:gd fmla="*/ 4 w 1432" name="T6"/>
                <a:gd fmla="*/ 0 h 1042" name="T7"/>
                <a:gd fmla="*/ 0 w 1432" name="T8"/>
                <a:gd fmla="*/ 4 h 1042" name="T9"/>
                <a:gd fmla="*/ 0 w 1432" name="T10"/>
                <a:gd fmla="*/ 1038 h 1042" name="T11"/>
                <a:gd fmla="*/ 4 w 1432" name="T12"/>
                <a:gd fmla="*/ 1042 h 1042" name="T13"/>
                <a:gd fmla="*/ 1429 w 1432" name="T14"/>
                <a:gd fmla="*/ 1042 h 1042" name="T15"/>
                <a:gd fmla="*/ 1432 w 1432" name="T16"/>
                <a:gd fmla="*/ 1038 h 104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042" w="1432">
                  <a:moveTo>
                    <a:pt x="1432" y="1038"/>
                  </a:moveTo>
                  <a:cubicBezTo>
                    <a:pt x="1432" y="4"/>
                    <a:pt x="1432" y="4"/>
                    <a:pt x="1432" y="4"/>
                  </a:cubicBezTo>
                  <a:cubicBezTo>
                    <a:pt x="1432" y="2"/>
                    <a:pt x="1431" y="0"/>
                    <a:pt x="142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038"/>
                    <a:pt x="0" y="1038"/>
                    <a:pt x="0" y="1038"/>
                  </a:cubicBezTo>
                  <a:cubicBezTo>
                    <a:pt x="0" y="1040"/>
                    <a:pt x="2" y="1042"/>
                    <a:pt x="4" y="1042"/>
                  </a:cubicBezTo>
                  <a:cubicBezTo>
                    <a:pt x="1429" y="1042"/>
                    <a:pt x="1429" y="1042"/>
                    <a:pt x="1429" y="1042"/>
                  </a:cubicBezTo>
                  <a:cubicBezTo>
                    <a:pt x="1431" y="1042"/>
                    <a:pt x="1432" y="1040"/>
                    <a:pt x="1432" y="10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84" name="Oval 18"/>
            <p:cNvSpPr>
              <a:spLocks noChangeArrowheads="1"/>
            </p:cNvSpPr>
            <p:nvPr/>
          </p:nvSpPr>
          <p:spPr bwMode="auto">
            <a:xfrm>
              <a:off x="2768186" y="4534252"/>
              <a:ext cx="161942" cy="165079"/>
            </a:xfrm>
            <a:prstGeom prst="ellipse">
              <a:avLst/>
            </a:prstGeom>
            <a:solidFill>
              <a:srgbClr val="5E5D5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85" name="Freeform 66"/>
            <p:cNvSpPr/>
            <p:nvPr/>
          </p:nvSpPr>
          <p:spPr bwMode="auto">
            <a:xfrm>
              <a:off x="1874328" y="4061238"/>
              <a:ext cx="911323" cy="993647"/>
            </a:xfrm>
            <a:custGeom>
              <a:gdLst>
                <a:gd fmla="*/ 449 w 503" name="T0"/>
                <a:gd fmla="*/ 24 h 548" name="T1"/>
                <a:gd fmla="*/ 361 w 503" name="T2"/>
                <a:gd fmla="*/ 25 h 548" name="T3"/>
                <a:gd fmla="*/ 69 w 503" name="T4"/>
                <a:gd fmla="*/ 324 h 548" name="T5"/>
                <a:gd fmla="*/ 43 w 503" name="T6"/>
                <a:gd fmla="*/ 506 h 548" name="T7"/>
                <a:gd fmla="*/ 43 w 503" name="T8"/>
                <a:gd fmla="*/ 506 h 548" name="T9"/>
                <a:gd fmla="*/ 196 w 503" name="T10"/>
                <a:gd fmla="*/ 505 h 548" name="T11"/>
                <a:gd fmla="*/ 436 w 503" name="T12"/>
                <a:gd fmla="*/ 258 h 548" name="T13"/>
                <a:gd fmla="*/ 449 w 503" name="T14"/>
                <a:gd fmla="*/ 24 h 54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48" w="502">
                  <a:moveTo>
                    <a:pt x="449" y="24"/>
                  </a:moveTo>
                  <a:cubicBezTo>
                    <a:pt x="425" y="0"/>
                    <a:pt x="385" y="0"/>
                    <a:pt x="361" y="25"/>
                  </a:cubicBezTo>
                  <a:cubicBezTo>
                    <a:pt x="69" y="324"/>
                    <a:pt x="69" y="324"/>
                    <a:pt x="69" y="324"/>
                  </a:cubicBezTo>
                  <a:cubicBezTo>
                    <a:pt x="28" y="367"/>
                    <a:pt x="0" y="464"/>
                    <a:pt x="43" y="506"/>
                  </a:cubicBezTo>
                  <a:cubicBezTo>
                    <a:pt x="43" y="506"/>
                    <a:pt x="43" y="506"/>
                    <a:pt x="43" y="506"/>
                  </a:cubicBezTo>
                  <a:cubicBezTo>
                    <a:pt x="85" y="548"/>
                    <a:pt x="154" y="547"/>
                    <a:pt x="196" y="505"/>
                  </a:cubicBezTo>
                  <a:cubicBezTo>
                    <a:pt x="436" y="258"/>
                    <a:pt x="436" y="258"/>
                    <a:pt x="436" y="258"/>
                  </a:cubicBezTo>
                  <a:cubicBezTo>
                    <a:pt x="503" y="189"/>
                    <a:pt x="502" y="75"/>
                    <a:pt x="449" y="24"/>
                  </a:cubicBez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86" name="Freeform 67"/>
            <p:cNvSpPr/>
            <p:nvPr/>
          </p:nvSpPr>
          <p:spPr bwMode="auto">
            <a:xfrm>
              <a:off x="1863214" y="4697744"/>
              <a:ext cx="773196" cy="855552"/>
            </a:xfrm>
            <a:custGeom>
              <a:gdLst>
                <a:gd fmla="*/ 122 w 426" name="T0"/>
                <a:gd fmla="*/ 33 h 472" name="T1"/>
                <a:gd fmla="*/ 50 w 426" name="T2"/>
                <a:gd fmla="*/ 295 h 472" name="T3"/>
                <a:gd fmla="*/ 303 w 426" name="T4"/>
                <a:gd fmla="*/ 439 h 472" name="T5"/>
                <a:gd fmla="*/ 376 w 426" name="T6"/>
                <a:gd fmla="*/ 176 h 472" name="T7"/>
                <a:gd fmla="*/ 122 w 426" name="T8"/>
                <a:gd fmla="*/ 33 h 47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72" w="426">
                  <a:moveTo>
                    <a:pt x="122" y="33"/>
                  </a:moveTo>
                  <a:cubicBezTo>
                    <a:pt x="32" y="66"/>
                    <a:pt x="0" y="183"/>
                    <a:pt x="50" y="295"/>
                  </a:cubicBezTo>
                  <a:cubicBezTo>
                    <a:pt x="100" y="407"/>
                    <a:pt x="213" y="472"/>
                    <a:pt x="303" y="439"/>
                  </a:cubicBezTo>
                  <a:cubicBezTo>
                    <a:pt x="393" y="406"/>
                    <a:pt x="426" y="288"/>
                    <a:pt x="376" y="176"/>
                  </a:cubicBezTo>
                  <a:cubicBezTo>
                    <a:pt x="326" y="64"/>
                    <a:pt x="212" y="0"/>
                    <a:pt x="122" y="33"/>
                  </a:cubicBez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87" name="Freeform 68"/>
            <p:cNvSpPr/>
            <p:nvPr/>
          </p:nvSpPr>
          <p:spPr bwMode="auto">
            <a:xfrm>
              <a:off x="2415723" y="4067587"/>
              <a:ext cx="241326" cy="244443"/>
            </a:xfrm>
            <a:custGeom>
              <a:gdLst>
                <a:gd fmla="*/ 0 w 134" name="T0"/>
                <a:gd fmla="*/ 93 h 134" name="T1"/>
                <a:gd fmla="*/ 95 w 134" name="T2"/>
                <a:gd fmla="*/ 134 h 134" name="T3"/>
                <a:gd fmla="*/ 92 w 134" name="T4"/>
                <a:gd fmla="*/ 0 h 134" name="T5"/>
                <a:gd fmla="*/ 0 w 134" name="T6"/>
                <a:gd fmla="*/ 93 h 13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34" w="134">
                  <a:moveTo>
                    <a:pt x="0" y="93"/>
                  </a:moveTo>
                  <a:cubicBezTo>
                    <a:pt x="41" y="117"/>
                    <a:pt x="60" y="126"/>
                    <a:pt x="95" y="134"/>
                  </a:cubicBezTo>
                  <a:cubicBezTo>
                    <a:pt x="134" y="94"/>
                    <a:pt x="129" y="18"/>
                    <a:pt x="92" y="0"/>
                  </a:cubicBezTo>
                  <a:cubicBezTo>
                    <a:pt x="70" y="8"/>
                    <a:pt x="18" y="72"/>
                    <a:pt x="0" y="93"/>
                  </a:cubicBezTo>
                  <a:close/>
                </a:path>
              </a:pathLst>
            </a:custGeom>
            <a:solidFill>
              <a:srgbClr val="F7ECD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88" name="Freeform 17"/>
            <p:cNvSpPr/>
            <p:nvPr/>
          </p:nvSpPr>
          <p:spPr bwMode="auto">
            <a:xfrm>
              <a:off x="3176218" y="3659653"/>
              <a:ext cx="2332288" cy="1914278"/>
            </a:xfrm>
            <a:custGeom>
              <a:gdLst>
                <a:gd fmla="*/ 1287 w 1287" name="T0"/>
                <a:gd fmla="*/ 0 h 1042" name="T1"/>
                <a:gd fmla="*/ 1126 w 1287" name="T2"/>
                <a:gd fmla="*/ 0 h 1042" name="T3"/>
                <a:gd fmla="*/ 937 w 1287" name="T4"/>
                <a:gd fmla="*/ 286 h 1042" name="T5"/>
                <a:gd fmla="*/ 423 w 1287" name="T6"/>
                <a:gd fmla="*/ 343 h 1042" name="T7"/>
                <a:gd fmla="*/ 0 w 1287" name="T8"/>
                <a:gd fmla="*/ 963 h 1042" name="T9"/>
                <a:gd fmla="*/ 0 w 1287" name="T10"/>
                <a:gd fmla="*/ 1038 h 1042" name="T11"/>
                <a:gd fmla="*/ 3 w 1287" name="T12"/>
                <a:gd fmla="*/ 1042 h 1042" name="T13"/>
                <a:gd fmla="*/ 283 w 1287" name="T14"/>
                <a:gd fmla="*/ 1042 h 1042" name="T15"/>
                <a:gd fmla="*/ 586 w 1287" name="T16"/>
                <a:gd fmla="*/ 469 h 1042" name="T17"/>
                <a:gd fmla="*/ 1046 w 1287" name="T18"/>
                <a:gd fmla="*/ 408 h 1042" name="T19"/>
                <a:gd fmla="*/ 1287 w 1287" name="T20"/>
                <a:gd fmla="*/ 0 h 104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042" w="1287">
                  <a:moveTo>
                    <a:pt x="1287" y="0"/>
                  </a:moveTo>
                  <a:cubicBezTo>
                    <a:pt x="1126" y="0"/>
                    <a:pt x="1126" y="0"/>
                    <a:pt x="1126" y="0"/>
                  </a:cubicBezTo>
                  <a:cubicBezTo>
                    <a:pt x="937" y="286"/>
                    <a:pt x="937" y="286"/>
                    <a:pt x="937" y="286"/>
                  </a:cubicBezTo>
                  <a:cubicBezTo>
                    <a:pt x="423" y="343"/>
                    <a:pt x="423" y="343"/>
                    <a:pt x="423" y="343"/>
                  </a:cubicBezTo>
                  <a:cubicBezTo>
                    <a:pt x="0" y="963"/>
                    <a:pt x="0" y="963"/>
                    <a:pt x="0" y="963"/>
                  </a:cubicBezTo>
                  <a:cubicBezTo>
                    <a:pt x="0" y="1038"/>
                    <a:pt x="0" y="1038"/>
                    <a:pt x="0" y="1038"/>
                  </a:cubicBezTo>
                  <a:cubicBezTo>
                    <a:pt x="0" y="1040"/>
                    <a:pt x="1" y="1042"/>
                    <a:pt x="3" y="1042"/>
                  </a:cubicBezTo>
                  <a:cubicBezTo>
                    <a:pt x="283" y="1042"/>
                    <a:pt x="283" y="1042"/>
                    <a:pt x="283" y="1042"/>
                  </a:cubicBezTo>
                  <a:cubicBezTo>
                    <a:pt x="586" y="469"/>
                    <a:pt x="586" y="469"/>
                    <a:pt x="586" y="469"/>
                  </a:cubicBezTo>
                  <a:cubicBezTo>
                    <a:pt x="1046" y="408"/>
                    <a:pt x="1046" y="408"/>
                    <a:pt x="1046" y="408"/>
                  </a:cubicBezTo>
                  <a:lnTo>
                    <a:pt x="128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89" name="Freeform 23"/>
            <p:cNvSpPr/>
            <p:nvPr/>
          </p:nvSpPr>
          <p:spPr bwMode="auto">
            <a:xfrm>
              <a:off x="3176218" y="1992993"/>
              <a:ext cx="3026100" cy="3580938"/>
            </a:xfrm>
            <a:custGeom>
              <a:gdLst>
                <a:gd fmla="*/ 1135 w 1135" name="T0"/>
                <a:gd fmla="*/ 185 h 1343" name="T1"/>
                <a:gd fmla="*/ 1133 w 1135" name="T2"/>
                <a:gd fmla="*/ 296 h 1343" name="T3"/>
                <a:gd fmla="*/ 1034 w 1135" name="T4"/>
                <a:gd fmla="*/ 242 h 1343" name="T5"/>
                <a:gd fmla="*/ 712 w 1135" name="T6"/>
                <a:gd fmla="*/ 857 h 1343" name="T7"/>
                <a:gd fmla="*/ 399 w 1135" name="T8"/>
                <a:gd fmla="*/ 903 h 1343" name="T9"/>
                <a:gd fmla="*/ 192 w 1135" name="T10"/>
                <a:gd fmla="*/ 1343 h 1343" name="T11"/>
                <a:gd fmla="*/ 0 w 1135" name="T12"/>
                <a:gd fmla="*/ 1343 h 1343" name="T13"/>
                <a:gd fmla="*/ 0 w 1135" name="T14"/>
                <a:gd fmla="*/ 1283 h 1343" name="T15"/>
                <a:gd fmla="*/ 287 w 1135" name="T16"/>
                <a:gd fmla="*/ 807 h 1343" name="T17"/>
                <a:gd fmla="*/ 637 w 1135" name="T18"/>
                <a:gd fmla="*/ 763 h 1343" name="T19"/>
                <a:gd fmla="*/ 965 w 1135" name="T20"/>
                <a:gd fmla="*/ 205 h 1343" name="T21"/>
                <a:gd fmla="*/ 867 w 1135" name="T22"/>
                <a:gd fmla="*/ 152 h 1343" name="T23"/>
                <a:gd fmla="*/ 1135 w 1135" name="T24"/>
                <a:gd fmla="*/ 0 h 1343" name="T25"/>
                <a:gd fmla="*/ 1135 w 1135" name="T26"/>
                <a:gd fmla="*/ 117 h 1343" name="T27"/>
                <a:gd fmla="*/ 1135 w 1135" name="T28"/>
                <a:gd fmla="*/ 185 h 1343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343" w="1135">
                  <a:moveTo>
                    <a:pt x="1135" y="185"/>
                  </a:moveTo>
                  <a:lnTo>
                    <a:pt x="1133" y="296"/>
                  </a:lnTo>
                  <a:lnTo>
                    <a:pt x="1034" y="242"/>
                  </a:lnTo>
                  <a:lnTo>
                    <a:pt x="712" y="857"/>
                  </a:lnTo>
                  <a:lnTo>
                    <a:pt x="399" y="903"/>
                  </a:lnTo>
                  <a:lnTo>
                    <a:pt x="192" y="1343"/>
                  </a:lnTo>
                  <a:lnTo>
                    <a:pt x="0" y="1343"/>
                  </a:lnTo>
                  <a:lnTo>
                    <a:pt x="0" y="1283"/>
                  </a:lnTo>
                  <a:lnTo>
                    <a:pt x="287" y="807"/>
                  </a:lnTo>
                  <a:lnTo>
                    <a:pt x="637" y="763"/>
                  </a:lnTo>
                  <a:lnTo>
                    <a:pt x="965" y="205"/>
                  </a:lnTo>
                  <a:lnTo>
                    <a:pt x="867" y="152"/>
                  </a:lnTo>
                  <a:lnTo>
                    <a:pt x="1135" y="0"/>
                  </a:lnTo>
                  <a:lnTo>
                    <a:pt x="1135" y="117"/>
                  </a:lnTo>
                  <a:lnTo>
                    <a:pt x="1135" y="185"/>
                  </a:lnTo>
                  <a:close/>
                </a:path>
              </a:pathLst>
            </a:custGeom>
            <a:solidFill>
              <a:srgbClr val="87C7E3"/>
            </a:solidFill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90" name="Freeform 25"/>
            <p:cNvSpPr/>
            <p:nvPr/>
          </p:nvSpPr>
          <p:spPr bwMode="auto">
            <a:xfrm>
              <a:off x="5829215" y="5659645"/>
              <a:ext cx="968479" cy="822219"/>
            </a:xfrm>
            <a:custGeom>
              <a:gdLst>
                <a:gd fmla="*/ 108 w 720" name="T0"/>
                <a:gd fmla="*/ 491 h 694" name="T1"/>
                <a:gd fmla="*/ 601 w 720" name="T2"/>
                <a:gd fmla="*/ 153 h 694" name="T3"/>
                <a:gd fmla="*/ 108 w 720" name="T4"/>
                <a:gd fmla="*/ 491 h 694" name="T5"/>
                <a:gd fmla="*/ 224 w 6709" name="connsiteX0"/>
                <a:gd fmla="*/ 5648 h 6535" name="connsiteY0"/>
                <a:gd fmla="*/ 6434 w 6709" name="connsiteX1"/>
                <a:gd fmla="*/ 587 h 6535" name="connsiteY1"/>
                <a:gd fmla="*/ 224 w 6709" name="connsiteX2"/>
                <a:gd fmla="*/ 5648 h 6535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6535" w="6708">
                  <a:moveTo>
                    <a:pt x="224" y="5648"/>
                  </a:moveTo>
                  <a:cubicBezTo>
                    <a:pt x="-1276" y="2910"/>
                    <a:pt x="5226" y="-1618"/>
                    <a:pt x="6434" y="587"/>
                  </a:cubicBezTo>
                  <a:cubicBezTo>
                    <a:pt x="8087" y="3584"/>
                    <a:pt x="1835" y="8573"/>
                    <a:pt x="224" y="5648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91" name="Freeform 26"/>
            <p:cNvSpPr/>
            <p:nvPr/>
          </p:nvSpPr>
          <p:spPr bwMode="auto">
            <a:xfrm>
              <a:off x="5829215" y="5618375"/>
              <a:ext cx="906560" cy="728568"/>
            </a:xfrm>
            <a:custGeom>
              <a:gdLst>
                <a:gd fmla="*/ 100 w 668" name="T0"/>
                <a:gd fmla="*/ 454 h 643" name="T1"/>
                <a:gd fmla="*/ 558 w 668" name="T2"/>
                <a:gd fmla="*/ 141 h 643" name="T3"/>
                <a:gd fmla="*/ 100 w 668" name="T4"/>
                <a:gd fmla="*/ 454 h 643" name="T5"/>
                <a:gd fmla="*/ 281 w 10435" name="connsiteX0"/>
                <a:gd fmla="*/ 8015 h 9430" name="connsiteY0"/>
                <a:gd fmla="*/ 10090 w 10435" name="connsiteX1"/>
                <a:gd fmla="*/ 931 h 9430" name="connsiteY1"/>
                <a:gd fmla="*/ 281 w 10435" name="connsiteX2"/>
                <a:gd fmla="*/ 8015 h 9430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9430" w="10435">
                  <a:moveTo>
                    <a:pt x="281" y="8015"/>
                  </a:moveTo>
                  <a:cubicBezTo>
                    <a:pt x="-1810" y="3885"/>
                    <a:pt x="8418" y="-2377"/>
                    <a:pt x="10090" y="931"/>
                  </a:cubicBezTo>
                  <a:cubicBezTo>
                    <a:pt x="12391" y="5458"/>
                    <a:pt x="2540" y="12449"/>
                    <a:pt x="281" y="8015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prstClr val="black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z</a:t>
              </a:r>
            </a:p>
          </p:txBody>
        </p:sp>
        <p:sp>
          <p:nvSpPr>
            <p:cNvPr id="92" name="Freeform 27"/>
            <p:cNvSpPr/>
            <p:nvPr/>
          </p:nvSpPr>
          <p:spPr bwMode="auto">
            <a:xfrm>
              <a:off x="5711727" y="5288218"/>
              <a:ext cx="1343169" cy="1352376"/>
            </a:xfrm>
            <a:custGeom>
              <a:gdLst>
                <a:gd fmla="*/ 270 w 504" name="T0"/>
                <a:gd fmla="*/ 0 h 507" name="T1"/>
                <a:gd fmla="*/ 504 w 504" name="T2"/>
                <a:gd fmla="*/ 411 h 507" name="T3"/>
                <a:gd fmla="*/ 479 w 504" name="T4"/>
                <a:gd fmla="*/ 507 h 507" name="T5"/>
                <a:gd fmla="*/ 136 w 504" name="T6"/>
                <a:gd fmla="*/ 424 h 507" name="T7"/>
                <a:gd fmla="*/ 0 w 504" name="T8"/>
                <a:gd fmla="*/ 184 h 507" name="T9"/>
                <a:gd fmla="*/ 270 w 504" name="T10"/>
                <a:gd fmla="*/ 0 h 50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07" w="503">
                  <a:moveTo>
                    <a:pt x="270" y="0"/>
                  </a:moveTo>
                  <a:lnTo>
                    <a:pt x="504" y="411"/>
                  </a:lnTo>
                  <a:lnTo>
                    <a:pt x="479" y="507"/>
                  </a:lnTo>
                  <a:lnTo>
                    <a:pt x="136" y="424"/>
                  </a:lnTo>
                  <a:lnTo>
                    <a:pt x="0" y="18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93" name="Freeform 28"/>
            <p:cNvSpPr/>
            <p:nvPr/>
          </p:nvSpPr>
          <p:spPr bwMode="auto">
            <a:xfrm>
              <a:off x="5883195" y="5518375"/>
              <a:ext cx="1205042" cy="1101583"/>
            </a:xfrm>
            <a:custGeom>
              <a:gdLst>
                <a:gd fmla="*/ 373 w 664" name="T0"/>
                <a:gd fmla="*/ 0 h 607" name="T1"/>
                <a:gd fmla="*/ 664 w 664" name="T2"/>
                <a:gd fmla="*/ 515 h 607" name="T3"/>
                <a:gd fmla="*/ 640 w 664" name="T4"/>
                <a:gd fmla="*/ 607 h 607" name="T5"/>
                <a:gd fmla="*/ 430 w 664" name="T6"/>
                <a:gd fmla="*/ 238 h 607" name="T7"/>
                <a:gd fmla="*/ 62 w 664" name="T8"/>
                <a:gd fmla="*/ 424 h 607" name="T9"/>
                <a:gd fmla="*/ 0 w 664" name="T10"/>
                <a:gd fmla="*/ 323 h 607" name="T11"/>
                <a:gd fmla="*/ 332 w 664" name="T12"/>
                <a:gd fmla="*/ 158 h 607" name="T13"/>
                <a:gd fmla="*/ 373 w 664" name="T14"/>
                <a:gd fmla="*/ 0 h 60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07" w="664">
                  <a:moveTo>
                    <a:pt x="373" y="0"/>
                  </a:moveTo>
                  <a:cubicBezTo>
                    <a:pt x="664" y="515"/>
                    <a:pt x="664" y="515"/>
                    <a:pt x="664" y="515"/>
                  </a:cubicBezTo>
                  <a:cubicBezTo>
                    <a:pt x="640" y="607"/>
                    <a:pt x="640" y="607"/>
                    <a:pt x="640" y="607"/>
                  </a:cubicBezTo>
                  <a:cubicBezTo>
                    <a:pt x="430" y="238"/>
                    <a:pt x="430" y="238"/>
                    <a:pt x="430" y="238"/>
                  </a:cubicBezTo>
                  <a:cubicBezTo>
                    <a:pt x="62" y="424"/>
                    <a:pt x="62" y="424"/>
                    <a:pt x="62" y="424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128" y="320"/>
                    <a:pt x="244" y="290"/>
                    <a:pt x="332" y="158"/>
                  </a:cubicBezTo>
                  <a:cubicBezTo>
                    <a:pt x="368" y="105"/>
                    <a:pt x="375" y="55"/>
                    <a:pt x="373" y="0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94" name="Freeform 29"/>
            <p:cNvSpPr/>
            <p:nvPr/>
          </p:nvSpPr>
          <p:spPr bwMode="auto">
            <a:xfrm>
              <a:off x="5867319" y="5686629"/>
              <a:ext cx="1252673" cy="1138091"/>
            </a:xfrm>
            <a:custGeom>
              <a:gdLst>
                <a:gd fmla="*/ 458 w 690" name="T0"/>
                <a:gd fmla="*/ 0 h 628" name="T1"/>
                <a:gd fmla="*/ 690 w 690" name="T2"/>
                <a:gd fmla="*/ 408 h 628" name="T3"/>
                <a:gd fmla="*/ 633 w 690" name="T4"/>
                <a:gd fmla="*/ 628 h 628" name="T5"/>
                <a:gd fmla="*/ 107 w 690" name="T6"/>
                <a:gd fmla="*/ 501 h 628" name="T7"/>
                <a:gd fmla="*/ 0 w 690" name="T8"/>
                <a:gd fmla="*/ 313 h 628" name="T9"/>
                <a:gd fmla="*/ 287 w 690" name="T10"/>
                <a:gd fmla="*/ 219 h 628" name="T11"/>
                <a:gd fmla="*/ 458 w 690" name="T12"/>
                <a:gd fmla="*/ 0 h 62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28" w="690">
                  <a:moveTo>
                    <a:pt x="458" y="0"/>
                  </a:moveTo>
                  <a:cubicBezTo>
                    <a:pt x="690" y="408"/>
                    <a:pt x="690" y="408"/>
                    <a:pt x="690" y="408"/>
                  </a:cubicBezTo>
                  <a:cubicBezTo>
                    <a:pt x="633" y="628"/>
                    <a:pt x="633" y="628"/>
                    <a:pt x="633" y="628"/>
                  </a:cubicBezTo>
                  <a:cubicBezTo>
                    <a:pt x="107" y="501"/>
                    <a:pt x="107" y="501"/>
                    <a:pt x="107" y="501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115" y="305"/>
                    <a:pt x="211" y="273"/>
                    <a:pt x="287" y="219"/>
                  </a:cubicBezTo>
                  <a:cubicBezTo>
                    <a:pt x="362" y="167"/>
                    <a:pt x="418" y="93"/>
                    <a:pt x="458" y="0"/>
                  </a:cubicBezTo>
                  <a:close/>
                </a:path>
              </a:pathLst>
            </a:custGeom>
            <a:solidFill>
              <a:srgbClr val="CFD0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95" name="Freeform 30"/>
            <p:cNvSpPr/>
            <p:nvPr/>
          </p:nvSpPr>
          <p:spPr bwMode="auto">
            <a:xfrm>
              <a:off x="5867319" y="5756470"/>
              <a:ext cx="1651177" cy="1803167"/>
            </a:xfrm>
            <a:custGeom>
              <a:gdLst>
                <a:gd fmla="*/ 494 w 711" name="T0"/>
                <a:gd fmla="*/ 0 h 975" name="T1"/>
                <a:gd fmla="*/ 711 w 711" name="T2"/>
                <a:gd fmla="*/ 377 h 975" name="T3"/>
                <a:gd fmla="*/ 711 w 711" name="T4"/>
                <a:gd fmla="*/ 975 h 975" name="T5"/>
                <a:gd fmla="*/ 458 w 711" name="T6"/>
                <a:gd fmla="*/ 975 h 975" name="T7"/>
                <a:gd fmla="*/ 0 w 711" name="T8"/>
                <a:gd fmla="*/ 338 h 975" name="T9"/>
                <a:gd fmla="*/ 310 w 711" name="T10"/>
                <a:gd fmla="*/ 237 h 975" name="T11"/>
                <a:gd fmla="*/ 494 w 711" name="T12"/>
                <a:gd fmla="*/ 0 h 975" name="T13"/>
                <a:gd fmla="*/ 6948 w 12795" name="connsiteX0"/>
                <a:gd fmla="*/ 0 h 10203" name="connsiteY0"/>
                <a:gd fmla="*/ 12795 w 12795" name="connsiteX1"/>
                <a:gd fmla="*/ 7260 h 10203" name="connsiteY1"/>
                <a:gd fmla="*/ 10000 w 12795" name="connsiteX2"/>
                <a:gd fmla="*/ 10000 h 10203" name="connsiteY2"/>
                <a:gd fmla="*/ 6442 w 12795" name="connsiteX3"/>
                <a:gd fmla="*/ 10000 h 10203" name="connsiteY3"/>
                <a:gd fmla="*/ 0 w 12795" name="connsiteX4"/>
                <a:gd fmla="*/ 3467 h 10203" name="connsiteY4"/>
                <a:gd fmla="*/ 4360 w 12795" name="connsiteX5"/>
                <a:gd fmla="*/ 2431 h 10203" name="connsiteY5"/>
                <a:gd fmla="*/ 6948 w 12795" name="connsiteX6"/>
                <a:gd fmla="*/ 0 h 10203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10203" w="12795">
                  <a:moveTo>
                    <a:pt x="6948" y="0"/>
                  </a:moveTo>
                  <a:cubicBezTo>
                    <a:pt x="10000" y="3867"/>
                    <a:pt x="12795" y="7260"/>
                    <a:pt x="12795" y="7260"/>
                  </a:cubicBezTo>
                  <a:cubicBezTo>
                    <a:pt x="12339" y="8979"/>
                    <a:pt x="11059" y="9543"/>
                    <a:pt x="10000" y="10000"/>
                  </a:cubicBezTo>
                  <a:cubicBezTo>
                    <a:pt x="8941" y="10457"/>
                    <a:pt x="6442" y="10000"/>
                    <a:pt x="6442" y="10000"/>
                  </a:cubicBezTo>
                  <a:lnTo>
                    <a:pt x="0" y="3467"/>
                  </a:lnTo>
                  <a:cubicBezTo>
                    <a:pt x="1758" y="3374"/>
                    <a:pt x="3207" y="3026"/>
                    <a:pt x="4360" y="2431"/>
                  </a:cubicBezTo>
                  <a:cubicBezTo>
                    <a:pt x="5485" y="1846"/>
                    <a:pt x="6343" y="1036"/>
                    <a:pt x="6948" y="0"/>
                  </a:cubicBezTo>
                  <a:close/>
                </a:path>
              </a:pathLst>
            </a:custGeom>
            <a:solidFill>
              <a:srgbClr val="54545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96" name="Freeform 31"/>
            <p:cNvSpPr/>
            <p:nvPr/>
          </p:nvSpPr>
          <p:spPr bwMode="auto">
            <a:xfrm>
              <a:off x="4787703" y="4918378"/>
              <a:ext cx="890684" cy="946028"/>
            </a:xfrm>
            <a:custGeom>
              <a:gdLst>
                <a:gd fmla="*/ 33 w 491" name="T0"/>
                <a:gd fmla="*/ 35 h 522" name="T1"/>
                <a:gd fmla="*/ 18 w 491" name="T2"/>
                <a:gd fmla="*/ 110 h 522" name="T3"/>
                <a:gd fmla="*/ 213 w 491" name="T4"/>
                <a:gd fmla="*/ 358 h 522" name="T5"/>
                <a:gd fmla="*/ 448 w 491" name="T6"/>
                <a:gd fmla="*/ 493 h 522" name="T7"/>
                <a:gd fmla="*/ 389 w 491" name="T8"/>
                <a:gd fmla="*/ 284 h 522" name="T9"/>
                <a:gd fmla="*/ 229 w 491" name="T10"/>
                <a:gd fmla="*/ 90 h 522" name="T11"/>
                <a:gd fmla="*/ 33 w 491" name="T12"/>
                <a:gd fmla="*/ 35 h 52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22" w="491">
                  <a:moveTo>
                    <a:pt x="33" y="35"/>
                  </a:moveTo>
                  <a:cubicBezTo>
                    <a:pt x="8" y="52"/>
                    <a:pt x="0" y="87"/>
                    <a:pt x="18" y="110"/>
                  </a:cubicBezTo>
                  <a:cubicBezTo>
                    <a:pt x="213" y="358"/>
                    <a:pt x="213" y="358"/>
                    <a:pt x="213" y="358"/>
                  </a:cubicBezTo>
                  <a:cubicBezTo>
                    <a:pt x="245" y="399"/>
                    <a:pt x="405" y="522"/>
                    <a:pt x="448" y="493"/>
                  </a:cubicBezTo>
                  <a:cubicBezTo>
                    <a:pt x="491" y="465"/>
                    <a:pt x="421" y="324"/>
                    <a:pt x="389" y="284"/>
                  </a:cubicBezTo>
                  <a:cubicBezTo>
                    <a:pt x="229" y="90"/>
                    <a:pt x="229" y="90"/>
                    <a:pt x="229" y="90"/>
                  </a:cubicBezTo>
                  <a:cubicBezTo>
                    <a:pt x="175" y="25"/>
                    <a:pt x="86" y="0"/>
                    <a:pt x="33" y="35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97" name="Freeform 32"/>
            <p:cNvSpPr/>
            <p:nvPr/>
          </p:nvSpPr>
          <p:spPr bwMode="auto">
            <a:xfrm>
              <a:off x="4794053" y="5021552"/>
              <a:ext cx="207985" cy="212698"/>
            </a:xfrm>
            <a:custGeom>
              <a:gdLst>
                <a:gd fmla="*/ 69 w 114" name="T0"/>
                <a:gd fmla="*/ 117 h 117" name="T1"/>
                <a:gd fmla="*/ 114 w 114" name="T2"/>
                <a:gd fmla="*/ 49 h 117" name="T3"/>
                <a:gd fmla="*/ 0 w 114" name="T4"/>
                <a:gd fmla="*/ 27 h 117" name="T5"/>
                <a:gd fmla="*/ 69 w 114" name="T6"/>
                <a:gd fmla="*/ 117 h 11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7" w="114">
                  <a:moveTo>
                    <a:pt x="69" y="117"/>
                  </a:moveTo>
                  <a:cubicBezTo>
                    <a:pt x="97" y="87"/>
                    <a:pt x="101" y="77"/>
                    <a:pt x="114" y="49"/>
                  </a:cubicBezTo>
                  <a:cubicBezTo>
                    <a:pt x="87" y="9"/>
                    <a:pt x="22" y="0"/>
                    <a:pt x="0" y="27"/>
                  </a:cubicBezTo>
                  <a:cubicBezTo>
                    <a:pt x="5" y="48"/>
                    <a:pt x="54" y="104"/>
                    <a:pt x="69" y="117"/>
                  </a:cubicBezTo>
                  <a:close/>
                </a:path>
              </a:pathLst>
            </a:custGeom>
            <a:solidFill>
              <a:srgbClr val="E0BF8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98" name="Freeform 33"/>
            <p:cNvSpPr/>
            <p:nvPr/>
          </p:nvSpPr>
          <p:spPr bwMode="auto">
            <a:xfrm>
              <a:off x="4635286" y="3973937"/>
              <a:ext cx="1949659" cy="2095230"/>
            </a:xfrm>
            <a:custGeom>
              <a:gdLst>
                <a:gd fmla="*/ 230 w 1075" name="T0"/>
                <a:gd fmla="*/ 102 h 1155" name="T1"/>
                <a:gd fmla="*/ 341 w 1075" name="T2"/>
                <a:gd fmla="*/ 330 h 1155" name="T3"/>
                <a:gd fmla="*/ 514 w 1075" name="T4"/>
                <a:gd fmla="*/ 306 h 1155" name="T5"/>
                <a:gd fmla="*/ 677 w 1075" name="T6"/>
                <a:gd fmla="*/ 255 h 1155" name="T7"/>
                <a:gd fmla="*/ 845 w 1075" name="T8"/>
                <a:gd fmla="*/ 244 h 1155" name="T9"/>
                <a:gd fmla="*/ 1021 w 1075" name="T10"/>
                <a:gd fmla="*/ 596 h 1155" name="T11"/>
                <a:gd fmla="*/ 1029 w 1075" name="T12"/>
                <a:gd fmla="*/ 992 h 1155" name="T13"/>
                <a:gd fmla="*/ 859 w 1075" name="T14"/>
                <a:gd fmla="*/ 1027 h 1155" name="T15"/>
                <a:gd fmla="*/ 638 w 1075" name="T16"/>
                <a:gd fmla="*/ 1092 h 1155" name="T17"/>
                <a:gd fmla="*/ 472 w 1075" name="T18"/>
                <a:gd fmla="*/ 969 h 1155" name="T19"/>
                <a:gd fmla="*/ 64 w 1075" name="T20"/>
                <a:gd fmla="*/ 183 h 1155" name="T21"/>
                <a:gd fmla="*/ 230 w 1075" name="T22"/>
                <a:gd fmla="*/ 102 h 115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155" w="1075">
                  <a:moveTo>
                    <a:pt x="230" y="102"/>
                  </a:moveTo>
                  <a:cubicBezTo>
                    <a:pt x="341" y="330"/>
                    <a:pt x="341" y="330"/>
                    <a:pt x="341" y="330"/>
                  </a:cubicBezTo>
                  <a:cubicBezTo>
                    <a:pt x="352" y="253"/>
                    <a:pt x="468" y="235"/>
                    <a:pt x="514" y="306"/>
                  </a:cubicBezTo>
                  <a:cubicBezTo>
                    <a:pt x="514" y="225"/>
                    <a:pt x="623" y="199"/>
                    <a:pt x="677" y="255"/>
                  </a:cubicBezTo>
                  <a:cubicBezTo>
                    <a:pt x="689" y="180"/>
                    <a:pt x="806" y="168"/>
                    <a:pt x="845" y="244"/>
                  </a:cubicBezTo>
                  <a:cubicBezTo>
                    <a:pt x="1021" y="596"/>
                    <a:pt x="1021" y="596"/>
                    <a:pt x="1021" y="596"/>
                  </a:cubicBezTo>
                  <a:cubicBezTo>
                    <a:pt x="1075" y="704"/>
                    <a:pt x="1058" y="918"/>
                    <a:pt x="1029" y="992"/>
                  </a:cubicBezTo>
                  <a:cubicBezTo>
                    <a:pt x="1001" y="1061"/>
                    <a:pt x="904" y="994"/>
                    <a:pt x="859" y="1027"/>
                  </a:cubicBezTo>
                  <a:cubicBezTo>
                    <a:pt x="783" y="1081"/>
                    <a:pt x="745" y="1155"/>
                    <a:pt x="638" y="1092"/>
                  </a:cubicBezTo>
                  <a:cubicBezTo>
                    <a:pt x="560" y="1046"/>
                    <a:pt x="499" y="1021"/>
                    <a:pt x="472" y="969"/>
                  </a:cubicBezTo>
                  <a:cubicBezTo>
                    <a:pt x="64" y="183"/>
                    <a:pt x="64" y="183"/>
                    <a:pt x="64" y="183"/>
                  </a:cubicBezTo>
                  <a:cubicBezTo>
                    <a:pt x="0" y="60"/>
                    <a:pt x="180" y="0"/>
                    <a:pt x="230" y="102"/>
                  </a:cubicBez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99" name="Freeform 34"/>
            <p:cNvSpPr/>
            <p:nvPr/>
          </p:nvSpPr>
          <p:spPr bwMode="auto">
            <a:xfrm>
              <a:off x="4705144" y="4034255"/>
              <a:ext cx="342937" cy="320634"/>
            </a:xfrm>
            <a:custGeom>
              <a:gdLst>
                <a:gd fmla="*/ 171 w 190" name="T0"/>
                <a:gd fmla="*/ 75 h 177" name="T1"/>
                <a:gd fmla="*/ 190 w 190" name="T2"/>
                <a:gd fmla="*/ 115 h 177" name="T3"/>
                <a:gd fmla="*/ 63 w 190" name="T4"/>
                <a:gd fmla="*/ 177 h 177" name="T5"/>
                <a:gd fmla="*/ 45 w 190" name="T6"/>
                <a:gd fmla="*/ 140 h 177" name="T7"/>
                <a:gd fmla="*/ 171 w 190" name="T8"/>
                <a:gd fmla="*/ 75 h 17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7" w="190">
                  <a:moveTo>
                    <a:pt x="171" y="75"/>
                  </a:moveTo>
                  <a:cubicBezTo>
                    <a:pt x="190" y="115"/>
                    <a:pt x="190" y="115"/>
                    <a:pt x="190" y="115"/>
                  </a:cubicBezTo>
                  <a:cubicBezTo>
                    <a:pt x="161" y="144"/>
                    <a:pt x="115" y="169"/>
                    <a:pt x="63" y="177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0" y="49"/>
                    <a:pt x="133" y="0"/>
                    <a:pt x="171" y="75"/>
                  </a:cubicBezTo>
                  <a:close/>
                </a:path>
              </a:pathLst>
            </a:custGeom>
            <a:solidFill>
              <a:srgbClr val="F7ECD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0" name="Freeform 35"/>
            <p:cNvSpPr/>
            <p:nvPr/>
          </p:nvSpPr>
          <p:spPr bwMode="auto">
            <a:xfrm>
              <a:off x="5833978" y="4410443"/>
              <a:ext cx="149241" cy="242857"/>
            </a:xfrm>
            <a:custGeom>
              <a:gdLst>
                <a:gd fmla="*/ 83 w 83" name="T0"/>
                <a:gd fmla="*/ 133 h 133" name="T1"/>
                <a:gd fmla="*/ 19 w 83" name="T2"/>
                <a:gd fmla="*/ 0 h 133" name="T3"/>
                <a:gd fmla="*/ 16 w 83" name="T4"/>
                <a:gd fmla="*/ 12 h 133" name="T5"/>
                <a:gd fmla="*/ 0 w 83" name="T6"/>
                <a:gd fmla="*/ 0 h 133" name="T7"/>
                <a:gd fmla="*/ 83 w 83" name="T8"/>
                <a:gd fmla="*/ 133 h 13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3" w="83">
                  <a:moveTo>
                    <a:pt x="83" y="133"/>
                  </a:moveTo>
                  <a:cubicBezTo>
                    <a:pt x="83" y="133"/>
                    <a:pt x="49" y="62"/>
                    <a:pt x="19" y="0"/>
                  </a:cubicBezTo>
                  <a:cubicBezTo>
                    <a:pt x="17" y="4"/>
                    <a:pt x="16" y="8"/>
                    <a:pt x="16" y="12"/>
                  </a:cubicBezTo>
                  <a:cubicBezTo>
                    <a:pt x="11" y="8"/>
                    <a:pt x="6" y="3"/>
                    <a:pt x="0" y="0"/>
                  </a:cubicBezTo>
                  <a:cubicBezTo>
                    <a:pt x="37" y="60"/>
                    <a:pt x="83" y="133"/>
                    <a:pt x="83" y="133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1" name="Freeform 36"/>
            <p:cNvSpPr/>
            <p:nvPr/>
          </p:nvSpPr>
          <p:spPr bwMode="auto">
            <a:xfrm>
              <a:off x="5244952" y="4550125"/>
              <a:ext cx="171468" cy="347618"/>
            </a:xfrm>
            <a:custGeom>
              <a:gdLst>
                <a:gd fmla="*/ 0 w 94" name="T0"/>
                <a:gd fmla="*/ 20 h 191" name="T1"/>
                <a:gd fmla="*/ 6 w 94" name="T2"/>
                <a:gd fmla="*/ 0 h 191" name="T3"/>
                <a:gd fmla="*/ 94 w 94" name="T4"/>
                <a:gd fmla="*/ 191 h 191" name="T5"/>
                <a:gd fmla="*/ 0 w 94" name="T6"/>
                <a:gd fmla="*/ 22 h 191" name="T7"/>
                <a:gd fmla="*/ 0 w 94" name="T8"/>
                <a:gd fmla="*/ 20 h 19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1" w="94">
                  <a:moveTo>
                    <a:pt x="0" y="20"/>
                  </a:moveTo>
                  <a:cubicBezTo>
                    <a:pt x="1" y="13"/>
                    <a:pt x="3" y="6"/>
                    <a:pt x="6" y="0"/>
                  </a:cubicBezTo>
                  <a:cubicBezTo>
                    <a:pt x="39" y="71"/>
                    <a:pt x="94" y="191"/>
                    <a:pt x="94" y="191"/>
                  </a:cubicBezTo>
                  <a:cubicBezTo>
                    <a:pt x="94" y="191"/>
                    <a:pt x="26" y="73"/>
                    <a:pt x="0" y="22"/>
                  </a:cubicBezTo>
                  <a:cubicBezTo>
                    <a:pt x="0" y="23"/>
                    <a:pt x="0" y="22"/>
                    <a:pt x="0" y="20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2" name="Freeform 37"/>
            <p:cNvSpPr/>
            <p:nvPr/>
          </p:nvSpPr>
          <p:spPr bwMode="auto">
            <a:xfrm>
              <a:off x="5525970" y="4488221"/>
              <a:ext cx="184170" cy="298412"/>
            </a:xfrm>
            <a:custGeom>
              <a:gdLst>
                <a:gd fmla="*/ 0 w 101" name="T0"/>
                <a:gd fmla="*/ 0 h 164" name="T1"/>
                <a:gd fmla="*/ 24 w 101" name="T2"/>
                <a:gd fmla="*/ 25 h 164" name="T3"/>
                <a:gd fmla="*/ 25 w 101" name="T4"/>
                <a:gd fmla="*/ 10 h 164" name="T5"/>
                <a:gd fmla="*/ 101 w 101" name="T6"/>
                <a:gd fmla="*/ 164 h 164" name="T7"/>
                <a:gd fmla="*/ 0 w 101" name="T8"/>
                <a:gd fmla="*/ 0 h 1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4" w="100">
                  <a:moveTo>
                    <a:pt x="0" y="0"/>
                  </a:moveTo>
                  <a:cubicBezTo>
                    <a:pt x="9" y="7"/>
                    <a:pt x="17" y="15"/>
                    <a:pt x="24" y="25"/>
                  </a:cubicBezTo>
                  <a:cubicBezTo>
                    <a:pt x="24" y="20"/>
                    <a:pt x="25" y="15"/>
                    <a:pt x="25" y="10"/>
                  </a:cubicBezTo>
                  <a:cubicBezTo>
                    <a:pt x="59" y="79"/>
                    <a:pt x="101" y="164"/>
                    <a:pt x="101" y="164"/>
                  </a:cubicBezTo>
                  <a:cubicBezTo>
                    <a:pt x="101" y="164"/>
                    <a:pt x="38" y="63"/>
                    <a:pt x="0" y="0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sp>
        <p:nvSpPr>
          <p:cNvPr id="47109" name="矩形 103"/>
          <p:cNvSpPr>
            <a:spLocks noChangeArrowheads="1"/>
          </p:cNvSpPr>
          <p:nvPr/>
        </p:nvSpPr>
        <p:spPr bwMode="auto">
          <a:xfrm>
            <a:off x="7405688" y="3836988"/>
            <a:ext cx="3956050" cy="102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47110" name="TextBox 13"/>
          <p:cNvSpPr txBox="1">
            <a:spLocks noChangeArrowheads="1"/>
          </p:cNvSpPr>
          <p:nvPr/>
        </p:nvSpPr>
        <p:spPr bwMode="auto">
          <a:xfrm>
            <a:off x="7405688" y="3514725"/>
            <a:ext cx="27527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000000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87C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8130" name="Freeform 382"/>
          <p:cNvSpPr/>
          <p:nvPr/>
        </p:nvSpPr>
        <p:spPr bwMode="auto">
          <a:xfrm>
            <a:off x="-1588" y="2768600"/>
            <a:ext cx="12193588" cy="2384425"/>
          </a:xfrm>
          <a:custGeom>
            <a:gdLst>
              <a:gd fmla="*/ 12091567 w 2749" name="T0"/>
              <a:gd fmla="*/ 2384425 h 1198" name="T1"/>
              <a:gd fmla="*/ 106455 w 2749" name="T2"/>
              <a:gd fmla="*/ 2384425 h 1198" name="T3"/>
              <a:gd fmla="*/ 0 w 2749" name="T4"/>
              <a:gd fmla="*/ 2336657 h 1198" name="T5"/>
              <a:gd fmla="*/ 0 w 2749" name="T6"/>
              <a:gd fmla="*/ 47768 h 1198" name="T7"/>
              <a:gd fmla="*/ 106455 w 2749" name="T8"/>
              <a:gd fmla="*/ 0 h 1198" name="T9"/>
              <a:gd fmla="*/ 12091567 w 2749" name="T10"/>
              <a:gd fmla="*/ 0 h 1198" name="T11"/>
              <a:gd fmla="*/ 12193587 w 2749" name="T12"/>
              <a:gd fmla="*/ 47768 h 1198" name="T13"/>
              <a:gd fmla="*/ 12193587 w 2749" name="T14"/>
              <a:gd fmla="*/ 2336657 h 1198" name="T15"/>
              <a:gd fmla="*/ 12091567 w 2749" name="T16"/>
              <a:gd fmla="*/ 2384425 h 1198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b" l="0" r="r" t="0"/>
            <a:pathLst>
              <a:path h="1198" w="2749">
                <a:moveTo>
                  <a:pt x="2726" y="1198"/>
                </a:moveTo>
                <a:cubicBezTo>
                  <a:pt x="24" y="1198"/>
                  <a:pt x="24" y="1198"/>
                  <a:pt x="24" y="1198"/>
                </a:cubicBezTo>
                <a:cubicBezTo>
                  <a:pt x="11" y="1198"/>
                  <a:pt x="0" y="1187"/>
                  <a:pt x="0" y="117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1"/>
                  <a:pt x="11" y="0"/>
                  <a:pt x="24" y="0"/>
                </a:cubicBezTo>
                <a:cubicBezTo>
                  <a:pt x="2726" y="0"/>
                  <a:pt x="2726" y="0"/>
                  <a:pt x="2726" y="0"/>
                </a:cubicBezTo>
                <a:cubicBezTo>
                  <a:pt x="2739" y="0"/>
                  <a:pt x="2749" y="11"/>
                  <a:pt x="2749" y="24"/>
                </a:cubicBezTo>
                <a:cubicBezTo>
                  <a:pt x="2749" y="1174"/>
                  <a:pt x="2749" y="1174"/>
                  <a:pt x="2749" y="1174"/>
                </a:cubicBezTo>
                <a:cubicBezTo>
                  <a:pt x="2749" y="1187"/>
                  <a:pt x="2739" y="1198"/>
                  <a:pt x="2726" y="1198"/>
                </a:cubicBezTo>
              </a:path>
            </a:pathLst>
          </a:custGeom>
          <a:solidFill>
            <a:srgbClr val="2E4C64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grpSp>
        <p:nvGrpSpPr>
          <p:cNvPr id="48131" name="组合 773"/>
          <p:cNvGrpSpPr/>
          <p:nvPr/>
        </p:nvGrpSpPr>
        <p:grpSpPr>
          <a:xfrm>
            <a:off x="6718300" y="1900238"/>
            <a:ext cx="5472113" cy="4130675"/>
            <a:chOff x="6719888" y="2131781"/>
            <a:chExt cx="5472112" cy="4130676"/>
          </a:xfrm>
        </p:grpSpPr>
        <p:sp>
          <p:nvSpPr>
            <p:cNvPr id="48138" name="AutoShape 380"/>
            <p:cNvSpPr>
              <a:spLocks noChangeArrowheads="1" noChangeAspect="1" noTextEdit="1"/>
            </p:cNvSpPr>
            <p:nvPr/>
          </p:nvSpPr>
          <p:spPr bwMode="auto">
            <a:xfrm>
              <a:off x="6719888" y="2131781"/>
              <a:ext cx="5472112" cy="4129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139" name="Freeform 383"/>
            <p:cNvSpPr/>
            <p:nvPr/>
          </p:nvSpPr>
          <p:spPr bwMode="auto">
            <a:xfrm>
              <a:off x="9183688" y="4540019"/>
              <a:ext cx="549275" cy="698500"/>
            </a:xfrm>
            <a:custGeom>
              <a:gdLst>
                <a:gd fmla="*/ 513453 w 276" name="T0"/>
                <a:gd fmla="*/ 698500 h 351" name="T1"/>
                <a:gd fmla="*/ 35822 w 276" name="T2"/>
                <a:gd fmla="*/ 698500 h 351" name="T3"/>
                <a:gd fmla="*/ 0 w 276" name="T4"/>
                <a:gd fmla="*/ 662679 h 351" name="T5"/>
                <a:gd fmla="*/ 0 w 276" name="T6"/>
                <a:gd fmla="*/ 35821 h 351" name="T7"/>
                <a:gd fmla="*/ 35822 w 276" name="T8"/>
                <a:gd fmla="*/ 0 h 351" name="T9"/>
                <a:gd fmla="*/ 513453 w 276" name="T10"/>
                <a:gd fmla="*/ 0 h 351" name="T11"/>
                <a:gd fmla="*/ 549275 w 276" name="T12"/>
                <a:gd fmla="*/ 35821 h 351" name="T13"/>
                <a:gd fmla="*/ 549275 w 276" name="T14"/>
                <a:gd fmla="*/ 662679 h 351" name="T15"/>
                <a:gd fmla="*/ 513453 w 276" name="T16"/>
                <a:gd fmla="*/ 698500 h 351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351" w="276">
                  <a:moveTo>
                    <a:pt x="258" y="351"/>
                  </a:moveTo>
                  <a:cubicBezTo>
                    <a:pt x="18" y="351"/>
                    <a:pt x="18" y="351"/>
                    <a:pt x="18" y="351"/>
                  </a:cubicBezTo>
                  <a:cubicBezTo>
                    <a:pt x="8" y="351"/>
                    <a:pt x="0" y="343"/>
                    <a:pt x="0" y="33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68" y="0"/>
                    <a:pt x="276" y="8"/>
                    <a:pt x="276" y="18"/>
                  </a:cubicBezTo>
                  <a:cubicBezTo>
                    <a:pt x="276" y="333"/>
                    <a:pt x="276" y="333"/>
                    <a:pt x="276" y="333"/>
                  </a:cubicBezTo>
                  <a:cubicBezTo>
                    <a:pt x="276" y="343"/>
                    <a:pt x="268" y="351"/>
                    <a:pt x="258" y="351"/>
                  </a:cubicBezTo>
                </a:path>
              </a:pathLst>
            </a:cu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140" name="Rectangle 384"/>
            <p:cNvSpPr>
              <a:spLocks noChangeArrowheads="1"/>
            </p:cNvSpPr>
            <p:nvPr/>
          </p:nvSpPr>
          <p:spPr bwMode="auto">
            <a:xfrm>
              <a:off x="9221788" y="4559069"/>
              <a:ext cx="473075" cy="6080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48141" name="Rectangle 385"/>
            <p:cNvSpPr>
              <a:spLocks noChangeArrowheads="1"/>
            </p:cNvSpPr>
            <p:nvPr/>
          </p:nvSpPr>
          <p:spPr bwMode="auto">
            <a:xfrm>
              <a:off x="9221788" y="4559069"/>
              <a:ext cx="473075" cy="608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48142" name="Freeform 386"/>
            <p:cNvSpPr/>
            <p:nvPr/>
          </p:nvSpPr>
          <p:spPr bwMode="auto">
            <a:xfrm>
              <a:off x="9221788" y="5167082"/>
              <a:ext cx="473075" cy="20638"/>
            </a:xfrm>
            <a:custGeom>
              <a:gdLst>
                <a:gd fmla="*/ 466725 w 298" name="T0"/>
                <a:gd fmla="*/ 20638 h 13" name="T1"/>
                <a:gd fmla="*/ 3175 w 298" name="T2"/>
                <a:gd fmla="*/ 20638 h 13" name="T3"/>
                <a:gd fmla="*/ 0 w 298" name="T4"/>
                <a:gd fmla="*/ 0 h 13" name="T5"/>
                <a:gd fmla="*/ 473075 w 298" name="T6"/>
                <a:gd fmla="*/ 0 h 13" name="T7"/>
                <a:gd fmla="*/ 466725 w 298" name="T8"/>
                <a:gd fmla="*/ 20638 h 1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3" w="298">
                  <a:moveTo>
                    <a:pt x="294" y="13"/>
                  </a:moveTo>
                  <a:lnTo>
                    <a:pt x="2" y="13"/>
                  </a:lnTo>
                  <a:lnTo>
                    <a:pt x="0" y="0"/>
                  </a:lnTo>
                  <a:lnTo>
                    <a:pt x="298" y="0"/>
                  </a:lnTo>
                  <a:lnTo>
                    <a:pt x="294" y="13"/>
                  </a:lnTo>
                  <a:close/>
                </a:path>
              </a:pathLst>
            </a:custGeom>
            <a:solidFill>
              <a:srgbClr val="DEDDD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143" name="Freeform 387"/>
            <p:cNvSpPr/>
            <p:nvPr/>
          </p:nvSpPr>
          <p:spPr bwMode="auto">
            <a:xfrm>
              <a:off x="9250363" y="4608282"/>
              <a:ext cx="412750" cy="12700"/>
            </a:xfrm>
            <a:custGeom>
              <a:gdLst>
                <a:gd fmla="*/ 408762 w 207" name="T0"/>
                <a:gd fmla="*/ 0 h 7" name="T1"/>
                <a:gd fmla="*/ 3988 w 207" name="T2"/>
                <a:gd fmla="*/ 0 h 7" name="T3"/>
                <a:gd fmla="*/ 0 w 207" name="T4"/>
                <a:gd fmla="*/ 3629 h 7" name="T5"/>
                <a:gd fmla="*/ 0 w 207" name="T6"/>
                <a:gd fmla="*/ 9071 h 7" name="T7"/>
                <a:gd fmla="*/ 3988 w 207" name="T8"/>
                <a:gd fmla="*/ 12700 h 7" name="T9"/>
                <a:gd fmla="*/ 408762 w 207" name="T10"/>
                <a:gd fmla="*/ 12700 h 7" name="T11"/>
                <a:gd fmla="*/ 412750 w 207" name="T12"/>
                <a:gd fmla="*/ 9071 h 7" name="T13"/>
                <a:gd fmla="*/ 412750 w 207" name="T14"/>
                <a:gd fmla="*/ 3629 h 7" name="T15"/>
                <a:gd fmla="*/ 408762 w 207" name="T16"/>
                <a:gd fmla="*/ 0 h 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7" w="20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144" name="Freeform 388"/>
            <p:cNvSpPr/>
            <p:nvPr/>
          </p:nvSpPr>
          <p:spPr bwMode="auto">
            <a:xfrm>
              <a:off x="9250363" y="4644794"/>
              <a:ext cx="412750" cy="14288"/>
            </a:xfrm>
            <a:custGeom>
              <a:gdLst>
                <a:gd fmla="*/ 408762 w 207" name="T0"/>
                <a:gd fmla="*/ 0 h 7" name="T1"/>
                <a:gd fmla="*/ 3988 w 207" name="T2"/>
                <a:gd fmla="*/ 0 h 7" name="T3"/>
                <a:gd fmla="*/ 0 w 207" name="T4"/>
                <a:gd fmla="*/ 4082 h 7" name="T5"/>
                <a:gd fmla="*/ 0 w 207" name="T6"/>
                <a:gd fmla="*/ 10206 h 7" name="T7"/>
                <a:gd fmla="*/ 3988 w 207" name="T8"/>
                <a:gd fmla="*/ 14288 h 7" name="T9"/>
                <a:gd fmla="*/ 408762 w 207" name="T10"/>
                <a:gd fmla="*/ 14288 h 7" name="T11"/>
                <a:gd fmla="*/ 412750 w 207" name="T12"/>
                <a:gd fmla="*/ 10206 h 7" name="T13"/>
                <a:gd fmla="*/ 412750 w 207" name="T14"/>
                <a:gd fmla="*/ 4082 h 7" name="T15"/>
                <a:gd fmla="*/ 408762 w 207" name="T16"/>
                <a:gd fmla="*/ 0 h 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7" w="20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145" name="Freeform 389"/>
            <p:cNvSpPr/>
            <p:nvPr/>
          </p:nvSpPr>
          <p:spPr bwMode="auto">
            <a:xfrm>
              <a:off x="9250363" y="4682894"/>
              <a:ext cx="412750" cy="14288"/>
            </a:xfrm>
            <a:custGeom>
              <a:gdLst>
                <a:gd fmla="*/ 408762 w 207" name="T0"/>
                <a:gd fmla="*/ 0 h 7" name="T1"/>
                <a:gd fmla="*/ 3988 w 207" name="T2"/>
                <a:gd fmla="*/ 0 h 7" name="T3"/>
                <a:gd fmla="*/ 0 w 207" name="T4"/>
                <a:gd fmla="*/ 4082 h 7" name="T5"/>
                <a:gd fmla="*/ 0 w 207" name="T6"/>
                <a:gd fmla="*/ 10206 h 7" name="T7"/>
                <a:gd fmla="*/ 3988 w 207" name="T8"/>
                <a:gd fmla="*/ 14288 h 7" name="T9"/>
                <a:gd fmla="*/ 408762 w 207" name="T10"/>
                <a:gd fmla="*/ 14288 h 7" name="T11"/>
                <a:gd fmla="*/ 412750 w 207" name="T12"/>
                <a:gd fmla="*/ 10206 h 7" name="T13"/>
                <a:gd fmla="*/ 412750 w 207" name="T14"/>
                <a:gd fmla="*/ 4082 h 7" name="T15"/>
                <a:gd fmla="*/ 408762 w 207" name="T16"/>
                <a:gd fmla="*/ 0 h 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7" w="20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146" name="Freeform 390"/>
            <p:cNvSpPr/>
            <p:nvPr/>
          </p:nvSpPr>
          <p:spPr bwMode="auto">
            <a:xfrm>
              <a:off x="9250363" y="4720994"/>
              <a:ext cx="412750" cy="12700"/>
            </a:xfrm>
            <a:custGeom>
              <a:gdLst>
                <a:gd fmla="*/ 408762 w 207" name="T0"/>
                <a:gd fmla="*/ 0 h 6" name="T1"/>
                <a:gd fmla="*/ 3988 w 207" name="T2"/>
                <a:gd fmla="*/ 0 h 6" name="T3"/>
                <a:gd fmla="*/ 0 w 207" name="T4"/>
                <a:gd fmla="*/ 4233 h 6" name="T5"/>
                <a:gd fmla="*/ 0 w 207" name="T6"/>
                <a:gd fmla="*/ 8467 h 6" name="T7"/>
                <a:gd fmla="*/ 3988 w 207" name="T8"/>
                <a:gd fmla="*/ 12700 h 6" name="T9"/>
                <a:gd fmla="*/ 408762 w 207" name="T10"/>
                <a:gd fmla="*/ 12700 h 6" name="T11"/>
                <a:gd fmla="*/ 412750 w 207" name="T12"/>
                <a:gd fmla="*/ 8467 h 6" name="T13"/>
                <a:gd fmla="*/ 412750 w 207" name="T14"/>
                <a:gd fmla="*/ 4233 h 6" name="T15"/>
                <a:gd fmla="*/ 408762 w 207" name="T16"/>
                <a:gd fmla="*/ 0 h 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6" w="20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6" y="6"/>
                    <a:pt x="207" y="6"/>
                    <a:pt x="207" y="4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147" name="Freeform 391"/>
            <p:cNvSpPr/>
            <p:nvPr/>
          </p:nvSpPr>
          <p:spPr bwMode="auto">
            <a:xfrm>
              <a:off x="9250363" y="4759094"/>
              <a:ext cx="412750" cy="11113"/>
            </a:xfrm>
            <a:custGeom>
              <a:gdLst>
                <a:gd fmla="*/ 408762 w 207" name="T0"/>
                <a:gd fmla="*/ 0 h 6" name="T1"/>
                <a:gd fmla="*/ 3988 w 207" name="T2"/>
                <a:gd fmla="*/ 0 h 6" name="T3"/>
                <a:gd fmla="*/ 0 w 207" name="T4"/>
                <a:gd fmla="*/ 3704 h 6" name="T5"/>
                <a:gd fmla="*/ 0 w 207" name="T6"/>
                <a:gd fmla="*/ 7409 h 6" name="T7"/>
                <a:gd fmla="*/ 3988 w 207" name="T8"/>
                <a:gd fmla="*/ 11113 h 6" name="T9"/>
                <a:gd fmla="*/ 408762 w 207" name="T10"/>
                <a:gd fmla="*/ 11113 h 6" name="T11"/>
                <a:gd fmla="*/ 412750 w 207" name="T12"/>
                <a:gd fmla="*/ 7409 h 6" name="T13"/>
                <a:gd fmla="*/ 412750 w 207" name="T14"/>
                <a:gd fmla="*/ 3704 h 6" name="T15"/>
                <a:gd fmla="*/ 408762 w 207" name="T16"/>
                <a:gd fmla="*/ 0 h 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6" w="20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6" y="6"/>
                    <a:pt x="207" y="5"/>
                    <a:pt x="207" y="4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148" name="Freeform 392"/>
            <p:cNvSpPr/>
            <p:nvPr/>
          </p:nvSpPr>
          <p:spPr bwMode="auto">
            <a:xfrm>
              <a:off x="9250363" y="4794019"/>
              <a:ext cx="412750" cy="14288"/>
            </a:xfrm>
            <a:custGeom>
              <a:gdLst>
                <a:gd fmla="*/ 408762 w 207" name="T0"/>
                <a:gd fmla="*/ 0 h 7" name="T1"/>
                <a:gd fmla="*/ 3988 w 207" name="T2"/>
                <a:gd fmla="*/ 0 h 7" name="T3"/>
                <a:gd fmla="*/ 0 w 207" name="T4"/>
                <a:gd fmla="*/ 4082 h 7" name="T5"/>
                <a:gd fmla="*/ 0 w 207" name="T6"/>
                <a:gd fmla="*/ 10206 h 7" name="T7"/>
                <a:gd fmla="*/ 3988 w 207" name="T8"/>
                <a:gd fmla="*/ 14288 h 7" name="T9"/>
                <a:gd fmla="*/ 408762 w 207" name="T10"/>
                <a:gd fmla="*/ 14288 h 7" name="T11"/>
                <a:gd fmla="*/ 412750 w 207" name="T12"/>
                <a:gd fmla="*/ 10206 h 7" name="T13"/>
                <a:gd fmla="*/ 412750 w 207" name="T14"/>
                <a:gd fmla="*/ 4082 h 7" name="T15"/>
                <a:gd fmla="*/ 408762 w 207" name="T16"/>
                <a:gd fmla="*/ 0 h 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7" w="20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149" name="Freeform 393"/>
            <p:cNvSpPr/>
            <p:nvPr/>
          </p:nvSpPr>
          <p:spPr bwMode="auto">
            <a:xfrm>
              <a:off x="9250363" y="4832119"/>
              <a:ext cx="412750" cy="14288"/>
            </a:xfrm>
            <a:custGeom>
              <a:gdLst>
                <a:gd fmla="*/ 408762 w 207" name="T0"/>
                <a:gd fmla="*/ 0 h 7" name="T1"/>
                <a:gd fmla="*/ 3988 w 207" name="T2"/>
                <a:gd fmla="*/ 0 h 7" name="T3"/>
                <a:gd fmla="*/ 0 w 207" name="T4"/>
                <a:gd fmla="*/ 4082 h 7" name="T5"/>
                <a:gd fmla="*/ 0 w 207" name="T6"/>
                <a:gd fmla="*/ 10206 h 7" name="T7"/>
                <a:gd fmla="*/ 3988 w 207" name="T8"/>
                <a:gd fmla="*/ 14288 h 7" name="T9"/>
                <a:gd fmla="*/ 408762 w 207" name="T10"/>
                <a:gd fmla="*/ 14288 h 7" name="T11"/>
                <a:gd fmla="*/ 412750 w 207" name="T12"/>
                <a:gd fmla="*/ 10206 h 7" name="T13"/>
                <a:gd fmla="*/ 412750 w 207" name="T14"/>
                <a:gd fmla="*/ 4082 h 7" name="T15"/>
                <a:gd fmla="*/ 408762 w 207" name="T16"/>
                <a:gd fmla="*/ 0 h 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7" w="20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150" name="Freeform 394"/>
            <p:cNvSpPr/>
            <p:nvPr/>
          </p:nvSpPr>
          <p:spPr bwMode="auto">
            <a:xfrm>
              <a:off x="9250363" y="4870219"/>
              <a:ext cx="412750" cy="14288"/>
            </a:xfrm>
            <a:custGeom>
              <a:gdLst>
                <a:gd fmla="*/ 408762 w 207" name="T0"/>
                <a:gd fmla="*/ 0 h 7" name="T1"/>
                <a:gd fmla="*/ 3988 w 207" name="T2"/>
                <a:gd fmla="*/ 0 h 7" name="T3"/>
                <a:gd fmla="*/ 0 w 207" name="T4"/>
                <a:gd fmla="*/ 4082 h 7" name="T5"/>
                <a:gd fmla="*/ 0 w 207" name="T6"/>
                <a:gd fmla="*/ 10206 h 7" name="T7"/>
                <a:gd fmla="*/ 3988 w 207" name="T8"/>
                <a:gd fmla="*/ 14288 h 7" name="T9"/>
                <a:gd fmla="*/ 408762 w 207" name="T10"/>
                <a:gd fmla="*/ 14288 h 7" name="T11"/>
                <a:gd fmla="*/ 412750 w 207" name="T12"/>
                <a:gd fmla="*/ 10206 h 7" name="T13"/>
                <a:gd fmla="*/ 412750 w 207" name="T14"/>
                <a:gd fmla="*/ 4082 h 7" name="T15"/>
                <a:gd fmla="*/ 408762 w 207" name="T16"/>
                <a:gd fmla="*/ 0 h 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7" w="20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151" name="Freeform 395"/>
            <p:cNvSpPr/>
            <p:nvPr/>
          </p:nvSpPr>
          <p:spPr bwMode="auto">
            <a:xfrm>
              <a:off x="9250363" y="4908319"/>
              <a:ext cx="412750" cy="14288"/>
            </a:xfrm>
            <a:custGeom>
              <a:gdLst>
                <a:gd fmla="*/ 408762 w 207" name="T0"/>
                <a:gd fmla="*/ 0 h 7" name="T1"/>
                <a:gd fmla="*/ 3988 w 207" name="T2"/>
                <a:gd fmla="*/ 0 h 7" name="T3"/>
                <a:gd fmla="*/ 0 w 207" name="T4"/>
                <a:gd fmla="*/ 4082 h 7" name="T5"/>
                <a:gd fmla="*/ 0 w 207" name="T6"/>
                <a:gd fmla="*/ 10206 h 7" name="T7"/>
                <a:gd fmla="*/ 3988 w 207" name="T8"/>
                <a:gd fmla="*/ 14288 h 7" name="T9"/>
                <a:gd fmla="*/ 408762 w 207" name="T10"/>
                <a:gd fmla="*/ 14288 h 7" name="T11"/>
                <a:gd fmla="*/ 412750 w 207" name="T12"/>
                <a:gd fmla="*/ 10206 h 7" name="T13"/>
                <a:gd fmla="*/ 412750 w 207" name="T14"/>
                <a:gd fmla="*/ 4082 h 7" name="T15"/>
                <a:gd fmla="*/ 408762 w 207" name="T16"/>
                <a:gd fmla="*/ 0 h 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7" w="20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152" name="Freeform 396"/>
            <p:cNvSpPr/>
            <p:nvPr/>
          </p:nvSpPr>
          <p:spPr bwMode="auto">
            <a:xfrm>
              <a:off x="9250363" y="4946419"/>
              <a:ext cx="412750" cy="11113"/>
            </a:xfrm>
            <a:custGeom>
              <a:gdLst>
                <a:gd fmla="*/ 408762 w 207" name="T0"/>
                <a:gd fmla="*/ 0 h 6" name="T1"/>
                <a:gd fmla="*/ 3988 w 207" name="T2"/>
                <a:gd fmla="*/ 0 h 6" name="T3"/>
                <a:gd fmla="*/ 0 w 207" name="T4"/>
                <a:gd fmla="*/ 3704 h 6" name="T5"/>
                <a:gd fmla="*/ 0 w 207" name="T6"/>
                <a:gd fmla="*/ 7409 h 6" name="T7"/>
                <a:gd fmla="*/ 3988 w 207" name="T8"/>
                <a:gd fmla="*/ 11113 h 6" name="T9"/>
                <a:gd fmla="*/ 408762 w 207" name="T10"/>
                <a:gd fmla="*/ 11113 h 6" name="T11"/>
                <a:gd fmla="*/ 412750 w 207" name="T12"/>
                <a:gd fmla="*/ 7409 h 6" name="T13"/>
                <a:gd fmla="*/ 412750 w 207" name="T14"/>
                <a:gd fmla="*/ 3704 h 6" name="T15"/>
                <a:gd fmla="*/ 408762 w 207" name="T16"/>
                <a:gd fmla="*/ 0 h 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6" w="20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6" y="6"/>
                    <a:pt x="207" y="5"/>
                    <a:pt x="207" y="4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153" name="Freeform 397"/>
            <p:cNvSpPr/>
            <p:nvPr/>
          </p:nvSpPr>
          <p:spPr bwMode="auto">
            <a:xfrm>
              <a:off x="9250363" y="4984519"/>
              <a:ext cx="412750" cy="11113"/>
            </a:xfrm>
            <a:custGeom>
              <a:gdLst>
                <a:gd fmla="*/ 408762 w 207" name="T0"/>
                <a:gd fmla="*/ 0 h 6" name="T1"/>
                <a:gd fmla="*/ 3988 w 207" name="T2"/>
                <a:gd fmla="*/ 0 h 6" name="T3"/>
                <a:gd fmla="*/ 0 w 207" name="T4"/>
                <a:gd fmla="*/ 3704 h 6" name="T5"/>
                <a:gd fmla="*/ 0 w 207" name="T6"/>
                <a:gd fmla="*/ 7409 h 6" name="T7"/>
                <a:gd fmla="*/ 3988 w 207" name="T8"/>
                <a:gd fmla="*/ 11113 h 6" name="T9"/>
                <a:gd fmla="*/ 408762 w 207" name="T10"/>
                <a:gd fmla="*/ 11113 h 6" name="T11"/>
                <a:gd fmla="*/ 412750 w 207" name="T12"/>
                <a:gd fmla="*/ 7409 h 6" name="T13"/>
                <a:gd fmla="*/ 412750 w 207" name="T14"/>
                <a:gd fmla="*/ 3704 h 6" name="T15"/>
                <a:gd fmla="*/ 408762 w 207" name="T16"/>
                <a:gd fmla="*/ 0 h 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6" w="20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6" y="6"/>
                    <a:pt x="207" y="5"/>
                    <a:pt x="207" y="4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0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154" name="Freeform 398"/>
            <p:cNvSpPr/>
            <p:nvPr/>
          </p:nvSpPr>
          <p:spPr bwMode="auto">
            <a:xfrm>
              <a:off x="9250363" y="5019444"/>
              <a:ext cx="412750" cy="14288"/>
            </a:xfrm>
            <a:custGeom>
              <a:gdLst>
                <a:gd fmla="*/ 408762 w 207" name="T0"/>
                <a:gd fmla="*/ 0 h 7" name="T1"/>
                <a:gd fmla="*/ 3988 w 207" name="T2"/>
                <a:gd fmla="*/ 0 h 7" name="T3"/>
                <a:gd fmla="*/ 0 w 207" name="T4"/>
                <a:gd fmla="*/ 4082 h 7" name="T5"/>
                <a:gd fmla="*/ 0 w 207" name="T6"/>
                <a:gd fmla="*/ 10206 h 7" name="T7"/>
                <a:gd fmla="*/ 3988 w 207" name="T8"/>
                <a:gd fmla="*/ 14288 h 7" name="T9"/>
                <a:gd fmla="*/ 408762 w 207" name="T10"/>
                <a:gd fmla="*/ 14288 h 7" name="T11"/>
                <a:gd fmla="*/ 412750 w 207" name="T12"/>
                <a:gd fmla="*/ 10206 h 7" name="T13"/>
                <a:gd fmla="*/ 412750 w 207" name="T14"/>
                <a:gd fmla="*/ 4082 h 7" name="T15"/>
                <a:gd fmla="*/ 408762 w 207" name="T16"/>
                <a:gd fmla="*/ 0 h 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7" w="20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155" name="Freeform 399"/>
            <p:cNvSpPr/>
            <p:nvPr/>
          </p:nvSpPr>
          <p:spPr bwMode="auto">
            <a:xfrm>
              <a:off x="9250363" y="5057544"/>
              <a:ext cx="412750" cy="14288"/>
            </a:xfrm>
            <a:custGeom>
              <a:gdLst>
                <a:gd fmla="*/ 408762 w 207" name="T0"/>
                <a:gd fmla="*/ 0 h 7" name="T1"/>
                <a:gd fmla="*/ 3988 w 207" name="T2"/>
                <a:gd fmla="*/ 0 h 7" name="T3"/>
                <a:gd fmla="*/ 0 w 207" name="T4"/>
                <a:gd fmla="*/ 4082 h 7" name="T5"/>
                <a:gd fmla="*/ 0 w 207" name="T6"/>
                <a:gd fmla="*/ 10206 h 7" name="T7"/>
                <a:gd fmla="*/ 3988 w 207" name="T8"/>
                <a:gd fmla="*/ 14288 h 7" name="T9"/>
                <a:gd fmla="*/ 408762 w 207" name="T10"/>
                <a:gd fmla="*/ 14288 h 7" name="T11"/>
                <a:gd fmla="*/ 412750 w 207" name="T12"/>
                <a:gd fmla="*/ 10206 h 7" name="T13"/>
                <a:gd fmla="*/ 412750 w 207" name="T14"/>
                <a:gd fmla="*/ 4082 h 7" name="T15"/>
                <a:gd fmla="*/ 408762 w 207" name="T16"/>
                <a:gd fmla="*/ 0 h 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7" w="20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156" name="Freeform 400"/>
            <p:cNvSpPr/>
            <p:nvPr/>
          </p:nvSpPr>
          <p:spPr bwMode="auto">
            <a:xfrm>
              <a:off x="9250363" y="5095644"/>
              <a:ext cx="412750" cy="14288"/>
            </a:xfrm>
            <a:custGeom>
              <a:gdLst>
                <a:gd fmla="*/ 408762 w 207" name="T0"/>
                <a:gd fmla="*/ 0 h 7" name="T1"/>
                <a:gd fmla="*/ 3988 w 207" name="T2"/>
                <a:gd fmla="*/ 0 h 7" name="T3"/>
                <a:gd fmla="*/ 0 w 207" name="T4"/>
                <a:gd fmla="*/ 4082 h 7" name="T5"/>
                <a:gd fmla="*/ 0 w 207" name="T6"/>
                <a:gd fmla="*/ 10206 h 7" name="T7"/>
                <a:gd fmla="*/ 3988 w 207" name="T8"/>
                <a:gd fmla="*/ 14288 h 7" name="T9"/>
                <a:gd fmla="*/ 408762 w 207" name="T10"/>
                <a:gd fmla="*/ 14288 h 7" name="T11"/>
                <a:gd fmla="*/ 412750 w 207" name="T12"/>
                <a:gd fmla="*/ 10206 h 7" name="T13"/>
                <a:gd fmla="*/ 412750 w 207" name="T14"/>
                <a:gd fmla="*/ 4082 h 7" name="T15"/>
                <a:gd fmla="*/ 408762 w 207" name="T16"/>
                <a:gd fmla="*/ 0 h 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7" w="20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157" name="Freeform 401"/>
            <p:cNvSpPr/>
            <p:nvPr/>
          </p:nvSpPr>
          <p:spPr bwMode="auto">
            <a:xfrm>
              <a:off x="9250363" y="5133744"/>
              <a:ext cx="412750" cy="11113"/>
            </a:xfrm>
            <a:custGeom>
              <a:gdLst>
                <a:gd fmla="*/ 408762 w 207" name="T0"/>
                <a:gd fmla="*/ 0 h 6" name="T1"/>
                <a:gd fmla="*/ 3988 w 207" name="T2"/>
                <a:gd fmla="*/ 0 h 6" name="T3"/>
                <a:gd fmla="*/ 0 w 207" name="T4"/>
                <a:gd fmla="*/ 3704 h 6" name="T5"/>
                <a:gd fmla="*/ 0 w 207" name="T6"/>
                <a:gd fmla="*/ 7409 h 6" name="T7"/>
                <a:gd fmla="*/ 3988 w 207" name="T8"/>
                <a:gd fmla="*/ 11113 h 6" name="T9"/>
                <a:gd fmla="*/ 408762 w 207" name="T10"/>
                <a:gd fmla="*/ 11113 h 6" name="T11"/>
                <a:gd fmla="*/ 412750 w 207" name="T12"/>
                <a:gd fmla="*/ 7409 h 6" name="T13"/>
                <a:gd fmla="*/ 412750 w 207" name="T14"/>
                <a:gd fmla="*/ 3704 h 6" name="T15"/>
                <a:gd fmla="*/ 408762 w 207" name="T16"/>
                <a:gd fmla="*/ 0 h 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6" w="20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6" y="6"/>
                    <a:pt x="207" y="6"/>
                    <a:pt x="207" y="4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158" name="Rectangle 402"/>
            <p:cNvSpPr>
              <a:spLocks noChangeArrowheads="1"/>
            </p:cNvSpPr>
            <p:nvPr/>
          </p:nvSpPr>
          <p:spPr bwMode="auto">
            <a:xfrm>
              <a:off x="9321800" y="4495569"/>
              <a:ext cx="269875" cy="4445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48159" name="Rectangle 403"/>
            <p:cNvSpPr>
              <a:spLocks noChangeArrowheads="1"/>
            </p:cNvSpPr>
            <p:nvPr/>
          </p:nvSpPr>
          <p:spPr bwMode="auto">
            <a:xfrm>
              <a:off x="9321800" y="4495569"/>
              <a:ext cx="269875" cy="22225"/>
            </a:xfrm>
            <a:prstGeom prst="rect">
              <a:avLst/>
            </a:pr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48160" name="Oval 404"/>
            <p:cNvSpPr>
              <a:spLocks noChangeArrowheads="1"/>
            </p:cNvSpPr>
            <p:nvPr/>
          </p:nvSpPr>
          <p:spPr bwMode="auto">
            <a:xfrm>
              <a:off x="9420225" y="4509857"/>
              <a:ext cx="14287" cy="14288"/>
            </a:xfrm>
            <a:prstGeom prst="ellipse">
              <a:avLst/>
            </a:pr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48161" name="Oval 405"/>
            <p:cNvSpPr>
              <a:spLocks noChangeArrowheads="1"/>
            </p:cNvSpPr>
            <p:nvPr/>
          </p:nvSpPr>
          <p:spPr bwMode="auto">
            <a:xfrm>
              <a:off x="9482137" y="4509857"/>
              <a:ext cx="14287" cy="14288"/>
            </a:xfrm>
            <a:prstGeom prst="ellipse">
              <a:avLst/>
            </a:pr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48162" name="Freeform 406"/>
            <p:cNvSpPr/>
            <p:nvPr/>
          </p:nvSpPr>
          <p:spPr bwMode="auto">
            <a:xfrm>
              <a:off x="9458325" y="5022619"/>
              <a:ext cx="508000" cy="950913"/>
            </a:xfrm>
            <a:custGeom>
              <a:gdLst>
                <a:gd fmla="*/ 0 w 255" name="T0"/>
                <a:gd fmla="*/ 372010 h 478" name="T1"/>
                <a:gd fmla="*/ 310776 w 255" name="T2"/>
                <a:gd fmla="*/ 372010 h 478" name="T3"/>
                <a:gd fmla="*/ 191247 w 255" name="T4"/>
                <a:gd fmla="*/ 75596 h 478" name="T5"/>
                <a:gd fmla="*/ 324722 w 255" name="T6"/>
                <a:gd fmla="*/ 0 h 478" name="T7"/>
                <a:gd fmla="*/ 500031 w 255" name="T8"/>
                <a:gd fmla="*/ 358084 h 478" name="T9"/>
                <a:gd fmla="*/ 494055 w 255" name="T10"/>
                <a:gd fmla="*/ 698265 h 478" name="T11"/>
                <a:gd fmla="*/ 314761 w 255" name="T12"/>
                <a:gd fmla="*/ 944945 h 478" name="T13"/>
                <a:gd fmla="*/ 278902 w 255" name="T14"/>
                <a:gd fmla="*/ 944945 h 478" name="T15"/>
                <a:gd fmla="*/ 103592 w 255" name="T16"/>
                <a:gd fmla="*/ 630626 h 478" name="T17"/>
                <a:gd fmla="*/ 0 w 255" name="T18"/>
                <a:gd fmla="*/ 372010 h 478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478" w="255">
                  <a:moveTo>
                    <a:pt x="0" y="187"/>
                  </a:moveTo>
                  <a:cubicBezTo>
                    <a:pt x="156" y="187"/>
                    <a:pt x="156" y="187"/>
                    <a:pt x="156" y="187"/>
                  </a:cubicBezTo>
                  <a:cubicBezTo>
                    <a:pt x="156" y="187"/>
                    <a:pt x="100" y="39"/>
                    <a:pt x="96" y="38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249" y="172"/>
                    <a:pt x="251" y="180"/>
                  </a:cubicBezTo>
                  <a:cubicBezTo>
                    <a:pt x="254" y="187"/>
                    <a:pt x="255" y="339"/>
                    <a:pt x="248" y="351"/>
                  </a:cubicBezTo>
                  <a:cubicBezTo>
                    <a:pt x="241" y="364"/>
                    <a:pt x="168" y="473"/>
                    <a:pt x="158" y="475"/>
                  </a:cubicBezTo>
                  <a:cubicBezTo>
                    <a:pt x="149" y="478"/>
                    <a:pt x="140" y="475"/>
                    <a:pt x="140" y="475"/>
                  </a:cubicBezTo>
                  <a:cubicBezTo>
                    <a:pt x="52" y="317"/>
                    <a:pt x="52" y="317"/>
                    <a:pt x="52" y="317"/>
                  </a:cubicBezTo>
                  <a:lnTo>
                    <a:pt x="0" y="187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163" name="Freeform 407"/>
            <p:cNvSpPr/>
            <p:nvPr/>
          </p:nvSpPr>
          <p:spPr bwMode="auto">
            <a:xfrm>
              <a:off x="9763125" y="5546494"/>
              <a:ext cx="42862" cy="158750"/>
            </a:xfrm>
            <a:custGeom>
              <a:gdLst>
                <a:gd fmla="*/ 19483 w 22" name="T0"/>
                <a:gd fmla="*/ 158750 h 80" name="T1"/>
                <a:gd fmla="*/ 0 w 22" name="T2"/>
                <a:gd fmla="*/ 63500 h 80" name="T3"/>
                <a:gd fmla="*/ 0 w 22" name="T4"/>
                <a:gd fmla="*/ 33734 h 80" name="T5"/>
                <a:gd fmla="*/ 19483 w 22" name="T6"/>
                <a:gd fmla="*/ 95250 h 80" name="T7"/>
                <a:gd fmla="*/ 29224 w 22" name="T8"/>
                <a:gd fmla="*/ 0 h 80" name="T9"/>
                <a:gd fmla="*/ 19483 w 22" name="T10"/>
                <a:gd fmla="*/ 158750 h 8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80" w="22">
                  <a:moveTo>
                    <a:pt x="10" y="8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7" y="55"/>
                    <a:pt x="10" y="48"/>
                  </a:cubicBezTo>
                  <a:cubicBezTo>
                    <a:pt x="12" y="42"/>
                    <a:pt x="15" y="0"/>
                    <a:pt x="15" y="0"/>
                  </a:cubicBezTo>
                  <a:cubicBezTo>
                    <a:pt x="15" y="0"/>
                    <a:pt x="22" y="56"/>
                    <a:pt x="10" y="8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164" name="Freeform 408"/>
            <p:cNvSpPr/>
            <p:nvPr/>
          </p:nvSpPr>
          <p:spPr bwMode="auto">
            <a:xfrm>
              <a:off x="9736137" y="5394094"/>
              <a:ext cx="53975" cy="279400"/>
            </a:xfrm>
            <a:custGeom>
              <a:gdLst>
                <a:gd fmla="*/ 31750 w 34" name="T0"/>
                <a:gd fmla="*/ 0 h 176" name="T1"/>
                <a:gd fmla="*/ 53975 w 34" name="T2"/>
                <a:gd fmla="*/ 163513 h 176" name="T3"/>
                <a:gd fmla="*/ 53975 w 34" name="T4"/>
                <a:gd fmla="*/ 279400 h 176" name="T5"/>
                <a:gd fmla="*/ 31750 w 34" name="T6"/>
                <a:gd fmla="*/ 231775 h 176" name="T7"/>
                <a:gd fmla="*/ 0 w 34" name="T8"/>
                <a:gd fmla="*/ 0 h 176" name="T9"/>
                <a:gd fmla="*/ 31750 w 34" name="T10"/>
                <a:gd fmla="*/ 0 h 17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76" w="34">
                  <a:moveTo>
                    <a:pt x="20" y="0"/>
                  </a:moveTo>
                  <a:lnTo>
                    <a:pt x="34" y="103"/>
                  </a:lnTo>
                  <a:lnTo>
                    <a:pt x="34" y="176"/>
                  </a:lnTo>
                  <a:lnTo>
                    <a:pt x="20" y="146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165" name="Freeform 409"/>
            <p:cNvSpPr/>
            <p:nvPr/>
          </p:nvSpPr>
          <p:spPr bwMode="auto">
            <a:xfrm>
              <a:off x="9645650" y="5003569"/>
              <a:ext cx="133350" cy="90488"/>
            </a:xfrm>
            <a:custGeom>
              <a:gdLst>
                <a:gd fmla="*/ 9525 w 84" name="T0"/>
                <a:gd fmla="*/ 90488 h 57" name="T1"/>
                <a:gd fmla="*/ 0 w 84" name="T2"/>
                <a:gd fmla="*/ 68263 h 57" name="T3"/>
                <a:gd fmla="*/ 104775 w 84" name="T4"/>
                <a:gd fmla="*/ 11113 h 57" name="T5"/>
                <a:gd fmla="*/ 120650 w 84" name="T6"/>
                <a:gd fmla="*/ 0 h 57" name="T7"/>
                <a:gd fmla="*/ 133350 w 84" name="T8"/>
                <a:gd fmla="*/ 22225 h 57" name="T9"/>
                <a:gd fmla="*/ 9525 w 84" name="T10"/>
                <a:gd fmla="*/ 90488 h 5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57" w="84">
                  <a:moveTo>
                    <a:pt x="6" y="57"/>
                  </a:moveTo>
                  <a:lnTo>
                    <a:pt x="0" y="43"/>
                  </a:lnTo>
                  <a:lnTo>
                    <a:pt x="66" y="7"/>
                  </a:lnTo>
                  <a:lnTo>
                    <a:pt x="76" y="0"/>
                  </a:lnTo>
                  <a:lnTo>
                    <a:pt x="84" y="14"/>
                  </a:lnTo>
                  <a:lnTo>
                    <a:pt x="6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166" name="Freeform 410"/>
            <p:cNvSpPr/>
            <p:nvPr/>
          </p:nvSpPr>
          <p:spPr bwMode="auto">
            <a:xfrm>
              <a:off x="9539287" y="4706707"/>
              <a:ext cx="204787" cy="355600"/>
            </a:xfrm>
            <a:custGeom>
              <a:gdLst>
                <a:gd fmla="*/ 204787 w 103" name="T0"/>
                <a:gd fmla="*/ 309652 h 178" name="T1"/>
                <a:gd fmla="*/ 159058 w 103" name="T2"/>
                <a:gd fmla="*/ 207766 h 178" name="T3"/>
                <a:gd fmla="*/ 127246 w 103" name="T4"/>
                <a:gd fmla="*/ 53939 h 178" name="T5"/>
                <a:gd fmla="*/ 35788 w 103" name="T6"/>
                <a:gd fmla="*/ 7991 h 178" name="T7"/>
                <a:gd fmla="*/ 1988 w 103" name="T8"/>
                <a:gd fmla="*/ 131852 h 178" name="T9"/>
                <a:gd fmla="*/ 37776 w 103" name="T10"/>
                <a:gd fmla="*/ 267699 h 178" name="T11"/>
                <a:gd fmla="*/ 105376 w 103" name="T12"/>
                <a:gd fmla="*/ 329629 h 178" name="T13"/>
                <a:gd fmla="*/ 123270 w 103" name="T14"/>
                <a:gd fmla="*/ 355600 h 178" name="T15"/>
                <a:gd fmla="*/ 204787 w 103" name="T16"/>
                <a:gd fmla="*/ 309652 h 17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78" w="103">
                  <a:moveTo>
                    <a:pt x="103" y="155"/>
                  </a:moveTo>
                  <a:cubicBezTo>
                    <a:pt x="102" y="151"/>
                    <a:pt x="80" y="108"/>
                    <a:pt x="80" y="104"/>
                  </a:cubicBezTo>
                  <a:cubicBezTo>
                    <a:pt x="80" y="101"/>
                    <a:pt x="69" y="33"/>
                    <a:pt x="64" y="27"/>
                  </a:cubicBezTo>
                  <a:cubicBezTo>
                    <a:pt x="59" y="22"/>
                    <a:pt x="24" y="0"/>
                    <a:pt x="18" y="4"/>
                  </a:cubicBezTo>
                  <a:cubicBezTo>
                    <a:pt x="12" y="8"/>
                    <a:pt x="0" y="57"/>
                    <a:pt x="1" y="66"/>
                  </a:cubicBezTo>
                  <a:cubicBezTo>
                    <a:pt x="2" y="75"/>
                    <a:pt x="13" y="127"/>
                    <a:pt x="19" y="134"/>
                  </a:cubicBezTo>
                  <a:cubicBezTo>
                    <a:pt x="25" y="142"/>
                    <a:pt x="49" y="163"/>
                    <a:pt x="53" y="165"/>
                  </a:cubicBezTo>
                  <a:cubicBezTo>
                    <a:pt x="58" y="167"/>
                    <a:pt x="62" y="178"/>
                    <a:pt x="62" y="178"/>
                  </a:cubicBezTo>
                  <a:lnTo>
                    <a:pt x="103" y="155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167" name="Freeform 411"/>
            <p:cNvSpPr/>
            <p:nvPr/>
          </p:nvSpPr>
          <p:spPr bwMode="auto">
            <a:xfrm>
              <a:off x="9458325" y="5697307"/>
              <a:ext cx="246062" cy="565150"/>
            </a:xfrm>
            <a:custGeom>
              <a:gdLst>
                <a:gd fmla="*/ 0 w 124" name="T0"/>
                <a:gd fmla="*/ 565150 h 284" name="T1"/>
                <a:gd fmla="*/ 220265 w 124" name="T2"/>
                <a:gd fmla="*/ 483561 h 284" name="T3"/>
                <a:gd fmla="*/ 246062 w 124" name="T4"/>
                <a:gd fmla="*/ 288545 h 284" name="T5"/>
                <a:gd fmla="*/ 236140 w 124" name="T6"/>
                <a:gd fmla="*/ 185067 h 284" name="T7"/>
                <a:gd fmla="*/ 0 w 124" name="T8"/>
                <a:gd fmla="*/ 0 h 284" name="T9"/>
                <a:gd fmla="*/ 0 w 124" name="T10"/>
                <a:gd fmla="*/ 565150 h 284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284" w="124">
                  <a:moveTo>
                    <a:pt x="0" y="284"/>
                  </a:moveTo>
                  <a:cubicBezTo>
                    <a:pt x="6" y="284"/>
                    <a:pt x="100" y="273"/>
                    <a:pt x="111" y="243"/>
                  </a:cubicBezTo>
                  <a:cubicBezTo>
                    <a:pt x="123" y="212"/>
                    <a:pt x="124" y="145"/>
                    <a:pt x="124" y="145"/>
                  </a:cubicBezTo>
                  <a:cubicBezTo>
                    <a:pt x="119" y="93"/>
                    <a:pt x="119" y="93"/>
                    <a:pt x="119" y="93"/>
                  </a:cubicBezTo>
                  <a:cubicBezTo>
                    <a:pt x="119" y="93"/>
                    <a:pt x="59" y="6"/>
                    <a:pt x="0" y="0"/>
                  </a:cubicBezTo>
                  <a:lnTo>
                    <a:pt x="0" y="284"/>
                  </a:lnTo>
                  <a:close/>
                </a:path>
              </a:pathLst>
            </a:custGeom>
            <a:solidFill>
              <a:srgbClr val="CD3E2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168" name="Freeform 412"/>
            <p:cNvSpPr/>
            <p:nvPr/>
          </p:nvSpPr>
          <p:spPr bwMode="auto">
            <a:xfrm>
              <a:off x="8950325" y="5022619"/>
              <a:ext cx="508000" cy="950913"/>
            </a:xfrm>
            <a:custGeom>
              <a:gdLst>
                <a:gd fmla="*/ 508000 w 255" name="T0"/>
                <a:gd fmla="*/ 372010 h 478" name="T1"/>
                <a:gd fmla="*/ 197224 w 255" name="T2"/>
                <a:gd fmla="*/ 372010 h 478" name="T3"/>
                <a:gd fmla="*/ 314761 w 255" name="T4"/>
                <a:gd fmla="*/ 75596 h 478" name="T5"/>
                <a:gd fmla="*/ 181286 w 255" name="T6"/>
                <a:gd fmla="*/ 0 h 478" name="T7"/>
                <a:gd fmla="*/ 5976 w 255" name="T8"/>
                <a:gd fmla="*/ 358084 h 478" name="T9"/>
                <a:gd fmla="*/ 13945 w 255" name="T10"/>
                <a:gd fmla="*/ 698265 h 478" name="T11"/>
                <a:gd fmla="*/ 191247 w 255" name="T12"/>
                <a:gd fmla="*/ 944945 h 478" name="T13"/>
                <a:gd fmla="*/ 229098 w 255" name="T14"/>
                <a:gd fmla="*/ 944945 h 478" name="T15"/>
                <a:gd fmla="*/ 404408 w 255" name="T16"/>
                <a:gd fmla="*/ 630626 h 478" name="T17"/>
                <a:gd fmla="*/ 508000 w 255" name="T18"/>
                <a:gd fmla="*/ 372010 h 478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478" w="255">
                  <a:moveTo>
                    <a:pt x="255" y="187"/>
                  </a:moveTo>
                  <a:cubicBezTo>
                    <a:pt x="99" y="187"/>
                    <a:pt x="99" y="187"/>
                    <a:pt x="99" y="187"/>
                  </a:cubicBezTo>
                  <a:cubicBezTo>
                    <a:pt x="99" y="187"/>
                    <a:pt x="155" y="39"/>
                    <a:pt x="158" y="38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6" y="172"/>
                    <a:pt x="3" y="180"/>
                  </a:cubicBezTo>
                  <a:cubicBezTo>
                    <a:pt x="1" y="187"/>
                    <a:pt x="0" y="339"/>
                    <a:pt x="7" y="351"/>
                  </a:cubicBezTo>
                  <a:cubicBezTo>
                    <a:pt x="13" y="364"/>
                    <a:pt x="87" y="473"/>
                    <a:pt x="96" y="475"/>
                  </a:cubicBezTo>
                  <a:cubicBezTo>
                    <a:pt x="105" y="478"/>
                    <a:pt x="115" y="475"/>
                    <a:pt x="115" y="475"/>
                  </a:cubicBezTo>
                  <a:cubicBezTo>
                    <a:pt x="203" y="317"/>
                    <a:pt x="203" y="317"/>
                    <a:pt x="203" y="317"/>
                  </a:cubicBezTo>
                  <a:lnTo>
                    <a:pt x="255" y="187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169" name="Freeform 413"/>
            <p:cNvSpPr/>
            <p:nvPr/>
          </p:nvSpPr>
          <p:spPr bwMode="auto">
            <a:xfrm>
              <a:off x="9107488" y="5546494"/>
              <a:ext cx="44450" cy="158750"/>
            </a:xfrm>
            <a:custGeom>
              <a:gdLst>
                <a:gd fmla="*/ 26266 w 22" name="T0"/>
                <a:gd fmla="*/ 158750 h 80" name="T1"/>
                <a:gd fmla="*/ 44450 w 22" name="T2"/>
                <a:gd fmla="*/ 63500 h 80" name="T3"/>
                <a:gd fmla="*/ 44450 w 22" name="T4"/>
                <a:gd fmla="*/ 33734 h 80" name="T5"/>
                <a:gd fmla="*/ 26266 w 22" name="T6"/>
                <a:gd fmla="*/ 95250 h 80" name="T7"/>
                <a:gd fmla="*/ 16164 w 22" name="T8"/>
                <a:gd fmla="*/ 0 h 80" name="T9"/>
                <a:gd fmla="*/ 26266 w 22" name="T10"/>
                <a:gd fmla="*/ 158750 h 8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80" w="22">
                  <a:moveTo>
                    <a:pt x="13" y="80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15" y="55"/>
                    <a:pt x="13" y="48"/>
                  </a:cubicBezTo>
                  <a:cubicBezTo>
                    <a:pt x="10" y="42"/>
                    <a:pt x="8" y="0"/>
                    <a:pt x="8" y="0"/>
                  </a:cubicBezTo>
                  <a:cubicBezTo>
                    <a:pt x="8" y="0"/>
                    <a:pt x="0" y="56"/>
                    <a:pt x="13" y="8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170" name="Freeform 414"/>
            <p:cNvSpPr/>
            <p:nvPr/>
          </p:nvSpPr>
          <p:spPr bwMode="auto">
            <a:xfrm>
              <a:off x="9123363" y="5394094"/>
              <a:ext cx="53975" cy="279400"/>
            </a:xfrm>
            <a:custGeom>
              <a:gdLst>
                <a:gd fmla="*/ 23813 w 34" name="T0"/>
                <a:gd fmla="*/ 0 h 176" name="T1"/>
                <a:gd fmla="*/ 0 w 34" name="T2"/>
                <a:gd fmla="*/ 163513 h 176" name="T3"/>
                <a:gd fmla="*/ 0 w 34" name="T4"/>
                <a:gd fmla="*/ 279400 h 176" name="T5"/>
                <a:gd fmla="*/ 23813 w 34" name="T6"/>
                <a:gd fmla="*/ 231775 h 176" name="T7"/>
                <a:gd fmla="*/ 53975 w 34" name="T8"/>
                <a:gd fmla="*/ 0 h 176" name="T9"/>
                <a:gd fmla="*/ 23813 w 34" name="T10"/>
                <a:gd fmla="*/ 0 h 17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76" w="34">
                  <a:moveTo>
                    <a:pt x="15" y="0"/>
                  </a:moveTo>
                  <a:lnTo>
                    <a:pt x="0" y="103"/>
                  </a:lnTo>
                  <a:lnTo>
                    <a:pt x="0" y="176"/>
                  </a:lnTo>
                  <a:lnTo>
                    <a:pt x="15" y="146"/>
                  </a:lnTo>
                  <a:lnTo>
                    <a:pt x="34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171" name="Freeform 415"/>
            <p:cNvSpPr/>
            <p:nvPr/>
          </p:nvSpPr>
          <p:spPr bwMode="auto">
            <a:xfrm>
              <a:off x="9137650" y="5003569"/>
              <a:ext cx="131762" cy="90488"/>
            </a:xfrm>
            <a:custGeom>
              <a:gdLst>
                <a:gd fmla="*/ 120650 w 83" name="T0"/>
                <a:gd fmla="*/ 90488 h 57" name="T1"/>
                <a:gd fmla="*/ 131762 w 83" name="T2"/>
                <a:gd fmla="*/ 68263 h 57" name="T3"/>
                <a:gd fmla="*/ 26987 w 83" name="T4"/>
                <a:gd fmla="*/ 11113 h 57" name="T5"/>
                <a:gd fmla="*/ 9525 w 83" name="T6"/>
                <a:gd fmla="*/ 0 h 57" name="T7"/>
                <a:gd fmla="*/ 0 w 83" name="T8"/>
                <a:gd fmla="*/ 22225 h 57" name="T9"/>
                <a:gd fmla="*/ 120650 w 83" name="T10"/>
                <a:gd fmla="*/ 90488 h 5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57" w="83">
                  <a:moveTo>
                    <a:pt x="76" y="57"/>
                  </a:moveTo>
                  <a:lnTo>
                    <a:pt x="83" y="43"/>
                  </a:lnTo>
                  <a:lnTo>
                    <a:pt x="17" y="7"/>
                  </a:lnTo>
                  <a:lnTo>
                    <a:pt x="6" y="0"/>
                  </a:lnTo>
                  <a:lnTo>
                    <a:pt x="0" y="14"/>
                  </a:lnTo>
                  <a:lnTo>
                    <a:pt x="76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172" name="Freeform 416"/>
            <p:cNvSpPr/>
            <p:nvPr/>
          </p:nvSpPr>
          <p:spPr bwMode="auto">
            <a:xfrm>
              <a:off x="9170988" y="4706707"/>
              <a:ext cx="203200" cy="355600"/>
            </a:xfrm>
            <a:custGeom>
              <a:gdLst>
                <a:gd fmla="*/ 0 w 102" name="T0"/>
                <a:gd fmla="*/ 309652 h 178" name="T1"/>
                <a:gd fmla="*/ 43827 w 102" name="T2"/>
                <a:gd fmla="*/ 207766 h 178" name="T3"/>
                <a:gd fmla="*/ 77694 w 102" name="T4"/>
                <a:gd fmla="*/ 53939 h 178" name="T5"/>
                <a:gd fmla="*/ 169333 w 102" name="T6"/>
                <a:gd fmla="*/ 7991 h 178" name="T7"/>
                <a:gd fmla="*/ 203200 w 102" name="T8"/>
                <a:gd fmla="*/ 131852 h 178" name="T9"/>
                <a:gd fmla="*/ 165349 w 102" name="T10"/>
                <a:gd fmla="*/ 267699 h 178" name="T11"/>
                <a:gd fmla="*/ 97616 w 102" name="T12"/>
                <a:gd fmla="*/ 329629 h 178" name="T13"/>
                <a:gd fmla="*/ 81678 w 102" name="T14"/>
                <a:gd fmla="*/ 355600 h 178" name="T15"/>
                <a:gd fmla="*/ 0 w 102" name="T16"/>
                <a:gd fmla="*/ 309652 h 17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78" w="102">
                  <a:moveTo>
                    <a:pt x="0" y="155"/>
                  </a:moveTo>
                  <a:cubicBezTo>
                    <a:pt x="0" y="151"/>
                    <a:pt x="22" y="108"/>
                    <a:pt x="22" y="104"/>
                  </a:cubicBezTo>
                  <a:cubicBezTo>
                    <a:pt x="22" y="101"/>
                    <a:pt x="34" y="33"/>
                    <a:pt x="39" y="27"/>
                  </a:cubicBezTo>
                  <a:cubicBezTo>
                    <a:pt x="44" y="22"/>
                    <a:pt x="79" y="0"/>
                    <a:pt x="85" y="4"/>
                  </a:cubicBezTo>
                  <a:cubicBezTo>
                    <a:pt x="91" y="8"/>
                    <a:pt x="102" y="57"/>
                    <a:pt x="102" y="66"/>
                  </a:cubicBezTo>
                  <a:cubicBezTo>
                    <a:pt x="101" y="75"/>
                    <a:pt x="90" y="127"/>
                    <a:pt x="83" y="134"/>
                  </a:cubicBezTo>
                  <a:cubicBezTo>
                    <a:pt x="77" y="142"/>
                    <a:pt x="54" y="163"/>
                    <a:pt x="49" y="165"/>
                  </a:cubicBezTo>
                  <a:cubicBezTo>
                    <a:pt x="45" y="167"/>
                    <a:pt x="41" y="178"/>
                    <a:pt x="41" y="178"/>
                  </a:cubicBezTo>
                  <a:lnTo>
                    <a:pt x="0" y="155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173" name="Freeform 417"/>
            <p:cNvSpPr/>
            <p:nvPr/>
          </p:nvSpPr>
          <p:spPr bwMode="auto">
            <a:xfrm>
              <a:off x="9336088" y="5394094"/>
              <a:ext cx="242887" cy="303213"/>
            </a:xfrm>
            <a:custGeom>
              <a:gdLst>
                <a:gd fmla="*/ 121444 w 122" name="T0"/>
                <a:gd fmla="*/ 0 h 152" name="T1"/>
                <a:gd fmla="*/ 0 w 122" name="T2"/>
                <a:gd fmla="*/ 303213 h 152" name="T3"/>
                <a:gd fmla="*/ 121444 w 122" name="T4"/>
                <a:gd fmla="*/ 261322 h 152" name="T5"/>
                <a:gd fmla="*/ 242887 w 122" name="T6"/>
                <a:gd fmla="*/ 303213 h 152" name="T7"/>
                <a:gd fmla="*/ 121444 w 122" name="T8"/>
                <a:gd fmla="*/ 0 h 15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52" w="122">
                  <a:moveTo>
                    <a:pt x="61" y="0"/>
                  </a:moveTo>
                  <a:cubicBezTo>
                    <a:pt x="61" y="0"/>
                    <a:pt x="12" y="122"/>
                    <a:pt x="0" y="152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122" y="152"/>
                    <a:pt x="122" y="152"/>
                    <a:pt x="122" y="152"/>
                  </a:cubicBezTo>
                  <a:cubicBezTo>
                    <a:pt x="110" y="122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174" name="Freeform 418"/>
            <p:cNvSpPr/>
            <p:nvPr/>
          </p:nvSpPr>
          <p:spPr bwMode="auto">
            <a:xfrm>
              <a:off x="9170988" y="5594119"/>
              <a:ext cx="573087" cy="392113"/>
            </a:xfrm>
            <a:custGeom>
              <a:gdLst>
                <a:gd fmla="*/ 557168 w 288" name="T0"/>
                <a:gd fmla="*/ 292592 h 197" name="T1"/>
                <a:gd fmla="*/ 513390 w 288" name="T2"/>
                <a:gd fmla="*/ 258755 h 197" name="T3"/>
                <a:gd fmla="*/ 461653 w 288" name="T4"/>
                <a:gd fmla="*/ 123406 h 197" name="T5"/>
                <a:gd fmla="*/ 286544 w 288" name="T6"/>
                <a:gd fmla="*/ 0 h 197" name="T7"/>
                <a:gd fmla="*/ 109444 w 288" name="T8"/>
                <a:gd fmla="*/ 123406 h 197" name="T9"/>
                <a:gd fmla="*/ 59697 w 288" name="T10"/>
                <a:gd fmla="*/ 258755 h 197" name="T11"/>
                <a:gd fmla="*/ 13929 w 288" name="T12"/>
                <a:gd fmla="*/ 292592 h 197" name="T13"/>
                <a:gd fmla="*/ 13929 w 288" name="T14"/>
                <a:gd fmla="*/ 392113 h 197" name="T15"/>
                <a:gd fmla="*/ 39798 w 288" name="T16"/>
                <a:gd fmla="*/ 392113 h 197" name="T17"/>
                <a:gd fmla="*/ 49747 w 288" name="T18"/>
                <a:gd fmla="*/ 288611 h 197" name="T19"/>
                <a:gd fmla="*/ 286544 w 288" name="T20"/>
                <a:gd fmla="*/ 103502 h 197" name="T21"/>
                <a:gd fmla="*/ 523340 w 288" name="T22"/>
                <a:gd fmla="*/ 288611 h 197" name="T23"/>
                <a:gd fmla="*/ 533289 w 288" name="T24"/>
                <a:gd fmla="*/ 392113 h 197" name="T25"/>
                <a:gd fmla="*/ 557168 w 288" name="T26"/>
                <a:gd fmla="*/ 392113 h 197" name="T27"/>
                <a:gd fmla="*/ 557168 w 288" name="T28"/>
                <a:gd fmla="*/ 292592 h 197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b" l="0" r="r" t="0"/>
              <a:pathLst>
                <a:path h="197" w="288">
                  <a:moveTo>
                    <a:pt x="280" y="147"/>
                  </a:moveTo>
                  <a:cubicBezTo>
                    <a:pt x="279" y="138"/>
                    <a:pt x="258" y="130"/>
                    <a:pt x="258" y="130"/>
                  </a:cubicBezTo>
                  <a:cubicBezTo>
                    <a:pt x="258" y="130"/>
                    <a:pt x="241" y="82"/>
                    <a:pt x="232" y="62"/>
                  </a:cubicBezTo>
                  <a:cubicBezTo>
                    <a:pt x="224" y="41"/>
                    <a:pt x="144" y="0"/>
                    <a:pt x="144" y="0"/>
                  </a:cubicBezTo>
                  <a:cubicBezTo>
                    <a:pt x="144" y="0"/>
                    <a:pt x="64" y="41"/>
                    <a:pt x="55" y="62"/>
                  </a:cubicBezTo>
                  <a:cubicBezTo>
                    <a:pt x="46" y="82"/>
                    <a:pt x="30" y="130"/>
                    <a:pt x="30" y="130"/>
                  </a:cubicBezTo>
                  <a:cubicBezTo>
                    <a:pt x="30" y="130"/>
                    <a:pt x="8" y="138"/>
                    <a:pt x="7" y="147"/>
                  </a:cubicBezTo>
                  <a:cubicBezTo>
                    <a:pt x="6" y="155"/>
                    <a:pt x="0" y="197"/>
                    <a:pt x="7" y="197"/>
                  </a:cubicBezTo>
                  <a:cubicBezTo>
                    <a:pt x="15" y="197"/>
                    <a:pt x="20" y="197"/>
                    <a:pt x="20" y="197"/>
                  </a:cubicBezTo>
                  <a:cubicBezTo>
                    <a:pt x="25" y="145"/>
                    <a:pt x="25" y="145"/>
                    <a:pt x="25" y="145"/>
                  </a:cubicBezTo>
                  <a:cubicBezTo>
                    <a:pt x="25" y="145"/>
                    <a:pt x="103" y="52"/>
                    <a:pt x="144" y="52"/>
                  </a:cubicBezTo>
                  <a:cubicBezTo>
                    <a:pt x="184" y="52"/>
                    <a:pt x="263" y="145"/>
                    <a:pt x="263" y="145"/>
                  </a:cubicBezTo>
                  <a:cubicBezTo>
                    <a:pt x="268" y="197"/>
                    <a:pt x="268" y="197"/>
                    <a:pt x="268" y="197"/>
                  </a:cubicBezTo>
                  <a:cubicBezTo>
                    <a:pt x="268" y="197"/>
                    <a:pt x="273" y="197"/>
                    <a:pt x="280" y="197"/>
                  </a:cubicBezTo>
                  <a:cubicBezTo>
                    <a:pt x="288" y="197"/>
                    <a:pt x="282" y="155"/>
                    <a:pt x="280" y="147"/>
                  </a:cubicBezTo>
                  <a:close/>
                </a:path>
              </a:pathLst>
            </a:custGeom>
            <a:solidFill>
              <a:srgbClr val="FCCFA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175" name="Freeform 419"/>
            <p:cNvSpPr/>
            <p:nvPr/>
          </p:nvSpPr>
          <p:spPr bwMode="auto">
            <a:xfrm>
              <a:off x="9210675" y="5673494"/>
              <a:ext cx="314325" cy="588963"/>
            </a:xfrm>
            <a:custGeom>
              <a:gdLst>
                <a:gd fmla="*/ 161141 w 158" name="T0"/>
                <a:gd fmla="*/ 55713 h 296" name="T1"/>
                <a:gd fmla="*/ 161141 w 158" name="T2"/>
                <a:gd fmla="*/ 55713 h 296" name="T3"/>
                <a:gd fmla="*/ 9947 w 158" name="T4"/>
                <a:gd fmla="*/ 208923 h 296" name="T5"/>
                <a:gd fmla="*/ 0 w 158" name="T6"/>
                <a:gd fmla="*/ 312389 h 296" name="T7"/>
                <a:gd fmla="*/ 23873 w 158" name="T8"/>
                <a:gd fmla="*/ 507384 h 296" name="T9"/>
                <a:gd fmla="*/ 246685 w 158" name="T10"/>
                <a:gd fmla="*/ 588963 h 296" name="T11"/>
                <a:gd fmla="*/ 246685 w 158" name="T12"/>
                <a:gd fmla="*/ 55713 h 296" name="T13"/>
                <a:gd fmla="*/ 314325 w 158" name="T14"/>
                <a:gd fmla="*/ 0 h 296" name="T15"/>
                <a:gd fmla="*/ 161141 w 158" name="T16"/>
                <a:gd fmla="*/ 55713 h 29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96" w="158">
                  <a:moveTo>
                    <a:pt x="81" y="28"/>
                  </a:moveTo>
                  <a:cubicBezTo>
                    <a:pt x="81" y="28"/>
                    <a:pt x="81" y="28"/>
                    <a:pt x="81" y="28"/>
                  </a:cubicBezTo>
                  <a:cubicBezTo>
                    <a:pt x="39" y="55"/>
                    <a:pt x="5" y="105"/>
                    <a:pt x="5" y="105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1" y="224"/>
                    <a:pt x="12" y="255"/>
                  </a:cubicBezTo>
                  <a:cubicBezTo>
                    <a:pt x="24" y="285"/>
                    <a:pt x="117" y="296"/>
                    <a:pt x="124" y="296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4" y="16"/>
                    <a:pt x="158" y="0"/>
                    <a:pt x="158" y="0"/>
                  </a:cubicBezTo>
                  <a:cubicBezTo>
                    <a:pt x="115" y="4"/>
                    <a:pt x="84" y="27"/>
                    <a:pt x="81" y="28"/>
                  </a:cubicBezTo>
                  <a:close/>
                </a:path>
              </a:pathLst>
            </a:custGeom>
            <a:solidFill>
              <a:srgbClr val="AF3C2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176" name="Freeform 420"/>
            <p:cNvSpPr/>
            <p:nvPr/>
          </p:nvSpPr>
          <p:spPr bwMode="auto">
            <a:xfrm>
              <a:off x="7932738" y="5016269"/>
              <a:ext cx="508000" cy="949325"/>
            </a:xfrm>
            <a:custGeom>
              <a:gdLst>
                <a:gd fmla="*/ 0 w 255" name="T0"/>
                <a:gd fmla="*/ 370177 h 477" name="T1"/>
                <a:gd fmla="*/ 310776 w 255" name="T2"/>
                <a:gd fmla="*/ 370177 h 477" name="T3"/>
                <a:gd fmla="*/ 193239 w 255" name="T4"/>
                <a:gd fmla="*/ 73637 h 477" name="T5"/>
                <a:gd fmla="*/ 324722 w 255" name="T6"/>
                <a:gd fmla="*/ 0 h 477" name="T7"/>
                <a:gd fmla="*/ 502024 w 255" name="T8"/>
                <a:gd fmla="*/ 356246 h 477" name="T9"/>
                <a:gd fmla="*/ 494055 w 255" name="T10"/>
                <a:gd fmla="*/ 696570 h 477" name="T11"/>
                <a:gd fmla="*/ 316753 w 255" name="T12"/>
                <a:gd fmla="*/ 943354 h 477" name="T13"/>
                <a:gd fmla="*/ 278902 w 255" name="T14"/>
                <a:gd fmla="*/ 943354 h 477" name="T15"/>
                <a:gd fmla="*/ 103592 w 255" name="T16"/>
                <a:gd fmla="*/ 628903 h 477" name="T17"/>
                <a:gd fmla="*/ 0 w 255" name="T18"/>
                <a:gd fmla="*/ 370177 h 477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477" w="255">
                  <a:moveTo>
                    <a:pt x="0" y="186"/>
                  </a:moveTo>
                  <a:cubicBezTo>
                    <a:pt x="156" y="186"/>
                    <a:pt x="156" y="186"/>
                    <a:pt x="156" y="186"/>
                  </a:cubicBezTo>
                  <a:cubicBezTo>
                    <a:pt x="156" y="186"/>
                    <a:pt x="100" y="38"/>
                    <a:pt x="97" y="37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249" y="171"/>
                    <a:pt x="252" y="179"/>
                  </a:cubicBezTo>
                  <a:cubicBezTo>
                    <a:pt x="254" y="186"/>
                    <a:pt x="255" y="338"/>
                    <a:pt x="248" y="350"/>
                  </a:cubicBezTo>
                  <a:cubicBezTo>
                    <a:pt x="241" y="363"/>
                    <a:pt x="168" y="472"/>
                    <a:pt x="159" y="474"/>
                  </a:cubicBezTo>
                  <a:cubicBezTo>
                    <a:pt x="149" y="477"/>
                    <a:pt x="140" y="474"/>
                    <a:pt x="140" y="474"/>
                  </a:cubicBezTo>
                  <a:cubicBezTo>
                    <a:pt x="52" y="316"/>
                    <a:pt x="52" y="316"/>
                    <a:pt x="52" y="316"/>
                  </a:cubicBezTo>
                  <a:lnTo>
                    <a:pt x="0" y="186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177" name="Freeform 421"/>
            <p:cNvSpPr/>
            <p:nvPr/>
          </p:nvSpPr>
          <p:spPr bwMode="auto">
            <a:xfrm>
              <a:off x="8239125" y="5536969"/>
              <a:ext cx="44450" cy="160338"/>
            </a:xfrm>
            <a:custGeom>
              <a:gdLst>
                <a:gd fmla="*/ 18184 w 22" name="T0"/>
                <a:gd fmla="*/ 160338 h 80" name="T1"/>
                <a:gd fmla="*/ 0 w 22" name="T2"/>
                <a:gd fmla="*/ 64135 h 80" name="T3"/>
                <a:gd fmla="*/ 0 w 22" name="T4"/>
                <a:gd fmla="*/ 34072 h 80" name="T5"/>
                <a:gd fmla="*/ 18184 w 22" name="T6"/>
                <a:gd fmla="*/ 96203 h 80" name="T7"/>
                <a:gd fmla="*/ 28286 w 22" name="T8"/>
                <a:gd fmla="*/ 0 h 80" name="T9"/>
                <a:gd fmla="*/ 18184 w 22" name="T10"/>
                <a:gd fmla="*/ 160338 h 8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80" w="22">
                  <a:moveTo>
                    <a:pt x="9" y="8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6" y="55"/>
                    <a:pt x="9" y="48"/>
                  </a:cubicBezTo>
                  <a:cubicBezTo>
                    <a:pt x="11" y="42"/>
                    <a:pt x="14" y="0"/>
                    <a:pt x="14" y="0"/>
                  </a:cubicBezTo>
                  <a:cubicBezTo>
                    <a:pt x="14" y="0"/>
                    <a:pt x="22" y="56"/>
                    <a:pt x="9" y="8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178" name="Freeform 422"/>
            <p:cNvSpPr/>
            <p:nvPr/>
          </p:nvSpPr>
          <p:spPr bwMode="auto">
            <a:xfrm>
              <a:off x="8212138" y="5386157"/>
              <a:ext cx="55562" cy="279400"/>
            </a:xfrm>
            <a:custGeom>
              <a:gdLst>
                <a:gd fmla="*/ 31750 w 35" name="T0"/>
                <a:gd fmla="*/ 0 h 176" name="T1"/>
                <a:gd fmla="*/ 55562 w 35" name="T2"/>
                <a:gd fmla="*/ 163513 h 176" name="T3"/>
                <a:gd fmla="*/ 55562 w 35" name="T4"/>
                <a:gd fmla="*/ 279400 h 176" name="T5"/>
                <a:gd fmla="*/ 31750 w 35" name="T6"/>
                <a:gd fmla="*/ 231775 h 176" name="T7"/>
                <a:gd fmla="*/ 0 w 35" name="T8"/>
                <a:gd fmla="*/ 0 h 176" name="T9"/>
                <a:gd fmla="*/ 31750 w 35" name="T10"/>
                <a:gd fmla="*/ 0 h 17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76" w="35">
                  <a:moveTo>
                    <a:pt x="20" y="0"/>
                  </a:moveTo>
                  <a:lnTo>
                    <a:pt x="35" y="103"/>
                  </a:lnTo>
                  <a:lnTo>
                    <a:pt x="35" y="176"/>
                  </a:lnTo>
                  <a:lnTo>
                    <a:pt x="20" y="146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179" name="Freeform 423"/>
            <p:cNvSpPr/>
            <p:nvPr/>
          </p:nvSpPr>
          <p:spPr bwMode="auto">
            <a:xfrm>
              <a:off x="8121650" y="4995632"/>
              <a:ext cx="131762" cy="90488"/>
            </a:xfrm>
            <a:custGeom>
              <a:gdLst>
                <a:gd fmla="*/ 7937 w 83" name="T0"/>
                <a:gd fmla="*/ 90488 h 57" name="T1"/>
                <a:gd fmla="*/ 0 w 83" name="T2"/>
                <a:gd fmla="*/ 68263 h 57" name="T3"/>
                <a:gd fmla="*/ 103187 w 83" name="T4"/>
                <a:gd fmla="*/ 9525 h 57" name="T5"/>
                <a:gd fmla="*/ 122237 w 83" name="T6"/>
                <a:gd fmla="*/ 0 h 57" name="T7"/>
                <a:gd fmla="*/ 131762 w 83" name="T8"/>
                <a:gd fmla="*/ 22225 h 57" name="T9"/>
                <a:gd fmla="*/ 7937 w 83" name="T10"/>
                <a:gd fmla="*/ 90488 h 5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57" w="83">
                  <a:moveTo>
                    <a:pt x="5" y="57"/>
                  </a:moveTo>
                  <a:lnTo>
                    <a:pt x="0" y="43"/>
                  </a:lnTo>
                  <a:lnTo>
                    <a:pt x="65" y="6"/>
                  </a:lnTo>
                  <a:lnTo>
                    <a:pt x="77" y="0"/>
                  </a:lnTo>
                  <a:lnTo>
                    <a:pt x="83" y="14"/>
                  </a:lnTo>
                  <a:lnTo>
                    <a:pt x="5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180" name="Freeform 424"/>
            <p:cNvSpPr/>
            <p:nvPr/>
          </p:nvSpPr>
          <p:spPr bwMode="auto">
            <a:xfrm>
              <a:off x="8013700" y="4698769"/>
              <a:ext cx="206375" cy="355600"/>
            </a:xfrm>
            <a:custGeom>
              <a:gdLst>
                <a:gd fmla="*/ 206375 w 103" name="T0"/>
                <a:gd fmla="*/ 309652 h 178" name="T1"/>
                <a:gd fmla="*/ 162295 w 103" name="T2"/>
                <a:gd fmla="*/ 207766 h 178" name="T3"/>
                <a:gd fmla="*/ 128233 w 103" name="T4"/>
                <a:gd fmla="*/ 55937 h 178" name="T5"/>
                <a:gd fmla="*/ 36066 w 103" name="T6"/>
                <a:gd fmla="*/ 7991 h 178" name="T7"/>
                <a:gd fmla="*/ 2004 w 103" name="T8"/>
                <a:gd fmla="*/ 131852 h 178" name="T9"/>
                <a:gd fmla="*/ 38069 w 103" name="T10"/>
                <a:gd fmla="*/ 267699 h 178" name="T11"/>
                <a:gd fmla="*/ 108197 w 103" name="T12"/>
                <a:gd fmla="*/ 329629 h 178" name="T13"/>
                <a:gd fmla="*/ 124226 w 103" name="T14"/>
                <a:gd fmla="*/ 355600 h 178" name="T15"/>
                <a:gd fmla="*/ 206375 w 103" name="T16"/>
                <a:gd fmla="*/ 309652 h 17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78" w="103">
                  <a:moveTo>
                    <a:pt x="103" y="155"/>
                  </a:moveTo>
                  <a:cubicBezTo>
                    <a:pt x="102" y="151"/>
                    <a:pt x="81" y="108"/>
                    <a:pt x="81" y="104"/>
                  </a:cubicBezTo>
                  <a:cubicBezTo>
                    <a:pt x="81" y="101"/>
                    <a:pt x="69" y="33"/>
                    <a:pt x="64" y="28"/>
                  </a:cubicBezTo>
                  <a:cubicBezTo>
                    <a:pt x="59" y="23"/>
                    <a:pt x="24" y="0"/>
                    <a:pt x="18" y="4"/>
                  </a:cubicBezTo>
                  <a:cubicBezTo>
                    <a:pt x="12" y="9"/>
                    <a:pt x="0" y="57"/>
                    <a:pt x="1" y="66"/>
                  </a:cubicBezTo>
                  <a:cubicBezTo>
                    <a:pt x="2" y="75"/>
                    <a:pt x="13" y="127"/>
                    <a:pt x="19" y="134"/>
                  </a:cubicBezTo>
                  <a:cubicBezTo>
                    <a:pt x="26" y="142"/>
                    <a:pt x="49" y="163"/>
                    <a:pt x="54" y="165"/>
                  </a:cubicBezTo>
                  <a:cubicBezTo>
                    <a:pt x="58" y="167"/>
                    <a:pt x="62" y="178"/>
                    <a:pt x="62" y="178"/>
                  </a:cubicBezTo>
                  <a:lnTo>
                    <a:pt x="103" y="155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181" name="Freeform 425"/>
            <p:cNvSpPr/>
            <p:nvPr/>
          </p:nvSpPr>
          <p:spPr bwMode="auto">
            <a:xfrm>
              <a:off x="7932738" y="5689369"/>
              <a:ext cx="246062" cy="566738"/>
            </a:xfrm>
            <a:custGeom>
              <a:gdLst>
                <a:gd fmla="*/ 0 w 124" name="T0"/>
                <a:gd fmla="*/ 566738 h 285" name="T1"/>
                <a:gd fmla="*/ 220265 w 124" name="T2"/>
                <a:gd fmla="*/ 483219 h 285" name="T3"/>
                <a:gd fmla="*/ 246062 w 124" name="T4"/>
                <a:gd fmla="*/ 288340 h 285" name="T5"/>
                <a:gd fmla="*/ 236140 w 124" name="T6"/>
                <a:gd fmla="*/ 184936 h 285" name="T7"/>
                <a:gd fmla="*/ 0 w 124" name="T8"/>
                <a:gd fmla="*/ 0 h 285" name="T9"/>
                <a:gd fmla="*/ 0 w 124" name="T10"/>
                <a:gd fmla="*/ 566738 h 285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285" w="124">
                  <a:moveTo>
                    <a:pt x="0" y="285"/>
                  </a:moveTo>
                  <a:cubicBezTo>
                    <a:pt x="6" y="285"/>
                    <a:pt x="100" y="273"/>
                    <a:pt x="111" y="243"/>
                  </a:cubicBezTo>
                  <a:cubicBezTo>
                    <a:pt x="123" y="212"/>
                    <a:pt x="124" y="145"/>
                    <a:pt x="124" y="145"/>
                  </a:cubicBezTo>
                  <a:cubicBezTo>
                    <a:pt x="119" y="93"/>
                    <a:pt x="119" y="93"/>
                    <a:pt x="119" y="93"/>
                  </a:cubicBezTo>
                  <a:cubicBezTo>
                    <a:pt x="119" y="93"/>
                    <a:pt x="60" y="6"/>
                    <a:pt x="0" y="0"/>
                  </a:cubicBezTo>
                  <a:lnTo>
                    <a:pt x="0" y="285"/>
                  </a:lnTo>
                  <a:close/>
                </a:path>
              </a:pathLst>
            </a:custGeom>
            <a:solidFill>
              <a:srgbClr val="7F4B2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182" name="Freeform 426"/>
            <p:cNvSpPr/>
            <p:nvPr/>
          </p:nvSpPr>
          <p:spPr bwMode="auto">
            <a:xfrm>
              <a:off x="7424738" y="5016269"/>
              <a:ext cx="508000" cy="949325"/>
            </a:xfrm>
            <a:custGeom>
              <a:gdLst>
                <a:gd fmla="*/ 508000 w 255" name="T0"/>
                <a:gd fmla="*/ 370177 h 477" name="T1"/>
                <a:gd fmla="*/ 197224 w 255" name="T2"/>
                <a:gd fmla="*/ 370177 h 477" name="T3"/>
                <a:gd fmla="*/ 314761 w 255" name="T4"/>
                <a:gd fmla="*/ 73637 h 477" name="T5"/>
                <a:gd fmla="*/ 183278 w 255" name="T6"/>
                <a:gd fmla="*/ 0 h 477" name="T7"/>
                <a:gd fmla="*/ 5976 w 255" name="T8"/>
                <a:gd fmla="*/ 356246 h 477" name="T9"/>
                <a:gd fmla="*/ 13945 w 255" name="T10"/>
                <a:gd fmla="*/ 696570 h 477" name="T11"/>
                <a:gd fmla="*/ 191247 w 255" name="T12"/>
                <a:gd fmla="*/ 943354 h 477" name="T13"/>
                <a:gd fmla="*/ 229098 w 255" name="T14"/>
                <a:gd fmla="*/ 943354 h 477" name="T15"/>
                <a:gd fmla="*/ 404408 w 255" name="T16"/>
                <a:gd fmla="*/ 628903 h 477" name="T17"/>
                <a:gd fmla="*/ 508000 w 255" name="T18"/>
                <a:gd fmla="*/ 370177 h 477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477" w="255">
                  <a:moveTo>
                    <a:pt x="255" y="186"/>
                  </a:moveTo>
                  <a:cubicBezTo>
                    <a:pt x="99" y="186"/>
                    <a:pt x="99" y="186"/>
                    <a:pt x="99" y="186"/>
                  </a:cubicBezTo>
                  <a:cubicBezTo>
                    <a:pt x="99" y="186"/>
                    <a:pt x="155" y="38"/>
                    <a:pt x="158" y="37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0"/>
                    <a:pt x="6" y="171"/>
                    <a:pt x="3" y="179"/>
                  </a:cubicBezTo>
                  <a:cubicBezTo>
                    <a:pt x="1" y="186"/>
                    <a:pt x="0" y="338"/>
                    <a:pt x="7" y="350"/>
                  </a:cubicBezTo>
                  <a:cubicBezTo>
                    <a:pt x="14" y="363"/>
                    <a:pt x="87" y="472"/>
                    <a:pt x="96" y="474"/>
                  </a:cubicBezTo>
                  <a:cubicBezTo>
                    <a:pt x="106" y="477"/>
                    <a:pt x="115" y="474"/>
                    <a:pt x="115" y="474"/>
                  </a:cubicBezTo>
                  <a:cubicBezTo>
                    <a:pt x="203" y="316"/>
                    <a:pt x="203" y="316"/>
                    <a:pt x="203" y="316"/>
                  </a:cubicBezTo>
                  <a:lnTo>
                    <a:pt x="255" y="186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183" name="Freeform 427"/>
            <p:cNvSpPr/>
            <p:nvPr/>
          </p:nvSpPr>
          <p:spPr bwMode="auto">
            <a:xfrm>
              <a:off x="7583488" y="5536969"/>
              <a:ext cx="42862" cy="160338"/>
            </a:xfrm>
            <a:custGeom>
              <a:gdLst>
                <a:gd fmla="*/ 24493 w 21" name="T0"/>
                <a:gd fmla="*/ 160338 h 80" name="T1"/>
                <a:gd fmla="*/ 42862 w 21" name="T2"/>
                <a:gd fmla="*/ 64135 h 80" name="T3"/>
                <a:gd fmla="*/ 42862 w 21" name="T4"/>
                <a:gd fmla="*/ 34072 h 80" name="T5"/>
                <a:gd fmla="*/ 24493 w 21" name="T6"/>
                <a:gd fmla="*/ 96203 h 80" name="T7"/>
                <a:gd fmla="*/ 14287 w 21" name="T8"/>
                <a:gd fmla="*/ 0 h 80" name="T9"/>
                <a:gd fmla="*/ 24493 w 21" name="T10"/>
                <a:gd fmla="*/ 160338 h 8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80" w="21">
                  <a:moveTo>
                    <a:pt x="12" y="80"/>
                  </a:moveTo>
                  <a:cubicBezTo>
                    <a:pt x="21" y="32"/>
                    <a:pt x="21" y="32"/>
                    <a:pt x="21" y="32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15" y="55"/>
                    <a:pt x="12" y="48"/>
                  </a:cubicBezTo>
                  <a:cubicBezTo>
                    <a:pt x="10" y="42"/>
                    <a:pt x="7" y="0"/>
                    <a:pt x="7" y="0"/>
                  </a:cubicBezTo>
                  <a:cubicBezTo>
                    <a:pt x="7" y="0"/>
                    <a:pt x="0" y="56"/>
                    <a:pt x="12" y="8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184" name="Freeform 428"/>
            <p:cNvSpPr/>
            <p:nvPr/>
          </p:nvSpPr>
          <p:spPr bwMode="auto">
            <a:xfrm>
              <a:off x="7599363" y="5386157"/>
              <a:ext cx="53975" cy="279400"/>
            </a:xfrm>
            <a:custGeom>
              <a:gdLst>
                <a:gd fmla="*/ 22225 w 34" name="T0"/>
                <a:gd fmla="*/ 0 h 176" name="T1"/>
                <a:gd fmla="*/ 0 w 34" name="T2"/>
                <a:gd fmla="*/ 163513 h 176" name="T3"/>
                <a:gd fmla="*/ 0 w 34" name="T4"/>
                <a:gd fmla="*/ 279400 h 176" name="T5"/>
                <a:gd fmla="*/ 22225 w 34" name="T6"/>
                <a:gd fmla="*/ 231775 h 176" name="T7"/>
                <a:gd fmla="*/ 53975 w 34" name="T8"/>
                <a:gd fmla="*/ 0 h 176" name="T9"/>
                <a:gd fmla="*/ 22225 w 34" name="T10"/>
                <a:gd fmla="*/ 0 h 17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76" w="34">
                  <a:moveTo>
                    <a:pt x="14" y="0"/>
                  </a:moveTo>
                  <a:lnTo>
                    <a:pt x="0" y="103"/>
                  </a:lnTo>
                  <a:lnTo>
                    <a:pt x="0" y="176"/>
                  </a:lnTo>
                  <a:lnTo>
                    <a:pt x="14" y="146"/>
                  </a:lnTo>
                  <a:lnTo>
                    <a:pt x="3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185" name="Freeform 429"/>
            <p:cNvSpPr/>
            <p:nvPr/>
          </p:nvSpPr>
          <p:spPr bwMode="auto">
            <a:xfrm>
              <a:off x="7612063" y="4995632"/>
              <a:ext cx="133350" cy="90488"/>
            </a:xfrm>
            <a:custGeom>
              <a:gdLst>
                <a:gd fmla="*/ 123825 w 84" name="T0"/>
                <a:gd fmla="*/ 90488 h 57" name="T1"/>
                <a:gd fmla="*/ 133350 w 84" name="T2"/>
                <a:gd fmla="*/ 68263 h 57" name="T3"/>
                <a:gd fmla="*/ 28575 w 84" name="T4"/>
                <a:gd fmla="*/ 9525 h 57" name="T5"/>
                <a:gd fmla="*/ 9525 w 84" name="T6"/>
                <a:gd fmla="*/ 0 h 57" name="T7"/>
                <a:gd fmla="*/ 0 w 84" name="T8"/>
                <a:gd fmla="*/ 22225 h 57" name="T9"/>
                <a:gd fmla="*/ 123825 w 84" name="T10"/>
                <a:gd fmla="*/ 90488 h 5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57" w="84">
                  <a:moveTo>
                    <a:pt x="78" y="57"/>
                  </a:moveTo>
                  <a:lnTo>
                    <a:pt x="84" y="43"/>
                  </a:lnTo>
                  <a:lnTo>
                    <a:pt x="18" y="6"/>
                  </a:lnTo>
                  <a:lnTo>
                    <a:pt x="6" y="0"/>
                  </a:lnTo>
                  <a:lnTo>
                    <a:pt x="0" y="14"/>
                  </a:lnTo>
                  <a:lnTo>
                    <a:pt x="78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186" name="Freeform 430"/>
            <p:cNvSpPr/>
            <p:nvPr/>
          </p:nvSpPr>
          <p:spPr bwMode="auto">
            <a:xfrm>
              <a:off x="7645400" y="4698769"/>
              <a:ext cx="206375" cy="355600"/>
            </a:xfrm>
            <a:custGeom>
              <a:gdLst>
                <a:gd fmla="*/ 0 w 103" name="T0"/>
                <a:gd fmla="*/ 309652 h 178" name="T1"/>
                <a:gd fmla="*/ 46084 w 103" name="T2"/>
                <a:gd fmla="*/ 207766 h 178" name="T3"/>
                <a:gd fmla="*/ 78142 w 103" name="T4"/>
                <a:gd fmla="*/ 55937 h 178" name="T5"/>
                <a:gd fmla="*/ 170309 w 103" name="T6"/>
                <a:gd fmla="*/ 7991 h 178" name="T7"/>
                <a:gd fmla="*/ 204371 w 103" name="T8"/>
                <a:gd fmla="*/ 131852 h 178" name="T9"/>
                <a:gd fmla="*/ 168306 w 103" name="T10"/>
                <a:gd fmla="*/ 267699 h 178" name="T11"/>
                <a:gd fmla="*/ 100182 w 103" name="T12"/>
                <a:gd fmla="*/ 329629 h 178" name="T13"/>
                <a:gd fmla="*/ 82149 w 103" name="T14"/>
                <a:gd fmla="*/ 355600 h 178" name="T15"/>
                <a:gd fmla="*/ 0 w 103" name="T16"/>
                <a:gd fmla="*/ 309652 h 17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78" w="103">
                  <a:moveTo>
                    <a:pt x="0" y="155"/>
                  </a:moveTo>
                  <a:cubicBezTo>
                    <a:pt x="1" y="151"/>
                    <a:pt x="23" y="108"/>
                    <a:pt x="23" y="104"/>
                  </a:cubicBezTo>
                  <a:cubicBezTo>
                    <a:pt x="23" y="101"/>
                    <a:pt x="34" y="33"/>
                    <a:pt x="39" y="28"/>
                  </a:cubicBezTo>
                  <a:cubicBezTo>
                    <a:pt x="44" y="23"/>
                    <a:pt x="79" y="0"/>
                    <a:pt x="85" y="4"/>
                  </a:cubicBezTo>
                  <a:cubicBezTo>
                    <a:pt x="91" y="9"/>
                    <a:pt x="103" y="57"/>
                    <a:pt x="102" y="66"/>
                  </a:cubicBezTo>
                  <a:cubicBezTo>
                    <a:pt x="101" y="75"/>
                    <a:pt x="90" y="127"/>
                    <a:pt x="84" y="134"/>
                  </a:cubicBezTo>
                  <a:cubicBezTo>
                    <a:pt x="77" y="142"/>
                    <a:pt x="54" y="163"/>
                    <a:pt x="50" y="165"/>
                  </a:cubicBezTo>
                  <a:cubicBezTo>
                    <a:pt x="45" y="167"/>
                    <a:pt x="41" y="178"/>
                    <a:pt x="41" y="178"/>
                  </a:cubicBezTo>
                  <a:lnTo>
                    <a:pt x="0" y="155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187" name="Freeform 431"/>
            <p:cNvSpPr/>
            <p:nvPr/>
          </p:nvSpPr>
          <p:spPr bwMode="auto">
            <a:xfrm>
              <a:off x="7810500" y="5386157"/>
              <a:ext cx="242887" cy="303213"/>
            </a:xfrm>
            <a:custGeom>
              <a:gdLst>
                <a:gd fmla="*/ 121444 w 122" name="T0"/>
                <a:gd fmla="*/ 0 h 152" name="T1"/>
                <a:gd fmla="*/ 0 w 122" name="T2"/>
                <a:gd fmla="*/ 303213 h 152" name="T3"/>
                <a:gd fmla="*/ 121444 w 122" name="T4"/>
                <a:gd fmla="*/ 261322 h 152" name="T5"/>
                <a:gd fmla="*/ 242887 w 122" name="T6"/>
                <a:gd fmla="*/ 303213 h 152" name="T7"/>
                <a:gd fmla="*/ 121444 w 122" name="T8"/>
                <a:gd fmla="*/ 0 h 15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52" w="122">
                  <a:moveTo>
                    <a:pt x="61" y="0"/>
                  </a:moveTo>
                  <a:cubicBezTo>
                    <a:pt x="61" y="0"/>
                    <a:pt x="12" y="122"/>
                    <a:pt x="0" y="152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122" y="152"/>
                    <a:pt x="122" y="152"/>
                    <a:pt x="122" y="152"/>
                  </a:cubicBezTo>
                  <a:cubicBezTo>
                    <a:pt x="110" y="122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188" name="Freeform 432"/>
            <p:cNvSpPr/>
            <p:nvPr/>
          </p:nvSpPr>
          <p:spPr bwMode="auto">
            <a:xfrm>
              <a:off x="7645400" y="5586182"/>
              <a:ext cx="574675" cy="392113"/>
            </a:xfrm>
            <a:custGeom>
              <a:gdLst>
                <a:gd fmla="*/ 560707 w 288" name="T0"/>
                <a:gd fmla="*/ 292592 h 197" name="T1"/>
                <a:gd fmla="*/ 514813 w 288" name="T2"/>
                <a:gd fmla="*/ 258755 h 197" name="T3"/>
                <a:gd fmla="*/ 464928 w 288" name="T4"/>
                <a:gd fmla="*/ 123406 h 197" name="T5"/>
                <a:gd fmla="*/ 287338 w 288" name="T6"/>
                <a:gd fmla="*/ 0 h 197" name="T7"/>
                <a:gd fmla="*/ 109747 w 288" name="T8"/>
                <a:gd fmla="*/ 123406 h 197" name="T9"/>
                <a:gd fmla="*/ 59862 w 288" name="T10"/>
                <a:gd fmla="*/ 258755 h 197" name="T11"/>
                <a:gd fmla="*/ 13968 w 288" name="T12"/>
                <a:gd fmla="*/ 292592 h 197" name="T13"/>
                <a:gd fmla="*/ 13968 w 288" name="T14"/>
                <a:gd fmla="*/ 392113 h 197" name="T15"/>
                <a:gd fmla="*/ 39908 w 288" name="T16"/>
                <a:gd fmla="*/ 392113 h 197" name="T17"/>
                <a:gd fmla="*/ 49885 w 288" name="T18"/>
                <a:gd fmla="*/ 288611 h 197" name="T19"/>
                <a:gd fmla="*/ 287338 w 288" name="T20"/>
                <a:gd fmla="*/ 103502 h 197" name="T21"/>
                <a:gd fmla="*/ 524790 w 288" name="T22"/>
                <a:gd fmla="*/ 288611 h 197" name="T23"/>
                <a:gd fmla="*/ 534767 w 288" name="T24"/>
                <a:gd fmla="*/ 392113 h 197" name="T25"/>
                <a:gd fmla="*/ 560707 w 288" name="T26"/>
                <a:gd fmla="*/ 392113 h 197" name="T27"/>
                <a:gd fmla="*/ 560707 w 288" name="T28"/>
                <a:gd fmla="*/ 292592 h 197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b" l="0" r="r" t="0"/>
              <a:pathLst>
                <a:path h="197" w="288">
                  <a:moveTo>
                    <a:pt x="281" y="147"/>
                  </a:moveTo>
                  <a:cubicBezTo>
                    <a:pt x="279" y="138"/>
                    <a:pt x="258" y="130"/>
                    <a:pt x="258" y="130"/>
                  </a:cubicBezTo>
                  <a:cubicBezTo>
                    <a:pt x="258" y="130"/>
                    <a:pt x="242" y="82"/>
                    <a:pt x="233" y="62"/>
                  </a:cubicBezTo>
                  <a:cubicBezTo>
                    <a:pt x="224" y="42"/>
                    <a:pt x="144" y="0"/>
                    <a:pt x="144" y="0"/>
                  </a:cubicBezTo>
                  <a:cubicBezTo>
                    <a:pt x="144" y="0"/>
                    <a:pt x="64" y="42"/>
                    <a:pt x="55" y="62"/>
                  </a:cubicBezTo>
                  <a:cubicBezTo>
                    <a:pt x="47" y="82"/>
                    <a:pt x="30" y="130"/>
                    <a:pt x="30" y="130"/>
                  </a:cubicBezTo>
                  <a:cubicBezTo>
                    <a:pt x="30" y="130"/>
                    <a:pt x="9" y="138"/>
                    <a:pt x="7" y="147"/>
                  </a:cubicBezTo>
                  <a:cubicBezTo>
                    <a:pt x="6" y="156"/>
                    <a:pt x="0" y="197"/>
                    <a:pt x="7" y="197"/>
                  </a:cubicBezTo>
                  <a:cubicBezTo>
                    <a:pt x="15" y="197"/>
                    <a:pt x="20" y="197"/>
                    <a:pt x="20" y="197"/>
                  </a:cubicBezTo>
                  <a:cubicBezTo>
                    <a:pt x="25" y="145"/>
                    <a:pt x="25" y="145"/>
                    <a:pt x="25" y="145"/>
                  </a:cubicBezTo>
                  <a:cubicBezTo>
                    <a:pt x="25" y="145"/>
                    <a:pt x="104" y="52"/>
                    <a:pt x="144" y="52"/>
                  </a:cubicBezTo>
                  <a:cubicBezTo>
                    <a:pt x="185" y="52"/>
                    <a:pt x="263" y="145"/>
                    <a:pt x="263" y="145"/>
                  </a:cubicBezTo>
                  <a:cubicBezTo>
                    <a:pt x="268" y="197"/>
                    <a:pt x="268" y="197"/>
                    <a:pt x="268" y="197"/>
                  </a:cubicBezTo>
                  <a:cubicBezTo>
                    <a:pt x="268" y="197"/>
                    <a:pt x="273" y="197"/>
                    <a:pt x="281" y="197"/>
                  </a:cubicBezTo>
                  <a:cubicBezTo>
                    <a:pt x="288" y="197"/>
                    <a:pt x="282" y="156"/>
                    <a:pt x="281" y="147"/>
                  </a:cubicBezTo>
                  <a:close/>
                </a:path>
              </a:pathLst>
            </a:custGeom>
            <a:solidFill>
              <a:srgbClr val="FCCFA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189" name="Freeform 433"/>
            <p:cNvSpPr/>
            <p:nvPr/>
          </p:nvSpPr>
          <p:spPr bwMode="auto">
            <a:xfrm>
              <a:off x="7685088" y="5665557"/>
              <a:ext cx="315912" cy="590550"/>
            </a:xfrm>
            <a:custGeom>
              <a:gdLst>
                <a:gd fmla="*/ 161955 w 158" name="T0"/>
                <a:gd fmla="*/ 55675 h 297" name="T1"/>
                <a:gd fmla="*/ 161955 w 158" name="T2"/>
                <a:gd fmla="*/ 55675 h 297" name="T3"/>
                <a:gd fmla="*/ 9997 w 158" name="T4"/>
                <a:gd fmla="*/ 208780 h 297" name="T5"/>
                <a:gd fmla="*/ 0 w 158" name="T6"/>
                <a:gd fmla="*/ 312176 h 297" name="T7"/>
                <a:gd fmla="*/ 25993 w 158" name="T8"/>
                <a:gd fmla="*/ 507038 h 297" name="T9"/>
                <a:gd fmla="*/ 247931 w 158" name="T10"/>
                <a:gd fmla="*/ 590550 h 297" name="T11"/>
                <a:gd fmla="*/ 247931 w 158" name="T12"/>
                <a:gd fmla="*/ 55675 h 297" name="T13"/>
                <a:gd fmla="*/ 315912 w 158" name="T14"/>
                <a:gd fmla="*/ 0 h 297" name="T15"/>
                <a:gd fmla="*/ 161955 w 158" name="T16"/>
                <a:gd fmla="*/ 55675 h 29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97" w="158">
                  <a:moveTo>
                    <a:pt x="81" y="28"/>
                  </a:moveTo>
                  <a:cubicBezTo>
                    <a:pt x="81" y="28"/>
                    <a:pt x="81" y="28"/>
                    <a:pt x="81" y="28"/>
                  </a:cubicBezTo>
                  <a:cubicBezTo>
                    <a:pt x="39" y="55"/>
                    <a:pt x="5" y="105"/>
                    <a:pt x="5" y="105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1" y="224"/>
                    <a:pt x="13" y="255"/>
                  </a:cubicBezTo>
                  <a:cubicBezTo>
                    <a:pt x="24" y="285"/>
                    <a:pt x="118" y="297"/>
                    <a:pt x="124" y="297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4" y="16"/>
                    <a:pt x="158" y="0"/>
                    <a:pt x="158" y="0"/>
                  </a:cubicBezTo>
                  <a:cubicBezTo>
                    <a:pt x="115" y="4"/>
                    <a:pt x="84" y="27"/>
                    <a:pt x="81" y="28"/>
                  </a:cubicBezTo>
                  <a:close/>
                </a:path>
              </a:pathLst>
            </a:custGeom>
            <a:solidFill>
              <a:srgbClr val="6E3D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190" name="Rectangle 434"/>
            <p:cNvSpPr>
              <a:spLocks noChangeArrowheads="1"/>
            </p:cNvSpPr>
            <p:nvPr/>
          </p:nvSpPr>
          <p:spPr bwMode="auto">
            <a:xfrm>
              <a:off x="10706100" y="4543194"/>
              <a:ext cx="849312" cy="577850"/>
            </a:xfrm>
            <a:prstGeom prst="rect">
              <a:avLst/>
            </a:pr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48191" name="Rectangle 435"/>
            <p:cNvSpPr>
              <a:spLocks noChangeArrowheads="1"/>
            </p:cNvSpPr>
            <p:nvPr/>
          </p:nvSpPr>
          <p:spPr bwMode="auto">
            <a:xfrm>
              <a:off x="10706100" y="4543194"/>
              <a:ext cx="849312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48192" name="Freeform 436"/>
            <p:cNvSpPr>
              <a:spLocks noEditPoints="1"/>
            </p:cNvSpPr>
            <p:nvPr/>
          </p:nvSpPr>
          <p:spPr bwMode="auto">
            <a:xfrm>
              <a:off x="10702925" y="4540019"/>
              <a:ext cx="855662" cy="585788"/>
            </a:xfrm>
            <a:custGeom>
              <a:gdLst>
                <a:gd fmla="*/ 847725 w 539" name="T0"/>
                <a:gd fmla="*/ 7938 h 369" name="T1"/>
                <a:gd fmla="*/ 847725 w 539" name="T2"/>
                <a:gd fmla="*/ 577850 h 369" name="T3"/>
                <a:gd fmla="*/ 7937 w 539" name="T4"/>
                <a:gd fmla="*/ 577850 h 369" name="T5"/>
                <a:gd fmla="*/ 7937 w 539" name="T6"/>
                <a:gd fmla="*/ 7938 h 369" name="T7"/>
                <a:gd fmla="*/ 847725 w 539" name="T8"/>
                <a:gd fmla="*/ 7938 h 369" name="T9"/>
                <a:gd fmla="*/ 855662 w 539" name="T10"/>
                <a:gd fmla="*/ 0 h 369" name="T11"/>
                <a:gd fmla="*/ 847725 w 539" name="T12"/>
                <a:gd fmla="*/ 0 h 369" name="T13"/>
                <a:gd fmla="*/ 7937 w 539" name="T14"/>
                <a:gd fmla="*/ 0 h 369" name="T15"/>
                <a:gd fmla="*/ 0 w 539" name="T16"/>
                <a:gd fmla="*/ 0 h 369" name="T17"/>
                <a:gd fmla="*/ 0 w 539" name="T18"/>
                <a:gd fmla="*/ 7938 h 369" name="T19"/>
                <a:gd fmla="*/ 0 w 539" name="T20"/>
                <a:gd fmla="*/ 577850 h 369" name="T21"/>
                <a:gd fmla="*/ 0 w 539" name="T22"/>
                <a:gd fmla="*/ 585788 h 369" name="T23"/>
                <a:gd fmla="*/ 7937 w 539" name="T24"/>
                <a:gd fmla="*/ 585788 h 369" name="T25"/>
                <a:gd fmla="*/ 847725 w 539" name="T26"/>
                <a:gd fmla="*/ 585788 h 369" name="T27"/>
                <a:gd fmla="*/ 855662 w 539" name="T28"/>
                <a:gd fmla="*/ 585788 h 369" name="T29"/>
                <a:gd fmla="*/ 855662 w 539" name="T30"/>
                <a:gd fmla="*/ 577850 h 369" name="T31"/>
                <a:gd fmla="*/ 855662 w 539" name="T32"/>
                <a:gd fmla="*/ 7938 h 369" name="T33"/>
                <a:gd fmla="*/ 855662 w 539" name="T34"/>
                <a:gd fmla="*/ 0 h 369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b" l="0" r="r" t="0"/>
              <a:pathLst>
                <a:path h="369" w="539">
                  <a:moveTo>
                    <a:pt x="534" y="5"/>
                  </a:moveTo>
                  <a:lnTo>
                    <a:pt x="534" y="364"/>
                  </a:lnTo>
                  <a:lnTo>
                    <a:pt x="5" y="364"/>
                  </a:lnTo>
                  <a:lnTo>
                    <a:pt x="5" y="5"/>
                  </a:lnTo>
                  <a:lnTo>
                    <a:pt x="534" y="5"/>
                  </a:lnTo>
                  <a:close/>
                  <a:moveTo>
                    <a:pt x="539" y="0"/>
                  </a:moveTo>
                  <a:lnTo>
                    <a:pt x="534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364"/>
                  </a:lnTo>
                  <a:lnTo>
                    <a:pt x="0" y="369"/>
                  </a:lnTo>
                  <a:lnTo>
                    <a:pt x="5" y="369"/>
                  </a:lnTo>
                  <a:lnTo>
                    <a:pt x="534" y="369"/>
                  </a:lnTo>
                  <a:lnTo>
                    <a:pt x="539" y="369"/>
                  </a:lnTo>
                  <a:lnTo>
                    <a:pt x="539" y="364"/>
                  </a:lnTo>
                  <a:lnTo>
                    <a:pt x="539" y="5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193" name="Freeform 437"/>
            <p:cNvSpPr>
              <a:spLocks noEditPoints="1"/>
            </p:cNvSpPr>
            <p:nvPr/>
          </p:nvSpPr>
          <p:spPr bwMode="auto">
            <a:xfrm>
              <a:off x="10702925" y="4540019"/>
              <a:ext cx="855662" cy="585788"/>
            </a:xfrm>
            <a:custGeom>
              <a:gdLst>
                <a:gd fmla="*/ 847725 w 539" name="T0"/>
                <a:gd fmla="*/ 7938 h 369" name="T1"/>
                <a:gd fmla="*/ 847725 w 539" name="T2"/>
                <a:gd fmla="*/ 577850 h 369" name="T3"/>
                <a:gd fmla="*/ 7937 w 539" name="T4"/>
                <a:gd fmla="*/ 577850 h 369" name="T5"/>
                <a:gd fmla="*/ 7937 w 539" name="T6"/>
                <a:gd fmla="*/ 7938 h 369" name="T7"/>
                <a:gd fmla="*/ 847725 w 539" name="T8"/>
                <a:gd fmla="*/ 7938 h 369" name="T9"/>
                <a:gd fmla="*/ 855662 w 539" name="T10"/>
                <a:gd fmla="*/ 0 h 369" name="T11"/>
                <a:gd fmla="*/ 847725 w 539" name="T12"/>
                <a:gd fmla="*/ 0 h 369" name="T13"/>
                <a:gd fmla="*/ 7937 w 539" name="T14"/>
                <a:gd fmla="*/ 0 h 369" name="T15"/>
                <a:gd fmla="*/ 0 w 539" name="T16"/>
                <a:gd fmla="*/ 0 h 369" name="T17"/>
                <a:gd fmla="*/ 0 w 539" name="T18"/>
                <a:gd fmla="*/ 7938 h 369" name="T19"/>
                <a:gd fmla="*/ 0 w 539" name="T20"/>
                <a:gd fmla="*/ 577850 h 369" name="T21"/>
                <a:gd fmla="*/ 0 w 539" name="T22"/>
                <a:gd fmla="*/ 585788 h 369" name="T23"/>
                <a:gd fmla="*/ 7937 w 539" name="T24"/>
                <a:gd fmla="*/ 585788 h 369" name="T25"/>
                <a:gd fmla="*/ 847725 w 539" name="T26"/>
                <a:gd fmla="*/ 585788 h 369" name="T27"/>
                <a:gd fmla="*/ 855662 w 539" name="T28"/>
                <a:gd fmla="*/ 585788 h 369" name="T29"/>
                <a:gd fmla="*/ 855662 w 539" name="T30"/>
                <a:gd fmla="*/ 577850 h 369" name="T31"/>
                <a:gd fmla="*/ 855662 w 539" name="T32"/>
                <a:gd fmla="*/ 7938 h 369" name="T33"/>
                <a:gd fmla="*/ 855662 w 539" name="T34"/>
                <a:gd fmla="*/ 0 h 369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b" l="0" r="r" t="0"/>
              <a:pathLst>
                <a:path h="369" w="539">
                  <a:moveTo>
                    <a:pt x="534" y="5"/>
                  </a:moveTo>
                  <a:lnTo>
                    <a:pt x="534" y="364"/>
                  </a:lnTo>
                  <a:lnTo>
                    <a:pt x="5" y="364"/>
                  </a:lnTo>
                  <a:lnTo>
                    <a:pt x="5" y="5"/>
                  </a:lnTo>
                  <a:lnTo>
                    <a:pt x="534" y="5"/>
                  </a:lnTo>
                  <a:moveTo>
                    <a:pt x="539" y="0"/>
                  </a:moveTo>
                  <a:lnTo>
                    <a:pt x="534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364"/>
                  </a:lnTo>
                  <a:lnTo>
                    <a:pt x="0" y="369"/>
                  </a:lnTo>
                  <a:lnTo>
                    <a:pt x="5" y="369"/>
                  </a:lnTo>
                  <a:lnTo>
                    <a:pt x="534" y="369"/>
                  </a:lnTo>
                  <a:lnTo>
                    <a:pt x="539" y="369"/>
                  </a:lnTo>
                  <a:lnTo>
                    <a:pt x="539" y="364"/>
                  </a:lnTo>
                  <a:lnTo>
                    <a:pt x="539" y="5"/>
                  </a:lnTo>
                  <a:lnTo>
                    <a:pt x="5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194" name="Freeform 438"/>
            <p:cNvSpPr/>
            <p:nvPr/>
          </p:nvSpPr>
          <p:spPr bwMode="auto">
            <a:xfrm>
              <a:off x="10725150" y="4563832"/>
              <a:ext cx="404812" cy="525463"/>
            </a:xfrm>
            <a:custGeom>
              <a:gdLst>
                <a:gd fmla="*/ 349250 w 204" name="T0"/>
                <a:gd fmla="*/ 0 h 264" name="T1"/>
                <a:gd fmla="*/ 0 w 204" name="T2"/>
                <a:gd fmla="*/ 0 h 264" name="T3"/>
                <a:gd fmla="*/ 0 w 204" name="T4"/>
                <a:gd fmla="*/ 525463 h 264" name="T5"/>
                <a:gd fmla="*/ 404812 w 204" name="T6"/>
                <a:gd fmla="*/ 525463 h 264" name="T7"/>
                <a:gd fmla="*/ 404812 w 204" name="T8"/>
                <a:gd fmla="*/ 39808 h 264" name="T9"/>
                <a:gd fmla="*/ 349250 w 204" name="T10"/>
                <a:gd fmla="*/ 0 h 264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264" w="204">
                  <a:moveTo>
                    <a:pt x="17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204" y="264"/>
                    <a:pt x="204" y="264"/>
                    <a:pt x="204" y="264"/>
                  </a:cubicBezTo>
                  <a:cubicBezTo>
                    <a:pt x="204" y="20"/>
                    <a:pt x="204" y="20"/>
                    <a:pt x="204" y="20"/>
                  </a:cubicBezTo>
                  <a:cubicBezTo>
                    <a:pt x="204" y="1"/>
                    <a:pt x="176" y="0"/>
                    <a:pt x="176" y="0"/>
                  </a:cubicBezTo>
                </a:path>
              </a:pathLst>
            </a:custGeom>
            <a:solidFill>
              <a:srgbClr val="F9F9F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195" name="Freeform 439"/>
            <p:cNvSpPr/>
            <p:nvPr/>
          </p:nvSpPr>
          <p:spPr bwMode="auto">
            <a:xfrm>
              <a:off x="11129962" y="4563832"/>
              <a:ext cx="406400" cy="525463"/>
            </a:xfrm>
            <a:custGeom>
              <a:gdLst>
                <a:gd fmla="*/ 55780 w 204" name="T0"/>
                <a:gd fmla="*/ 0 h 264" name="T1"/>
                <a:gd fmla="*/ 406400 w 204" name="T2"/>
                <a:gd fmla="*/ 0 h 264" name="T3"/>
                <a:gd fmla="*/ 406400 w 204" name="T4"/>
                <a:gd fmla="*/ 525463 h 264" name="T5"/>
                <a:gd fmla="*/ 0 w 204" name="T6"/>
                <a:gd fmla="*/ 525463 h 264" name="T7"/>
                <a:gd fmla="*/ 0 w 204" name="T8"/>
                <a:gd fmla="*/ 39808 h 264" name="T9"/>
                <a:gd fmla="*/ 55780 w 204" name="T10"/>
                <a:gd fmla="*/ 0 h 264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264" w="204">
                  <a:moveTo>
                    <a:pt x="28" y="0"/>
                  </a:moveTo>
                  <a:cubicBezTo>
                    <a:pt x="204" y="0"/>
                    <a:pt x="204" y="0"/>
                    <a:pt x="204" y="0"/>
                  </a:cubicBezTo>
                  <a:cubicBezTo>
                    <a:pt x="204" y="264"/>
                    <a:pt x="204" y="264"/>
                    <a:pt x="204" y="264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"/>
                    <a:pt x="28" y="0"/>
                    <a:pt x="28" y="0"/>
                  </a:cubicBezTo>
                </a:path>
              </a:pathLst>
            </a:custGeom>
            <a:solidFill>
              <a:srgbClr val="F9F9F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196" name="Freeform 440"/>
            <p:cNvSpPr/>
            <p:nvPr/>
          </p:nvSpPr>
          <p:spPr bwMode="auto">
            <a:xfrm>
              <a:off x="10725150" y="4563832"/>
              <a:ext cx="404812" cy="525463"/>
            </a:xfrm>
            <a:custGeom>
              <a:gdLst>
                <a:gd fmla="*/ 349250 w 204" name="T0"/>
                <a:gd fmla="*/ 0 h 264" name="T1"/>
                <a:gd fmla="*/ 349250 w 204" name="T2"/>
                <a:gd fmla="*/ 491626 h 264" name="T3"/>
                <a:gd fmla="*/ 11906 w 204" name="T4"/>
                <a:gd fmla="*/ 491626 h 264" name="T5"/>
                <a:gd fmla="*/ 11906 w 204" name="T6"/>
                <a:gd fmla="*/ 0 h 264" name="T7"/>
                <a:gd fmla="*/ 0 w 204" name="T8"/>
                <a:gd fmla="*/ 0 h 264" name="T9"/>
                <a:gd fmla="*/ 0 w 204" name="T10"/>
                <a:gd fmla="*/ 525463 h 264" name="T11"/>
                <a:gd fmla="*/ 404812 w 204" name="T12"/>
                <a:gd fmla="*/ 525463 h 264" name="T13"/>
                <a:gd fmla="*/ 404812 w 204" name="T14"/>
                <a:gd fmla="*/ 39808 h 264" name="T15"/>
                <a:gd fmla="*/ 349250 w 204" name="T16"/>
                <a:gd fmla="*/ 0 h 264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64" w="204">
                  <a:moveTo>
                    <a:pt x="176" y="0"/>
                  </a:moveTo>
                  <a:cubicBezTo>
                    <a:pt x="176" y="247"/>
                    <a:pt x="176" y="247"/>
                    <a:pt x="176" y="247"/>
                  </a:cubicBezTo>
                  <a:cubicBezTo>
                    <a:pt x="6" y="247"/>
                    <a:pt x="6" y="247"/>
                    <a:pt x="6" y="24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204" y="264"/>
                    <a:pt x="204" y="264"/>
                    <a:pt x="204" y="264"/>
                  </a:cubicBezTo>
                  <a:cubicBezTo>
                    <a:pt x="204" y="20"/>
                    <a:pt x="204" y="20"/>
                    <a:pt x="204" y="20"/>
                  </a:cubicBezTo>
                  <a:cubicBezTo>
                    <a:pt x="204" y="20"/>
                    <a:pt x="204" y="0"/>
                    <a:pt x="176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197" name="Freeform 441"/>
            <p:cNvSpPr>
              <a:spLocks noEditPoints="1"/>
            </p:cNvSpPr>
            <p:nvPr/>
          </p:nvSpPr>
          <p:spPr bwMode="auto">
            <a:xfrm>
              <a:off x="11129962" y="4563832"/>
              <a:ext cx="57150" cy="39688"/>
            </a:xfrm>
            <a:custGeom>
              <a:gdLst>
                <a:gd fmla="*/ 0 w 28" name="T0"/>
                <a:gd fmla="*/ 39688 h 20" name="T1"/>
                <a:gd fmla="*/ 0 w 28" name="T2"/>
                <a:gd fmla="*/ 39688 h 20" name="T3"/>
                <a:gd fmla="*/ 0 w 28" name="T4"/>
                <a:gd fmla="*/ 39688 h 20" name="T5"/>
                <a:gd fmla="*/ 0 w 28" name="T6"/>
                <a:gd fmla="*/ 39688 h 20" name="T7"/>
                <a:gd fmla="*/ 57150 w 28" name="T8"/>
                <a:gd fmla="*/ 0 h 20" name="T9"/>
                <a:gd fmla="*/ 10205 w 28" name="T10"/>
                <a:gd fmla="*/ 15875 h 20" name="T11"/>
                <a:gd fmla="*/ 57150 w 28" name="T12"/>
                <a:gd fmla="*/ 0 h 20" name="T13"/>
                <a:gd fmla="*/ 57150 w 28" name="T14"/>
                <a:gd fmla="*/ 0 h 20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20" w="28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28" y="0"/>
                  </a:moveTo>
                  <a:cubicBezTo>
                    <a:pt x="15" y="0"/>
                    <a:pt x="9" y="4"/>
                    <a:pt x="5" y="8"/>
                  </a:cubicBezTo>
                  <a:cubicBezTo>
                    <a:pt x="13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74899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198" name="Freeform 442"/>
            <p:cNvSpPr/>
            <p:nvPr/>
          </p:nvSpPr>
          <p:spPr bwMode="auto">
            <a:xfrm>
              <a:off x="11129962" y="4563832"/>
              <a:ext cx="406400" cy="525463"/>
            </a:xfrm>
            <a:custGeom>
              <a:gdLst>
                <a:gd fmla="*/ 406400 w 204" name="T0"/>
                <a:gd fmla="*/ 0 h 264" name="T1"/>
                <a:gd fmla="*/ 394447 w 204" name="T2"/>
                <a:gd fmla="*/ 0 h 264" name="T3"/>
                <a:gd fmla="*/ 394447 w 204" name="T4"/>
                <a:gd fmla="*/ 491626 h 264" name="T5"/>
                <a:gd fmla="*/ 55780 w 204" name="T6"/>
                <a:gd fmla="*/ 491626 h 264" name="T7"/>
                <a:gd fmla="*/ 55780 w 204" name="T8"/>
                <a:gd fmla="*/ 0 h 264" name="T9"/>
                <a:gd fmla="*/ 9961 w 204" name="T10"/>
                <a:gd fmla="*/ 15923 h 264" name="T11"/>
                <a:gd fmla="*/ 0 w 204" name="T12"/>
                <a:gd fmla="*/ 39808 h 264" name="T13"/>
                <a:gd fmla="*/ 0 w 204" name="T14"/>
                <a:gd fmla="*/ 39808 h 264" name="T15"/>
                <a:gd fmla="*/ 0 w 204" name="T16"/>
                <a:gd fmla="*/ 525463 h 264" name="T17"/>
                <a:gd fmla="*/ 406400 w 204" name="T18"/>
                <a:gd fmla="*/ 525463 h 264" name="T19"/>
                <a:gd fmla="*/ 406400 w 204" name="T20"/>
                <a:gd fmla="*/ 0 h 264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264" w="204">
                  <a:moveTo>
                    <a:pt x="204" y="0"/>
                  </a:moveTo>
                  <a:cubicBezTo>
                    <a:pt x="198" y="0"/>
                    <a:pt x="198" y="0"/>
                    <a:pt x="198" y="0"/>
                  </a:cubicBezTo>
                  <a:cubicBezTo>
                    <a:pt x="198" y="247"/>
                    <a:pt x="198" y="247"/>
                    <a:pt x="198" y="247"/>
                  </a:cubicBezTo>
                  <a:cubicBezTo>
                    <a:pt x="28" y="247"/>
                    <a:pt x="28" y="247"/>
                    <a:pt x="28" y="24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13" y="0"/>
                    <a:pt x="5" y="8"/>
                  </a:cubicBezTo>
                  <a:cubicBezTo>
                    <a:pt x="0" y="13"/>
                    <a:pt x="0" y="19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204" y="264"/>
                    <a:pt x="204" y="264"/>
                    <a:pt x="204" y="264"/>
                  </a:cubicBezTo>
                  <a:cubicBezTo>
                    <a:pt x="204" y="0"/>
                    <a:pt x="204" y="0"/>
                    <a:pt x="204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199" name="Freeform 443"/>
            <p:cNvSpPr/>
            <p:nvPr/>
          </p:nvSpPr>
          <p:spPr bwMode="auto">
            <a:xfrm>
              <a:off x="10725150" y="5055957"/>
              <a:ext cx="404812" cy="33338"/>
            </a:xfrm>
            <a:custGeom>
              <a:gdLst>
                <a:gd fmla="*/ 0 w 204" name="T0"/>
                <a:gd fmla="*/ 33338 h 17" name="T1"/>
                <a:gd fmla="*/ 11906 w 204" name="T2"/>
                <a:gd fmla="*/ 0 h 17" name="T3"/>
                <a:gd fmla="*/ 349250 w 204" name="T4"/>
                <a:gd fmla="*/ 0 h 17" name="T5"/>
                <a:gd fmla="*/ 404812 w 204" name="T6"/>
                <a:gd fmla="*/ 33338 h 17" name="T7"/>
                <a:gd fmla="*/ 0 w 204" name="T8"/>
                <a:gd fmla="*/ 33338 h 1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7" w="204">
                  <a:moveTo>
                    <a:pt x="0" y="17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0"/>
                    <a:pt x="197" y="4"/>
                    <a:pt x="204" y="17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00" name="Freeform 444"/>
            <p:cNvSpPr/>
            <p:nvPr/>
          </p:nvSpPr>
          <p:spPr bwMode="auto">
            <a:xfrm>
              <a:off x="11129962" y="5055957"/>
              <a:ext cx="406400" cy="33338"/>
            </a:xfrm>
            <a:custGeom>
              <a:gdLst>
                <a:gd fmla="*/ 406400 w 204" name="T0"/>
                <a:gd fmla="*/ 33338 h 17" name="T1"/>
                <a:gd fmla="*/ 394447 w 204" name="T2"/>
                <a:gd fmla="*/ 0 h 17" name="T3"/>
                <a:gd fmla="*/ 55780 w 204" name="T4"/>
                <a:gd fmla="*/ 0 h 17" name="T5"/>
                <a:gd fmla="*/ 0 w 204" name="T6"/>
                <a:gd fmla="*/ 33338 h 17" name="T7"/>
                <a:gd fmla="*/ 406400 w 204" name="T8"/>
                <a:gd fmla="*/ 33338 h 1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7" w="204">
                  <a:moveTo>
                    <a:pt x="204" y="17"/>
                  </a:moveTo>
                  <a:cubicBezTo>
                    <a:pt x="198" y="0"/>
                    <a:pt x="198" y="0"/>
                    <a:pt x="19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7" y="4"/>
                    <a:pt x="0" y="17"/>
                  </a:cubicBezTo>
                  <a:lnTo>
                    <a:pt x="204" y="17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01" name="Rectangle 445"/>
            <p:cNvSpPr>
              <a:spLocks noChangeArrowheads="1"/>
            </p:cNvSpPr>
            <p:nvPr/>
          </p:nvSpPr>
          <p:spPr bwMode="auto">
            <a:xfrm>
              <a:off x="11128375" y="4563832"/>
              <a:ext cx="4762" cy="539750"/>
            </a:xfrm>
            <a:prstGeom prst="rect">
              <a:avLst/>
            </a:prstGeom>
            <a:solidFill>
              <a:srgbClr val="43526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48202" name="Freeform 446"/>
            <p:cNvSpPr/>
            <p:nvPr/>
          </p:nvSpPr>
          <p:spPr bwMode="auto">
            <a:xfrm>
              <a:off x="11128375" y="4563832"/>
              <a:ext cx="4762" cy="539750"/>
            </a:xfrm>
            <a:custGeom>
              <a:gdLst>
                <a:gd fmla="*/ 4762 w 3" name="T0"/>
                <a:gd fmla="*/ 539750 h 340" name="T1"/>
                <a:gd fmla="*/ 4762 w 3" name="T2"/>
                <a:gd fmla="*/ 0 h 340" name="T3"/>
                <a:gd fmla="*/ 0 w 3" name="T4"/>
                <a:gd fmla="*/ 0 h 340" name="T5"/>
                <a:gd fmla="*/ 0 w 3" name="T6"/>
                <a:gd fmla="*/ 539750 h 34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340" w="3">
                  <a:moveTo>
                    <a:pt x="3" y="34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03" name="Freeform 447"/>
            <p:cNvSpPr/>
            <p:nvPr/>
          </p:nvSpPr>
          <p:spPr bwMode="auto">
            <a:xfrm>
              <a:off x="10750550" y="4597169"/>
              <a:ext cx="319087" cy="11113"/>
            </a:xfrm>
            <a:custGeom>
              <a:gdLst>
                <a:gd fmla="*/ 315098 w 160" name="T0"/>
                <a:gd fmla="*/ 0 h 5" name="T1"/>
                <a:gd fmla="*/ 3989 w 160" name="T2"/>
                <a:gd fmla="*/ 0 h 5" name="T3"/>
                <a:gd fmla="*/ 0 w 160" name="T4"/>
                <a:gd fmla="*/ 4445 h 5" name="T5"/>
                <a:gd fmla="*/ 0 w 160" name="T6"/>
                <a:gd fmla="*/ 6668 h 5" name="T7"/>
                <a:gd fmla="*/ 3989 w 160" name="T8"/>
                <a:gd fmla="*/ 11113 h 5" name="T9"/>
                <a:gd fmla="*/ 315098 w 160" name="T10"/>
                <a:gd fmla="*/ 11113 h 5" name="T11"/>
                <a:gd fmla="*/ 319087 w 160" name="T12"/>
                <a:gd fmla="*/ 6668 h 5" name="T13"/>
                <a:gd fmla="*/ 319087 w 160" name="T14"/>
                <a:gd fmla="*/ 4445 h 5" name="T15"/>
                <a:gd fmla="*/ 315098 w 160" name="T16"/>
                <a:gd fmla="*/ 0 h 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5" w="160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04" name="Freeform 448"/>
            <p:cNvSpPr/>
            <p:nvPr/>
          </p:nvSpPr>
          <p:spPr bwMode="auto">
            <a:xfrm>
              <a:off x="10750550" y="4625744"/>
              <a:ext cx="319087" cy="9525"/>
            </a:xfrm>
            <a:custGeom>
              <a:gdLst>
                <a:gd fmla="*/ 315098 w 160" name="T0"/>
                <a:gd fmla="*/ 0 h 5" name="T1"/>
                <a:gd fmla="*/ 3989 w 160" name="T2"/>
                <a:gd fmla="*/ 0 h 5" name="T3"/>
                <a:gd fmla="*/ 0 w 160" name="T4"/>
                <a:gd fmla="*/ 3810 h 5" name="T5"/>
                <a:gd fmla="*/ 0 w 160" name="T6"/>
                <a:gd fmla="*/ 5715 h 5" name="T7"/>
                <a:gd fmla="*/ 3989 w 160" name="T8"/>
                <a:gd fmla="*/ 9525 h 5" name="T9"/>
                <a:gd fmla="*/ 315098 w 160" name="T10"/>
                <a:gd fmla="*/ 9525 h 5" name="T11"/>
                <a:gd fmla="*/ 319087 w 160" name="T12"/>
                <a:gd fmla="*/ 5715 h 5" name="T13"/>
                <a:gd fmla="*/ 319087 w 160" name="T14"/>
                <a:gd fmla="*/ 3810 h 5" name="T15"/>
                <a:gd fmla="*/ 315098 w 160" name="T16"/>
                <a:gd fmla="*/ 0 h 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5" w="160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05" name="Freeform 449"/>
            <p:cNvSpPr/>
            <p:nvPr/>
          </p:nvSpPr>
          <p:spPr bwMode="auto">
            <a:xfrm>
              <a:off x="10750550" y="4655907"/>
              <a:ext cx="319087" cy="9525"/>
            </a:xfrm>
            <a:custGeom>
              <a:gdLst>
                <a:gd fmla="*/ 315098 w 160" name="T0"/>
                <a:gd fmla="*/ 0 h 5" name="T1"/>
                <a:gd fmla="*/ 3989 w 160" name="T2"/>
                <a:gd fmla="*/ 0 h 5" name="T3"/>
                <a:gd fmla="*/ 0 w 160" name="T4"/>
                <a:gd fmla="*/ 3810 h 5" name="T5"/>
                <a:gd fmla="*/ 0 w 160" name="T6"/>
                <a:gd fmla="*/ 5715 h 5" name="T7"/>
                <a:gd fmla="*/ 3989 w 160" name="T8"/>
                <a:gd fmla="*/ 9525 h 5" name="T9"/>
                <a:gd fmla="*/ 315098 w 160" name="T10"/>
                <a:gd fmla="*/ 9525 h 5" name="T11"/>
                <a:gd fmla="*/ 319087 w 160" name="T12"/>
                <a:gd fmla="*/ 5715 h 5" name="T13"/>
                <a:gd fmla="*/ 319087 w 160" name="T14"/>
                <a:gd fmla="*/ 3810 h 5" name="T15"/>
                <a:gd fmla="*/ 315098 w 160" name="T16"/>
                <a:gd fmla="*/ 0 h 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5" w="160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06" name="Freeform 450"/>
            <p:cNvSpPr/>
            <p:nvPr/>
          </p:nvSpPr>
          <p:spPr bwMode="auto">
            <a:xfrm>
              <a:off x="10750550" y="4682894"/>
              <a:ext cx="319087" cy="11113"/>
            </a:xfrm>
            <a:custGeom>
              <a:gdLst>
                <a:gd fmla="*/ 315098 w 160" name="T0"/>
                <a:gd fmla="*/ 0 h 5" name="T1"/>
                <a:gd fmla="*/ 3989 w 160" name="T2"/>
                <a:gd fmla="*/ 0 h 5" name="T3"/>
                <a:gd fmla="*/ 0 w 160" name="T4"/>
                <a:gd fmla="*/ 4445 h 5" name="T5"/>
                <a:gd fmla="*/ 0 w 160" name="T6"/>
                <a:gd fmla="*/ 6668 h 5" name="T7"/>
                <a:gd fmla="*/ 3989 w 160" name="T8"/>
                <a:gd fmla="*/ 11113 h 5" name="T9"/>
                <a:gd fmla="*/ 315098 w 160" name="T10"/>
                <a:gd fmla="*/ 11113 h 5" name="T11"/>
                <a:gd fmla="*/ 319087 w 160" name="T12"/>
                <a:gd fmla="*/ 6668 h 5" name="T13"/>
                <a:gd fmla="*/ 319087 w 160" name="T14"/>
                <a:gd fmla="*/ 4445 h 5" name="T15"/>
                <a:gd fmla="*/ 315098 w 160" name="T16"/>
                <a:gd fmla="*/ 0 h 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5" w="160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07" name="Freeform 451"/>
            <p:cNvSpPr/>
            <p:nvPr/>
          </p:nvSpPr>
          <p:spPr bwMode="auto">
            <a:xfrm>
              <a:off x="10750550" y="4713057"/>
              <a:ext cx="319087" cy="9525"/>
            </a:xfrm>
            <a:custGeom>
              <a:gdLst>
                <a:gd fmla="*/ 315098 w 160" name="T0"/>
                <a:gd fmla="*/ 0 h 5" name="T1"/>
                <a:gd fmla="*/ 3989 w 160" name="T2"/>
                <a:gd fmla="*/ 0 h 5" name="T3"/>
                <a:gd fmla="*/ 0 w 160" name="T4"/>
                <a:gd fmla="*/ 3810 h 5" name="T5"/>
                <a:gd fmla="*/ 0 w 160" name="T6"/>
                <a:gd fmla="*/ 5715 h 5" name="T7"/>
                <a:gd fmla="*/ 3989 w 160" name="T8"/>
                <a:gd fmla="*/ 9525 h 5" name="T9"/>
                <a:gd fmla="*/ 315098 w 160" name="T10"/>
                <a:gd fmla="*/ 9525 h 5" name="T11"/>
                <a:gd fmla="*/ 319087 w 160" name="T12"/>
                <a:gd fmla="*/ 5715 h 5" name="T13"/>
                <a:gd fmla="*/ 319087 w 160" name="T14"/>
                <a:gd fmla="*/ 3810 h 5" name="T15"/>
                <a:gd fmla="*/ 315098 w 160" name="T16"/>
                <a:gd fmla="*/ 0 h 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5" w="160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08" name="Freeform 452"/>
            <p:cNvSpPr/>
            <p:nvPr/>
          </p:nvSpPr>
          <p:spPr bwMode="auto">
            <a:xfrm>
              <a:off x="10750550" y="4741632"/>
              <a:ext cx="319087" cy="9525"/>
            </a:xfrm>
            <a:custGeom>
              <a:gdLst>
                <a:gd fmla="*/ 315098 w 160" name="T0"/>
                <a:gd fmla="*/ 0 h 5" name="T1"/>
                <a:gd fmla="*/ 3989 w 160" name="T2"/>
                <a:gd fmla="*/ 0 h 5" name="T3"/>
                <a:gd fmla="*/ 0 w 160" name="T4"/>
                <a:gd fmla="*/ 3810 h 5" name="T5"/>
                <a:gd fmla="*/ 0 w 160" name="T6"/>
                <a:gd fmla="*/ 5715 h 5" name="T7"/>
                <a:gd fmla="*/ 3989 w 160" name="T8"/>
                <a:gd fmla="*/ 9525 h 5" name="T9"/>
                <a:gd fmla="*/ 315098 w 160" name="T10"/>
                <a:gd fmla="*/ 9525 h 5" name="T11"/>
                <a:gd fmla="*/ 319087 w 160" name="T12"/>
                <a:gd fmla="*/ 5715 h 5" name="T13"/>
                <a:gd fmla="*/ 319087 w 160" name="T14"/>
                <a:gd fmla="*/ 3810 h 5" name="T15"/>
                <a:gd fmla="*/ 315098 w 160" name="T16"/>
                <a:gd fmla="*/ 0 h 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5" w="160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5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09" name="Freeform 453"/>
            <p:cNvSpPr/>
            <p:nvPr/>
          </p:nvSpPr>
          <p:spPr bwMode="auto">
            <a:xfrm>
              <a:off x="10750550" y="4770207"/>
              <a:ext cx="319087" cy="11113"/>
            </a:xfrm>
            <a:custGeom>
              <a:gdLst>
                <a:gd fmla="*/ 315098 w 160" name="T0"/>
                <a:gd fmla="*/ 0 h 5" name="T1"/>
                <a:gd fmla="*/ 3989 w 160" name="T2"/>
                <a:gd fmla="*/ 0 h 5" name="T3"/>
                <a:gd fmla="*/ 0 w 160" name="T4"/>
                <a:gd fmla="*/ 4445 h 5" name="T5"/>
                <a:gd fmla="*/ 0 w 160" name="T6"/>
                <a:gd fmla="*/ 6668 h 5" name="T7"/>
                <a:gd fmla="*/ 3989 w 160" name="T8"/>
                <a:gd fmla="*/ 11113 h 5" name="T9"/>
                <a:gd fmla="*/ 315098 w 160" name="T10"/>
                <a:gd fmla="*/ 11113 h 5" name="T11"/>
                <a:gd fmla="*/ 319087 w 160" name="T12"/>
                <a:gd fmla="*/ 6668 h 5" name="T13"/>
                <a:gd fmla="*/ 319087 w 160" name="T14"/>
                <a:gd fmla="*/ 4445 h 5" name="T15"/>
                <a:gd fmla="*/ 315098 w 160" name="T16"/>
                <a:gd fmla="*/ 0 h 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5" w="160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10" name="Freeform 454"/>
            <p:cNvSpPr/>
            <p:nvPr/>
          </p:nvSpPr>
          <p:spPr bwMode="auto">
            <a:xfrm>
              <a:off x="10750550" y="4798782"/>
              <a:ext cx="319087" cy="9525"/>
            </a:xfrm>
            <a:custGeom>
              <a:gdLst>
                <a:gd fmla="*/ 315098 w 160" name="T0"/>
                <a:gd fmla="*/ 0 h 5" name="T1"/>
                <a:gd fmla="*/ 3989 w 160" name="T2"/>
                <a:gd fmla="*/ 0 h 5" name="T3"/>
                <a:gd fmla="*/ 0 w 160" name="T4"/>
                <a:gd fmla="*/ 3810 h 5" name="T5"/>
                <a:gd fmla="*/ 0 w 160" name="T6"/>
                <a:gd fmla="*/ 5715 h 5" name="T7"/>
                <a:gd fmla="*/ 3989 w 160" name="T8"/>
                <a:gd fmla="*/ 9525 h 5" name="T9"/>
                <a:gd fmla="*/ 315098 w 160" name="T10"/>
                <a:gd fmla="*/ 9525 h 5" name="T11"/>
                <a:gd fmla="*/ 319087 w 160" name="T12"/>
                <a:gd fmla="*/ 5715 h 5" name="T13"/>
                <a:gd fmla="*/ 319087 w 160" name="T14"/>
                <a:gd fmla="*/ 3810 h 5" name="T15"/>
                <a:gd fmla="*/ 315098 w 160" name="T16"/>
                <a:gd fmla="*/ 0 h 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5" w="160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5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11" name="Freeform 455"/>
            <p:cNvSpPr/>
            <p:nvPr/>
          </p:nvSpPr>
          <p:spPr bwMode="auto">
            <a:xfrm>
              <a:off x="10750550" y="4828944"/>
              <a:ext cx="319087" cy="9525"/>
            </a:xfrm>
            <a:custGeom>
              <a:gdLst>
                <a:gd fmla="*/ 315098 w 160" name="T0"/>
                <a:gd fmla="*/ 0 h 5" name="T1"/>
                <a:gd fmla="*/ 3989 w 160" name="T2"/>
                <a:gd fmla="*/ 0 h 5" name="T3"/>
                <a:gd fmla="*/ 0 w 160" name="T4"/>
                <a:gd fmla="*/ 3810 h 5" name="T5"/>
                <a:gd fmla="*/ 0 w 160" name="T6"/>
                <a:gd fmla="*/ 5715 h 5" name="T7"/>
                <a:gd fmla="*/ 3989 w 160" name="T8"/>
                <a:gd fmla="*/ 9525 h 5" name="T9"/>
                <a:gd fmla="*/ 315098 w 160" name="T10"/>
                <a:gd fmla="*/ 9525 h 5" name="T11"/>
                <a:gd fmla="*/ 319087 w 160" name="T12"/>
                <a:gd fmla="*/ 5715 h 5" name="T13"/>
                <a:gd fmla="*/ 319087 w 160" name="T14"/>
                <a:gd fmla="*/ 3810 h 5" name="T15"/>
                <a:gd fmla="*/ 315098 w 160" name="T16"/>
                <a:gd fmla="*/ 0 h 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5" w="160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12" name="Freeform 456"/>
            <p:cNvSpPr/>
            <p:nvPr/>
          </p:nvSpPr>
          <p:spPr bwMode="auto">
            <a:xfrm>
              <a:off x="10750550" y="4855932"/>
              <a:ext cx="319087" cy="12700"/>
            </a:xfrm>
            <a:custGeom>
              <a:gdLst>
                <a:gd fmla="*/ 315098 w 160" name="T0"/>
                <a:gd fmla="*/ 0 h 6" name="T1"/>
                <a:gd fmla="*/ 3989 w 160" name="T2"/>
                <a:gd fmla="*/ 0 h 6" name="T3"/>
                <a:gd fmla="*/ 0 w 160" name="T4"/>
                <a:gd fmla="*/ 4233 h 6" name="T5"/>
                <a:gd fmla="*/ 0 w 160" name="T6"/>
                <a:gd fmla="*/ 6350 h 6" name="T7"/>
                <a:gd fmla="*/ 3989 w 160" name="T8"/>
                <a:gd fmla="*/ 12700 h 6" name="T9"/>
                <a:gd fmla="*/ 315098 w 160" name="T10"/>
                <a:gd fmla="*/ 12700 h 6" name="T11"/>
                <a:gd fmla="*/ 319087 w 160" name="T12"/>
                <a:gd fmla="*/ 6350 h 6" name="T13"/>
                <a:gd fmla="*/ 319087 w 160" name="T14"/>
                <a:gd fmla="*/ 4233 h 6" name="T15"/>
                <a:gd fmla="*/ 315098 w 160" name="T16"/>
                <a:gd fmla="*/ 0 h 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6" w="160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9" y="6"/>
                    <a:pt x="160" y="5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13" name="Freeform 457"/>
            <p:cNvSpPr/>
            <p:nvPr/>
          </p:nvSpPr>
          <p:spPr bwMode="auto">
            <a:xfrm>
              <a:off x="10750550" y="4886094"/>
              <a:ext cx="319087" cy="9525"/>
            </a:xfrm>
            <a:custGeom>
              <a:gdLst>
                <a:gd fmla="*/ 315098 w 160" name="T0"/>
                <a:gd fmla="*/ 0 h 5" name="T1"/>
                <a:gd fmla="*/ 3989 w 160" name="T2"/>
                <a:gd fmla="*/ 0 h 5" name="T3"/>
                <a:gd fmla="*/ 0 w 160" name="T4"/>
                <a:gd fmla="*/ 3810 h 5" name="T5"/>
                <a:gd fmla="*/ 0 w 160" name="T6"/>
                <a:gd fmla="*/ 5715 h 5" name="T7"/>
                <a:gd fmla="*/ 3989 w 160" name="T8"/>
                <a:gd fmla="*/ 9525 h 5" name="T9"/>
                <a:gd fmla="*/ 315098 w 160" name="T10"/>
                <a:gd fmla="*/ 9525 h 5" name="T11"/>
                <a:gd fmla="*/ 319087 w 160" name="T12"/>
                <a:gd fmla="*/ 5715 h 5" name="T13"/>
                <a:gd fmla="*/ 319087 w 160" name="T14"/>
                <a:gd fmla="*/ 3810 h 5" name="T15"/>
                <a:gd fmla="*/ 315098 w 160" name="T16"/>
                <a:gd fmla="*/ 0 h 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5" w="160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14" name="Freeform 458"/>
            <p:cNvSpPr/>
            <p:nvPr/>
          </p:nvSpPr>
          <p:spPr bwMode="auto">
            <a:xfrm>
              <a:off x="10750550" y="4914669"/>
              <a:ext cx="319087" cy="11113"/>
            </a:xfrm>
            <a:custGeom>
              <a:gdLst>
                <a:gd fmla="*/ 315098 w 160" name="T0"/>
                <a:gd fmla="*/ 0 h 6" name="T1"/>
                <a:gd fmla="*/ 3989 w 160" name="T2"/>
                <a:gd fmla="*/ 0 h 6" name="T3"/>
                <a:gd fmla="*/ 0 w 160" name="T4"/>
                <a:gd fmla="*/ 3704 h 6" name="T5"/>
                <a:gd fmla="*/ 0 w 160" name="T6"/>
                <a:gd fmla="*/ 7409 h 6" name="T7"/>
                <a:gd fmla="*/ 3989 w 160" name="T8"/>
                <a:gd fmla="*/ 11113 h 6" name="T9"/>
                <a:gd fmla="*/ 315098 w 160" name="T10"/>
                <a:gd fmla="*/ 11113 h 6" name="T11"/>
                <a:gd fmla="*/ 319087 w 160" name="T12"/>
                <a:gd fmla="*/ 7409 h 6" name="T13"/>
                <a:gd fmla="*/ 319087 w 160" name="T14"/>
                <a:gd fmla="*/ 3704 h 6" name="T15"/>
                <a:gd fmla="*/ 315098 w 160" name="T16"/>
                <a:gd fmla="*/ 0 h 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6" w="160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9" y="6"/>
                    <a:pt x="160" y="5"/>
                    <a:pt x="160" y="4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15" name="Freeform 459"/>
            <p:cNvSpPr/>
            <p:nvPr/>
          </p:nvSpPr>
          <p:spPr bwMode="auto">
            <a:xfrm>
              <a:off x="10750550" y="4944832"/>
              <a:ext cx="319087" cy="9525"/>
            </a:xfrm>
            <a:custGeom>
              <a:gdLst>
                <a:gd fmla="*/ 315098 w 160" name="T0"/>
                <a:gd fmla="*/ 0 h 5" name="T1"/>
                <a:gd fmla="*/ 3989 w 160" name="T2"/>
                <a:gd fmla="*/ 0 h 5" name="T3"/>
                <a:gd fmla="*/ 0 w 160" name="T4"/>
                <a:gd fmla="*/ 3810 h 5" name="T5"/>
                <a:gd fmla="*/ 0 w 160" name="T6"/>
                <a:gd fmla="*/ 5715 h 5" name="T7"/>
                <a:gd fmla="*/ 3989 w 160" name="T8"/>
                <a:gd fmla="*/ 9525 h 5" name="T9"/>
                <a:gd fmla="*/ 315098 w 160" name="T10"/>
                <a:gd fmla="*/ 9525 h 5" name="T11"/>
                <a:gd fmla="*/ 319087 w 160" name="T12"/>
                <a:gd fmla="*/ 5715 h 5" name="T13"/>
                <a:gd fmla="*/ 319087 w 160" name="T14"/>
                <a:gd fmla="*/ 3810 h 5" name="T15"/>
                <a:gd fmla="*/ 315098 w 160" name="T16"/>
                <a:gd fmla="*/ 0 h 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5" w="160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16" name="Freeform 460"/>
            <p:cNvSpPr/>
            <p:nvPr/>
          </p:nvSpPr>
          <p:spPr bwMode="auto">
            <a:xfrm>
              <a:off x="10750550" y="4973407"/>
              <a:ext cx="319087" cy="11113"/>
            </a:xfrm>
            <a:custGeom>
              <a:gdLst>
                <a:gd fmla="*/ 315098 w 160" name="T0"/>
                <a:gd fmla="*/ 0 h 5" name="T1"/>
                <a:gd fmla="*/ 3989 w 160" name="T2"/>
                <a:gd fmla="*/ 0 h 5" name="T3"/>
                <a:gd fmla="*/ 0 w 160" name="T4"/>
                <a:gd fmla="*/ 4445 h 5" name="T5"/>
                <a:gd fmla="*/ 0 w 160" name="T6"/>
                <a:gd fmla="*/ 6668 h 5" name="T7"/>
                <a:gd fmla="*/ 3989 w 160" name="T8"/>
                <a:gd fmla="*/ 11113 h 5" name="T9"/>
                <a:gd fmla="*/ 315098 w 160" name="T10"/>
                <a:gd fmla="*/ 11113 h 5" name="T11"/>
                <a:gd fmla="*/ 319087 w 160" name="T12"/>
                <a:gd fmla="*/ 6668 h 5" name="T13"/>
                <a:gd fmla="*/ 319087 w 160" name="T14"/>
                <a:gd fmla="*/ 4445 h 5" name="T15"/>
                <a:gd fmla="*/ 315098 w 160" name="T16"/>
                <a:gd fmla="*/ 0 h 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5" w="160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0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17" name="Freeform 461"/>
            <p:cNvSpPr/>
            <p:nvPr/>
          </p:nvSpPr>
          <p:spPr bwMode="auto">
            <a:xfrm>
              <a:off x="10750550" y="5001982"/>
              <a:ext cx="319087" cy="9525"/>
            </a:xfrm>
            <a:custGeom>
              <a:gdLst>
                <a:gd fmla="*/ 315098 w 160" name="T0"/>
                <a:gd fmla="*/ 0 h 5" name="T1"/>
                <a:gd fmla="*/ 3989 w 160" name="T2"/>
                <a:gd fmla="*/ 0 h 5" name="T3"/>
                <a:gd fmla="*/ 0 w 160" name="T4"/>
                <a:gd fmla="*/ 3810 h 5" name="T5"/>
                <a:gd fmla="*/ 0 w 160" name="T6"/>
                <a:gd fmla="*/ 5715 h 5" name="T7"/>
                <a:gd fmla="*/ 3989 w 160" name="T8"/>
                <a:gd fmla="*/ 9525 h 5" name="T9"/>
                <a:gd fmla="*/ 315098 w 160" name="T10"/>
                <a:gd fmla="*/ 9525 h 5" name="T11"/>
                <a:gd fmla="*/ 319087 w 160" name="T12"/>
                <a:gd fmla="*/ 5715 h 5" name="T13"/>
                <a:gd fmla="*/ 319087 w 160" name="T14"/>
                <a:gd fmla="*/ 3810 h 5" name="T15"/>
                <a:gd fmla="*/ 315098 w 160" name="T16"/>
                <a:gd fmla="*/ 0 h 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5" w="160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18" name="Freeform 462"/>
            <p:cNvSpPr/>
            <p:nvPr/>
          </p:nvSpPr>
          <p:spPr bwMode="auto">
            <a:xfrm>
              <a:off x="11195050" y="4595582"/>
              <a:ext cx="317500" cy="9525"/>
            </a:xfrm>
            <a:custGeom>
              <a:gdLst>
                <a:gd fmla="*/ 313531 w 160" name="T0"/>
                <a:gd fmla="*/ 0 h 5" name="T1"/>
                <a:gd fmla="*/ 3969 w 160" name="T2"/>
                <a:gd fmla="*/ 0 h 5" name="T3"/>
                <a:gd fmla="*/ 0 w 160" name="T4"/>
                <a:gd fmla="*/ 3810 h 5" name="T5"/>
                <a:gd fmla="*/ 0 w 160" name="T6"/>
                <a:gd fmla="*/ 5715 h 5" name="T7"/>
                <a:gd fmla="*/ 3969 w 160" name="T8"/>
                <a:gd fmla="*/ 9525 h 5" name="T9"/>
                <a:gd fmla="*/ 313531 w 160" name="T10"/>
                <a:gd fmla="*/ 9525 h 5" name="T11"/>
                <a:gd fmla="*/ 317500 w 160" name="T12"/>
                <a:gd fmla="*/ 5715 h 5" name="T13"/>
                <a:gd fmla="*/ 317500 w 160" name="T14"/>
                <a:gd fmla="*/ 3810 h 5" name="T15"/>
                <a:gd fmla="*/ 313531 w 160" name="T16"/>
                <a:gd fmla="*/ 0 h 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5" w="160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5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19" name="Freeform 463"/>
            <p:cNvSpPr/>
            <p:nvPr/>
          </p:nvSpPr>
          <p:spPr bwMode="auto">
            <a:xfrm>
              <a:off x="11195050" y="4625744"/>
              <a:ext cx="317500" cy="9525"/>
            </a:xfrm>
            <a:custGeom>
              <a:gdLst>
                <a:gd fmla="*/ 313531 w 160" name="T0"/>
                <a:gd fmla="*/ 0 h 5" name="T1"/>
                <a:gd fmla="*/ 3969 w 160" name="T2"/>
                <a:gd fmla="*/ 0 h 5" name="T3"/>
                <a:gd fmla="*/ 0 w 160" name="T4"/>
                <a:gd fmla="*/ 3810 h 5" name="T5"/>
                <a:gd fmla="*/ 0 w 160" name="T6"/>
                <a:gd fmla="*/ 5715 h 5" name="T7"/>
                <a:gd fmla="*/ 3969 w 160" name="T8"/>
                <a:gd fmla="*/ 9525 h 5" name="T9"/>
                <a:gd fmla="*/ 313531 w 160" name="T10"/>
                <a:gd fmla="*/ 9525 h 5" name="T11"/>
                <a:gd fmla="*/ 317500 w 160" name="T12"/>
                <a:gd fmla="*/ 5715 h 5" name="T13"/>
                <a:gd fmla="*/ 317500 w 160" name="T14"/>
                <a:gd fmla="*/ 3810 h 5" name="T15"/>
                <a:gd fmla="*/ 313531 w 160" name="T16"/>
                <a:gd fmla="*/ 0 h 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5" w="160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20" name="Freeform 464"/>
            <p:cNvSpPr/>
            <p:nvPr/>
          </p:nvSpPr>
          <p:spPr bwMode="auto">
            <a:xfrm>
              <a:off x="11195050" y="4652732"/>
              <a:ext cx="317500" cy="11113"/>
            </a:xfrm>
            <a:custGeom>
              <a:gdLst>
                <a:gd fmla="*/ 313531 w 160" name="T0"/>
                <a:gd fmla="*/ 0 h 5" name="T1"/>
                <a:gd fmla="*/ 3969 w 160" name="T2"/>
                <a:gd fmla="*/ 0 h 5" name="T3"/>
                <a:gd fmla="*/ 0 w 160" name="T4"/>
                <a:gd fmla="*/ 4445 h 5" name="T5"/>
                <a:gd fmla="*/ 0 w 160" name="T6"/>
                <a:gd fmla="*/ 6668 h 5" name="T7"/>
                <a:gd fmla="*/ 3969 w 160" name="T8"/>
                <a:gd fmla="*/ 11113 h 5" name="T9"/>
                <a:gd fmla="*/ 313531 w 160" name="T10"/>
                <a:gd fmla="*/ 11113 h 5" name="T11"/>
                <a:gd fmla="*/ 317500 w 160" name="T12"/>
                <a:gd fmla="*/ 6668 h 5" name="T13"/>
                <a:gd fmla="*/ 317500 w 160" name="T14"/>
                <a:gd fmla="*/ 4445 h 5" name="T15"/>
                <a:gd fmla="*/ 313531 w 160" name="T16"/>
                <a:gd fmla="*/ 0 h 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5" w="160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5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21" name="Freeform 465"/>
            <p:cNvSpPr/>
            <p:nvPr/>
          </p:nvSpPr>
          <p:spPr bwMode="auto">
            <a:xfrm>
              <a:off x="11195050" y="4682894"/>
              <a:ext cx="317500" cy="11113"/>
            </a:xfrm>
            <a:custGeom>
              <a:gdLst>
                <a:gd fmla="*/ 313531 w 160" name="T0"/>
                <a:gd fmla="*/ 0 h 5" name="T1"/>
                <a:gd fmla="*/ 3969 w 160" name="T2"/>
                <a:gd fmla="*/ 0 h 5" name="T3"/>
                <a:gd fmla="*/ 0 w 160" name="T4"/>
                <a:gd fmla="*/ 4445 h 5" name="T5"/>
                <a:gd fmla="*/ 0 w 160" name="T6"/>
                <a:gd fmla="*/ 6668 h 5" name="T7"/>
                <a:gd fmla="*/ 3969 w 160" name="T8"/>
                <a:gd fmla="*/ 11113 h 5" name="T9"/>
                <a:gd fmla="*/ 313531 w 160" name="T10"/>
                <a:gd fmla="*/ 11113 h 5" name="T11"/>
                <a:gd fmla="*/ 317500 w 160" name="T12"/>
                <a:gd fmla="*/ 6668 h 5" name="T13"/>
                <a:gd fmla="*/ 317500 w 160" name="T14"/>
                <a:gd fmla="*/ 4445 h 5" name="T15"/>
                <a:gd fmla="*/ 313531 w 160" name="T16"/>
                <a:gd fmla="*/ 0 h 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5" w="160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22" name="Freeform 466"/>
            <p:cNvSpPr/>
            <p:nvPr/>
          </p:nvSpPr>
          <p:spPr bwMode="auto">
            <a:xfrm>
              <a:off x="11195050" y="4711469"/>
              <a:ext cx="317500" cy="11113"/>
            </a:xfrm>
            <a:custGeom>
              <a:gdLst>
                <a:gd fmla="*/ 313531 w 160" name="T0"/>
                <a:gd fmla="*/ 0 h 6" name="T1"/>
                <a:gd fmla="*/ 3969 w 160" name="T2"/>
                <a:gd fmla="*/ 0 h 6" name="T3"/>
                <a:gd fmla="*/ 0 w 160" name="T4"/>
                <a:gd fmla="*/ 3704 h 6" name="T5"/>
                <a:gd fmla="*/ 0 w 160" name="T6"/>
                <a:gd fmla="*/ 7409 h 6" name="T7"/>
                <a:gd fmla="*/ 3969 w 160" name="T8"/>
                <a:gd fmla="*/ 11113 h 6" name="T9"/>
                <a:gd fmla="*/ 313531 w 160" name="T10"/>
                <a:gd fmla="*/ 11113 h 6" name="T11"/>
                <a:gd fmla="*/ 317500 w 160" name="T12"/>
                <a:gd fmla="*/ 7409 h 6" name="T13"/>
                <a:gd fmla="*/ 317500 w 160" name="T14"/>
                <a:gd fmla="*/ 3704 h 6" name="T15"/>
                <a:gd fmla="*/ 313531 w 160" name="T16"/>
                <a:gd fmla="*/ 0 h 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6" w="160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9" y="6"/>
                    <a:pt x="160" y="5"/>
                    <a:pt x="160" y="4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23" name="Freeform 467"/>
            <p:cNvSpPr/>
            <p:nvPr/>
          </p:nvSpPr>
          <p:spPr bwMode="auto">
            <a:xfrm>
              <a:off x="11195050" y="4741632"/>
              <a:ext cx="317500" cy="9525"/>
            </a:xfrm>
            <a:custGeom>
              <a:gdLst>
                <a:gd fmla="*/ 313531 w 160" name="T0"/>
                <a:gd fmla="*/ 0 h 5" name="T1"/>
                <a:gd fmla="*/ 3969 w 160" name="T2"/>
                <a:gd fmla="*/ 0 h 5" name="T3"/>
                <a:gd fmla="*/ 0 w 160" name="T4"/>
                <a:gd fmla="*/ 3810 h 5" name="T5"/>
                <a:gd fmla="*/ 0 w 160" name="T6"/>
                <a:gd fmla="*/ 5715 h 5" name="T7"/>
                <a:gd fmla="*/ 3969 w 160" name="T8"/>
                <a:gd fmla="*/ 9525 h 5" name="T9"/>
                <a:gd fmla="*/ 313531 w 160" name="T10"/>
                <a:gd fmla="*/ 9525 h 5" name="T11"/>
                <a:gd fmla="*/ 317500 w 160" name="T12"/>
                <a:gd fmla="*/ 5715 h 5" name="T13"/>
                <a:gd fmla="*/ 317500 w 160" name="T14"/>
                <a:gd fmla="*/ 3810 h 5" name="T15"/>
                <a:gd fmla="*/ 313531 w 160" name="T16"/>
                <a:gd fmla="*/ 0 h 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5" w="160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24" name="Freeform 468"/>
            <p:cNvSpPr/>
            <p:nvPr/>
          </p:nvSpPr>
          <p:spPr bwMode="auto">
            <a:xfrm>
              <a:off x="11195050" y="4768619"/>
              <a:ext cx="317500" cy="12700"/>
            </a:xfrm>
            <a:custGeom>
              <a:gdLst>
                <a:gd fmla="*/ 313531 w 160" name="T0"/>
                <a:gd fmla="*/ 0 h 6" name="T1"/>
                <a:gd fmla="*/ 3969 w 160" name="T2"/>
                <a:gd fmla="*/ 0 h 6" name="T3"/>
                <a:gd fmla="*/ 0 w 160" name="T4"/>
                <a:gd fmla="*/ 4233 h 6" name="T5"/>
                <a:gd fmla="*/ 0 w 160" name="T6"/>
                <a:gd fmla="*/ 8467 h 6" name="T7"/>
                <a:gd fmla="*/ 3969 w 160" name="T8"/>
                <a:gd fmla="*/ 12700 h 6" name="T9"/>
                <a:gd fmla="*/ 313531 w 160" name="T10"/>
                <a:gd fmla="*/ 12700 h 6" name="T11"/>
                <a:gd fmla="*/ 317500 w 160" name="T12"/>
                <a:gd fmla="*/ 8467 h 6" name="T13"/>
                <a:gd fmla="*/ 317500 w 160" name="T14"/>
                <a:gd fmla="*/ 4233 h 6" name="T15"/>
                <a:gd fmla="*/ 313531 w 160" name="T16"/>
                <a:gd fmla="*/ 0 h 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6" w="160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9" y="6"/>
                    <a:pt x="160" y="5"/>
                    <a:pt x="160" y="4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25" name="Freeform 469"/>
            <p:cNvSpPr/>
            <p:nvPr/>
          </p:nvSpPr>
          <p:spPr bwMode="auto">
            <a:xfrm>
              <a:off x="11195050" y="4798782"/>
              <a:ext cx="317500" cy="9525"/>
            </a:xfrm>
            <a:custGeom>
              <a:gdLst>
                <a:gd fmla="*/ 313531 w 160" name="T0"/>
                <a:gd fmla="*/ 0 h 5" name="T1"/>
                <a:gd fmla="*/ 3969 w 160" name="T2"/>
                <a:gd fmla="*/ 0 h 5" name="T3"/>
                <a:gd fmla="*/ 0 w 160" name="T4"/>
                <a:gd fmla="*/ 3810 h 5" name="T5"/>
                <a:gd fmla="*/ 0 w 160" name="T6"/>
                <a:gd fmla="*/ 5715 h 5" name="T7"/>
                <a:gd fmla="*/ 3969 w 160" name="T8"/>
                <a:gd fmla="*/ 9525 h 5" name="T9"/>
                <a:gd fmla="*/ 313531 w 160" name="T10"/>
                <a:gd fmla="*/ 9525 h 5" name="T11"/>
                <a:gd fmla="*/ 317500 w 160" name="T12"/>
                <a:gd fmla="*/ 5715 h 5" name="T13"/>
                <a:gd fmla="*/ 317500 w 160" name="T14"/>
                <a:gd fmla="*/ 3810 h 5" name="T15"/>
                <a:gd fmla="*/ 313531 w 160" name="T16"/>
                <a:gd fmla="*/ 0 h 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5" w="160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26" name="Freeform 470"/>
            <p:cNvSpPr/>
            <p:nvPr/>
          </p:nvSpPr>
          <p:spPr bwMode="auto">
            <a:xfrm>
              <a:off x="11195050" y="4828944"/>
              <a:ext cx="317500" cy="9525"/>
            </a:xfrm>
            <a:custGeom>
              <a:gdLst>
                <a:gd fmla="*/ 313531 w 160" name="T0"/>
                <a:gd fmla="*/ 0 h 5" name="T1"/>
                <a:gd fmla="*/ 3969 w 160" name="T2"/>
                <a:gd fmla="*/ 0 h 5" name="T3"/>
                <a:gd fmla="*/ 0 w 160" name="T4"/>
                <a:gd fmla="*/ 3810 h 5" name="T5"/>
                <a:gd fmla="*/ 0 w 160" name="T6"/>
                <a:gd fmla="*/ 5715 h 5" name="T7"/>
                <a:gd fmla="*/ 3969 w 160" name="T8"/>
                <a:gd fmla="*/ 9525 h 5" name="T9"/>
                <a:gd fmla="*/ 313531 w 160" name="T10"/>
                <a:gd fmla="*/ 9525 h 5" name="T11"/>
                <a:gd fmla="*/ 317500 w 160" name="T12"/>
                <a:gd fmla="*/ 5715 h 5" name="T13"/>
                <a:gd fmla="*/ 317500 w 160" name="T14"/>
                <a:gd fmla="*/ 3810 h 5" name="T15"/>
                <a:gd fmla="*/ 313531 w 160" name="T16"/>
                <a:gd fmla="*/ 0 h 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5" w="160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0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27" name="Freeform 471"/>
            <p:cNvSpPr/>
            <p:nvPr/>
          </p:nvSpPr>
          <p:spPr bwMode="auto">
            <a:xfrm>
              <a:off x="11195050" y="4855932"/>
              <a:ext cx="317500" cy="11113"/>
            </a:xfrm>
            <a:custGeom>
              <a:gdLst>
                <a:gd fmla="*/ 313531 w 160" name="T0"/>
                <a:gd fmla="*/ 0 h 5" name="T1"/>
                <a:gd fmla="*/ 3969 w 160" name="T2"/>
                <a:gd fmla="*/ 0 h 5" name="T3"/>
                <a:gd fmla="*/ 0 w 160" name="T4"/>
                <a:gd fmla="*/ 4445 h 5" name="T5"/>
                <a:gd fmla="*/ 0 w 160" name="T6"/>
                <a:gd fmla="*/ 6668 h 5" name="T7"/>
                <a:gd fmla="*/ 3969 w 160" name="T8"/>
                <a:gd fmla="*/ 11113 h 5" name="T9"/>
                <a:gd fmla="*/ 313531 w 160" name="T10"/>
                <a:gd fmla="*/ 11113 h 5" name="T11"/>
                <a:gd fmla="*/ 317500 w 160" name="T12"/>
                <a:gd fmla="*/ 6668 h 5" name="T13"/>
                <a:gd fmla="*/ 317500 w 160" name="T14"/>
                <a:gd fmla="*/ 4445 h 5" name="T15"/>
                <a:gd fmla="*/ 313531 w 160" name="T16"/>
                <a:gd fmla="*/ 0 h 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5" w="160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28" name="Freeform 472"/>
            <p:cNvSpPr/>
            <p:nvPr/>
          </p:nvSpPr>
          <p:spPr bwMode="auto">
            <a:xfrm>
              <a:off x="11195050" y="4886094"/>
              <a:ext cx="317500" cy="9525"/>
            </a:xfrm>
            <a:custGeom>
              <a:gdLst>
                <a:gd fmla="*/ 313531 w 160" name="T0"/>
                <a:gd fmla="*/ 0 h 5" name="T1"/>
                <a:gd fmla="*/ 3969 w 160" name="T2"/>
                <a:gd fmla="*/ 0 h 5" name="T3"/>
                <a:gd fmla="*/ 0 w 160" name="T4"/>
                <a:gd fmla="*/ 3810 h 5" name="T5"/>
                <a:gd fmla="*/ 0 w 160" name="T6"/>
                <a:gd fmla="*/ 5715 h 5" name="T7"/>
                <a:gd fmla="*/ 3969 w 160" name="T8"/>
                <a:gd fmla="*/ 9525 h 5" name="T9"/>
                <a:gd fmla="*/ 313531 w 160" name="T10"/>
                <a:gd fmla="*/ 9525 h 5" name="T11"/>
                <a:gd fmla="*/ 317500 w 160" name="T12"/>
                <a:gd fmla="*/ 5715 h 5" name="T13"/>
                <a:gd fmla="*/ 317500 w 160" name="T14"/>
                <a:gd fmla="*/ 3810 h 5" name="T15"/>
                <a:gd fmla="*/ 313531 w 160" name="T16"/>
                <a:gd fmla="*/ 0 h 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5" w="160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0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29" name="Freeform 473"/>
            <p:cNvSpPr/>
            <p:nvPr/>
          </p:nvSpPr>
          <p:spPr bwMode="auto">
            <a:xfrm>
              <a:off x="11195050" y="4914669"/>
              <a:ext cx="317500" cy="9525"/>
            </a:xfrm>
            <a:custGeom>
              <a:gdLst>
                <a:gd fmla="*/ 313531 w 160" name="T0"/>
                <a:gd fmla="*/ 0 h 5" name="T1"/>
                <a:gd fmla="*/ 3969 w 160" name="T2"/>
                <a:gd fmla="*/ 0 h 5" name="T3"/>
                <a:gd fmla="*/ 0 w 160" name="T4"/>
                <a:gd fmla="*/ 3810 h 5" name="T5"/>
                <a:gd fmla="*/ 0 w 160" name="T6"/>
                <a:gd fmla="*/ 5715 h 5" name="T7"/>
                <a:gd fmla="*/ 3969 w 160" name="T8"/>
                <a:gd fmla="*/ 9525 h 5" name="T9"/>
                <a:gd fmla="*/ 313531 w 160" name="T10"/>
                <a:gd fmla="*/ 9525 h 5" name="T11"/>
                <a:gd fmla="*/ 317500 w 160" name="T12"/>
                <a:gd fmla="*/ 5715 h 5" name="T13"/>
                <a:gd fmla="*/ 317500 w 160" name="T14"/>
                <a:gd fmla="*/ 3810 h 5" name="T15"/>
                <a:gd fmla="*/ 313531 w 160" name="T16"/>
                <a:gd fmla="*/ 0 h 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5" w="160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30" name="Freeform 474"/>
            <p:cNvSpPr/>
            <p:nvPr/>
          </p:nvSpPr>
          <p:spPr bwMode="auto">
            <a:xfrm>
              <a:off x="11195050" y="4944832"/>
              <a:ext cx="317500" cy="9525"/>
            </a:xfrm>
            <a:custGeom>
              <a:gdLst>
                <a:gd fmla="*/ 313531 w 160" name="T0"/>
                <a:gd fmla="*/ 0 h 5" name="T1"/>
                <a:gd fmla="*/ 3969 w 160" name="T2"/>
                <a:gd fmla="*/ 0 h 5" name="T3"/>
                <a:gd fmla="*/ 0 w 160" name="T4"/>
                <a:gd fmla="*/ 3810 h 5" name="T5"/>
                <a:gd fmla="*/ 0 w 160" name="T6"/>
                <a:gd fmla="*/ 5715 h 5" name="T7"/>
                <a:gd fmla="*/ 3969 w 160" name="T8"/>
                <a:gd fmla="*/ 9525 h 5" name="T9"/>
                <a:gd fmla="*/ 313531 w 160" name="T10"/>
                <a:gd fmla="*/ 9525 h 5" name="T11"/>
                <a:gd fmla="*/ 317500 w 160" name="T12"/>
                <a:gd fmla="*/ 5715 h 5" name="T13"/>
                <a:gd fmla="*/ 317500 w 160" name="T14"/>
                <a:gd fmla="*/ 3810 h 5" name="T15"/>
                <a:gd fmla="*/ 313531 w 160" name="T16"/>
                <a:gd fmla="*/ 0 h 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5" w="160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31" name="Freeform 475"/>
            <p:cNvSpPr/>
            <p:nvPr/>
          </p:nvSpPr>
          <p:spPr bwMode="auto">
            <a:xfrm>
              <a:off x="11195050" y="4971819"/>
              <a:ext cx="317500" cy="9525"/>
            </a:xfrm>
            <a:custGeom>
              <a:gdLst>
                <a:gd fmla="*/ 313531 w 160" name="T0"/>
                <a:gd fmla="*/ 0 h 5" name="T1"/>
                <a:gd fmla="*/ 3969 w 160" name="T2"/>
                <a:gd fmla="*/ 0 h 5" name="T3"/>
                <a:gd fmla="*/ 0 w 160" name="T4"/>
                <a:gd fmla="*/ 3810 h 5" name="T5"/>
                <a:gd fmla="*/ 0 w 160" name="T6"/>
                <a:gd fmla="*/ 5715 h 5" name="T7"/>
                <a:gd fmla="*/ 3969 w 160" name="T8"/>
                <a:gd fmla="*/ 9525 h 5" name="T9"/>
                <a:gd fmla="*/ 313531 w 160" name="T10"/>
                <a:gd fmla="*/ 9525 h 5" name="T11"/>
                <a:gd fmla="*/ 317500 w 160" name="T12"/>
                <a:gd fmla="*/ 5715 h 5" name="T13"/>
                <a:gd fmla="*/ 317500 w 160" name="T14"/>
                <a:gd fmla="*/ 3810 h 5" name="T15"/>
                <a:gd fmla="*/ 313531 w 160" name="T16"/>
                <a:gd fmla="*/ 0 h 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5" w="160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32" name="Freeform 476"/>
            <p:cNvSpPr/>
            <p:nvPr/>
          </p:nvSpPr>
          <p:spPr bwMode="auto">
            <a:xfrm>
              <a:off x="11195050" y="5001982"/>
              <a:ext cx="317500" cy="9525"/>
            </a:xfrm>
            <a:custGeom>
              <a:gdLst>
                <a:gd fmla="*/ 313531 w 160" name="T0"/>
                <a:gd fmla="*/ 0 h 5" name="T1"/>
                <a:gd fmla="*/ 3969 w 160" name="T2"/>
                <a:gd fmla="*/ 0 h 5" name="T3"/>
                <a:gd fmla="*/ 0 w 160" name="T4"/>
                <a:gd fmla="*/ 3810 h 5" name="T5"/>
                <a:gd fmla="*/ 0 w 160" name="T6"/>
                <a:gd fmla="*/ 5715 h 5" name="T7"/>
                <a:gd fmla="*/ 3969 w 160" name="T8"/>
                <a:gd fmla="*/ 9525 h 5" name="T9"/>
                <a:gd fmla="*/ 313531 w 160" name="T10"/>
                <a:gd fmla="*/ 9525 h 5" name="T11"/>
                <a:gd fmla="*/ 317500 w 160" name="T12"/>
                <a:gd fmla="*/ 5715 h 5" name="T13"/>
                <a:gd fmla="*/ 317500 w 160" name="T14"/>
                <a:gd fmla="*/ 3810 h 5" name="T15"/>
                <a:gd fmla="*/ 313531 w 160" name="T16"/>
                <a:gd fmla="*/ 0 h 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5" w="160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33" name="Freeform 477"/>
            <p:cNvSpPr/>
            <p:nvPr/>
          </p:nvSpPr>
          <p:spPr bwMode="auto">
            <a:xfrm>
              <a:off x="11017250" y="5011507"/>
              <a:ext cx="30162" cy="26988"/>
            </a:xfrm>
            <a:custGeom>
              <a:gdLst>
                <a:gd fmla="*/ 23812 w 19" name="T0"/>
                <a:gd fmla="*/ 3175 h 17" name="T1"/>
                <a:gd fmla="*/ 23812 w 19" name="T2"/>
                <a:gd fmla="*/ 3175 h 17" name="T3"/>
                <a:gd fmla="*/ 30162 w 19" name="T4"/>
                <a:gd fmla="*/ 0 h 17" name="T5"/>
                <a:gd fmla="*/ 1587 w 19" name="T6"/>
                <a:gd fmla="*/ 26988 h 17" name="T7"/>
                <a:gd fmla="*/ 0 w 19" name="T8"/>
                <a:gd fmla="*/ 26988 h 17" name="T9"/>
                <a:gd fmla="*/ 23812 w 19" name="T10"/>
                <a:gd fmla="*/ 3175 h 1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7" w="19">
                  <a:moveTo>
                    <a:pt x="15" y="2"/>
                  </a:moveTo>
                  <a:lnTo>
                    <a:pt x="15" y="2"/>
                  </a:lnTo>
                  <a:lnTo>
                    <a:pt x="19" y="0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A9A8A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34" name="Freeform 478"/>
            <p:cNvSpPr/>
            <p:nvPr/>
          </p:nvSpPr>
          <p:spPr bwMode="auto">
            <a:xfrm>
              <a:off x="9028113" y="3204931"/>
              <a:ext cx="857250" cy="574675"/>
            </a:xfrm>
            <a:custGeom>
              <a:gdLst>
                <a:gd fmla="*/ 825426 w 431" name="T0"/>
                <a:gd fmla="*/ 574675 h 288" name="T1"/>
                <a:gd fmla="*/ 33813 w 431" name="T2"/>
                <a:gd fmla="*/ 574675 h 288" name="T3"/>
                <a:gd fmla="*/ 0 w 431" name="T4"/>
                <a:gd fmla="*/ 540753 h 288" name="T5"/>
                <a:gd fmla="*/ 0 w 431" name="T6"/>
                <a:gd fmla="*/ 33922 h 288" name="T7"/>
                <a:gd fmla="*/ 33813 w 431" name="T8"/>
                <a:gd fmla="*/ 0 h 288" name="T9"/>
                <a:gd fmla="*/ 825426 w 431" name="T10"/>
                <a:gd fmla="*/ 0 h 288" name="T11"/>
                <a:gd fmla="*/ 857250 w 431" name="T12"/>
                <a:gd fmla="*/ 33922 h 288" name="T13"/>
                <a:gd fmla="*/ 857250 w 431" name="T14"/>
                <a:gd fmla="*/ 540753 h 288" name="T15"/>
                <a:gd fmla="*/ 825426 w 431" name="T16"/>
                <a:gd fmla="*/ 574675 h 28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88" w="431">
                  <a:moveTo>
                    <a:pt x="415" y="288"/>
                  </a:moveTo>
                  <a:cubicBezTo>
                    <a:pt x="17" y="288"/>
                    <a:pt x="17" y="288"/>
                    <a:pt x="17" y="288"/>
                  </a:cubicBezTo>
                  <a:cubicBezTo>
                    <a:pt x="8" y="288"/>
                    <a:pt x="0" y="280"/>
                    <a:pt x="0" y="27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424" y="0"/>
                    <a:pt x="431" y="8"/>
                    <a:pt x="431" y="17"/>
                  </a:cubicBezTo>
                  <a:cubicBezTo>
                    <a:pt x="431" y="271"/>
                    <a:pt x="431" y="271"/>
                    <a:pt x="431" y="271"/>
                  </a:cubicBezTo>
                  <a:cubicBezTo>
                    <a:pt x="431" y="280"/>
                    <a:pt x="424" y="288"/>
                    <a:pt x="415" y="288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35" name="Freeform 479"/>
            <p:cNvSpPr/>
            <p:nvPr/>
          </p:nvSpPr>
          <p:spPr bwMode="auto">
            <a:xfrm>
              <a:off x="9309100" y="3228744"/>
              <a:ext cx="298450" cy="179388"/>
            </a:xfrm>
            <a:custGeom>
              <a:gdLst>
                <a:gd fmla="*/ 280543 w 150" name="T0"/>
                <a:gd fmla="*/ 179388 h 90" name="T1"/>
                <a:gd fmla="*/ 17907 w 150" name="T2"/>
                <a:gd fmla="*/ 179388 h 90" name="T3"/>
                <a:gd fmla="*/ 0 w 150" name="T4"/>
                <a:gd fmla="*/ 161449 h 90" name="T5"/>
                <a:gd fmla="*/ 0 w 150" name="T6"/>
                <a:gd fmla="*/ 17939 h 90" name="T7"/>
                <a:gd fmla="*/ 17907 w 150" name="T8"/>
                <a:gd fmla="*/ 0 h 90" name="T9"/>
                <a:gd fmla="*/ 280543 w 150" name="T10"/>
                <a:gd fmla="*/ 0 h 90" name="T11"/>
                <a:gd fmla="*/ 298450 w 150" name="T12"/>
                <a:gd fmla="*/ 17939 h 90" name="T13"/>
                <a:gd fmla="*/ 298450 w 150" name="T14"/>
                <a:gd fmla="*/ 161449 h 90" name="T15"/>
                <a:gd fmla="*/ 280543 w 150" name="T16"/>
                <a:gd fmla="*/ 179388 h 9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90" w="150">
                  <a:moveTo>
                    <a:pt x="141" y="90"/>
                  </a:moveTo>
                  <a:cubicBezTo>
                    <a:pt x="9" y="90"/>
                    <a:pt x="9" y="90"/>
                    <a:pt x="9" y="90"/>
                  </a:cubicBezTo>
                  <a:cubicBezTo>
                    <a:pt x="4" y="90"/>
                    <a:pt x="0" y="86"/>
                    <a:pt x="0" y="8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6" y="0"/>
                    <a:pt x="150" y="4"/>
                    <a:pt x="150" y="9"/>
                  </a:cubicBezTo>
                  <a:cubicBezTo>
                    <a:pt x="150" y="81"/>
                    <a:pt x="150" y="81"/>
                    <a:pt x="150" y="81"/>
                  </a:cubicBezTo>
                  <a:cubicBezTo>
                    <a:pt x="150" y="86"/>
                    <a:pt x="146" y="90"/>
                    <a:pt x="141" y="90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36" name="Freeform 480"/>
            <p:cNvSpPr/>
            <p:nvPr/>
          </p:nvSpPr>
          <p:spPr bwMode="auto">
            <a:xfrm>
              <a:off x="9309100" y="3447819"/>
              <a:ext cx="325437" cy="52388"/>
            </a:xfrm>
            <a:custGeom>
              <a:gdLst>
                <a:gd fmla="*/ 313531 w 164" name="T0"/>
                <a:gd fmla="*/ 52388 h 26" name="T1"/>
                <a:gd fmla="*/ 11906 w 164" name="T2"/>
                <a:gd fmla="*/ 52388 h 26" name="T3"/>
                <a:gd fmla="*/ 0 w 164" name="T4"/>
                <a:gd fmla="*/ 40298 h 26" name="T5"/>
                <a:gd fmla="*/ 0 w 164" name="T6"/>
                <a:gd fmla="*/ 12090 h 26" name="T7"/>
                <a:gd fmla="*/ 11906 w 164" name="T8"/>
                <a:gd fmla="*/ 0 h 26" name="T9"/>
                <a:gd fmla="*/ 313531 w 164" name="T10"/>
                <a:gd fmla="*/ 0 h 26" name="T11"/>
                <a:gd fmla="*/ 325437 w 164" name="T12"/>
                <a:gd fmla="*/ 12090 h 26" name="T13"/>
                <a:gd fmla="*/ 325437 w 164" name="T14"/>
                <a:gd fmla="*/ 40298 h 26" name="T15"/>
                <a:gd fmla="*/ 313531 w 164" name="T16"/>
                <a:gd fmla="*/ 52388 h 2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6" w="164">
                  <a:moveTo>
                    <a:pt x="158" y="26"/>
                  </a:moveTo>
                  <a:cubicBezTo>
                    <a:pt x="6" y="26"/>
                    <a:pt x="6" y="26"/>
                    <a:pt x="6" y="26"/>
                  </a:cubicBezTo>
                  <a:cubicBezTo>
                    <a:pt x="3" y="26"/>
                    <a:pt x="0" y="24"/>
                    <a:pt x="0" y="2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61" y="0"/>
                    <a:pt x="164" y="3"/>
                    <a:pt x="164" y="6"/>
                  </a:cubicBezTo>
                  <a:cubicBezTo>
                    <a:pt x="164" y="20"/>
                    <a:pt x="164" y="20"/>
                    <a:pt x="164" y="20"/>
                  </a:cubicBezTo>
                  <a:cubicBezTo>
                    <a:pt x="164" y="24"/>
                    <a:pt x="161" y="26"/>
                    <a:pt x="158" y="26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37" name="Freeform 481"/>
            <p:cNvSpPr/>
            <p:nvPr/>
          </p:nvSpPr>
          <p:spPr bwMode="auto">
            <a:xfrm>
              <a:off x="9053513" y="3446231"/>
              <a:ext cx="69850" cy="53975"/>
            </a:xfrm>
            <a:custGeom>
              <a:gdLst>
                <a:gd fmla="*/ 59871 w 35" name="T0"/>
                <a:gd fmla="*/ 53975 h 27" name="T1"/>
                <a:gd fmla="*/ 9979 w 35" name="T2"/>
                <a:gd fmla="*/ 53975 h 27" name="T3"/>
                <a:gd fmla="*/ 0 w 35" name="T4"/>
                <a:gd fmla="*/ 43980 h 27" name="T5"/>
                <a:gd fmla="*/ 0 w 35" name="T6"/>
                <a:gd fmla="*/ 9995 h 27" name="T7"/>
                <a:gd fmla="*/ 9979 w 35" name="T8"/>
                <a:gd fmla="*/ 0 h 27" name="T9"/>
                <a:gd fmla="*/ 59871 w 35" name="T10"/>
                <a:gd fmla="*/ 0 h 27" name="T11"/>
                <a:gd fmla="*/ 69850 w 35" name="T12"/>
                <a:gd fmla="*/ 9995 h 27" name="T13"/>
                <a:gd fmla="*/ 69850 w 35" name="T14"/>
                <a:gd fmla="*/ 43980 h 27" name="T15"/>
                <a:gd fmla="*/ 59871 w 35" name="T16"/>
                <a:gd fmla="*/ 53975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5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3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38" name="Freeform 482"/>
            <p:cNvSpPr/>
            <p:nvPr/>
          </p:nvSpPr>
          <p:spPr bwMode="auto">
            <a:xfrm>
              <a:off x="9139238" y="3446231"/>
              <a:ext cx="69850" cy="53975"/>
            </a:xfrm>
            <a:custGeom>
              <a:gdLst>
                <a:gd fmla="*/ 59871 w 35" name="T0"/>
                <a:gd fmla="*/ 53975 h 27" name="T1"/>
                <a:gd fmla="*/ 9979 w 35" name="T2"/>
                <a:gd fmla="*/ 53975 h 27" name="T3"/>
                <a:gd fmla="*/ 0 w 35" name="T4"/>
                <a:gd fmla="*/ 43980 h 27" name="T5"/>
                <a:gd fmla="*/ 0 w 35" name="T6"/>
                <a:gd fmla="*/ 9995 h 27" name="T7"/>
                <a:gd fmla="*/ 9979 w 35" name="T8"/>
                <a:gd fmla="*/ 0 h 27" name="T9"/>
                <a:gd fmla="*/ 59871 w 35" name="T10"/>
                <a:gd fmla="*/ 0 h 27" name="T11"/>
                <a:gd fmla="*/ 69850 w 35" name="T12"/>
                <a:gd fmla="*/ 9995 h 27" name="T13"/>
                <a:gd fmla="*/ 69850 w 35" name="T14"/>
                <a:gd fmla="*/ 43980 h 27" name="T15"/>
                <a:gd fmla="*/ 59871 w 35" name="T16"/>
                <a:gd fmla="*/ 53975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5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3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39" name="Freeform 483"/>
            <p:cNvSpPr/>
            <p:nvPr/>
          </p:nvSpPr>
          <p:spPr bwMode="auto">
            <a:xfrm>
              <a:off x="9223375" y="3446231"/>
              <a:ext cx="69850" cy="53975"/>
            </a:xfrm>
            <a:custGeom>
              <a:gdLst>
                <a:gd fmla="*/ 59871 w 35" name="T0"/>
                <a:gd fmla="*/ 53975 h 27" name="T1"/>
                <a:gd fmla="*/ 9979 w 35" name="T2"/>
                <a:gd fmla="*/ 53975 h 27" name="T3"/>
                <a:gd fmla="*/ 0 w 35" name="T4"/>
                <a:gd fmla="*/ 43980 h 27" name="T5"/>
                <a:gd fmla="*/ 0 w 35" name="T6"/>
                <a:gd fmla="*/ 9995 h 27" name="T7"/>
                <a:gd fmla="*/ 9979 w 35" name="T8"/>
                <a:gd fmla="*/ 0 h 27" name="T9"/>
                <a:gd fmla="*/ 59871 w 35" name="T10"/>
                <a:gd fmla="*/ 0 h 27" name="T11"/>
                <a:gd fmla="*/ 69850 w 35" name="T12"/>
                <a:gd fmla="*/ 9995 h 27" name="T13"/>
                <a:gd fmla="*/ 69850 w 35" name="T14"/>
                <a:gd fmla="*/ 43980 h 27" name="T15"/>
                <a:gd fmla="*/ 59871 w 35" name="T16"/>
                <a:gd fmla="*/ 53975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5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3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3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40" name="Freeform 484"/>
            <p:cNvSpPr/>
            <p:nvPr/>
          </p:nvSpPr>
          <p:spPr bwMode="auto">
            <a:xfrm>
              <a:off x="9648825" y="3446231"/>
              <a:ext cx="69850" cy="53975"/>
            </a:xfrm>
            <a:custGeom>
              <a:gdLst>
                <a:gd fmla="*/ 59871 w 35" name="T0"/>
                <a:gd fmla="*/ 53975 h 27" name="T1"/>
                <a:gd fmla="*/ 9979 w 35" name="T2"/>
                <a:gd fmla="*/ 53975 h 27" name="T3"/>
                <a:gd fmla="*/ 0 w 35" name="T4"/>
                <a:gd fmla="*/ 43980 h 27" name="T5"/>
                <a:gd fmla="*/ 0 w 35" name="T6"/>
                <a:gd fmla="*/ 9995 h 27" name="T7"/>
                <a:gd fmla="*/ 9979 w 35" name="T8"/>
                <a:gd fmla="*/ 0 h 27" name="T9"/>
                <a:gd fmla="*/ 59871 w 35" name="T10"/>
                <a:gd fmla="*/ 0 h 27" name="T11"/>
                <a:gd fmla="*/ 69850 w 35" name="T12"/>
                <a:gd fmla="*/ 9995 h 27" name="T13"/>
                <a:gd fmla="*/ 69850 w 35" name="T14"/>
                <a:gd fmla="*/ 43980 h 27" name="T15"/>
                <a:gd fmla="*/ 59871 w 35" name="T16"/>
                <a:gd fmla="*/ 53975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5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3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41" name="Freeform 485"/>
            <p:cNvSpPr/>
            <p:nvPr/>
          </p:nvSpPr>
          <p:spPr bwMode="auto">
            <a:xfrm>
              <a:off x="9734550" y="3446231"/>
              <a:ext cx="69850" cy="53975"/>
            </a:xfrm>
            <a:custGeom>
              <a:gdLst>
                <a:gd fmla="*/ 59871 w 35" name="T0"/>
                <a:gd fmla="*/ 53975 h 27" name="T1"/>
                <a:gd fmla="*/ 9979 w 35" name="T2"/>
                <a:gd fmla="*/ 53975 h 27" name="T3"/>
                <a:gd fmla="*/ 0 w 35" name="T4"/>
                <a:gd fmla="*/ 43980 h 27" name="T5"/>
                <a:gd fmla="*/ 0 w 35" name="T6"/>
                <a:gd fmla="*/ 9995 h 27" name="T7"/>
                <a:gd fmla="*/ 9979 w 35" name="T8"/>
                <a:gd fmla="*/ 0 h 27" name="T9"/>
                <a:gd fmla="*/ 59871 w 35" name="T10"/>
                <a:gd fmla="*/ 0 h 27" name="T11"/>
                <a:gd fmla="*/ 69850 w 35" name="T12"/>
                <a:gd fmla="*/ 9995 h 27" name="T13"/>
                <a:gd fmla="*/ 69850 w 35" name="T14"/>
                <a:gd fmla="*/ 43980 h 27" name="T15"/>
                <a:gd fmla="*/ 59871 w 35" name="T16"/>
                <a:gd fmla="*/ 53975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5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3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42" name="Freeform 486"/>
            <p:cNvSpPr/>
            <p:nvPr/>
          </p:nvSpPr>
          <p:spPr bwMode="auto">
            <a:xfrm>
              <a:off x="9053513" y="3514494"/>
              <a:ext cx="69850" cy="53975"/>
            </a:xfrm>
            <a:custGeom>
              <a:gdLst>
                <a:gd fmla="*/ 59871 w 35" name="T0"/>
                <a:gd fmla="*/ 53975 h 27" name="T1"/>
                <a:gd fmla="*/ 9979 w 35" name="T2"/>
                <a:gd fmla="*/ 53975 h 27" name="T3"/>
                <a:gd fmla="*/ 0 w 35" name="T4"/>
                <a:gd fmla="*/ 43980 h 27" name="T5"/>
                <a:gd fmla="*/ 0 w 35" name="T6"/>
                <a:gd fmla="*/ 9995 h 27" name="T7"/>
                <a:gd fmla="*/ 9979 w 35" name="T8"/>
                <a:gd fmla="*/ 0 h 27" name="T9"/>
                <a:gd fmla="*/ 59871 w 35" name="T10"/>
                <a:gd fmla="*/ 0 h 27" name="T11"/>
                <a:gd fmla="*/ 69850 w 35" name="T12"/>
                <a:gd fmla="*/ 9995 h 27" name="T13"/>
                <a:gd fmla="*/ 69850 w 35" name="T14"/>
                <a:gd fmla="*/ 43980 h 27" name="T15"/>
                <a:gd fmla="*/ 59871 w 35" name="T16"/>
                <a:gd fmla="*/ 53975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5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43" name="Freeform 487"/>
            <p:cNvSpPr/>
            <p:nvPr/>
          </p:nvSpPr>
          <p:spPr bwMode="auto">
            <a:xfrm>
              <a:off x="9139238" y="3514494"/>
              <a:ext cx="69850" cy="53975"/>
            </a:xfrm>
            <a:custGeom>
              <a:gdLst>
                <a:gd fmla="*/ 59871 w 35" name="T0"/>
                <a:gd fmla="*/ 53975 h 27" name="T1"/>
                <a:gd fmla="*/ 9979 w 35" name="T2"/>
                <a:gd fmla="*/ 53975 h 27" name="T3"/>
                <a:gd fmla="*/ 0 w 35" name="T4"/>
                <a:gd fmla="*/ 43980 h 27" name="T5"/>
                <a:gd fmla="*/ 0 w 35" name="T6"/>
                <a:gd fmla="*/ 9995 h 27" name="T7"/>
                <a:gd fmla="*/ 9979 w 35" name="T8"/>
                <a:gd fmla="*/ 0 h 27" name="T9"/>
                <a:gd fmla="*/ 59871 w 35" name="T10"/>
                <a:gd fmla="*/ 0 h 27" name="T11"/>
                <a:gd fmla="*/ 69850 w 35" name="T12"/>
                <a:gd fmla="*/ 9995 h 27" name="T13"/>
                <a:gd fmla="*/ 69850 w 35" name="T14"/>
                <a:gd fmla="*/ 43980 h 27" name="T15"/>
                <a:gd fmla="*/ 59871 w 35" name="T16"/>
                <a:gd fmla="*/ 53975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5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44" name="Freeform 488"/>
            <p:cNvSpPr/>
            <p:nvPr/>
          </p:nvSpPr>
          <p:spPr bwMode="auto">
            <a:xfrm>
              <a:off x="9223375" y="3514494"/>
              <a:ext cx="69850" cy="53975"/>
            </a:xfrm>
            <a:custGeom>
              <a:gdLst>
                <a:gd fmla="*/ 59871 w 35" name="T0"/>
                <a:gd fmla="*/ 53975 h 27" name="T1"/>
                <a:gd fmla="*/ 9979 w 35" name="T2"/>
                <a:gd fmla="*/ 53975 h 27" name="T3"/>
                <a:gd fmla="*/ 0 w 35" name="T4"/>
                <a:gd fmla="*/ 43980 h 27" name="T5"/>
                <a:gd fmla="*/ 0 w 35" name="T6"/>
                <a:gd fmla="*/ 9995 h 27" name="T7"/>
                <a:gd fmla="*/ 9979 w 35" name="T8"/>
                <a:gd fmla="*/ 0 h 27" name="T9"/>
                <a:gd fmla="*/ 59871 w 35" name="T10"/>
                <a:gd fmla="*/ 0 h 27" name="T11"/>
                <a:gd fmla="*/ 69850 w 35" name="T12"/>
                <a:gd fmla="*/ 9995 h 27" name="T13"/>
                <a:gd fmla="*/ 69850 w 35" name="T14"/>
                <a:gd fmla="*/ 43980 h 27" name="T15"/>
                <a:gd fmla="*/ 59871 w 35" name="T16"/>
                <a:gd fmla="*/ 53975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5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45" name="Freeform 489"/>
            <p:cNvSpPr/>
            <p:nvPr/>
          </p:nvSpPr>
          <p:spPr bwMode="auto">
            <a:xfrm>
              <a:off x="9309100" y="3514494"/>
              <a:ext cx="69850" cy="53975"/>
            </a:xfrm>
            <a:custGeom>
              <a:gdLst>
                <a:gd fmla="*/ 59871 w 35" name="T0"/>
                <a:gd fmla="*/ 53975 h 27" name="T1"/>
                <a:gd fmla="*/ 9979 w 35" name="T2"/>
                <a:gd fmla="*/ 53975 h 27" name="T3"/>
                <a:gd fmla="*/ 0 w 35" name="T4"/>
                <a:gd fmla="*/ 43980 h 27" name="T5"/>
                <a:gd fmla="*/ 0 w 35" name="T6"/>
                <a:gd fmla="*/ 9995 h 27" name="T7"/>
                <a:gd fmla="*/ 9979 w 35" name="T8"/>
                <a:gd fmla="*/ 0 h 27" name="T9"/>
                <a:gd fmla="*/ 59871 w 35" name="T10"/>
                <a:gd fmla="*/ 0 h 27" name="T11"/>
                <a:gd fmla="*/ 69850 w 35" name="T12"/>
                <a:gd fmla="*/ 9995 h 27" name="T13"/>
                <a:gd fmla="*/ 69850 w 35" name="T14"/>
                <a:gd fmla="*/ 43980 h 27" name="T15"/>
                <a:gd fmla="*/ 59871 w 35" name="T16"/>
                <a:gd fmla="*/ 53975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5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46" name="Freeform 490"/>
            <p:cNvSpPr/>
            <p:nvPr/>
          </p:nvSpPr>
          <p:spPr bwMode="auto">
            <a:xfrm>
              <a:off x="9394825" y="3514494"/>
              <a:ext cx="69850" cy="53975"/>
            </a:xfrm>
            <a:custGeom>
              <a:gdLst>
                <a:gd fmla="*/ 59871 w 35" name="T0"/>
                <a:gd fmla="*/ 53975 h 27" name="T1"/>
                <a:gd fmla="*/ 9979 w 35" name="T2"/>
                <a:gd fmla="*/ 53975 h 27" name="T3"/>
                <a:gd fmla="*/ 0 w 35" name="T4"/>
                <a:gd fmla="*/ 43980 h 27" name="T5"/>
                <a:gd fmla="*/ 0 w 35" name="T6"/>
                <a:gd fmla="*/ 9995 h 27" name="T7"/>
                <a:gd fmla="*/ 9979 w 35" name="T8"/>
                <a:gd fmla="*/ 0 h 27" name="T9"/>
                <a:gd fmla="*/ 59871 w 35" name="T10"/>
                <a:gd fmla="*/ 0 h 27" name="T11"/>
                <a:gd fmla="*/ 69850 w 35" name="T12"/>
                <a:gd fmla="*/ 9995 h 27" name="T13"/>
                <a:gd fmla="*/ 69850 w 35" name="T14"/>
                <a:gd fmla="*/ 43980 h 27" name="T15"/>
                <a:gd fmla="*/ 59871 w 35" name="T16"/>
                <a:gd fmla="*/ 53975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5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47" name="Freeform 491"/>
            <p:cNvSpPr/>
            <p:nvPr/>
          </p:nvSpPr>
          <p:spPr bwMode="auto">
            <a:xfrm>
              <a:off x="9480550" y="3514494"/>
              <a:ext cx="68262" cy="53975"/>
            </a:xfrm>
            <a:custGeom>
              <a:gdLst>
                <a:gd fmla="*/ 58510 w 35" name="T0"/>
                <a:gd fmla="*/ 53975 h 27" name="T1"/>
                <a:gd fmla="*/ 9752 w 35" name="T2"/>
                <a:gd fmla="*/ 53975 h 27" name="T3"/>
                <a:gd fmla="*/ 0 w 35" name="T4"/>
                <a:gd fmla="*/ 43980 h 27" name="T5"/>
                <a:gd fmla="*/ 0 w 35" name="T6"/>
                <a:gd fmla="*/ 9995 h 27" name="T7"/>
                <a:gd fmla="*/ 9752 w 35" name="T8"/>
                <a:gd fmla="*/ 0 h 27" name="T9"/>
                <a:gd fmla="*/ 58510 w 35" name="T10"/>
                <a:gd fmla="*/ 0 h 27" name="T11"/>
                <a:gd fmla="*/ 68262 w 35" name="T12"/>
                <a:gd fmla="*/ 9995 h 27" name="T13"/>
                <a:gd fmla="*/ 68262 w 35" name="T14"/>
                <a:gd fmla="*/ 43980 h 27" name="T15"/>
                <a:gd fmla="*/ 58510 w 35" name="T16"/>
                <a:gd fmla="*/ 53975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5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48" name="Freeform 492"/>
            <p:cNvSpPr/>
            <p:nvPr/>
          </p:nvSpPr>
          <p:spPr bwMode="auto">
            <a:xfrm>
              <a:off x="9563100" y="3514494"/>
              <a:ext cx="69850" cy="53975"/>
            </a:xfrm>
            <a:custGeom>
              <a:gdLst>
                <a:gd fmla="*/ 59871 w 35" name="T0"/>
                <a:gd fmla="*/ 53975 h 27" name="T1"/>
                <a:gd fmla="*/ 9979 w 35" name="T2"/>
                <a:gd fmla="*/ 53975 h 27" name="T3"/>
                <a:gd fmla="*/ 0 w 35" name="T4"/>
                <a:gd fmla="*/ 43980 h 27" name="T5"/>
                <a:gd fmla="*/ 0 w 35" name="T6"/>
                <a:gd fmla="*/ 9995 h 27" name="T7"/>
                <a:gd fmla="*/ 9979 w 35" name="T8"/>
                <a:gd fmla="*/ 0 h 27" name="T9"/>
                <a:gd fmla="*/ 59871 w 35" name="T10"/>
                <a:gd fmla="*/ 0 h 27" name="T11"/>
                <a:gd fmla="*/ 69850 w 35" name="T12"/>
                <a:gd fmla="*/ 9995 h 27" name="T13"/>
                <a:gd fmla="*/ 69850 w 35" name="T14"/>
                <a:gd fmla="*/ 43980 h 27" name="T15"/>
                <a:gd fmla="*/ 59871 w 35" name="T16"/>
                <a:gd fmla="*/ 53975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5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49" name="Freeform 493"/>
            <p:cNvSpPr/>
            <p:nvPr/>
          </p:nvSpPr>
          <p:spPr bwMode="auto">
            <a:xfrm>
              <a:off x="9648825" y="3514494"/>
              <a:ext cx="69850" cy="53975"/>
            </a:xfrm>
            <a:custGeom>
              <a:gdLst>
                <a:gd fmla="*/ 59871 w 35" name="T0"/>
                <a:gd fmla="*/ 53975 h 27" name="T1"/>
                <a:gd fmla="*/ 9979 w 35" name="T2"/>
                <a:gd fmla="*/ 53975 h 27" name="T3"/>
                <a:gd fmla="*/ 0 w 35" name="T4"/>
                <a:gd fmla="*/ 43980 h 27" name="T5"/>
                <a:gd fmla="*/ 0 w 35" name="T6"/>
                <a:gd fmla="*/ 9995 h 27" name="T7"/>
                <a:gd fmla="*/ 9979 w 35" name="T8"/>
                <a:gd fmla="*/ 0 h 27" name="T9"/>
                <a:gd fmla="*/ 59871 w 35" name="T10"/>
                <a:gd fmla="*/ 0 h 27" name="T11"/>
                <a:gd fmla="*/ 69850 w 35" name="T12"/>
                <a:gd fmla="*/ 9995 h 27" name="T13"/>
                <a:gd fmla="*/ 69850 w 35" name="T14"/>
                <a:gd fmla="*/ 43980 h 27" name="T15"/>
                <a:gd fmla="*/ 59871 w 35" name="T16"/>
                <a:gd fmla="*/ 53975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5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50" name="Freeform 494"/>
            <p:cNvSpPr/>
            <p:nvPr/>
          </p:nvSpPr>
          <p:spPr bwMode="auto">
            <a:xfrm>
              <a:off x="9734550" y="3514494"/>
              <a:ext cx="69850" cy="53975"/>
            </a:xfrm>
            <a:custGeom>
              <a:gdLst>
                <a:gd fmla="*/ 59871 w 35" name="T0"/>
                <a:gd fmla="*/ 53975 h 27" name="T1"/>
                <a:gd fmla="*/ 9979 w 35" name="T2"/>
                <a:gd fmla="*/ 53975 h 27" name="T3"/>
                <a:gd fmla="*/ 0 w 35" name="T4"/>
                <a:gd fmla="*/ 43980 h 27" name="T5"/>
                <a:gd fmla="*/ 0 w 35" name="T6"/>
                <a:gd fmla="*/ 9995 h 27" name="T7"/>
                <a:gd fmla="*/ 9979 w 35" name="T8"/>
                <a:gd fmla="*/ 0 h 27" name="T9"/>
                <a:gd fmla="*/ 59871 w 35" name="T10"/>
                <a:gd fmla="*/ 0 h 27" name="T11"/>
                <a:gd fmla="*/ 69850 w 35" name="T12"/>
                <a:gd fmla="*/ 9995 h 27" name="T13"/>
                <a:gd fmla="*/ 69850 w 35" name="T14"/>
                <a:gd fmla="*/ 43980 h 27" name="T15"/>
                <a:gd fmla="*/ 59871 w 35" name="T16"/>
                <a:gd fmla="*/ 53975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5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51" name="Freeform 495"/>
            <p:cNvSpPr/>
            <p:nvPr/>
          </p:nvSpPr>
          <p:spPr bwMode="auto">
            <a:xfrm>
              <a:off x="9053513" y="3579581"/>
              <a:ext cx="69850" cy="53975"/>
            </a:xfrm>
            <a:custGeom>
              <a:gdLst>
                <a:gd fmla="*/ 59871 w 35" name="T0"/>
                <a:gd fmla="*/ 53975 h 27" name="T1"/>
                <a:gd fmla="*/ 9979 w 35" name="T2"/>
                <a:gd fmla="*/ 53975 h 27" name="T3"/>
                <a:gd fmla="*/ 0 w 35" name="T4"/>
                <a:gd fmla="*/ 43980 h 27" name="T5"/>
                <a:gd fmla="*/ 0 w 35" name="T6"/>
                <a:gd fmla="*/ 9995 h 27" name="T7"/>
                <a:gd fmla="*/ 9979 w 35" name="T8"/>
                <a:gd fmla="*/ 0 h 27" name="T9"/>
                <a:gd fmla="*/ 59871 w 35" name="T10"/>
                <a:gd fmla="*/ 0 h 27" name="T11"/>
                <a:gd fmla="*/ 69850 w 35" name="T12"/>
                <a:gd fmla="*/ 9995 h 27" name="T13"/>
                <a:gd fmla="*/ 69850 w 35" name="T14"/>
                <a:gd fmla="*/ 43980 h 27" name="T15"/>
                <a:gd fmla="*/ 59871 w 35" name="T16"/>
                <a:gd fmla="*/ 53975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5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52" name="Freeform 496"/>
            <p:cNvSpPr/>
            <p:nvPr/>
          </p:nvSpPr>
          <p:spPr bwMode="auto">
            <a:xfrm>
              <a:off x="9139238" y="3579581"/>
              <a:ext cx="69850" cy="53975"/>
            </a:xfrm>
            <a:custGeom>
              <a:gdLst>
                <a:gd fmla="*/ 59871 w 35" name="T0"/>
                <a:gd fmla="*/ 53975 h 27" name="T1"/>
                <a:gd fmla="*/ 9979 w 35" name="T2"/>
                <a:gd fmla="*/ 53975 h 27" name="T3"/>
                <a:gd fmla="*/ 0 w 35" name="T4"/>
                <a:gd fmla="*/ 43980 h 27" name="T5"/>
                <a:gd fmla="*/ 0 w 35" name="T6"/>
                <a:gd fmla="*/ 9995 h 27" name="T7"/>
                <a:gd fmla="*/ 9979 w 35" name="T8"/>
                <a:gd fmla="*/ 0 h 27" name="T9"/>
                <a:gd fmla="*/ 59871 w 35" name="T10"/>
                <a:gd fmla="*/ 0 h 27" name="T11"/>
                <a:gd fmla="*/ 69850 w 35" name="T12"/>
                <a:gd fmla="*/ 9995 h 27" name="T13"/>
                <a:gd fmla="*/ 69850 w 35" name="T14"/>
                <a:gd fmla="*/ 43980 h 27" name="T15"/>
                <a:gd fmla="*/ 59871 w 35" name="T16"/>
                <a:gd fmla="*/ 53975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5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53" name="Freeform 497"/>
            <p:cNvSpPr/>
            <p:nvPr/>
          </p:nvSpPr>
          <p:spPr bwMode="auto">
            <a:xfrm>
              <a:off x="9223375" y="3579581"/>
              <a:ext cx="69850" cy="53975"/>
            </a:xfrm>
            <a:custGeom>
              <a:gdLst>
                <a:gd fmla="*/ 59871 w 35" name="T0"/>
                <a:gd fmla="*/ 53975 h 27" name="T1"/>
                <a:gd fmla="*/ 9979 w 35" name="T2"/>
                <a:gd fmla="*/ 53975 h 27" name="T3"/>
                <a:gd fmla="*/ 0 w 35" name="T4"/>
                <a:gd fmla="*/ 43980 h 27" name="T5"/>
                <a:gd fmla="*/ 0 w 35" name="T6"/>
                <a:gd fmla="*/ 9995 h 27" name="T7"/>
                <a:gd fmla="*/ 9979 w 35" name="T8"/>
                <a:gd fmla="*/ 0 h 27" name="T9"/>
                <a:gd fmla="*/ 59871 w 35" name="T10"/>
                <a:gd fmla="*/ 0 h 27" name="T11"/>
                <a:gd fmla="*/ 69850 w 35" name="T12"/>
                <a:gd fmla="*/ 9995 h 27" name="T13"/>
                <a:gd fmla="*/ 69850 w 35" name="T14"/>
                <a:gd fmla="*/ 43980 h 27" name="T15"/>
                <a:gd fmla="*/ 59871 w 35" name="T16"/>
                <a:gd fmla="*/ 53975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5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54" name="Freeform 498"/>
            <p:cNvSpPr/>
            <p:nvPr/>
          </p:nvSpPr>
          <p:spPr bwMode="auto">
            <a:xfrm>
              <a:off x="9309100" y="3579581"/>
              <a:ext cx="69850" cy="53975"/>
            </a:xfrm>
            <a:custGeom>
              <a:gdLst>
                <a:gd fmla="*/ 59871 w 35" name="T0"/>
                <a:gd fmla="*/ 53975 h 27" name="T1"/>
                <a:gd fmla="*/ 9979 w 35" name="T2"/>
                <a:gd fmla="*/ 53975 h 27" name="T3"/>
                <a:gd fmla="*/ 0 w 35" name="T4"/>
                <a:gd fmla="*/ 43980 h 27" name="T5"/>
                <a:gd fmla="*/ 0 w 35" name="T6"/>
                <a:gd fmla="*/ 9995 h 27" name="T7"/>
                <a:gd fmla="*/ 9979 w 35" name="T8"/>
                <a:gd fmla="*/ 0 h 27" name="T9"/>
                <a:gd fmla="*/ 59871 w 35" name="T10"/>
                <a:gd fmla="*/ 0 h 27" name="T11"/>
                <a:gd fmla="*/ 69850 w 35" name="T12"/>
                <a:gd fmla="*/ 9995 h 27" name="T13"/>
                <a:gd fmla="*/ 69850 w 35" name="T14"/>
                <a:gd fmla="*/ 43980 h 27" name="T15"/>
                <a:gd fmla="*/ 59871 w 35" name="T16"/>
                <a:gd fmla="*/ 53975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5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55" name="Freeform 499"/>
            <p:cNvSpPr/>
            <p:nvPr/>
          </p:nvSpPr>
          <p:spPr bwMode="auto">
            <a:xfrm>
              <a:off x="9394825" y="3579581"/>
              <a:ext cx="69850" cy="53975"/>
            </a:xfrm>
            <a:custGeom>
              <a:gdLst>
                <a:gd fmla="*/ 59871 w 35" name="T0"/>
                <a:gd fmla="*/ 53975 h 27" name="T1"/>
                <a:gd fmla="*/ 9979 w 35" name="T2"/>
                <a:gd fmla="*/ 53975 h 27" name="T3"/>
                <a:gd fmla="*/ 0 w 35" name="T4"/>
                <a:gd fmla="*/ 43980 h 27" name="T5"/>
                <a:gd fmla="*/ 0 w 35" name="T6"/>
                <a:gd fmla="*/ 9995 h 27" name="T7"/>
                <a:gd fmla="*/ 9979 w 35" name="T8"/>
                <a:gd fmla="*/ 0 h 27" name="T9"/>
                <a:gd fmla="*/ 59871 w 35" name="T10"/>
                <a:gd fmla="*/ 0 h 27" name="T11"/>
                <a:gd fmla="*/ 69850 w 35" name="T12"/>
                <a:gd fmla="*/ 9995 h 27" name="T13"/>
                <a:gd fmla="*/ 69850 w 35" name="T14"/>
                <a:gd fmla="*/ 43980 h 27" name="T15"/>
                <a:gd fmla="*/ 59871 w 35" name="T16"/>
                <a:gd fmla="*/ 53975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5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56" name="Freeform 500"/>
            <p:cNvSpPr/>
            <p:nvPr/>
          </p:nvSpPr>
          <p:spPr bwMode="auto">
            <a:xfrm>
              <a:off x="9480550" y="3579581"/>
              <a:ext cx="68262" cy="53975"/>
            </a:xfrm>
            <a:custGeom>
              <a:gdLst>
                <a:gd fmla="*/ 58510 w 35" name="T0"/>
                <a:gd fmla="*/ 53975 h 27" name="T1"/>
                <a:gd fmla="*/ 9752 w 35" name="T2"/>
                <a:gd fmla="*/ 53975 h 27" name="T3"/>
                <a:gd fmla="*/ 0 w 35" name="T4"/>
                <a:gd fmla="*/ 43980 h 27" name="T5"/>
                <a:gd fmla="*/ 0 w 35" name="T6"/>
                <a:gd fmla="*/ 9995 h 27" name="T7"/>
                <a:gd fmla="*/ 9752 w 35" name="T8"/>
                <a:gd fmla="*/ 0 h 27" name="T9"/>
                <a:gd fmla="*/ 58510 w 35" name="T10"/>
                <a:gd fmla="*/ 0 h 27" name="T11"/>
                <a:gd fmla="*/ 68262 w 35" name="T12"/>
                <a:gd fmla="*/ 9995 h 27" name="T13"/>
                <a:gd fmla="*/ 68262 w 35" name="T14"/>
                <a:gd fmla="*/ 43980 h 27" name="T15"/>
                <a:gd fmla="*/ 58510 w 35" name="T16"/>
                <a:gd fmla="*/ 53975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5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57" name="Freeform 501"/>
            <p:cNvSpPr/>
            <p:nvPr/>
          </p:nvSpPr>
          <p:spPr bwMode="auto">
            <a:xfrm>
              <a:off x="9563100" y="3579581"/>
              <a:ext cx="69850" cy="53975"/>
            </a:xfrm>
            <a:custGeom>
              <a:gdLst>
                <a:gd fmla="*/ 59871 w 35" name="T0"/>
                <a:gd fmla="*/ 53975 h 27" name="T1"/>
                <a:gd fmla="*/ 9979 w 35" name="T2"/>
                <a:gd fmla="*/ 53975 h 27" name="T3"/>
                <a:gd fmla="*/ 0 w 35" name="T4"/>
                <a:gd fmla="*/ 43980 h 27" name="T5"/>
                <a:gd fmla="*/ 0 w 35" name="T6"/>
                <a:gd fmla="*/ 9995 h 27" name="T7"/>
                <a:gd fmla="*/ 9979 w 35" name="T8"/>
                <a:gd fmla="*/ 0 h 27" name="T9"/>
                <a:gd fmla="*/ 59871 w 35" name="T10"/>
                <a:gd fmla="*/ 0 h 27" name="T11"/>
                <a:gd fmla="*/ 69850 w 35" name="T12"/>
                <a:gd fmla="*/ 9995 h 27" name="T13"/>
                <a:gd fmla="*/ 69850 w 35" name="T14"/>
                <a:gd fmla="*/ 43980 h 27" name="T15"/>
                <a:gd fmla="*/ 59871 w 35" name="T16"/>
                <a:gd fmla="*/ 53975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5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58" name="Freeform 502"/>
            <p:cNvSpPr/>
            <p:nvPr/>
          </p:nvSpPr>
          <p:spPr bwMode="auto">
            <a:xfrm>
              <a:off x="9648825" y="3579581"/>
              <a:ext cx="69850" cy="53975"/>
            </a:xfrm>
            <a:custGeom>
              <a:gdLst>
                <a:gd fmla="*/ 59871 w 35" name="T0"/>
                <a:gd fmla="*/ 53975 h 27" name="T1"/>
                <a:gd fmla="*/ 9979 w 35" name="T2"/>
                <a:gd fmla="*/ 53975 h 27" name="T3"/>
                <a:gd fmla="*/ 0 w 35" name="T4"/>
                <a:gd fmla="*/ 43980 h 27" name="T5"/>
                <a:gd fmla="*/ 0 w 35" name="T6"/>
                <a:gd fmla="*/ 9995 h 27" name="T7"/>
                <a:gd fmla="*/ 9979 w 35" name="T8"/>
                <a:gd fmla="*/ 0 h 27" name="T9"/>
                <a:gd fmla="*/ 59871 w 35" name="T10"/>
                <a:gd fmla="*/ 0 h 27" name="T11"/>
                <a:gd fmla="*/ 69850 w 35" name="T12"/>
                <a:gd fmla="*/ 9995 h 27" name="T13"/>
                <a:gd fmla="*/ 69850 w 35" name="T14"/>
                <a:gd fmla="*/ 43980 h 27" name="T15"/>
                <a:gd fmla="*/ 59871 w 35" name="T16"/>
                <a:gd fmla="*/ 53975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5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59" name="Freeform 503"/>
            <p:cNvSpPr/>
            <p:nvPr/>
          </p:nvSpPr>
          <p:spPr bwMode="auto">
            <a:xfrm>
              <a:off x="9734550" y="3579581"/>
              <a:ext cx="69850" cy="53975"/>
            </a:xfrm>
            <a:custGeom>
              <a:gdLst>
                <a:gd fmla="*/ 59871 w 35" name="T0"/>
                <a:gd fmla="*/ 53975 h 27" name="T1"/>
                <a:gd fmla="*/ 9979 w 35" name="T2"/>
                <a:gd fmla="*/ 53975 h 27" name="T3"/>
                <a:gd fmla="*/ 0 w 35" name="T4"/>
                <a:gd fmla="*/ 43980 h 27" name="T5"/>
                <a:gd fmla="*/ 0 w 35" name="T6"/>
                <a:gd fmla="*/ 9995 h 27" name="T7"/>
                <a:gd fmla="*/ 9979 w 35" name="T8"/>
                <a:gd fmla="*/ 0 h 27" name="T9"/>
                <a:gd fmla="*/ 59871 w 35" name="T10"/>
                <a:gd fmla="*/ 0 h 27" name="T11"/>
                <a:gd fmla="*/ 69850 w 35" name="T12"/>
                <a:gd fmla="*/ 9995 h 27" name="T13"/>
                <a:gd fmla="*/ 69850 w 35" name="T14"/>
                <a:gd fmla="*/ 43980 h 27" name="T15"/>
                <a:gd fmla="*/ 59871 w 35" name="T16"/>
                <a:gd fmla="*/ 53975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5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60" name="Freeform 504"/>
            <p:cNvSpPr/>
            <p:nvPr/>
          </p:nvSpPr>
          <p:spPr bwMode="auto">
            <a:xfrm>
              <a:off x="9053513" y="3646256"/>
              <a:ext cx="69850" cy="52388"/>
            </a:xfrm>
            <a:custGeom>
              <a:gdLst>
                <a:gd fmla="*/ 59871 w 35" name="T0"/>
                <a:gd fmla="*/ 52388 h 27" name="T1"/>
                <a:gd fmla="*/ 9979 w 35" name="T2"/>
                <a:gd fmla="*/ 52388 h 27" name="T3"/>
                <a:gd fmla="*/ 0 w 35" name="T4"/>
                <a:gd fmla="*/ 42687 h 27" name="T5"/>
                <a:gd fmla="*/ 0 w 35" name="T6"/>
                <a:gd fmla="*/ 9701 h 27" name="T7"/>
                <a:gd fmla="*/ 9979 w 35" name="T8"/>
                <a:gd fmla="*/ 0 h 27" name="T9"/>
                <a:gd fmla="*/ 59871 w 35" name="T10"/>
                <a:gd fmla="*/ 0 h 27" name="T11"/>
                <a:gd fmla="*/ 69850 w 35" name="T12"/>
                <a:gd fmla="*/ 9701 h 27" name="T13"/>
                <a:gd fmla="*/ 69850 w 35" name="T14"/>
                <a:gd fmla="*/ 42687 h 27" name="T15"/>
                <a:gd fmla="*/ 59871 w 35" name="T16"/>
                <a:gd fmla="*/ 52388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5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61" name="Freeform 505"/>
            <p:cNvSpPr/>
            <p:nvPr/>
          </p:nvSpPr>
          <p:spPr bwMode="auto">
            <a:xfrm>
              <a:off x="9139238" y="3646256"/>
              <a:ext cx="69850" cy="52388"/>
            </a:xfrm>
            <a:custGeom>
              <a:gdLst>
                <a:gd fmla="*/ 59871 w 35" name="T0"/>
                <a:gd fmla="*/ 52388 h 27" name="T1"/>
                <a:gd fmla="*/ 9979 w 35" name="T2"/>
                <a:gd fmla="*/ 52388 h 27" name="T3"/>
                <a:gd fmla="*/ 0 w 35" name="T4"/>
                <a:gd fmla="*/ 42687 h 27" name="T5"/>
                <a:gd fmla="*/ 0 w 35" name="T6"/>
                <a:gd fmla="*/ 9701 h 27" name="T7"/>
                <a:gd fmla="*/ 9979 w 35" name="T8"/>
                <a:gd fmla="*/ 0 h 27" name="T9"/>
                <a:gd fmla="*/ 59871 w 35" name="T10"/>
                <a:gd fmla="*/ 0 h 27" name="T11"/>
                <a:gd fmla="*/ 69850 w 35" name="T12"/>
                <a:gd fmla="*/ 9701 h 27" name="T13"/>
                <a:gd fmla="*/ 69850 w 35" name="T14"/>
                <a:gd fmla="*/ 42687 h 27" name="T15"/>
                <a:gd fmla="*/ 59871 w 35" name="T16"/>
                <a:gd fmla="*/ 52388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5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62" name="Freeform 506"/>
            <p:cNvSpPr/>
            <p:nvPr/>
          </p:nvSpPr>
          <p:spPr bwMode="auto">
            <a:xfrm>
              <a:off x="9223375" y="3646256"/>
              <a:ext cx="69850" cy="52388"/>
            </a:xfrm>
            <a:custGeom>
              <a:gdLst>
                <a:gd fmla="*/ 59871 w 35" name="T0"/>
                <a:gd fmla="*/ 52388 h 27" name="T1"/>
                <a:gd fmla="*/ 9979 w 35" name="T2"/>
                <a:gd fmla="*/ 52388 h 27" name="T3"/>
                <a:gd fmla="*/ 0 w 35" name="T4"/>
                <a:gd fmla="*/ 42687 h 27" name="T5"/>
                <a:gd fmla="*/ 0 w 35" name="T6"/>
                <a:gd fmla="*/ 9701 h 27" name="T7"/>
                <a:gd fmla="*/ 9979 w 35" name="T8"/>
                <a:gd fmla="*/ 0 h 27" name="T9"/>
                <a:gd fmla="*/ 59871 w 35" name="T10"/>
                <a:gd fmla="*/ 0 h 27" name="T11"/>
                <a:gd fmla="*/ 69850 w 35" name="T12"/>
                <a:gd fmla="*/ 9701 h 27" name="T13"/>
                <a:gd fmla="*/ 69850 w 35" name="T14"/>
                <a:gd fmla="*/ 42687 h 27" name="T15"/>
                <a:gd fmla="*/ 59871 w 35" name="T16"/>
                <a:gd fmla="*/ 52388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5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63" name="Freeform 507"/>
            <p:cNvSpPr/>
            <p:nvPr/>
          </p:nvSpPr>
          <p:spPr bwMode="auto">
            <a:xfrm>
              <a:off x="9309100" y="3646256"/>
              <a:ext cx="69850" cy="52388"/>
            </a:xfrm>
            <a:custGeom>
              <a:gdLst>
                <a:gd fmla="*/ 59871 w 35" name="T0"/>
                <a:gd fmla="*/ 52388 h 27" name="T1"/>
                <a:gd fmla="*/ 9979 w 35" name="T2"/>
                <a:gd fmla="*/ 52388 h 27" name="T3"/>
                <a:gd fmla="*/ 0 w 35" name="T4"/>
                <a:gd fmla="*/ 42687 h 27" name="T5"/>
                <a:gd fmla="*/ 0 w 35" name="T6"/>
                <a:gd fmla="*/ 9701 h 27" name="T7"/>
                <a:gd fmla="*/ 9979 w 35" name="T8"/>
                <a:gd fmla="*/ 0 h 27" name="T9"/>
                <a:gd fmla="*/ 59871 w 35" name="T10"/>
                <a:gd fmla="*/ 0 h 27" name="T11"/>
                <a:gd fmla="*/ 69850 w 35" name="T12"/>
                <a:gd fmla="*/ 9701 h 27" name="T13"/>
                <a:gd fmla="*/ 69850 w 35" name="T14"/>
                <a:gd fmla="*/ 42687 h 27" name="T15"/>
                <a:gd fmla="*/ 59871 w 35" name="T16"/>
                <a:gd fmla="*/ 52388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5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64" name="Freeform 508"/>
            <p:cNvSpPr/>
            <p:nvPr/>
          </p:nvSpPr>
          <p:spPr bwMode="auto">
            <a:xfrm>
              <a:off x="9394825" y="3646256"/>
              <a:ext cx="69850" cy="52388"/>
            </a:xfrm>
            <a:custGeom>
              <a:gdLst>
                <a:gd fmla="*/ 59871 w 35" name="T0"/>
                <a:gd fmla="*/ 52388 h 27" name="T1"/>
                <a:gd fmla="*/ 9979 w 35" name="T2"/>
                <a:gd fmla="*/ 52388 h 27" name="T3"/>
                <a:gd fmla="*/ 0 w 35" name="T4"/>
                <a:gd fmla="*/ 42687 h 27" name="T5"/>
                <a:gd fmla="*/ 0 w 35" name="T6"/>
                <a:gd fmla="*/ 9701 h 27" name="T7"/>
                <a:gd fmla="*/ 9979 w 35" name="T8"/>
                <a:gd fmla="*/ 0 h 27" name="T9"/>
                <a:gd fmla="*/ 59871 w 35" name="T10"/>
                <a:gd fmla="*/ 0 h 27" name="T11"/>
                <a:gd fmla="*/ 69850 w 35" name="T12"/>
                <a:gd fmla="*/ 9701 h 27" name="T13"/>
                <a:gd fmla="*/ 69850 w 35" name="T14"/>
                <a:gd fmla="*/ 42687 h 27" name="T15"/>
                <a:gd fmla="*/ 59871 w 35" name="T16"/>
                <a:gd fmla="*/ 52388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5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65" name="Freeform 509"/>
            <p:cNvSpPr/>
            <p:nvPr/>
          </p:nvSpPr>
          <p:spPr bwMode="auto">
            <a:xfrm>
              <a:off x="9480550" y="3646256"/>
              <a:ext cx="68262" cy="52388"/>
            </a:xfrm>
            <a:custGeom>
              <a:gdLst>
                <a:gd fmla="*/ 58510 w 35" name="T0"/>
                <a:gd fmla="*/ 52388 h 27" name="T1"/>
                <a:gd fmla="*/ 9752 w 35" name="T2"/>
                <a:gd fmla="*/ 52388 h 27" name="T3"/>
                <a:gd fmla="*/ 0 w 35" name="T4"/>
                <a:gd fmla="*/ 42687 h 27" name="T5"/>
                <a:gd fmla="*/ 0 w 35" name="T6"/>
                <a:gd fmla="*/ 9701 h 27" name="T7"/>
                <a:gd fmla="*/ 9752 w 35" name="T8"/>
                <a:gd fmla="*/ 0 h 27" name="T9"/>
                <a:gd fmla="*/ 58510 w 35" name="T10"/>
                <a:gd fmla="*/ 0 h 27" name="T11"/>
                <a:gd fmla="*/ 68262 w 35" name="T12"/>
                <a:gd fmla="*/ 9701 h 27" name="T13"/>
                <a:gd fmla="*/ 68262 w 35" name="T14"/>
                <a:gd fmla="*/ 42687 h 27" name="T15"/>
                <a:gd fmla="*/ 58510 w 35" name="T16"/>
                <a:gd fmla="*/ 52388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5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66" name="Freeform 510"/>
            <p:cNvSpPr/>
            <p:nvPr/>
          </p:nvSpPr>
          <p:spPr bwMode="auto">
            <a:xfrm>
              <a:off x="9563100" y="3646256"/>
              <a:ext cx="69850" cy="52388"/>
            </a:xfrm>
            <a:custGeom>
              <a:gdLst>
                <a:gd fmla="*/ 59871 w 35" name="T0"/>
                <a:gd fmla="*/ 52388 h 27" name="T1"/>
                <a:gd fmla="*/ 9979 w 35" name="T2"/>
                <a:gd fmla="*/ 52388 h 27" name="T3"/>
                <a:gd fmla="*/ 0 w 35" name="T4"/>
                <a:gd fmla="*/ 42687 h 27" name="T5"/>
                <a:gd fmla="*/ 0 w 35" name="T6"/>
                <a:gd fmla="*/ 9701 h 27" name="T7"/>
                <a:gd fmla="*/ 9979 w 35" name="T8"/>
                <a:gd fmla="*/ 0 h 27" name="T9"/>
                <a:gd fmla="*/ 59871 w 35" name="T10"/>
                <a:gd fmla="*/ 0 h 27" name="T11"/>
                <a:gd fmla="*/ 69850 w 35" name="T12"/>
                <a:gd fmla="*/ 9701 h 27" name="T13"/>
                <a:gd fmla="*/ 69850 w 35" name="T14"/>
                <a:gd fmla="*/ 42687 h 27" name="T15"/>
                <a:gd fmla="*/ 59871 w 35" name="T16"/>
                <a:gd fmla="*/ 52388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5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67" name="Freeform 511"/>
            <p:cNvSpPr/>
            <p:nvPr/>
          </p:nvSpPr>
          <p:spPr bwMode="auto">
            <a:xfrm>
              <a:off x="9648825" y="3646256"/>
              <a:ext cx="69850" cy="52388"/>
            </a:xfrm>
            <a:custGeom>
              <a:gdLst>
                <a:gd fmla="*/ 59871 w 35" name="T0"/>
                <a:gd fmla="*/ 52388 h 27" name="T1"/>
                <a:gd fmla="*/ 9979 w 35" name="T2"/>
                <a:gd fmla="*/ 52388 h 27" name="T3"/>
                <a:gd fmla="*/ 0 w 35" name="T4"/>
                <a:gd fmla="*/ 42687 h 27" name="T5"/>
                <a:gd fmla="*/ 0 w 35" name="T6"/>
                <a:gd fmla="*/ 9701 h 27" name="T7"/>
                <a:gd fmla="*/ 9979 w 35" name="T8"/>
                <a:gd fmla="*/ 0 h 27" name="T9"/>
                <a:gd fmla="*/ 59871 w 35" name="T10"/>
                <a:gd fmla="*/ 0 h 27" name="T11"/>
                <a:gd fmla="*/ 69850 w 35" name="T12"/>
                <a:gd fmla="*/ 9701 h 27" name="T13"/>
                <a:gd fmla="*/ 69850 w 35" name="T14"/>
                <a:gd fmla="*/ 42687 h 27" name="T15"/>
                <a:gd fmla="*/ 59871 w 35" name="T16"/>
                <a:gd fmla="*/ 52388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5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68" name="Freeform 512"/>
            <p:cNvSpPr/>
            <p:nvPr/>
          </p:nvSpPr>
          <p:spPr bwMode="auto">
            <a:xfrm>
              <a:off x="9734550" y="3646256"/>
              <a:ext cx="69850" cy="52388"/>
            </a:xfrm>
            <a:custGeom>
              <a:gdLst>
                <a:gd fmla="*/ 59871 w 35" name="T0"/>
                <a:gd fmla="*/ 52388 h 27" name="T1"/>
                <a:gd fmla="*/ 9979 w 35" name="T2"/>
                <a:gd fmla="*/ 52388 h 27" name="T3"/>
                <a:gd fmla="*/ 0 w 35" name="T4"/>
                <a:gd fmla="*/ 42687 h 27" name="T5"/>
                <a:gd fmla="*/ 0 w 35" name="T6"/>
                <a:gd fmla="*/ 9701 h 27" name="T7"/>
                <a:gd fmla="*/ 9979 w 35" name="T8"/>
                <a:gd fmla="*/ 0 h 27" name="T9"/>
                <a:gd fmla="*/ 59871 w 35" name="T10"/>
                <a:gd fmla="*/ 0 h 27" name="T11"/>
                <a:gd fmla="*/ 69850 w 35" name="T12"/>
                <a:gd fmla="*/ 9701 h 27" name="T13"/>
                <a:gd fmla="*/ 69850 w 35" name="T14"/>
                <a:gd fmla="*/ 42687 h 27" name="T15"/>
                <a:gd fmla="*/ 59871 w 35" name="T16"/>
                <a:gd fmla="*/ 52388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5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69" name="Freeform 513"/>
            <p:cNvSpPr/>
            <p:nvPr/>
          </p:nvSpPr>
          <p:spPr bwMode="auto">
            <a:xfrm>
              <a:off x="8956675" y="3779606"/>
              <a:ext cx="1003300" cy="198438"/>
            </a:xfrm>
            <a:custGeom>
              <a:gdLst>
                <a:gd fmla="*/ 945570 w 504" name="T0"/>
                <a:gd fmla="*/ 33734 h 100" name="T1"/>
                <a:gd fmla="*/ 887841 w 504" name="T2"/>
                <a:gd fmla="*/ 0 h 100" name="T3"/>
                <a:gd fmla="*/ 501650 w 504" name="T4"/>
                <a:gd fmla="*/ 0 h 100" name="T5"/>
                <a:gd fmla="*/ 115459 w 504" name="T6"/>
                <a:gd fmla="*/ 0 h 100" name="T7"/>
                <a:gd fmla="*/ 57730 w 504" name="T8"/>
                <a:gd fmla="*/ 33734 h 100" name="T9"/>
                <a:gd fmla="*/ 0 w 504" name="T10"/>
                <a:gd fmla="*/ 154782 h 100" name="T11"/>
                <a:gd fmla="*/ 43795 w 504" name="T12"/>
                <a:gd fmla="*/ 198438 h 100" name="T13"/>
                <a:gd fmla="*/ 501650 w 504" name="T14"/>
                <a:gd fmla="*/ 198438 h 100" name="T15"/>
                <a:gd fmla="*/ 959505 w 504" name="T16"/>
                <a:gd fmla="*/ 198438 h 100" name="T17"/>
                <a:gd fmla="*/ 1003300 w 504" name="T18"/>
                <a:gd fmla="*/ 154782 h 100" name="T19"/>
                <a:gd fmla="*/ 945570 w 504" name="T20"/>
                <a:gd fmla="*/ 33734 h 100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100" w="503">
                  <a:moveTo>
                    <a:pt x="475" y="17"/>
                  </a:moveTo>
                  <a:cubicBezTo>
                    <a:pt x="467" y="0"/>
                    <a:pt x="458" y="0"/>
                    <a:pt x="446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6" y="0"/>
                    <a:pt x="37" y="0"/>
                    <a:pt x="29" y="17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90"/>
                    <a:pt x="10" y="100"/>
                    <a:pt x="22" y="100"/>
                  </a:cubicBezTo>
                  <a:cubicBezTo>
                    <a:pt x="252" y="100"/>
                    <a:pt x="252" y="100"/>
                    <a:pt x="252" y="100"/>
                  </a:cubicBezTo>
                  <a:cubicBezTo>
                    <a:pt x="482" y="100"/>
                    <a:pt x="482" y="100"/>
                    <a:pt x="482" y="100"/>
                  </a:cubicBezTo>
                  <a:cubicBezTo>
                    <a:pt x="494" y="100"/>
                    <a:pt x="504" y="90"/>
                    <a:pt x="504" y="78"/>
                  </a:cubicBezTo>
                  <a:lnTo>
                    <a:pt x="475" y="17"/>
                  </a:ln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70" name="Freeform 514"/>
            <p:cNvSpPr/>
            <p:nvPr/>
          </p:nvSpPr>
          <p:spPr bwMode="auto">
            <a:xfrm>
              <a:off x="8983663" y="3790719"/>
              <a:ext cx="947737" cy="155575"/>
            </a:xfrm>
            <a:custGeom>
              <a:gdLst>
                <a:gd fmla="*/ 874712 w 597" name="T0"/>
                <a:gd fmla="*/ 0 h 98" name="T1"/>
                <a:gd fmla="*/ 474662 w 597" name="T2"/>
                <a:gd fmla="*/ 0 h 98" name="T3"/>
                <a:gd fmla="*/ 69850 w 597" name="T4"/>
                <a:gd fmla="*/ 0 h 98" name="T5"/>
                <a:gd fmla="*/ 0 w 597" name="T6"/>
                <a:gd fmla="*/ 155575 h 98" name="T7"/>
                <a:gd fmla="*/ 474662 w 597" name="T8"/>
                <a:gd fmla="*/ 155575 h 98" name="T9"/>
                <a:gd fmla="*/ 947737 w 597" name="T10"/>
                <a:gd fmla="*/ 155575 h 98" name="T11"/>
                <a:gd fmla="*/ 874712 w 597" name="T12"/>
                <a:gd fmla="*/ 0 h 98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98" w="597">
                  <a:moveTo>
                    <a:pt x="551" y="0"/>
                  </a:moveTo>
                  <a:lnTo>
                    <a:pt x="299" y="0"/>
                  </a:lnTo>
                  <a:lnTo>
                    <a:pt x="44" y="0"/>
                  </a:lnTo>
                  <a:lnTo>
                    <a:pt x="0" y="98"/>
                  </a:lnTo>
                  <a:lnTo>
                    <a:pt x="299" y="98"/>
                  </a:lnTo>
                  <a:lnTo>
                    <a:pt x="597" y="98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71" name="Freeform 515"/>
            <p:cNvSpPr/>
            <p:nvPr/>
          </p:nvSpPr>
          <p:spPr bwMode="auto">
            <a:xfrm>
              <a:off x="8983663" y="3914544"/>
              <a:ext cx="947737" cy="31750"/>
            </a:xfrm>
            <a:custGeom>
              <a:gdLst>
                <a:gd fmla="*/ 0 w 597" name="T0"/>
                <a:gd fmla="*/ 31750 h 20" name="T1"/>
                <a:gd fmla="*/ 14287 w 597" name="T2"/>
                <a:gd fmla="*/ 0 h 20" name="T3"/>
                <a:gd fmla="*/ 935037 w 597" name="T4"/>
                <a:gd fmla="*/ 0 h 20" name="T5"/>
                <a:gd fmla="*/ 947737 w 597" name="T6"/>
                <a:gd fmla="*/ 31750 h 20" name="T7"/>
                <a:gd fmla="*/ 0 w 597" name="T8"/>
                <a:gd fmla="*/ 31750 h 2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20" w="597">
                  <a:moveTo>
                    <a:pt x="0" y="20"/>
                  </a:moveTo>
                  <a:lnTo>
                    <a:pt x="9" y="0"/>
                  </a:lnTo>
                  <a:lnTo>
                    <a:pt x="589" y="0"/>
                  </a:lnTo>
                  <a:lnTo>
                    <a:pt x="597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EE2C3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72" name="Freeform 516"/>
            <p:cNvSpPr/>
            <p:nvPr/>
          </p:nvSpPr>
          <p:spPr bwMode="auto">
            <a:xfrm>
              <a:off x="9047163" y="3808181"/>
              <a:ext cx="255587" cy="69850"/>
            </a:xfrm>
            <a:custGeom>
              <a:gdLst>
                <a:gd fmla="*/ 0 w 161" name="T0"/>
                <a:gd fmla="*/ 69850 h 44" name="T1"/>
                <a:gd fmla="*/ 255587 w 161" name="T2"/>
                <a:gd fmla="*/ 69850 h 44" name="T3"/>
                <a:gd fmla="*/ 255587 w 161" name="T4"/>
                <a:gd fmla="*/ 0 h 44" name="T5"/>
                <a:gd fmla="*/ 28575 w 161" name="T6"/>
                <a:gd fmla="*/ 0 h 44" name="T7"/>
                <a:gd fmla="*/ 0 w 161" name="T8"/>
                <a:gd fmla="*/ 69850 h 4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44" w="161">
                  <a:moveTo>
                    <a:pt x="0" y="44"/>
                  </a:moveTo>
                  <a:lnTo>
                    <a:pt x="161" y="44"/>
                  </a:lnTo>
                  <a:lnTo>
                    <a:pt x="161" y="0"/>
                  </a:lnTo>
                  <a:lnTo>
                    <a:pt x="18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73" name="Freeform 517"/>
            <p:cNvSpPr/>
            <p:nvPr/>
          </p:nvSpPr>
          <p:spPr bwMode="auto">
            <a:xfrm>
              <a:off x="9607550" y="3808181"/>
              <a:ext cx="254000" cy="69850"/>
            </a:xfrm>
            <a:custGeom>
              <a:gdLst>
                <a:gd fmla="*/ 254000 w 160" name="T0"/>
                <a:gd fmla="*/ 69850 h 44" name="T1"/>
                <a:gd fmla="*/ 0 w 160" name="T2"/>
                <a:gd fmla="*/ 69850 h 44" name="T3"/>
                <a:gd fmla="*/ 0 w 160" name="T4"/>
                <a:gd fmla="*/ 0 h 44" name="T5"/>
                <a:gd fmla="*/ 227013 w 160" name="T6"/>
                <a:gd fmla="*/ 0 h 44" name="T7"/>
                <a:gd fmla="*/ 254000 w 160" name="T8"/>
                <a:gd fmla="*/ 69850 h 4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44" w="160">
                  <a:moveTo>
                    <a:pt x="160" y="44"/>
                  </a:moveTo>
                  <a:lnTo>
                    <a:pt x="0" y="44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60" y="44"/>
                  </a:lnTo>
                  <a:close/>
                </a:path>
              </a:pathLst>
            </a:cu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74" name="Freeform 518"/>
            <p:cNvSpPr/>
            <p:nvPr/>
          </p:nvSpPr>
          <p:spPr bwMode="auto">
            <a:xfrm>
              <a:off x="10983912" y="5022619"/>
              <a:ext cx="504825" cy="950913"/>
            </a:xfrm>
            <a:custGeom>
              <a:gdLst>
                <a:gd fmla="*/ 0 w 254" name="T0"/>
                <a:gd fmla="*/ 372010 h 478" name="T1"/>
                <a:gd fmla="*/ 310050 w 254" name="T2"/>
                <a:gd fmla="*/ 372010 h 478" name="T3"/>
                <a:gd fmla="*/ 190800 w 254" name="T4"/>
                <a:gd fmla="*/ 75596 h 478" name="T5"/>
                <a:gd fmla="*/ 323963 w 254" name="T6"/>
                <a:gd fmla="*/ 0 h 478" name="T7"/>
                <a:gd fmla="*/ 498863 w 254" name="T8"/>
                <a:gd fmla="*/ 358084 h 478" name="T9"/>
                <a:gd fmla="*/ 492900 w 254" name="T10"/>
                <a:gd fmla="*/ 698265 h 478" name="T11"/>
                <a:gd fmla="*/ 314025 w 254" name="T12"/>
                <a:gd fmla="*/ 944945 h 478" name="T13"/>
                <a:gd fmla="*/ 278250 w 254" name="T14"/>
                <a:gd fmla="*/ 944945 h 478" name="T15"/>
                <a:gd fmla="*/ 103350 w 254" name="T16"/>
                <a:gd fmla="*/ 630626 h 478" name="T17"/>
                <a:gd fmla="*/ 0 w 254" name="T18"/>
                <a:gd fmla="*/ 372010 h 478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478" w="254">
                  <a:moveTo>
                    <a:pt x="0" y="187"/>
                  </a:moveTo>
                  <a:cubicBezTo>
                    <a:pt x="156" y="187"/>
                    <a:pt x="156" y="187"/>
                    <a:pt x="156" y="187"/>
                  </a:cubicBezTo>
                  <a:cubicBezTo>
                    <a:pt x="156" y="187"/>
                    <a:pt x="100" y="39"/>
                    <a:pt x="96" y="38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249" y="172"/>
                    <a:pt x="251" y="180"/>
                  </a:cubicBezTo>
                  <a:cubicBezTo>
                    <a:pt x="254" y="187"/>
                    <a:pt x="254" y="339"/>
                    <a:pt x="248" y="351"/>
                  </a:cubicBezTo>
                  <a:cubicBezTo>
                    <a:pt x="241" y="364"/>
                    <a:pt x="167" y="473"/>
                    <a:pt x="158" y="475"/>
                  </a:cubicBezTo>
                  <a:cubicBezTo>
                    <a:pt x="149" y="478"/>
                    <a:pt x="140" y="475"/>
                    <a:pt x="140" y="475"/>
                  </a:cubicBezTo>
                  <a:cubicBezTo>
                    <a:pt x="52" y="317"/>
                    <a:pt x="52" y="317"/>
                    <a:pt x="52" y="317"/>
                  </a:cubicBezTo>
                  <a:lnTo>
                    <a:pt x="0" y="187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75" name="Freeform 519"/>
            <p:cNvSpPr/>
            <p:nvPr/>
          </p:nvSpPr>
          <p:spPr bwMode="auto">
            <a:xfrm>
              <a:off x="11288712" y="5546494"/>
              <a:ext cx="42862" cy="158750"/>
            </a:xfrm>
            <a:custGeom>
              <a:gdLst>
                <a:gd fmla="*/ 17534 w 22" name="T0"/>
                <a:gd fmla="*/ 158750 h 80" name="T1"/>
                <a:gd fmla="*/ 0 w 22" name="T2"/>
                <a:gd fmla="*/ 63500 h 80" name="T3"/>
                <a:gd fmla="*/ 0 w 22" name="T4"/>
                <a:gd fmla="*/ 33734 h 80" name="T5"/>
                <a:gd fmla="*/ 17534 w 22" name="T6"/>
                <a:gd fmla="*/ 95250 h 80" name="T7"/>
                <a:gd fmla="*/ 27276 w 22" name="T8"/>
                <a:gd fmla="*/ 0 h 80" name="T9"/>
                <a:gd fmla="*/ 17534 w 22" name="T10"/>
                <a:gd fmla="*/ 158750 h 8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80" w="22">
                  <a:moveTo>
                    <a:pt x="9" y="8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7" y="55"/>
                    <a:pt x="9" y="48"/>
                  </a:cubicBezTo>
                  <a:cubicBezTo>
                    <a:pt x="12" y="42"/>
                    <a:pt x="14" y="0"/>
                    <a:pt x="14" y="0"/>
                  </a:cubicBezTo>
                  <a:cubicBezTo>
                    <a:pt x="14" y="0"/>
                    <a:pt x="22" y="56"/>
                    <a:pt x="9" y="8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76" name="Freeform 520"/>
            <p:cNvSpPr/>
            <p:nvPr/>
          </p:nvSpPr>
          <p:spPr bwMode="auto">
            <a:xfrm>
              <a:off x="11261725" y="5394094"/>
              <a:ext cx="53975" cy="279400"/>
            </a:xfrm>
            <a:custGeom>
              <a:gdLst>
                <a:gd fmla="*/ 31750 w 34" name="T0"/>
                <a:gd fmla="*/ 0 h 176" name="T1"/>
                <a:gd fmla="*/ 53975 w 34" name="T2"/>
                <a:gd fmla="*/ 163513 h 176" name="T3"/>
                <a:gd fmla="*/ 53975 w 34" name="T4"/>
                <a:gd fmla="*/ 279400 h 176" name="T5"/>
                <a:gd fmla="*/ 31750 w 34" name="T6"/>
                <a:gd fmla="*/ 231775 h 176" name="T7"/>
                <a:gd fmla="*/ 0 w 34" name="T8"/>
                <a:gd fmla="*/ 0 h 176" name="T9"/>
                <a:gd fmla="*/ 31750 w 34" name="T10"/>
                <a:gd fmla="*/ 0 h 17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76" w="34">
                  <a:moveTo>
                    <a:pt x="20" y="0"/>
                  </a:moveTo>
                  <a:lnTo>
                    <a:pt x="34" y="103"/>
                  </a:lnTo>
                  <a:lnTo>
                    <a:pt x="34" y="176"/>
                  </a:lnTo>
                  <a:lnTo>
                    <a:pt x="20" y="146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77" name="Freeform 521"/>
            <p:cNvSpPr/>
            <p:nvPr/>
          </p:nvSpPr>
          <p:spPr bwMode="auto">
            <a:xfrm>
              <a:off x="11171237" y="5003569"/>
              <a:ext cx="130175" cy="90488"/>
            </a:xfrm>
            <a:custGeom>
              <a:gdLst>
                <a:gd fmla="*/ 9525 w 82" name="T0"/>
                <a:gd fmla="*/ 90488 h 57" name="T1"/>
                <a:gd fmla="*/ 0 w 82" name="T2"/>
                <a:gd fmla="*/ 68263 h 57" name="T3"/>
                <a:gd fmla="*/ 104775 w 82" name="T4"/>
                <a:gd fmla="*/ 11113 h 57" name="T5"/>
                <a:gd fmla="*/ 120650 w 82" name="T6"/>
                <a:gd fmla="*/ 0 h 57" name="T7"/>
                <a:gd fmla="*/ 130175 w 82" name="T8"/>
                <a:gd fmla="*/ 22225 h 57" name="T9"/>
                <a:gd fmla="*/ 9525 w 82" name="T10"/>
                <a:gd fmla="*/ 90488 h 5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57" w="82">
                  <a:moveTo>
                    <a:pt x="6" y="57"/>
                  </a:moveTo>
                  <a:lnTo>
                    <a:pt x="0" y="43"/>
                  </a:lnTo>
                  <a:lnTo>
                    <a:pt x="66" y="7"/>
                  </a:lnTo>
                  <a:lnTo>
                    <a:pt x="76" y="0"/>
                  </a:lnTo>
                  <a:lnTo>
                    <a:pt x="82" y="14"/>
                  </a:lnTo>
                  <a:lnTo>
                    <a:pt x="6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78" name="Freeform 522"/>
            <p:cNvSpPr/>
            <p:nvPr/>
          </p:nvSpPr>
          <p:spPr bwMode="auto">
            <a:xfrm>
              <a:off x="11064875" y="4706707"/>
              <a:ext cx="204787" cy="355600"/>
            </a:xfrm>
            <a:custGeom>
              <a:gdLst>
                <a:gd fmla="*/ 204787 w 103" name="T0"/>
                <a:gd fmla="*/ 309652 h 178" name="T1"/>
                <a:gd fmla="*/ 159058 w 103" name="T2"/>
                <a:gd fmla="*/ 207766 h 178" name="T3"/>
                <a:gd fmla="*/ 127246 w 103" name="T4"/>
                <a:gd fmla="*/ 53939 h 178" name="T5"/>
                <a:gd fmla="*/ 35788 w 103" name="T6"/>
                <a:gd fmla="*/ 7991 h 178" name="T7"/>
                <a:gd fmla="*/ 1988 w 103" name="T8"/>
                <a:gd fmla="*/ 131852 h 178" name="T9"/>
                <a:gd fmla="*/ 37776 w 103" name="T10"/>
                <a:gd fmla="*/ 267699 h 178" name="T11"/>
                <a:gd fmla="*/ 105376 w 103" name="T12"/>
                <a:gd fmla="*/ 329629 h 178" name="T13"/>
                <a:gd fmla="*/ 121282 w 103" name="T14"/>
                <a:gd fmla="*/ 355600 h 178" name="T15"/>
                <a:gd fmla="*/ 204787 w 103" name="T16"/>
                <a:gd fmla="*/ 309652 h 17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78" w="103">
                  <a:moveTo>
                    <a:pt x="103" y="155"/>
                  </a:moveTo>
                  <a:cubicBezTo>
                    <a:pt x="102" y="151"/>
                    <a:pt x="80" y="108"/>
                    <a:pt x="80" y="104"/>
                  </a:cubicBezTo>
                  <a:cubicBezTo>
                    <a:pt x="80" y="101"/>
                    <a:pt x="69" y="33"/>
                    <a:pt x="64" y="27"/>
                  </a:cubicBezTo>
                  <a:cubicBezTo>
                    <a:pt x="59" y="22"/>
                    <a:pt x="24" y="0"/>
                    <a:pt x="18" y="4"/>
                  </a:cubicBezTo>
                  <a:cubicBezTo>
                    <a:pt x="12" y="8"/>
                    <a:pt x="0" y="57"/>
                    <a:pt x="1" y="66"/>
                  </a:cubicBezTo>
                  <a:cubicBezTo>
                    <a:pt x="2" y="75"/>
                    <a:pt x="13" y="127"/>
                    <a:pt x="19" y="134"/>
                  </a:cubicBezTo>
                  <a:cubicBezTo>
                    <a:pt x="25" y="142"/>
                    <a:pt x="49" y="163"/>
                    <a:pt x="53" y="165"/>
                  </a:cubicBezTo>
                  <a:cubicBezTo>
                    <a:pt x="57" y="167"/>
                    <a:pt x="61" y="178"/>
                    <a:pt x="61" y="178"/>
                  </a:cubicBezTo>
                  <a:lnTo>
                    <a:pt x="103" y="155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79" name="Freeform 523"/>
            <p:cNvSpPr/>
            <p:nvPr/>
          </p:nvSpPr>
          <p:spPr bwMode="auto">
            <a:xfrm>
              <a:off x="10983912" y="5697307"/>
              <a:ext cx="246062" cy="565150"/>
            </a:xfrm>
            <a:custGeom>
              <a:gdLst>
                <a:gd fmla="*/ 0 w 124" name="T0"/>
                <a:gd fmla="*/ 565150 h 284" name="T1"/>
                <a:gd fmla="*/ 220265 w 124" name="T2"/>
                <a:gd fmla="*/ 483561 h 284" name="T3"/>
                <a:gd fmla="*/ 246062 w 124" name="T4"/>
                <a:gd fmla="*/ 288545 h 284" name="T5"/>
                <a:gd fmla="*/ 236140 w 124" name="T6"/>
                <a:gd fmla="*/ 185067 h 284" name="T7"/>
                <a:gd fmla="*/ 0 w 124" name="T8"/>
                <a:gd fmla="*/ 0 h 284" name="T9"/>
                <a:gd fmla="*/ 0 w 124" name="T10"/>
                <a:gd fmla="*/ 565150 h 284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284" w="124">
                  <a:moveTo>
                    <a:pt x="0" y="284"/>
                  </a:moveTo>
                  <a:cubicBezTo>
                    <a:pt x="6" y="284"/>
                    <a:pt x="100" y="273"/>
                    <a:pt x="111" y="243"/>
                  </a:cubicBezTo>
                  <a:cubicBezTo>
                    <a:pt x="122" y="212"/>
                    <a:pt x="124" y="145"/>
                    <a:pt x="124" y="145"/>
                  </a:cubicBezTo>
                  <a:cubicBezTo>
                    <a:pt x="119" y="93"/>
                    <a:pt x="119" y="93"/>
                    <a:pt x="119" y="93"/>
                  </a:cubicBezTo>
                  <a:cubicBezTo>
                    <a:pt x="119" y="93"/>
                    <a:pt x="59" y="6"/>
                    <a:pt x="0" y="0"/>
                  </a:cubicBezTo>
                  <a:lnTo>
                    <a:pt x="0" y="284"/>
                  </a:lnTo>
                  <a:close/>
                </a:path>
              </a:pathLst>
            </a:custGeom>
            <a:solidFill>
              <a:srgbClr val="7D5C2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80" name="Freeform 524"/>
            <p:cNvSpPr/>
            <p:nvPr/>
          </p:nvSpPr>
          <p:spPr bwMode="auto">
            <a:xfrm>
              <a:off x="10475912" y="5022619"/>
              <a:ext cx="508000" cy="950913"/>
            </a:xfrm>
            <a:custGeom>
              <a:gdLst>
                <a:gd fmla="*/ 508000 w 255" name="T0"/>
                <a:gd fmla="*/ 372010 h 478" name="T1"/>
                <a:gd fmla="*/ 195231 w 255" name="T2"/>
                <a:gd fmla="*/ 372010 h 478" name="T3"/>
                <a:gd fmla="*/ 314761 w 255" name="T4"/>
                <a:gd fmla="*/ 75596 h 478" name="T5"/>
                <a:gd fmla="*/ 181286 w 255" name="T6"/>
                <a:gd fmla="*/ 0 h 478" name="T7"/>
                <a:gd fmla="*/ 5976 w 255" name="T8"/>
                <a:gd fmla="*/ 358084 h 478" name="T9"/>
                <a:gd fmla="*/ 11953 w 255" name="T10"/>
                <a:gd fmla="*/ 698265 h 478" name="T11"/>
                <a:gd fmla="*/ 191247 w 255" name="T12"/>
                <a:gd fmla="*/ 944945 h 478" name="T13"/>
                <a:gd fmla="*/ 227106 w 255" name="T14"/>
                <a:gd fmla="*/ 944945 h 478" name="T15"/>
                <a:gd fmla="*/ 402416 w 255" name="T16"/>
                <a:gd fmla="*/ 630626 h 478" name="T17"/>
                <a:gd fmla="*/ 508000 w 255" name="T18"/>
                <a:gd fmla="*/ 372010 h 478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478" w="255">
                  <a:moveTo>
                    <a:pt x="255" y="187"/>
                  </a:moveTo>
                  <a:cubicBezTo>
                    <a:pt x="98" y="187"/>
                    <a:pt x="98" y="187"/>
                    <a:pt x="98" y="187"/>
                  </a:cubicBezTo>
                  <a:cubicBezTo>
                    <a:pt x="98" y="187"/>
                    <a:pt x="155" y="39"/>
                    <a:pt x="158" y="38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6" y="172"/>
                    <a:pt x="3" y="180"/>
                  </a:cubicBezTo>
                  <a:cubicBezTo>
                    <a:pt x="0" y="187"/>
                    <a:pt x="0" y="339"/>
                    <a:pt x="6" y="351"/>
                  </a:cubicBezTo>
                  <a:cubicBezTo>
                    <a:pt x="13" y="364"/>
                    <a:pt x="87" y="473"/>
                    <a:pt x="96" y="475"/>
                  </a:cubicBezTo>
                  <a:cubicBezTo>
                    <a:pt x="105" y="478"/>
                    <a:pt x="114" y="475"/>
                    <a:pt x="114" y="475"/>
                  </a:cubicBezTo>
                  <a:cubicBezTo>
                    <a:pt x="202" y="317"/>
                    <a:pt x="202" y="317"/>
                    <a:pt x="202" y="317"/>
                  </a:cubicBezTo>
                  <a:lnTo>
                    <a:pt x="255" y="187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81" name="Freeform 525"/>
            <p:cNvSpPr/>
            <p:nvPr/>
          </p:nvSpPr>
          <p:spPr bwMode="auto">
            <a:xfrm>
              <a:off x="10633075" y="5546494"/>
              <a:ext cx="42862" cy="158750"/>
            </a:xfrm>
            <a:custGeom>
              <a:gdLst>
                <a:gd fmla="*/ 25328 w 22" name="T0"/>
                <a:gd fmla="*/ 158750 h 80" name="T1"/>
                <a:gd fmla="*/ 42862 w 22" name="T2"/>
                <a:gd fmla="*/ 63500 h 80" name="T3"/>
                <a:gd fmla="*/ 42862 w 22" name="T4"/>
                <a:gd fmla="*/ 33734 h 80" name="T5"/>
                <a:gd fmla="*/ 25328 w 22" name="T6"/>
                <a:gd fmla="*/ 95250 h 80" name="T7"/>
                <a:gd fmla="*/ 15586 w 22" name="T8"/>
                <a:gd fmla="*/ 0 h 80" name="T9"/>
                <a:gd fmla="*/ 25328 w 22" name="T10"/>
                <a:gd fmla="*/ 158750 h 8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80" w="22">
                  <a:moveTo>
                    <a:pt x="13" y="80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15" y="55"/>
                    <a:pt x="13" y="48"/>
                  </a:cubicBezTo>
                  <a:cubicBezTo>
                    <a:pt x="10" y="42"/>
                    <a:pt x="8" y="0"/>
                    <a:pt x="8" y="0"/>
                  </a:cubicBezTo>
                  <a:cubicBezTo>
                    <a:pt x="8" y="0"/>
                    <a:pt x="0" y="56"/>
                    <a:pt x="13" y="8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82" name="Freeform 526"/>
            <p:cNvSpPr/>
            <p:nvPr/>
          </p:nvSpPr>
          <p:spPr bwMode="auto">
            <a:xfrm>
              <a:off x="10648950" y="5394094"/>
              <a:ext cx="53975" cy="279400"/>
            </a:xfrm>
            <a:custGeom>
              <a:gdLst>
                <a:gd fmla="*/ 22225 w 34" name="T0"/>
                <a:gd fmla="*/ 0 h 176" name="T1"/>
                <a:gd fmla="*/ 0 w 34" name="T2"/>
                <a:gd fmla="*/ 163513 h 176" name="T3"/>
                <a:gd fmla="*/ 0 w 34" name="T4"/>
                <a:gd fmla="*/ 279400 h 176" name="T5"/>
                <a:gd fmla="*/ 22225 w 34" name="T6"/>
                <a:gd fmla="*/ 231775 h 176" name="T7"/>
                <a:gd fmla="*/ 53975 w 34" name="T8"/>
                <a:gd fmla="*/ 0 h 176" name="T9"/>
                <a:gd fmla="*/ 22225 w 34" name="T10"/>
                <a:gd fmla="*/ 0 h 17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76" w="34">
                  <a:moveTo>
                    <a:pt x="14" y="0"/>
                  </a:moveTo>
                  <a:lnTo>
                    <a:pt x="0" y="103"/>
                  </a:lnTo>
                  <a:lnTo>
                    <a:pt x="0" y="176"/>
                  </a:lnTo>
                  <a:lnTo>
                    <a:pt x="14" y="146"/>
                  </a:lnTo>
                  <a:lnTo>
                    <a:pt x="3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83" name="Freeform 527"/>
            <p:cNvSpPr/>
            <p:nvPr/>
          </p:nvSpPr>
          <p:spPr bwMode="auto">
            <a:xfrm>
              <a:off x="10663237" y="5003569"/>
              <a:ext cx="130175" cy="90488"/>
            </a:xfrm>
            <a:custGeom>
              <a:gdLst>
                <a:gd fmla="*/ 120650 w 82" name="T0"/>
                <a:gd fmla="*/ 90488 h 57" name="T1"/>
                <a:gd fmla="*/ 130175 w 82" name="T2"/>
                <a:gd fmla="*/ 68263 h 57" name="T3"/>
                <a:gd fmla="*/ 25400 w 82" name="T4"/>
                <a:gd fmla="*/ 11113 h 57" name="T5"/>
                <a:gd fmla="*/ 9525 w 82" name="T6"/>
                <a:gd fmla="*/ 0 h 57" name="T7"/>
                <a:gd fmla="*/ 0 w 82" name="T8"/>
                <a:gd fmla="*/ 22225 h 57" name="T9"/>
                <a:gd fmla="*/ 120650 w 82" name="T10"/>
                <a:gd fmla="*/ 90488 h 5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57" w="82">
                  <a:moveTo>
                    <a:pt x="76" y="57"/>
                  </a:moveTo>
                  <a:lnTo>
                    <a:pt x="82" y="43"/>
                  </a:lnTo>
                  <a:lnTo>
                    <a:pt x="16" y="7"/>
                  </a:lnTo>
                  <a:lnTo>
                    <a:pt x="6" y="0"/>
                  </a:lnTo>
                  <a:lnTo>
                    <a:pt x="0" y="14"/>
                  </a:lnTo>
                  <a:lnTo>
                    <a:pt x="76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84" name="Freeform 528"/>
            <p:cNvSpPr/>
            <p:nvPr/>
          </p:nvSpPr>
          <p:spPr bwMode="auto">
            <a:xfrm>
              <a:off x="10694987" y="4706707"/>
              <a:ext cx="204787" cy="355600"/>
            </a:xfrm>
            <a:custGeom>
              <a:gdLst>
                <a:gd fmla="*/ 0 w 103" name="T0"/>
                <a:gd fmla="*/ 309652 h 178" name="T1"/>
                <a:gd fmla="*/ 45729 w 103" name="T2"/>
                <a:gd fmla="*/ 207766 h 178" name="T3"/>
                <a:gd fmla="*/ 79529 w 103" name="T4"/>
                <a:gd fmla="*/ 53939 h 178" name="T5"/>
                <a:gd fmla="*/ 168999 w 103" name="T6"/>
                <a:gd fmla="*/ 7991 h 178" name="T7"/>
                <a:gd fmla="*/ 202799 w 103" name="T8"/>
                <a:gd fmla="*/ 131852 h 178" name="T9"/>
                <a:gd fmla="*/ 167011 w 103" name="T10"/>
                <a:gd fmla="*/ 267699 h 178" name="T11"/>
                <a:gd fmla="*/ 99411 w 103" name="T12"/>
                <a:gd fmla="*/ 329629 h 178" name="T13"/>
                <a:gd fmla="*/ 83505 w 103" name="T14"/>
                <a:gd fmla="*/ 355600 h 178" name="T15"/>
                <a:gd fmla="*/ 0 w 103" name="T16"/>
                <a:gd fmla="*/ 309652 h 17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78" w="103">
                  <a:moveTo>
                    <a:pt x="0" y="155"/>
                  </a:moveTo>
                  <a:cubicBezTo>
                    <a:pt x="1" y="151"/>
                    <a:pt x="23" y="108"/>
                    <a:pt x="23" y="104"/>
                  </a:cubicBezTo>
                  <a:cubicBezTo>
                    <a:pt x="23" y="101"/>
                    <a:pt x="34" y="33"/>
                    <a:pt x="40" y="27"/>
                  </a:cubicBezTo>
                  <a:cubicBezTo>
                    <a:pt x="45" y="22"/>
                    <a:pt x="80" y="0"/>
                    <a:pt x="85" y="4"/>
                  </a:cubicBezTo>
                  <a:cubicBezTo>
                    <a:pt x="91" y="8"/>
                    <a:pt x="103" y="57"/>
                    <a:pt x="102" y="66"/>
                  </a:cubicBezTo>
                  <a:cubicBezTo>
                    <a:pt x="102" y="75"/>
                    <a:pt x="91" y="127"/>
                    <a:pt x="84" y="134"/>
                  </a:cubicBezTo>
                  <a:cubicBezTo>
                    <a:pt x="78" y="142"/>
                    <a:pt x="54" y="163"/>
                    <a:pt x="50" y="165"/>
                  </a:cubicBezTo>
                  <a:cubicBezTo>
                    <a:pt x="46" y="167"/>
                    <a:pt x="42" y="178"/>
                    <a:pt x="42" y="178"/>
                  </a:cubicBezTo>
                  <a:lnTo>
                    <a:pt x="0" y="155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85" name="Freeform 529"/>
            <p:cNvSpPr/>
            <p:nvPr/>
          </p:nvSpPr>
          <p:spPr bwMode="auto">
            <a:xfrm>
              <a:off x="10861675" y="5394094"/>
              <a:ext cx="241300" cy="303213"/>
            </a:xfrm>
            <a:custGeom>
              <a:gdLst>
                <a:gd fmla="*/ 121647 w 121" name="T0"/>
                <a:gd fmla="*/ 0 h 152" name="T1"/>
                <a:gd fmla="*/ 0 w 121" name="T2"/>
                <a:gd fmla="*/ 303213 h 152" name="T3"/>
                <a:gd fmla="*/ 121647 w 121" name="T4"/>
                <a:gd fmla="*/ 261322 h 152" name="T5"/>
                <a:gd fmla="*/ 241300 w 121" name="T6"/>
                <a:gd fmla="*/ 303213 h 152" name="T7"/>
                <a:gd fmla="*/ 121647 w 121" name="T8"/>
                <a:gd fmla="*/ 0 h 15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52" w="120">
                  <a:moveTo>
                    <a:pt x="61" y="0"/>
                  </a:moveTo>
                  <a:cubicBezTo>
                    <a:pt x="61" y="0"/>
                    <a:pt x="12" y="122"/>
                    <a:pt x="0" y="152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121" y="152"/>
                    <a:pt x="121" y="152"/>
                    <a:pt x="121" y="152"/>
                  </a:cubicBezTo>
                  <a:cubicBezTo>
                    <a:pt x="110" y="122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86" name="Freeform 530"/>
            <p:cNvSpPr/>
            <p:nvPr/>
          </p:nvSpPr>
          <p:spPr bwMode="auto">
            <a:xfrm>
              <a:off x="10694987" y="5594119"/>
              <a:ext cx="574675" cy="392113"/>
            </a:xfrm>
            <a:custGeom>
              <a:gdLst>
                <a:gd fmla="*/ 558767 w 289" name="T0"/>
                <a:gd fmla="*/ 292592 h 197" name="T1"/>
                <a:gd fmla="*/ 513032 w 289" name="T2"/>
                <a:gd fmla="*/ 258755 h 197" name="T3"/>
                <a:gd fmla="*/ 463319 w 289" name="T4"/>
                <a:gd fmla="*/ 123406 h 197" name="T5"/>
                <a:gd fmla="*/ 288332 w 289" name="T6"/>
                <a:gd fmla="*/ 0 h 197" name="T7"/>
                <a:gd fmla="*/ 111356 w 289" name="T8"/>
                <a:gd fmla="*/ 123406 h 197" name="T9"/>
                <a:gd fmla="*/ 61643 w 289" name="T10"/>
                <a:gd fmla="*/ 258755 h 197" name="T11"/>
                <a:gd fmla="*/ 15908 w 289" name="T12"/>
                <a:gd fmla="*/ 292592 h 197" name="T13"/>
                <a:gd fmla="*/ 15908 w 289" name="T14"/>
                <a:gd fmla="*/ 392113 h 197" name="T15"/>
                <a:gd fmla="*/ 41758 w 289" name="T16"/>
                <a:gd fmla="*/ 392113 h 197" name="T17"/>
                <a:gd fmla="*/ 51701 w 289" name="T18"/>
                <a:gd fmla="*/ 288611 h 197" name="T19"/>
                <a:gd fmla="*/ 288332 w 289" name="T20"/>
                <a:gd fmla="*/ 103502 h 197" name="T21"/>
                <a:gd fmla="*/ 524963 w 289" name="T22"/>
                <a:gd fmla="*/ 288611 h 197" name="T23"/>
                <a:gd fmla="*/ 534905 w 289" name="T24"/>
                <a:gd fmla="*/ 392113 h 197" name="T25"/>
                <a:gd fmla="*/ 558767 w 289" name="T26"/>
                <a:gd fmla="*/ 392113 h 197" name="T27"/>
                <a:gd fmla="*/ 558767 w 289" name="T28"/>
                <a:gd fmla="*/ 292592 h 197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b" l="0" r="r" t="0"/>
              <a:pathLst>
                <a:path h="197" w="289">
                  <a:moveTo>
                    <a:pt x="281" y="147"/>
                  </a:moveTo>
                  <a:cubicBezTo>
                    <a:pt x="280" y="138"/>
                    <a:pt x="258" y="130"/>
                    <a:pt x="258" y="130"/>
                  </a:cubicBezTo>
                  <a:cubicBezTo>
                    <a:pt x="258" y="130"/>
                    <a:pt x="242" y="82"/>
                    <a:pt x="233" y="62"/>
                  </a:cubicBezTo>
                  <a:cubicBezTo>
                    <a:pt x="224" y="41"/>
                    <a:pt x="145" y="0"/>
                    <a:pt x="145" y="0"/>
                  </a:cubicBezTo>
                  <a:cubicBezTo>
                    <a:pt x="145" y="0"/>
                    <a:pt x="65" y="41"/>
                    <a:pt x="56" y="62"/>
                  </a:cubicBezTo>
                  <a:cubicBezTo>
                    <a:pt x="47" y="82"/>
                    <a:pt x="31" y="130"/>
                    <a:pt x="31" y="130"/>
                  </a:cubicBezTo>
                  <a:cubicBezTo>
                    <a:pt x="31" y="130"/>
                    <a:pt x="9" y="138"/>
                    <a:pt x="8" y="147"/>
                  </a:cubicBezTo>
                  <a:cubicBezTo>
                    <a:pt x="7" y="155"/>
                    <a:pt x="0" y="197"/>
                    <a:pt x="8" y="197"/>
                  </a:cubicBezTo>
                  <a:cubicBezTo>
                    <a:pt x="15" y="197"/>
                    <a:pt x="21" y="197"/>
                    <a:pt x="21" y="197"/>
                  </a:cubicBezTo>
                  <a:cubicBezTo>
                    <a:pt x="26" y="145"/>
                    <a:pt x="26" y="145"/>
                    <a:pt x="26" y="145"/>
                  </a:cubicBezTo>
                  <a:cubicBezTo>
                    <a:pt x="26" y="145"/>
                    <a:pt x="104" y="52"/>
                    <a:pt x="145" y="52"/>
                  </a:cubicBezTo>
                  <a:cubicBezTo>
                    <a:pt x="185" y="52"/>
                    <a:pt x="264" y="145"/>
                    <a:pt x="264" y="145"/>
                  </a:cubicBezTo>
                  <a:cubicBezTo>
                    <a:pt x="269" y="197"/>
                    <a:pt x="269" y="197"/>
                    <a:pt x="269" y="197"/>
                  </a:cubicBezTo>
                  <a:cubicBezTo>
                    <a:pt x="269" y="197"/>
                    <a:pt x="274" y="197"/>
                    <a:pt x="281" y="197"/>
                  </a:cubicBezTo>
                  <a:cubicBezTo>
                    <a:pt x="289" y="197"/>
                    <a:pt x="283" y="155"/>
                    <a:pt x="281" y="147"/>
                  </a:cubicBezTo>
                  <a:close/>
                </a:path>
              </a:pathLst>
            </a:custGeom>
            <a:solidFill>
              <a:srgbClr val="FCCFA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87" name="Freeform 531"/>
            <p:cNvSpPr/>
            <p:nvPr/>
          </p:nvSpPr>
          <p:spPr bwMode="auto">
            <a:xfrm>
              <a:off x="10736262" y="5673494"/>
              <a:ext cx="314325" cy="588963"/>
            </a:xfrm>
            <a:custGeom>
              <a:gdLst>
                <a:gd fmla="*/ 161141 w 158" name="T0"/>
                <a:gd fmla="*/ 55713 h 296" name="T1"/>
                <a:gd fmla="*/ 161141 w 158" name="T2"/>
                <a:gd fmla="*/ 55713 h 296" name="T3"/>
                <a:gd fmla="*/ 9947 w 158" name="T4"/>
                <a:gd fmla="*/ 208923 h 296" name="T5"/>
                <a:gd fmla="*/ 0 w 158" name="T6"/>
                <a:gd fmla="*/ 312389 h 296" name="T7"/>
                <a:gd fmla="*/ 23873 w 158" name="T8"/>
                <a:gd fmla="*/ 507384 h 296" name="T9"/>
                <a:gd fmla="*/ 246685 w 158" name="T10"/>
                <a:gd fmla="*/ 588963 h 296" name="T11"/>
                <a:gd fmla="*/ 246685 w 158" name="T12"/>
                <a:gd fmla="*/ 55713 h 296" name="T13"/>
                <a:gd fmla="*/ 314325 w 158" name="T14"/>
                <a:gd fmla="*/ 0 h 296" name="T15"/>
                <a:gd fmla="*/ 161141 w 158" name="T16"/>
                <a:gd fmla="*/ 55713 h 29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96" w="158">
                  <a:moveTo>
                    <a:pt x="81" y="28"/>
                  </a:moveTo>
                  <a:cubicBezTo>
                    <a:pt x="81" y="28"/>
                    <a:pt x="81" y="28"/>
                    <a:pt x="81" y="28"/>
                  </a:cubicBezTo>
                  <a:cubicBezTo>
                    <a:pt x="39" y="55"/>
                    <a:pt x="5" y="105"/>
                    <a:pt x="5" y="105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1" y="224"/>
                    <a:pt x="12" y="255"/>
                  </a:cubicBezTo>
                  <a:cubicBezTo>
                    <a:pt x="24" y="285"/>
                    <a:pt x="117" y="296"/>
                    <a:pt x="124" y="296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4" y="16"/>
                    <a:pt x="158" y="0"/>
                    <a:pt x="158" y="0"/>
                  </a:cubicBezTo>
                  <a:cubicBezTo>
                    <a:pt x="115" y="4"/>
                    <a:pt x="84" y="27"/>
                    <a:pt x="81" y="28"/>
                  </a:cubicBezTo>
                  <a:close/>
                </a:path>
              </a:pathLst>
            </a:custGeom>
            <a:solidFill>
              <a:srgbClr val="674A2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88" name="Freeform 532"/>
            <p:cNvSpPr/>
            <p:nvPr/>
          </p:nvSpPr>
          <p:spPr bwMode="auto">
            <a:xfrm>
              <a:off x="9458325" y="2420706"/>
              <a:ext cx="508000" cy="952500"/>
            </a:xfrm>
            <a:custGeom>
              <a:gdLst>
                <a:gd fmla="*/ 0 w 255" name="T0"/>
                <a:gd fmla="*/ 579869 h 478" name="T1"/>
                <a:gd fmla="*/ 310776 w 255" name="T2"/>
                <a:gd fmla="*/ 579869 h 478" name="T3"/>
                <a:gd fmla="*/ 191247 w 255" name="T4"/>
                <a:gd fmla="*/ 876778 h 478" name="T5"/>
                <a:gd fmla="*/ 324722 w 255" name="T6"/>
                <a:gd fmla="*/ 952500 h 478" name="T7"/>
                <a:gd fmla="*/ 500031 w 255" name="T8"/>
                <a:gd fmla="*/ 593818 h 478" name="T9"/>
                <a:gd fmla="*/ 494055 w 255" name="T10"/>
                <a:gd fmla="*/ 253070 h 478" name="T11"/>
                <a:gd fmla="*/ 314761 w 255" name="T12"/>
                <a:gd fmla="*/ 5978 h 478" name="T13"/>
                <a:gd fmla="*/ 278902 w 255" name="T14"/>
                <a:gd fmla="*/ 5978 h 478" name="T15"/>
                <a:gd fmla="*/ 103592 w 255" name="T16"/>
                <a:gd fmla="*/ 320821 h 478" name="T17"/>
                <a:gd fmla="*/ 0 w 255" name="T18"/>
                <a:gd fmla="*/ 579869 h 478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478" w="255">
                  <a:moveTo>
                    <a:pt x="0" y="291"/>
                  </a:moveTo>
                  <a:cubicBezTo>
                    <a:pt x="156" y="291"/>
                    <a:pt x="156" y="291"/>
                    <a:pt x="156" y="291"/>
                  </a:cubicBezTo>
                  <a:cubicBezTo>
                    <a:pt x="156" y="291"/>
                    <a:pt x="100" y="439"/>
                    <a:pt x="96" y="440"/>
                  </a:cubicBezTo>
                  <a:cubicBezTo>
                    <a:pt x="163" y="478"/>
                    <a:pt x="163" y="478"/>
                    <a:pt x="163" y="478"/>
                  </a:cubicBezTo>
                  <a:cubicBezTo>
                    <a:pt x="163" y="478"/>
                    <a:pt x="249" y="306"/>
                    <a:pt x="251" y="298"/>
                  </a:cubicBezTo>
                  <a:cubicBezTo>
                    <a:pt x="254" y="291"/>
                    <a:pt x="255" y="139"/>
                    <a:pt x="248" y="127"/>
                  </a:cubicBezTo>
                  <a:cubicBezTo>
                    <a:pt x="241" y="114"/>
                    <a:pt x="168" y="5"/>
                    <a:pt x="158" y="3"/>
                  </a:cubicBezTo>
                  <a:cubicBezTo>
                    <a:pt x="149" y="0"/>
                    <a:pt x="140" y="3"/>
                    <a:pt x="140" y="3"/>
                  </a:cubicBezTo>
                  <a:cubicBezTo>
                    <a:pt x="52" y="161"/>
                    <a:pt x="52" y="161"/>
                    <a:pt x="52" y="161"/>
                  </a:cubicBezTo>
                  <a:lnTo>
                    <a:pt x="0" y="291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89" name="Freeform 533"/>
            <p:cNvSpPr/>
            <p:nvPr/>
          </p:nvSpPr>
          <p:spPr bwMode="auto">
            <a:xfrm>
              <a:off x="9763125" y="2688994"/>
              <a:ext cx="42862" cy="160338"/>
            </a:xfrm>
            <a:custGeom>
              <a:gdLst>
                <a:gd fmla="*/ 19483 w 22" name="T0"/>
                <a:gd fmla="*/ 0 h 80" name="T1"/>
                <a:gd fmla="*/ 0 w 22" name="T2"/>
                <a:gd fmla="*/ 96203 h 80" name="T3"/>
                <a:gd fmla="*/ 0 w 22" name="T4"/>
                <a:gd fmla="*/ 126266 h 80" name="T5"/>
                <a:gd fmla="*/ 19483 w 22" name="T6"/>
                <a:gd fmla="*/ 64135 h 80" name="T7"/>
                <a:gd fmla="*/ 29224 w 22" name="T8"/>
                <a:gd fmla="*/ 160338 h 80" name="T9"/>
                <a:gd fmla="*/ 19483 w 22" name="T10"/>
                <a:gd fmla="*/ 0 h 8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80" w="22">
                  <a:moveTo>
                    <a:pt x="10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7" y="25"/>
                    <a:pt x="10" y="32"/>
                  </a:cubicBezTo>
                  <a:cubicBezTo>
                    <a:pt x="12" y="38"/>
                    <a:pt x="15" y="80"/>
                    <a:pt x="15" y="80"/>
                  </a:cubicBezTo>
                  <a:cubicBezTo>
                    <a:pt x="15" y="80"/>
                    <a:pt x="22" y="24"/>
                    <a:pt x="10" y="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90" name="Freeform 534"/>
            <p:cNvSpPr/>
            <p:nvPr/>
          </p:nvSpPr>
          <p:spPr bwMode="auto">
            <a:xfrm>
              <a:off x="9736137" y="2720744"/>
              <a:ext cx="53975" cy="279400"/>
            </a:xfrm>
            <a:custGeom>
              <a:gdLst>
                <a:gd fmla="*/ 31750 w 34" name="T0"/>
                <a:gd fmla="*/ 279400 h 176" name="T1"/>
                <a:gd fmla="*/ 53975 w 34" name="T2"/>
                <a:gd fmla="*/ 115888 h 176" name="T3"/>
                <a:gd fmla="*/ 53975 w 34" name="T4"/>
                <a:gd fmla="*/ 0 h 176" name="T5"/>
                <a:gd fmla="*/ 31750 w 34" name="T6"/>
                <a:gd fmla="*/ 47625 h 176" name="T7"/>
                <a:gd fmla="*/ 0 w 34" name="T8"/>
                <a:gd fmla="*/ 279400 h 176" name="T9"/>
                <a:gd fmla="*/ 31750 w 34" name="T10"/>
                <a:gd fmla="*/ 279400 h 17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76" w="34">
                  <a:moveTo>
                    <a:pt x="20" y="176"/>
                  </a:moveTo>
                  <a:lnTo>
                    <a:pt x="34" y="73"/>
                  </a:lnTo>
                  <a:lnTo>
                    <a:pt x="34" y="0"/>
                  </a:lnTo>
                  <a:lnTo>
                    <a:pt x="20" y="30"/>
                  </a:lnTo>
                  <a:lnTo>
                    <a:pt x="0" y="176"/>
                  </a:lnTo>
                  <a:lnTo>
                    <a:pt x="20" y="176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91" name="Freeform 535"/>
            <p:cNvSpPr/>
            <p:nvPr/>
          </p:nvSpPr>
          <p:spPr bwMode="auto">
            <a:xfrm>
              <a:off x="9645650" y="3300181"/>
              <a:ext cx="133350" cy="90488"/>
            </a:xfrm>
            <a:custGeom>
              <a:gdLst>
                <a:gd fmla="*/ 9525 w 84" name="T0"/>
                <a:gd fmla="*/ 0 h 57" name="T1"/>
                <a:gd fmla="*/ 0 w 84" name="T2"/>
                <a:gd fmla="*/ 22225 h 57" name="T3"/>
                <a:gd fmla="*/ 104775 w 84" name="T4"/>
                <a:gd fmla="*/ 80963 h 57" name="T5"/>
                <a:gd fmla="*/ 120650 w 84" name="T6"/>
                <a:gd fmla="*/ 90488 h 57" name="T7"/>
                <a:gd fmla="*/ 133350 w 84" name="T8"/>
                <a:gd fmla="*/ 68263 h 57" name="T9"/>
                <a:gd fmla="*/ 9525 w 84" name="T10"/>
                <a:gd fmla="*/ 0 h 5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57" w="84">
                  <a:moveTo>
                    <a:pt x="6" y="0"/>
                  </a:moveTo>
                  <a:lnTo>
                    <a:pt x="0" y="14"/>
                  </a:lnTo>
                  <a:lnTo>
                    <a:pt x="66" y="51"/>
                  </a:lnTo>
                  <a:lnTo>
                    <a:pt x="76" y="57"/>
                  </a:lnTo>
                  <a:lnTo>
                    <a:pt x="84" y="4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92" name="Freeform 536"/>
            <p:cNvSpPr/>
            <p:nvPr/>
          </p:nvSpPr>
          <p:spPr bwMode="auto">
            <a:xfrm>
              <a:off x="9539287" y="3333519"/>
              <a:ext cx="204787" cy="354013"/>
            </a:xfrm>
            <a:custGeom>
              <a:gdLst>
                <a:gd fmla="*/ 204787 w 103" name="T0"/>
                <a:gd fmla="*/ 45743 h 178" name="T1"/>
                <a:gd fmla="*/ 159058 w 103" name="T2"/>
                <a:gd fmla="*/ 147174 h 178" name="T3"/>
                <a:gd fmla="*/ 127246 w 103" name="T4"/>
                <a:gd fmla="*/ 300314 h 178" name="T5"/>
                <a:gd fmla="*/ 35788 w 103" name="T6"/>
                <a:gd fmla="*/ 346058 h 178" name="T7"/>
                <a:gd fmla="*/ 1988 w 103" name="T8"/>
                <a:gd fmla="*/ 222750 h 178" name="T9"/>
                <a:gd fmla="*/ 37776 w 103" name="T10"/>
                <a:gd fmla="*/ 87509 h 178" name="T11"/>
                <a:gd fmla="*/ 105376 w 103" name="T12"/>
                <a:gd fmla="*/ 25855 h 178" name="T13"/>
                <a:gd fmla="*/ 123270 w 103" name="T14"/>
                <a:gd fmla="*/ 0 h 178" name="T15"/>
                <a:gd fmla="*/ 204787 w 103" name="T16"/>
                <a:gd fmla="*/ 45743 h 17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78" w="103">
                  <a:moveTo>
                    <a:pt x="103" y="23"/>
                  </a:moveTo>
                  <a:cubicBezTo>
                    <a:pt x="102" y="27"/>
                    <a:pt x="80" y="70"/>
                    <a:pt x="80" y="74"/>
                  </a:cubicBezTo>
                  <a:cubicBezTo>
                    <a:pt x="80" y="77"/>
                    <a:pt x="69" y="145"/>
                    <a:pt x="64" y="151"/>
                  </a:cubicBezTo>
                  <a:cubicBezTo>
                    <a:pt x="59" y="156"/>
                    <a:pt x="24" y="178"/>
                    <a:pt x="18" y="174"/>
                  </a:cubicBezTo>
                  <a:cubicBezTo>
                    <a:pt x="12" y="170"/>
                    <a:pt x="0" y="121"/>
                    <a:pt x="1" y="112"/>
                  </a:cubicBezTo>
                  <a:cubicBezTo>
                    <a:pt x="2" y="103"/>
                    <a:pt x="13" y="51"/>
                    <a:pt x="19" y="44"/>
                  </a:cubicBezTo>
                  <a:cubicBezTo>
                    <a:pt x="25" y="36"/>
                    <a:pt x="49" y="15"/>
                    <a:pt x="53" y="13"/>
                  </a:cubicBezTo>
                  <a:cubicBezTo>
                    <a:pt x="58" y="11"/>
                    <a:pt x="62" y="0"/>
                    <a:pt x="62" y="0"/>
                  </a:cubicBezTo>
                  <a:lnTo>
                    <a:pt x="103" y="23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93" name="Freeform 537"/>
            <p:cNvSpPr/>
            <p:nvPr/>
          </p:nvSpPr>
          <p:spPr bwMode="auto">
            <a:xfrm>
              <a:off x="9458325" y="2131781"/>
              <a:ext cx="246062" cy="565150"/>
            </a:xfrm>
            <a:custGeom>
              <a:gdLst>
                <a:gd fmla="*/ 0 w 124" name="T0"/>
                <a:gd fmla="*/ 0 h 284" name="T1"/>
                <a:gd fmla="*/ 220265 w 124" name="T2"/>
                <a:gd fmla="*/ 81589 h 284" name="T3"/>
                <a:gd fmla="*/ 246062 w 124" name="T4"/>
                <a:gd fmla="*/ 276605 h 284" name="T5"/>
                <a:gd fmla="*/ 236140 w 124" name="T6"/>
                <a:gd fmla="*/ 380083 h 284" name="T7"/>
                <a:gd fmla="*/ 0 w 124" name="T8"/>
                <a:gd fmla="*/ 565150 h 284" name="T9"/>
                <a:gd fmla="*/ 0 w 124" name="T10"/>
                <a:gd fmla="*/ 0 h 284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284" w="124">
                  <a:moveTo>
                    <a:pt x="0" y="0"/>
                  </a:moveTo>
                  <a:cubicBezTo>
                    <a:pt x="6" y="0"/>
                    <a:pt x="100" y="11"/>
                    <a:pt x="111" y="41"/>
                  </a:cubicBezTo>
                  <a:cubicBezTo>
                    <a:pt x="123" y="72"/>
                    <a:pt x="124" y="139"/>
                    <a:pt x="124" y="139"/>
                  </a:cubicBezTo>
                  <a:cubicBezTo>
                    <a:pt x="119" y="191"/>
                    <a:pt x="119" y="191"/>
                    <a:pt x="119" y="191"/>
                  </a:cubicBezTo>
                  <a:cubicBezTo>
                    <a:pt x="119" y="191"/>
                    <a:pt x="59" y="278"/>
                    <a:pt x="0" y="28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F4B2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94" name="Freeform 538"/>
            <p:cNvSpPr/>
            <p:nvPr/>
          </p:nvSpPr>
          <p:spPr bwMode="auto">
            <a:xfrm>
              <a:off x="8950325" y="2420706"/>
              <a:ext cx="508000" cy="952500"/>
            </a:xfrm>
            <a:custGeom>
              <a:gdLst>
                <a:gd fmla="*/ 508000 w 255" name="T0"/>
                <a:gd fmla="*/ 579869 h 478" name="T1"/>
                <a:gd fmla="*/ 197224 w 255" name="T2"/>
                <a:gd fmla="*/ 579869 h 478" name="T3"/>
                <a:gd fmla="*/ 314761 w 255" name="T4"/>
                <a:gd fmla="*/ 876778 h 478" name="T5"/>
                <a:gd fmla="*/ 181286 w 255" name="T6"/>
                <a:gd fmla="*/ 952500 h 478" name="T7"/>
                <a:gd fmla="*/ 5976 w 255" name="T8"/>
                <a:gd fmla="*/ 593818 h 478" name="T9"/>
                <a:gd fmla="*/ 13945 w 255" name="T10"/>
                <a:gd fmla="*/ 253070 h 478" name="T11"/>
                <a:gd fmla="*/ 191247 w 255" name="T12"/>
                <a:gd fmla="*/ 5978 h 478" name="T13"/>
                <a:gd fmla="*/ 229098 w 255" name="T14"/>
                <a:gd fmla="*/ 5978 h 478" name="T15"/>
                <a:gd fmla="*/ 404408 w 255" name="T16"/>
                <a:gd fmla="*/ 320821 h 478" name="T17"/>
                <a:gd fmla="*/ 508000 w 255" name="T18"/>
                <a:gd fmla="*/ 579869 h 478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478" w="255">
                  <a:moveTo>
                    <a:pt x="255" y="291"/>
                  </a:moveTo>
                  <a:cubicBezTo>
                    <a:pt x="99" y="291"/>
                    <a:pt x="99" y="291"/>
                    <a:pt x="99" y="291"/>
                  </a:cubicBezTo>
                  <a:cubicBezTo>
                    <a:pt x="99" y="291"/>
                    <a:pt x="155" y="439"/>
                    <a:pt x="158" y="440"/>
                  </a:cubicBezTo>
                  <a:cubicBezTo>
                    <a:pt x="91" y="478"/>
                    <a:pt x="91" y="478"/>
                    <a:pt x="91" y="478"/>
                  </a:cubicBezTo>
                  <a:cubicBezTo>
                    <a:pt x="91" y="478"/>
                    <a:pt x="6" y="306"/>
                    <a:pt x="3" y="298"/>
                  </a:cubicBezTo>
                  <a:cubicBezTo>
                    <a:pt x="1" y="291"/>
                    <a:pt x="0" y="139"/>
                    <a:pt x="7" y="127"/>
                  </a:cubicBezTo>
                  <a:cubicBezTo>
                    <a:pt x="13" y="114"/>
                    <a:pt x="87" y="5"/>
                    <a:pt x="96" y="3"/>
                  </a:cubicBezTo>
                  <a:cubicBezTo>
                    <a:pt x="105" y="0"/>
                    <a:pt x="115" y="3"/>
                    <a:pt x="115" y="3"/>
                  </a:cubicBezTo>
                  <a:cubicBezTo>
                    <a:pt x="203" y="161"/>
                    <a:pt x="203" y="161"/>
                    <a:pt x="203" y="161"/>
                  </a:cubicBezTo>
                  <a:lnTo>
                    <a:pt x="255" y="291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95" name="Freeform 539"/>
            <p:cNvSpPr/>
            <p:nvPr/>
          </p:nvSpPr>
          <p:spPr bwMode="auto">
            <a:xfrm>
              <a:off x="9107488" y="2688994"/>
              <a:ext cx="44450" cy="160338"/>
            </a:xfrm>
            <a:custGeom>
              <a:gdLst>
                <a:gd fmla="*/ 26266 w 22" name="T0"/>
                <a:gd fmla="*/ 0 h 80" name="T1"/>
                <a:gd fmla="*/ 44450 w 22" name="T2"/>
                <a:gd fmla="*/ 96203 h 80" name="T3"/>
                <a:gd fmla="*/ 44450 w 22" name="T4"/>
                <a:gd fmla="*/ 126266 h 80" name="T5"/>
                <a:gd fmla="*/ 26266 w 22" name="T6"/>
                <a:gd fmla="*/ 64135 h 80" name="T7"/>
                <a:gd fmla="*/ 16164 w 22" name="T8"/>
                <a:gd fmla="*/ 160338 h 80" name="T9"/>
                <a:gd fmla="*/ 26266 w 22" name="T10"/>
                <a:gd fmla="*/ 0 h 8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80" w="22">
                  <a:moveTo>
                    <a:pt x="13" y="0"/>
                  </a:moveTo>
                  <a:cubicBezTo>
                    <a:pt x="22" y="48"/>
                    <a:pt x="22" y="48"/>
                    <a:pt x="22" y="48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3"/>
                    <a:pt x="15" y="25"/>
                    <a:pt x="13" y="32"/>
                  </a:cubicBezTo>
                  <a:cubicBezTo>
                    <a:pt x="10" y="38"/>
                    <a:pt x="8" y="80"/>
                    <a:pt x="8" y="80"/>
                  </a:cubicBezTo>
                  <a:cubicBezTo>
                    <a:pt x="8" y="80"/>
                    <a:pt x="0" y="24"/>
                    <a:pt x="13" y="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96" name="Freeform 540"/>
            <p:cNvSpPr/>
            <p:nvPr/>
          </p:nvSpPr>
          <p:spPr bwMode="auto">
            <a:xfrm>
              <a:off x="9123363" y="2720744"/>
              <a:ext cx="53975" cy="279400"/>
            </a:xfrm>
            <a:custGeom>
              <a:gdLst>
                <a:gd fmla="*/ 23813 w 34" name="T0"/>
                <a:gd fmla="*/ 279400 h 176" name="T1"/>
                <a:gd fmla="*/ 0 w 34" name="T2"/>
                <a:gd fmla="*/ 115888 h 176" name="T3"/>
                <a:gd fmla="*/ 0 w 34" name="T4"/>
                <a:gd fmla="*/ 0 h 176" name="T5"/>
                <a:gd fmla="*/ 23813 w 34" name="T6"/>
                <a:gd fmla="*/ 47625 h 176" name="T7"/>
                <a:gd fmla="*/ 53975 w 34" name="T8"/>
                <a:gd fmla="*/ 279400 h 176" name="T9"/>
                <a:gd fmla="*/ 23813 w 34" name="T10"/>
                <a:gd fmla="*/ 279400 h 17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76" w="34">
                  <a:moveTo>
                    <a:pt x="15" y="176"/>
                  </a:moveTo>
                  <a:lnTo>
                    <a:pt x="0" y="73"/>
                  </a:lnTo>
                  <a:lnTo>
                    <a:pt x="0" y="0"/>
                  </a:lnTo>
                  <a:lnTo>
                    <a:pt x="15" y="30"/>
                  </a:lnTo>
                  <a:lnTo>
                    <a:pt x="34" y="176"/>
                  </a:lnTo>
                  <a:lnTo>
                    <a:pt x="15" y="176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97" name="Freeform 541"/>
            <p:cNvSpPr/>
            <p:nvPr/>
          </p:nvSpPr>
          <p:spPr bwMode="auto">
            <a:xfrm>
              <a:off x="9137650" y="3300181"/>
              <a:ext cx="131762" cy="90488"/>
            </a:xfrm>
            <a:custGeom>
              <a:gdLst>
                <a:gd fmla="*/ 120650 w 83" name="T0"/>
                <a:gd fmla="*/ 0 h 57" name="T1"/>
                <a:gd fmla="*/ 131762 w 83" name="T2"/>
                <a:gd fmla="*/ 22225 h 57" name="T3"/>
                <a:gd fmla="*/ 26987 w 83" name="T4"/>
                <a:gd fmla="*/ 80963 h 57" name="T5"/>
                <a:gd fmla="*/ 9525 w 83" name="T6"/>
                <a:gd fmla="*/ 90488 h 57" name="T7"/>
                <a:gd fmla="*/ 0 w 83" name="T8"/>
                <a:gd fmla="*/ 68263 h 57" name="T9"/>
                <a:gd fmla="*/ 120650 w 83" name="T10"/>
                <a:gd fmla="*/ 0 h 5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57" w="83">
                  <a:moveTo>
                    <a:pt x="76" y="0"/>
                  </a:moveTo>
                  <a:lnTo>
                    <a:pt x="83" y="14"/>
                  </a:lnTo>
                  <a:lnTo>
                    <a:pt x="17" y="51"/>
                  </a:lnTo>
                  <a:lnTo>
                    <a:pt x="6" y="57"/>
                  </a:lnTo>
                  <a:lnTo>
                    <a:pt x="0" y="4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98" name="Freeform 542"/>
            <p:cNvSpPr/>
            <p:nvPr/>
          </p:nvSpPr>
          <p:spPr bwMode="auto">
            <a:xfrm>
              <a:off x="9170988" y="3333519"/>
              <a:ext cx="203200" cy="354013"/>
            </a:xfrm>
            <a:custGeom>
              <a:gdLst>
                <a:gd fmla="*/ 0 w 102" name="T0"/>
                <a:gd fmla="*/ 45743 h 178" name="T1"/>
                <a:gd fmla="*/ 43827 w 102" name="T2"/>
                <a:gd fmla="*/ 147174 h 178" name="T3"/>
                <a:gd fmla="*/ 77694 w 102" name="T4"/>
                <a:gd fmla="*/ 300314 h 178" name="T5"/>
                <a:gd fmla="*/ 169333 w 102" name="T6"/>
                <a:gd fmla="*/ 346058 h 178" name="T7"/>
                <a:gd fmla="*/ 203200 w 102" name="T8"/>
                <a:gd fmla="*/ 222750 h 178" name="T9"/>
                <a:gd fmla="*/ 165349 w 102" name="T10"/>
                <a:gd fmla="*/ 87509 h 178" name="T11"/>
                <a:gd fmla="*/ 97616 w 102" name="T12"/>
                <a:gd fmla="*/ 25855 h 178" name="T13"/>
                <a:gd fmla="*/ 81678 w 102" name="T14"/>
                <a:gd fmla="*/ 0 h 178" name="T15"/>
                <a:gd fmla="*/ 0 w 102" name="T16"/>
                <a:gd fmla="*/ 45743 h 17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78" w="102">
                  <a:moveTo>
                    <a:pt x="0" y="23"/>
                  </a:moveTo>
                  <a:cubicBezTo>
                    <a:pt x="0" y="27"/>
                    <a:pt x="22" y="70"/>
                    <a:pt x="22" y="74"/>
                  </a:cubicBezTo>
                  <a:cubicBezTo>
                    <a:pt x="22" y="77"/>
                    <a:pt x="34" y="145"/>
                    <a:pt x="39" y="151"/>
                  </a:cubicBezTo>
                  <a:cubicBezTo>
                    <a:pt x="44" y="156"/>
                    <a:pt x="79" y="178"/>
                    <a:pt x="85" y="174"/>
                  </a:cubicBezTo>
                  <a:cubicBezTo>
                    <a:pt x="91" y="170"/>
                    <a:pt x="102" y="121"/>
                    <a:pt x="102" y="112"/>
                  </a:cubicBezTo>
                  <a:cubicBezTo>
                    <a:pt x="101" y="103"/>
                    <a:pt x="90" y="51"/>
                    <a:pt x="83" y="44"/>
                  </a:cubicBezTo>
                  <a:cubicBezTo>
                    <a:pt x="77" y="36"/>
                    <a:pt x="54" y="15"/>
                    <a:pt x="49" y="13"/>
                  </a:cubicBezTo>
                  <a:cubicBezTo>
                    <a:pt x="45" y="11"/>
                    <a:pt x="41" y="0"/>
                    <a:pt x="41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299" name="Freeform 543"/>
            <p:cNvSpPr/>
            <p:nvPr/>
          </p:nvSpPr>
          <p:spPr bwMode="auto">
            <a:xfrm>
              <a:off x="9336088" y="2696931"/>
              <a:ext cx="242887" cy="303213"/>
            </a:xfrm>
            <a:custGeom>
              <a:gdLst>
                <a:gd fmla="*/ 121444 w 122" name="T0"/>
                <a:gd fmla="*/ 41891 h 152" name="T1"/>
                <a:gd fmla="*/ 0 w 122" name="T2"/>
                <a:gd fmla="*/ 0 h 152" name="T3"/>
                <a:gd fmla="*/ 121444 w 122" name="T4"/>
                <a:gd fmla="*/ 303213 h 152" name="T5"/>
                <a:gd fmla="*/ 242887 w 122" name="T6"/>
                <a:gd fmla="*/ 0 h 152" name="T7"/>
                <a:gd fmla="*/ 121444 w 122" name="T8"/>
                <a:gd fmla="*/ 41891 h 15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52" w="122">
                  <a:moveTo>
                    <a:pt x="61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30"/>
                    <a:pt x="61" y="152"/>
                    <a:pt x="61" y="152"/>
                  </a:cubicBezTo>
                  <a:cubicBezTo>
                    <a:pt x="61" y="152"/>
                    <a:pt x="110" y="30"/>
                    <a:pt x="122" y="0"/>
                  </a:cubicBezTo>
                  <a:lnTo>
                    <a:pt x="61" y="21"/>
                  </a:lnTo>
                  <a:close/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00" name="Freeform 544"/>
            <p:cNvSpPr/>
            <p:nvPr/>
          </p:nvSpPr>
          <p:spPr bwMode="auto">
            <a:xfrm>
              <a:off x="9170988" y="2408006"/>
              <a:ext cx="573087" cy="393700"/>
            </a:xfrm>
            <a:custGeom>
              <a:gdLst>
                <a:gd fmla="*/ 557168 w 288" name="T0"/>
                <a:gd fmla="*/ 0 h 197" name="T1"/>
                <a:gd fmla="*/ 533289 w 288" name="T2"/>
                <a:gd fmla="*/ 0 h 197" name="T3"/>
                <a:gd fmla="*/ 523340 w 288" name="T4"/>
                <a:gd fmla="*/ 103921 h 197" name="T5"/>
                <a:gd fmla="*/ 286544 w 288" name="T6"/>
                <a:gd fmla="*/ 289779 h 197" name="T7"/>
                <a:gd fmla="*/ 49747 w 288" name="T8"/>
                <a:gd fmla="*/ 103921 h 197" name="T9"/>
                <a:gd fmla="*/ 39798 w 288" name="T10"/>
                <a:gd fmla="*/ 0 h 197" name="T11"/>
                <a:gd fmla="*/ 13929 w 288" name="T12"/>
                <a:gd fmla="*/ 0 h 197" name="T13"/>
                <a:gd fmla="*/ 13929 w 288" name="T14"/>
                <a:gd fmla="*/ 99924 h 197" name="T15"/>
                <a:gd fmla="*/ 59697 w 288" name="T16"/>
                <a:gd fmla="*/ 133898 h 197" name="T17"/>
                <a:gd fmla="*/ 109444 w 288" name="T18"/>
                <a:gd fmla="*/ 269794 h 197" name="T19"/>
                <a:gd fmla="*/ 286544 w 288" name="T20"/>
                <a:gd fmla="*/ 393700 h 197" name="T21"/>
                <a:gd fmla="*/ 461653 w 288" name="T22"/>
                <a:gd fmla="*/ 269794 h 197" name="T23"/>
                <a:gd fmla="*/ 513390 w 288" name="T24"/>
                <a:gd fmla="*/ 133898 h 197" name="T25"/>
                <a:gd fmla="*/ 557168 w 288" name="T26"/>
                <a:gd fmla="*/ 99924 h 197" name="T27"/>
                <a:gd fmla="*/ 557168 w 288" name="T28"/>
                <a:gd fmla="*/ 0 h 197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b" l="0" r="r" t="0"/>
              <a:pathLst>
                <a:path h="197" w="288">
                  <a:moveTo>
                    <a:pt x="280" y="0"/>
                  </a:moveTo>
                  <a:cubicBezTo>
                    <a:pt x="273" y="0"/>
                    <a:pt x="268" y="0"/>
                    <a:pt x="268" y="0"/>
                  </a:cubicBezTo>
                  <a:cubicBezTo>
                    <a:pt x="263" y="52"/>
                    <a:pt x="263" y="52"/>
                    <a:pt x="263" y="52"/>
                  </a:cubicBezTo>
                  <a:cubicBezTo>
                    <a:pt x="263" y="52"/>
                    <a:pt x="184" y="145"/>
                    <a:pt x="144" y="145"/>
                  </a:cubicBezTo>
                  <a:cubicBezTo>
                    <a:pt x="103" y="145"/>
                    <a:pt x="25" y="52"/>
                    <a:pt x="25" y="5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5" y="0"/>
                    <a:pt x="7" y="0"/>
                  </a:cubicBezTo>
                  <a:cubicBezTo>
                    <a:pt x="0" y="0"/>
                    <a:pt x="6" y="42"/>
                    <a:pt x="7" y="50"/>
                  </a:cubicBezTo>
                  <a:cubicBezTo>
                    <a:pt x="8" y="59"/>
                    <a:pt x="30" y="67"/>
                    <a:pt x="30" y="67"/>
                  </a:cubicBezTo>
                  <a:cubicBezTo>
                    <a:pt x="30" y="67"/>
                    <a:pt x="46" y="115"/>
                    <a:pt x="55" y="135"/>
                  </a:cubicBezTo>
                  <a:cubicBezTo>
                    <a:pt x="64" y="155"/>
                    <a:pt x="144" y="197"/>
                    <a:pt x="144" y="197"/>
                  </a:cubicBezTo>
                  <a:cubicBezTo>
                    <a:pt x="144" y="197"/>
                    <a:pt x="224" y="155"/>
                    <a:pt x="232" y="135"/>
                  </a:cubicBezTo>
                  <a:cubicBezTo>
                    <a:pt x="241" y="115"/>
                    <a:pt x="258" y="67"/>
                    <a:pt x="258" y="67"/>
                  </a:cubicBezTo>
                  <a:cubicBezTo>
                    <a:pt x="258" y="67"/>
                    <a:pt x="279" y="59"/>
                    <a:pt x="280" y="50"/>
                  </a:cubicBezTo>
                  <a:cubicBezTo>
                    <a:pt x="282" y="42"/>
                    <a:pt x="288" y="0"/>
                    <a:pt x="280" y="0"/>
                  </a:cubicBezTo>
                  <a:close/>
                </a:path>
              </a:pathLst>
            </a:custGeom>
            <a:solidFill>
              <a:srgbClr val="FCCFA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01" name="Freeform 545"/>
            <p:cNvSpPr/>
            <p:nvPr/>
          </p:nvSpPr>
          <p:spPr bwMode="auto">
            <a:xfrm>
              <a:off x="9210675" y="2131781"/>
              <a:ext cx="314325" cy="588963"/>
            </a:xfrm>
            <a:custGeom>
              <a:gdLst>
                <a:gd fmla="*/ 161141 w 158" name="T0"/>
                <a:gd fmla="*/ 533250 h 296" name="T1"/>
                <a:gd fmla="*/ 161141 w 158" name="T2"/>
                <a:gd fmla="*/ 533250 h 296" name="T3"/>
                <a:gd fmla="*/ 9947 w 158" name="T4"/>
                <a:gd fmla="*/ 380040 h 296" name="T5"/>
                <a:gd fmla="*/ 0 w 158" name="T6"/>
                <a:gd fmla="*/ 276574 h 296" name="T7"/>
                <a:gd fmla="*/ 23873 w 158" name="T8"/>
                <a:gd fmla="*/ 81579 h 296" name="T9"/>
                <a:gd fmla="*/ 246685 w 158" name="T10"/>
                <a:gd fmla="*/ 0 h 296" name="T11"/>
                <a:gd fmla="*/ 246685 w 158" name="T12"/>
                <a:gd fmla="*/ 533250 h 296" name="T13"/>
                <a:gd fmla="*/ 314325 w 158" name="T14"/>
                <a:gd fmla="*/ 588963 h 296" name="T15"/>
                <a:gd fmla="*/ 161141 w 158" name="T16"/>
                <a:gd fmla="*/ 533250 h 29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96" w="158">
                  <a:moveTo>
                    <a:pt x="81" y="268"/>
                  </a:moveTo>
                  <a:cubicBezTo>
                    <a:pt x="81" y="268"/>
                    <a:pt x="81" y="268"/>
                    <a:pt x="81" y="268"/>
                  </a:cubicBezTo>
                  <a:cubicBezTo>
                    <a:pt x="39" y="241"/>
                    <a:pt x="5" y="191"/>
                    <a:pt x="5" y="191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39"/>
                    <a:pt x="1" y="72"/>
                    <a:pt x="12" y="41"/>
                  </a:cubicBezTo>
                  <a:cubicBezTo>
                    <a:pt x="24" y="11"/>
                    <a:pt x="117" y="0"/>
                    <a:pt x="124" y="0"/>
                  </a:cubicBezTo>
                  <a:cubicBezTo>
                    <a:pt x="124" y="268"/>
                    <a:pt x="124" y="268"/>
                    <a:pt x="124" y="268"/>
                  </a:cubicBezTo>
                  <a:cubicBezTo>
                    <a:pt x="124" y="280"/>
                    <a:pt x="158" y="296"/>
                    <a:pt x="158" y="296"/>
                  </a:cubicBezTo>
                  <a:cubicBezTo>
                    <a:pt x="115" y="292"/>
                    <a:pt x="84" y="269"/>
                    <a:pt x="81" y="268"/>
                  </a:cubicBezTo>
                  <a:close/>
                </a:path>
              </a:pathLst>
            </a:custGeom>
            <a:solidFill>
              <a:srgbClr val="6E3D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02" name="Rectangle 546"/>
            <p:cNvSpPr>
              <a:spLocks noChangeArrowheads="1"/>
            </p:cNvSpPr>
            <p:nvPr/>
          </p:nvSpPr>
          <p:spPr bwMode="auto">
            <a:xfrm>
              <a:off x="7734300" y="3350981"/>
              <a:ext cx="401637" cy="515938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48303" name="Freeform 547"/>
            <p:cNvSpPr>
              <a:spLocks noEditPoints="1"/>
            </p:cNvSpPr>
            <p:nvPr/>
          </p:nvSpPr>
          <p:spPr bwMode="auto">
            <a:xfrm>
              <a:off x="7713663" y="3303356"/>
              <a:ext cx="438150" cy="588963"/>
            </a:xfrm>
            <a:custGeom>
              <a:gdLst>
                <a:gd fmla="*/ 39832 w 220" name="T0"/>
                <a:gd fmla="*/ 584984 h 296" name="T1"/>
                <a:gd fmla="*/ 71697 w 220" name="T2"/>
                <a:gd fmla="*/ 584984 h 296" name="T3"/>
                <a:gd fmla="*/ 71697 w 220" name="T4"/>
                <a:gd fmla="*/ 588963 h 296" name="T5"/>
                <a:gd fmla="*/ 117504 w 220" name="T6"/>
                <a:gd fmla="*/ 588963 h 296" name="T7"/>
                <a:gd fmla="*/ 117504 w 220" name="T8"/>
                <a:gd fmla="*/ 584984 h 296" name="T9"/>
                <a:gd fmla="*/ 400310 w 220" name="T10"/>
                <a:gd fmla="*/ 584984 h 296" name="T11"/>
                <a:gd fmla="*/ 438150 w 220" name="T12"/>
                <a:gd fmla="*/ 541209 h 296" name="T13"/>
                <a:gd fmla="*/ 438150 w 220" name="T14"/>
                <a:gd fmla="*/ 43774 h 296" name="T15"/>
                <a:gd fmla="*/ 400310 w 220" name="T16"/>
                <a:gd fmla="*/ 0 h 296" name="T17"/>
                <a:gd fmla="*/ 39832 w 220" name="T18"/>
                <a:gd fmla="*/ 0 h 296" name="T19"/>
                <a:gd fmla="*/ 0 w 220" name="T20"/>
                <a:gd fmla="*/ 43774 h 296" name="T21"/>
                <a:gd fmla="*/ 0 w 220" name="T22"/>
                <a:gd fmla="*/ 541209 h 296" name="T23"/>
                <a:gd fmla="*/ 39832 w 220" name="T24"/>
                <a:gd fmla="*/ 584984 h 296" name="T25"/>
                <a:gd fmla="*/ 31865 w 220" name="T26"/>
                <a:gd fmla="*/ 53723 h 296" name="T27"/>
                <a:gd fmla="*/ 408276 w 220" name="T28"/>
                <a:gd fmla="*/ 53723 h 296" name="T29"/>
                <a:gd fmla="*/ 408276 w 220" name="T30"/>
                <a:gd fmla="*/ 547178 h 296" name="T31"/>
                <a:gd fmla="*/ 31865 w 220" name="T32"/>
                <a:gd fmla="*/ 547178 h 296" name="T33"/>
                <a:gd fmla="*/ 31865 w 220" name="T34"/>
                <a:gd fmla="*/ 53723 h 29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b" l="0" r="r" t="0"/>
              <a:pathLst>
                <a:path h="296" w="220">
                  <a:moveTo>
                    <a:pt x="20" y="294"/>
                  </a:moveTo>
                  <a:cubicBezTo>
                    <a:pt x="36" y="294"/>
                    <a:pt x="36" y="294"/>
                    <a:pt x="36" y="294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59" y="296"/>
                    <a:pt x="59" y="296"/>
                    <a:pt x="59" y="296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201" y="294"/>
                    <a:pt x="201" y="294"/>
                    <a:pt x="201" y="294"/>
                  </a:cubicBezTo>
                  <a:cubicBezTo>
                    <a:pt x="211" y="294"/>
                    <a:pt x="220" y="284"/>
                    <a:pt x="220" y="272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20" y="10"/>
                    <a:pt x="211" y="0"/>
                    <a:pt x="20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0"/>
                    <a:pt x="0" y="22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4"/>
                    <a:pt x="9" y="294"/>
                    <a:pt x="20" y="294"/>
                  </a:cubicBezTo>
                  <a:close/>
                  <a:moveTo>
                    <a:pt x="16" y="27"/>
                  </a:moveTo>
                  <a:cubicBezTo>
                    <a:pt x="205" y="27"/>
                    <a:pt x="205" y="27"/>
                    <a:pt x="205" y="27"/>
                  </a:cubicBezTo>
                  <a:cubicBezTo>
                    <a:pt x="205" y="275"/>
                    <a:pt x="205" y="275"/>
                    <a:pt x="205" y="275"/>
                  </a:cubicBezTo>
                  <a:cubicBezTo>
                    <a:pt x="16" y="275"/>
                    <a:pt x="16" y="275"/>
                    <a:pt x="16" y="275"/>
                  </a:cubicBezTo>
                  <a:lnTo>
                    <a:pt x="16" y="27"/>
                  </a:lnTo>
                  <a:close/>
                </a:path>
              </a:pathLst>
            </a:custGeom>
            <a:solidFill>
              <a:srgbClr val="3935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04" name="Freeform 548"/>
            <p:cNvSpPr/>
            <p:nvPr/>
          </p:nvSpPr>
          <p:spPr bwMode="auto">
            <a:xfrm>
              <a:off x="7767638" y="3792306"/>
              <a:ext cx="336550" cy="42863"/>
            </a:xfrm>
            <a:custGeom>
              <a:gdLst>
                <a:gd fmla="*/ 7966 w 169" name="T0"/>
                <a:gd fmla="*/ 0 h 21" name="T1"/>
                <a:gd fmla="*/ 326593 w 169" name="T2"/>
                <a:gd fmla="*/ 0 h 21" name="T3"/>
                <a:gd fmla="*/ 336550 w 169" name="T4"/>
                <a:gd fmla="*/ 8164 h 21" name="T5"/>
                <a:gd fmla="*/ 336550 w 169" name="T6"/>
                <a:gd fmla="*/ 34699 h 21" name="T7"/>
                <a:gd fmla="*/ 326593 w 169" name="T8"/>
                <a:gd fmla="*/ 42863 h 21" name="T9"/>
                <a:gd fmla="*/ 7966 w 169" name="T10"/>
                <a:gd fmla="*/ 42863 h 21" name="T11"/>
                <a:gd fmla="*/ 0 w 169" name="T12"/>
                <a:gd fmla="*/ 34699 h 21" name="T13"/>
                <a:gd fmla="*/ 0 w 169" name="T14"/>
                <a:gd fmla="*/ 8164 h 21" name="T15"/>
                <a:gd fmla="*/ 7966 w 169" name="T16"/>
                <a:gd fmla="*/ 0 h 21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1" w="169">
                  <a:moveTo>
                    <a:pt x="4" y="0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67" y="0"/>
                    <a:pt x="169" y="2"/>
                    <a:pt x="169" y="4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69" y="19"/>
                    <a:pt x="167" y="21"/>
                    <a:pt x="16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05" name="Freeform 549"/>
            <p:cNvSpPr/>
            <p:nvPr/>
          </p:nvSpPr>
          <p:spPr bwMode="auto">
            <a:xfrm>
              <a:off x="7762875" y="3789131"/>
              <a:ext cx="344487" cy="49213"/>
            </a:xfrm>
            <a:custGeom>
              <a:gdLst>
                <a:gd fmla="*/ 11948 w 173" name="T0"/>
                <a:gd fmla="*/ 3937 h 25" name="T1"/>
                <a:gd fmla="*/ 11948 w 173" name="T2"/>
                <a:gd fmla="*/ 7874 h 25" name="T3"/>
                <a:gd fmla="*/ 330548 w 173" name="T4"/>
                <a:gd fmla="*/ 7874 h 25" name="T5"/>
                <a:gd fmla="*/ 336522 w 173" name="T6"/>
                <a:gd fmla="*/ 11811 h 25" name="T7"/>
                <a:gd fmla="*/ 336522 w 173" name="T8"/>
                <a:gd fmla="*/ 37402 h 25" name="T9"/>
                <a:gd fmla="*/ 330548 w 173" name="T10"/>
                <a:gd fmla="*/ 41339 h 25" name="T11"/>
                <a:gd fmla="*/ 11948 w 173" name="T12"/>
                <a:gd fmla="*/ 41339 h 25" name="T13"/>
                <a:gd fmla="*/ 7965 w 173" name="T14"/>
                <a:gd fmla="*/ 37402 h 25" name="T15"/>
                <a:gd fmla="*/ 7965 w 173" name="T16"/>
                <a:gd fmla="*/ 11811 h 25" name="T17"/>
                <a:gd fmla="*/ 11948 w 173" name="T18"/>
                <a:gd fmla="*/ 7874 h 25" name="T19"/>
                <a:gd fmla="*/ 11948 w 173" name="T20"/>
                <a:gd fmla="*/ 3937 h 25" name="T21"/>
                <a:gd fmla="*/ 11948 w 173" name="T22"/>
                <a:gd fmla="*/ 0 h 25" name="T23"/>
                <a:gd fmla="*/ 0 w 173" name="T24"/>
                <a:gd fmla="*/ 11811 h 25" name="T25"/>
                <a:gd fmla="*/ 0 w 173" name="T26"/>
                <a:gd fmla="*/ 37402 h 25" name="T27"/>
                <a:gd fmla="*/ 11948 w 173" name="T28"/>
                <a:gd fmla="*/ 49213 h 25" name="T29"/>
                <a:gd fmla="*/ 330548 w 173" name="T30"/>
                <a:gd fmla="*/ 49213 h 25" name="T31"/>
                <a:gd fmla="*/ 344487 w 173" name="T32"/>
                <a:gd fmla="*/ 37402 h 25" name="T33"/>
                <a:gd fmla="*/ 344487 w 173" name="T34"/>
                <a:gd fmla="*/ 11811 h 25" name="T35"/>
                <a:gd fmla="*/ 330548 w 173" name="T36"/>
                <a:gd fmla="*/ 0 h 25" name="T37"/>
                <a:gd fmla="*/ 11948 w 173" name="T38"/>
                <a:gd fmla="*/ 0 h 25" name="T39"/>
                <a:gd fmla="*/ 11948 w 173" name="T40"/>
                <a:gd fmla="*/ 3937 h 25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b" l="0" r="r" t="0"/>
              <a:pathLst>
                <a:path h="25" w="173">
                  <a:moveTo>
                    <a:pt x="6" y="2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67" y="4"/>
                    <a:pt x="169" y="5"/>
                    <a:pt x="169" y="6"/>
                  </a:cubicBezTo>
                  <a:cubicBezTo>
                    <a:pt x="169" y="19"/>
                    <a:pt x="169" y="19"/>
                    <a:pt x="169" y="19"/>
                  </a:cubicBezTo>
                  <a:cubicBezTo>
                    <a:pt x="169" y="20"/>
                    <a:pt x="167" y="21"/>
                    <a:pt x="16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4" y="20"/>
                    <a:pt x="4" y="19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3" y="25"/>
                    <a:pt x="6" y="25"/>
                  </a:cubicBezTo>
                  <a:cubicBezTo>
                    <a:pt x="166" y="25"/>
                    <a:pt x="166" y="25"/>
                    <a:pt x="166" y="25"/>
                  </a:cubicBezTo>
                  <a:cubicBezTo>
                    <a:pt x="170" y="25"/>
                    <a:pt x="173" y="22"/>
                    <a:pt x="173" y="19"/>
                  </a:cubicBezTo>
                  <a:cubicBezTo>
                    <a:pt x="173" y="6"/>
                    <a:pt x="173" y="6"/>
                    <a:pt x="173" y="6"/>
                  </a:cubicBezTo>
                  <a:cubicBezTo>
                    <a:pt x="173" y="3"/>
                    <a:pt x="170" y="0"/>
                    <a:pt x="166" y="0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06" name="Freeform 550"/>
            <p:cNvSpPr/>
            <p:nvPr/>
          </p:nvSpPr>
          <p:spPr bwMode="auto">
            <a:xfrm>
              <a:off x="7767638" y="3376381"/>
              <a:ext cx="336550" cy="42863"/>
            </a:xfrm>
            <a:custGeom>
              <a:gdLst>
                <a:gd fmla="*/ 7966 w 169" name="T0"/>
                <a:gd fmla="*/ 0 h 21" name="T1"/>
                <a:gd fmla="*/ 326593 w 169" name="T2"/>
                <a:gd fmla="*/ 0 h 21" name="T3"/>
                <a:gd fmla="*/ 336550 w 169" name="T4"/>
                <a:gd fmla="*/ 8164 h 21" name="T5"/>
                <a:gd fmla="*/ 336550 w 169" name="T6"/>
                <a:gd fmla="*/ 34699 h 21" name="T7"/>
                <a:gd fmla="*/ 326593 w 169" name="T8"/>
                <a:gd fmla="*/ 42863 h 21" name="T9"/>
                <a:gd fmla="*/ 7966 w 169" name="T10"/>
                <a:gd fmla="*/ 42863 h 21" name="T11"/>
                <a:gd fmla="*/ 0 w 169" name="T12"/>
                <a:gd fmla="*/ 34699 h 21" name="T13"/>
                <a:gd fmla="*/ 0 w 169" name="T14"/>
                <a:gd fmla="*/ 8164 h 21" name="T15"/>
                <a:gd fmla="*/ 7966 w 169" name="T16"/>
                <a:gd fmla="*/ 0 h 21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1" w="169">
                  <a:moveTo>
                    <a:pt x="4" y="0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67" y="0"/>
                    <a:pt x="169" y="2"/>
                    <a:pt x="169" y="4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69" y="19"/>
                    <a:pt x="167" y="21"/>
                    <a:pt x="16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07" name="Freeform 551"/>
            <p:cNvSpPr/>
            <p:nvPr/>
          </p:nvSpPr>
          <p:spPr bwMode="auto">
            <a:xfrm>
              <a:off x="8053388" y="3736744"/>
              <a:ext cx="50800" cy="34925"/>
            </a:xfrm>
            <a:custGeom>
              <a:gdLst>
                <a:gd fmla="*/ 4064 w 25" name="T0"/>
                <a:gd fmla="*/ 0 h 17" name="T1"/>
                <a:gd fmla="*/ 44704 w 25" name="T2"/>
                <a:gd fmla="*/ 0 h 17" name="T3"/>
                <a:gd fmla="*/ 50800 w 25" name="T4"/>
                <a:gd fmla="*/ 4109 h 17" name="T5"/>
                <a:gd fmla="*/ 50800 w 25" name="T6"/>
                <a:gd fmla="*/ 30816 h 17" name="T7"/>
                <a:gd fmla="*/ 44704 w 25" name="T8"/>
                <a:gd fmla="*/ 34925 h 17" name="T9"/>
                <a:gd fmla="*/ 4064 w 25" name="T10"/>
                <a:gd fmla="*/ 34925 h 17" name="T11"/>
                <a:gd fmla="*/ 0 w 25" name="T12"/>
                <a:gd fmla="*/ 30816 h 17" name="T13"/>
                <a:gd fmla="*/ 0 w 25" name="T14"/>
                <a:gd fmla="*/ 4109 h 17" name="T15"/>
                <a:gd fmla="*/ 4064 w 25" name="T16"/>
                <a:gd fmla="*/ 0 h 1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7" w="25">
                  <a:moveTo>
                    <a:pt x="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4" y="0"/>
                    <a:pt x="25" y="1"/>
                    <a:pt x="25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6"/>
                    <a:pt x="24" y="17"/>
                    <a:pt x="2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7"/>
                    <a:pt x="0" y="16"/>
                    <a:pt x="0" y="1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08" name="Freeform 552"/>
            <p:cNvSpPr/>
            <p:nvPr/>
          </p:nvSpPr>
          <p:spPr bwMode="auto">
            <a:xfrm>
              <a:off x="7770813" y="3765319"/>
              <a:ext cx="60325" cy="6350"/>
            </a:xfrm>
            <a:custGeom>
              <a:gdLst>
                <a:gd fmla="*/ 4022 w 30" name="T0"/>
                <a:gd fmla="*/ 0 h 3" name="T1"/>
                <a:gd fmla="*/ 56303 w 30" name="T2"/>
                <a:gd fmla="*/ 0 h 3" name="T3"/>
                <a:gd fmla="*/ 60325 w 30" name="T4"/>
                <a:gd fmla="*/ 4233 h 3" name="T5"/>
                <a:gd fmla="*/ 56303 w 30" name="T6"/>
                <a:gd fmla="*/ 6350 h 3" name="T7"/>
                <a:gd fmla="*/ 4022 w 30" name="T8"/>
                <a:gd fmla="*/ 6350 h 3" name="T9"/>
                <a:gd fmla="*/ 0 w 30" name="T10"/>
                <a:gd fmla="*/ 4233 h 3" name="T11"/>
                <a:gd fmla="*/ 4022 w 30" name="T12"/>
                <a:gd fmla="*/ 0 h 3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3" w="30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2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09" name="Freeform 553"/>
            <p:cNvSpPr/>
            <p:nvPr/>
          </p:nvSpPr>
          <p:spPr bwMode="auto">
            <a:xfrm>
              <a:off x="7770813" y="3751031"/>
              <a:ext cx="60325" cy="6350"/>
            </a:xfrm>
            <a:custGeom>
              <a:gdLst>
                <a:gd fmla="*/ 4022 w 30" name="T0"/>
                <a:gd fmla="*/ 0 h 3" name="T1"/>
                <a:gd fmla="*/ 56303 w 30" name="T2"/>
                <a:gd fmla="*/ 0 h 3" name="T3"/>
                <a:gd fmla="*/ 60325 w 30" name="T4"/>
                <a:gd fmla="*/ 4233 h 3" name="T5"/>
                <a:gd fmla="*/ 56303 w 30" name="T6"/>
                <a:gd fmla="*/ 6350 h 3" name="T7"/>
                <a:gd fmla="*/ 4022 w 30" name="T8"/>
                <a:gd fmla="*/ 6350 h 3" name="T9"/>
                <a:gd fmla="*/ 0 w 30" name="T10"/>
                <a:gd fmla="*/ 4233 h 3" name="T11"/>
                <a:gd fmla="*/ 4022 w 30" name="T12"/>
                <a:gd fmla="*/ 0 h 3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3" w="30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2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10" name="Freeform 554"/>
            <p:cNvSpPr/>
            <p:nvPr/>
          </p:nvSpPr>
          <p:spPr bwMode="auto">
            <a:xfrm>
              <a:off x="7932738" y="2428644"/>
              <a:ext cx="508000" cy="949325"/>
            </a:xfrm>
            <a:custGeom>
              <a:gdLst>
                <a:gd fmla="*/ 0 w 255" name="T0"/>
                <a:gd fmla="*/ 579148 h 477" name="T1"/>
                <a:gd fmla="*/ 310776 w 255" name="T2"/>
                <a:gd fmla="*/ 579148 h 477" name="T3"/>
                <a:gd fmla="*/ 193239 w 255" name="T4"/>
                <a:gd fmla="*/ 875688 h 477" name="T5"/>
                <a:gd fmla="*/ 324722 w 255" name="T6"/>
                <a:gd fmla="*/ 949325 h 477" name="T7"/>
                <a:gd fmla="*/ 502024 w 255" name="T8"/>
                <a:gd fmla="*/ 593079 h 477" name="T9"/>
                <a:gd fmla="*/ 494055 w 255" name="T10"/>
                <a:gd fmla="*/ 252755 h 477" name="T11"/>
                <a:gd fmla="*/ 316753 w 255" name="T12"/>
                <a:gd fmla="*/ 5971 h 477" name="T13"/>
                <a:gd fmla="*/ 278902 w 255" name="T14"/>
                <a:gd fmla="*/ 5971 h 477" name="T15"/>
                <a:gd fmla="*/ 103592 w 255" name="T16"/>
                <a:gd fmla="*/ 320422 h 477" name="T17"/>
                <a:gd fmla="*/ 0 w 255" name="T18"/>
                <a:gd fmla="*/ 579148 h 477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477" w="255">
                  <a:moveTo>
                    <a:pt x="0" y="291"/>
                  </a:moveTo>
                  <a:cubicBezTo>
                    <a:pt x="156" y="291"/>
                    <a:pt x="156" y="291"/>
                    <a:pt x="156" y="291"/>
                  </a:cubicBezTo>
                  <a:cubicBezTo>
                    <a:pt x="156" y="291"/>
                    <a:pt x="100" y="439"/>
                    <a:pt x="97" y="440"/>
                  </a:cubicBezTo>
                  <a:cubicBezTo>
                    <a:pt x="163" y="477"/>
                    <a:pt x="163" y="477"/>
                    <a:pt x="163" y="477"/>
                  </a:cubicBezTo>
                  <a:cubicBezTo>
                    <a:pt x="163" y="477"/>
                    <a:pt x="249" y="306"/>
                    <a:pt x="252" y="298"/>
                  </a:cubicBezTo>
                  <a:cubicBezTo>
                    <a:pt x="254" y="291"/>
                    <a:pt x="255" y="139"/>
                    <a:pt x="248" y="127"/>
                  </a:cubicBezTo>
                  <a:cubicBezTo>
                    <a:pt x="241" y="114"/>
                    <a:pt x="168" y="5"/>
                    <a:pt x="159" y="3"/>
                  </a:cubicBezTo>
                  <a:cubicBezTo>
                    <a:pt x="149" y="0"/>
                    <a:pt x="140" y="3"/>
                    <a:pt x="140" y="3"/>
                  </a:cubicBezTo>
                  <a:cubicBezTo>
                    <a:pt x="52" y="161"/>
                    <a:pt x="52" y="161"/>
                    <a:pt x="52" y="161"/>
                  </a:cubicBezTo>
                  <a:lnTo>
                    <a:pt x="0" y="291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11" name="Freeform 555"/>
            <p:cNvSpPr/>
            <p:nvPr/>
          </p:nvSpPr>
          <p:spPr bwMode="auto">
            <a:xfrm>
              <a:off x="8239125" y="2696931"/>
              <a:ext cx="44450" cy="160338"/>
            </a:xfrm>
            <a:custGeom>
              <a:gdLst>
                <a:gd fmla="*/ 18184 w 22" name="T0"/>
                <a:gd fmla="*/ 0 h 80" name="T1"/>
                <a:gd fmla="*/ 0 w 22" name="T2"/>
                <a:gd fmla="*/ 96203 h 80" name="T3"/>
                <a:gd fmla="*/ 0 w 22" name="T4"/>
                <a:gd fmla="*/ 126266 h 80" name="T5"/>
                <a:gd fmla="*/ 18184 w 22" name="T6"/>
                <a:gd fmla="*/ 64135 h 80" name="T7"/>
                <a:gd fmla="*/ 28286 w 22" name="T8"/>
                <a:gd fmla="*/ 160338 h 80" name="T9"/>
                <a:gd fmla="*/ 18184 w 22" name="T10"/>
                <a:gd fmla="*/ 0 h 8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80" w="22">
                  <a:moveTo>
                    <a:pt x="9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6" y="25"/>
                    <a:pt x="9" y="32"/>
                  </a:cubicBezTo>
                  <a:cubicBezTo>
                    <a:pt x="11" y="38"/>
                    <a:pt x="14" y="80"/>
                    <a:pt x="14" y="80"/>
                  </a:cubicBezTo>
                  <a:cubicBezTo>
                    <a:pt x="14" y="80"/>
                    <a:pt x="22" y="24"/>
                    <a:pt x="9" y="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12" name="Freeform 556"/>
            <p:cNvSpPr/>
            <p:nvPr/>
          </p:nvSpPr>
          <p:spPr bwMode="auto">
            <a:xfrm>
              <a:off x="8212138" y="2728681"/>
              <a:ext cx="55562" cy="279400"/>
            </a:xfrm>
            <a:custGeom>
              <a:gdLst>
                <a:gd fmla="*/ 31750 w 35" name="T0"/>
                <a:gd fmla="*/ 279400 h 176" name="T1"/>
                <a:gd fmla="*/ 55562 w 35" name="T2"/>
                <a:gd fmla="*/ 115888 h 176" name="T3"/>
                <a:gd fmla="*/ 55562 w 35" name="T4"/>
                <a:gd fmla="*/ 0 h 176" name="T5"/>
                <a:gd fmla="*/ 31750 w 35" name="T6"/>
                <a:gd fmla="*/ 47625 h 176" name="T7"/>
                <a:gd fmla="*/ 0 w 35" name="T8"/>
                <a:gd fmla="*/ 279400 h 176" name="T9"/>
                <a:gd fmla="*/ 31750 w 35" name="T10"/>
                <a:gd fmla="*/ 279400 h 17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76" w="35">
                  <a:moveTo>
                    <a:pt x="20" y="176"/>
                  </a:moveTo>
                  <a:lnTo>
                    <a:pt x="35" y="73"/>
                  </a:lnTo>
                  <a:lnTo>
                    <a:pt x="35" y="0"/>
                  </a:lnTo>
                  <a:lnTo>
                    <a:pt x="20" y="30"/>
                  </a:lnTo>
                  <a:lnTo>
                    <a:pt x="0" y="176"/>
                  </a:lnTo>
                  <a:lnTo>
                    <a:pt x="20" y="176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13" name="Freeform 557"/>
            <p:cNvSpPr/>
            <p:nvPr/>
          </p:nvSpPr>
          <p:spPr bwMode="auto">
            <a:xfrm>
              <a:off x="8121650" y="3308119"/>
              <a:ext cx="131762" cy="90488"/>
            </a:xfrm>
            <a:custGeom>
              <a:gdLst>
                <a:gd fmla="*/ 7937 w 83" name="T0"/>
                <a:gd fmla="*/ 0 h 57" name="T1"/>
                <a:gd fmla="*/ 0 w 83" name="T2"/>
                <a:gd fmla="*/ 22225 h 57" name="T3"/>
                <a:gd fmla="*/ 103187 w 83" name="T4"/>
                <a:gd fmla="*/ 80963 h 57" name="T5"/>
                <a:gd fmla="*/ 122237 w 83" name="T6"/>
                <a:gd fmla="*/ 90488 h 57" name="T7"/>
                <a:gd fmla="*/ 131762 w 83" name="T8"/>
                <a:gd fmla="*/ 68263 h 57" name="T9"/>
                <a:gd fmla="*/ 7937 w 83" name="T10"/>
                <a:gd fmla="*/ 0 h 5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57" w="83">
                  <a:moveTo>
                    <a:pt x="5" y="0"/>
                  </a:moveTo>
                  <a:lnTo>
                    <a:pt x="0" y="14"/>
                  </a:lnTo>
                  <a:lnTo>
                    <a:pt x="65" y="51"/>
                  </a:lnTo>
                  <a:lnTo>
                    <a:pt x="77" y="57"/>
                  </a:lnTo>
                  <a:lnTo>
                    <a:pt x="83" y="4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14" name="Freeform 558"/>
            <p:cNvSpPr/>
            <p:nvPr/>
          </p:nvSpPr>
          <p:spPr bwMode="auto">
            <a:xfrm>
              <a:off x="8013700" y="3341456"/>
              <a:ext cx="206375" cy="354013"/>
            </a:xfrm>
            <a:custGeom>
              <a:gdLst>
                <a:gd fmla="*/ 206375 w 103" name="T0"/>
                <a:gd fmla="*/ 43754 h 178" name="T1"/>
                <a:gd fmla="*/ 162295 w 103" name="T2"/>
                <a:gd fmla="*/ 147174 h 178" name="T3"/>
                <a:gd fmla="*/ 128233 w 103" name="T4"/>
                <a:gd fmla="*/ 298326 h 178" name="T5"/>
                <a:gd fmla="*/ 36066 w 103" name="T6"/>
                <a:gd fmla="*/ 346058 h 178" name="T7"/>
                <a:gd fmla="*/ 2004 w 103" name="T8"/>
                <a:gd fmla="*/ 222750 h 178" name="T9"/>
                <a:gd fmla="*/ 38069 w 103" name="T10"/>
                <a:gd fmla="*/ 87509 h 178" name="T11"/>
                <a:gd fmla="*/ 108197 w 103" name="T12"/>
                <a:gd fmla="*/ 25855 h 178" name="T13"/>
                <a:gd fmla="*/ 124226 w 103" name="T14"/>
                <a:gd fmla="*/ 0 h 178" name="T15"/>
                <a:gd fmla="*/ 206375 w 103" name="T16"/>
                <a:gd fmla="*/ 43754 h 17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78" w="103">
                  <a:moveTo>
                    <a:pt x="103" y="22"/>
                  </a:moveTo>
                  <a:cubicBezTo>
                    <a:pt x="102" y="27"/>
                    <a:pt x="81" y="70"/>
                    <a:pt x="81" y="74"/>
                  </a:cubicBezTo>
                  <a:cubicBezTo>
                    <a:pt x="81" y="77"/>
                    <a:pt x="69" y="145"/>
                    <a:pt x="64" y="150"/>
                  </a:cubicBezTo>
                  <a:cubicBezTo>
                    <a:pt x="59" y="155"/>
                    <a:pt x="24" y="178"/>
                    <a:pt x="18" y="174"/>
                  </a:cubicBezTo>
                  <a:cubicBezTo>
                    <a:pt x="12" y="169"/>
                    <a:pt x="0" y="121"/>
                    <a:pt x="1" y="112"/>
                  </a:cubicBezTo>
                  <a:cubicBezTo>
                    <a:pt x="2" y="103"/>
                    <a:pt x="13" y="51"/>
                    <a:pt x="19" y="44"/>
                  </a:cubicBezTo>
                  <a:cubicBezTo>
                    <a:pt x="26" y="36"/>
                    <a:pt x="49" y="15"/>
                    <a:pt x="54" y="13"/>
                  </a:cubicBezTo>
                  <a:cubicBezTo>
                    <a:pt x="58" y="11"/>
                    <a:pt x="62" y="0"/>
                    <a:pt x="62" y="0"/>
                  </a:cubicBezTo>
                  <a:lnTo>
                    <a:pt x="103" y="22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15" name="Freeform 559"/>
            <p:cNvSpPr/>
            <p:nvPr/>
          </p:nvSpPr>
          <p:spPr bwMode="auto">
            <a:xfrm>
              <a:off x="7932738" y="2138131"/>
              <a:ext cx="246062" cy="566738"/>
            </a:xfrm>
            <a:custGeom>
              <a:gdLst>
                <a:gd fmla="*/ 0 w 124" name="T0"/>
                <a:gd fmla="*/ 0 h 285" name="T1"/>
                <a:gd fmla="*/ 220265 w 124" name="T2"/>
                <a:gd fmla="*/ 83519 h 285" name="T3"/>
                <a:gd fmla="*/ 246062 w 124" name="T4"/>
                <a:gd fmla="*/ 278398 h 285" name="T5"/>
                <a:gd fmla="*/ 236140 w 124" name="T6"/>
                <a:gd fmla="*/ 381802 h 285" name="T7"/>
                <a:gd fmla="*/ 0 w 124" name="T8"/>
                <a:gd fmla="*/ 566738 h 285" name="T9"/>
                <a:gd fmla="*/ 0 w 124" name="T10"/>
                <a:gd fmla="*/ 0 h 285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285" w="124">
                  <a:moveTo>
                    <a:pt x="0" y="0"/>
                  </a:moveTo>
                  <a:cubicBezTo>
                    <a:pt x="6" y="0"/>
                    <a:pt x="100" y="12"/>
                    <a:pt x="111" y="42"/>
                  </a:cubicBezTo>
                  <a:cubicBezTo>
                    <a:pt x="123" y="73"/>
                    <a:pt x="124" y="140"/>
                    <a:pt x="124" y="140"/>
                  </a:cubicBezTo>
                  <a:cubicBezTo>
                    <a:pt x="119" y="192"/>
                    <a:pt x="119" y="192"/>
                    <a:pt x="119" y="192"/>
                  </a:cubicBezTo>
                  <a:cubicBezTo>
                    <a:pt x="119" y="192"/>
                    <a:pt x="60" y="279"/>
                    <a:pt x="0" y="2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D5C2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16" name="Freeform 560"/>
            <p:cNvSpPr/>
            <p:nvPr/>
          </p:nvSpPr>
          <p:spPr bwMode="auto">
            <a:xfrm>
              <a:off x="7424738" y="2428644"/>
              <a:ext cx="508000" cy="949325"/>
            </a:xfrm>
            <a:custGeom>
              <a:gdLst>
                <a:gd fmla="*/ 508000 w 255" name="T0"/>
                <a:gd fmla="*/ 579148 h 477" name="T1"/>
                <a:gd fmla="*/ 197224 w 255" name="T2"/>
                <a:gd fmla="*/ 579148 h 477" name="T3"/>
                <a:gd fmla="*/ 314761 w 255" name="T4"/>
                <a:gd fmla="*/ 875688 h 477" name="T5"/>
                <a:gd fmla="*/ 183278 w 255" name="T6"/>
                <a:gd fmla="*/ 949325 h 477" name="T7"/>
                <a:gd fmla="*/ 5976 w 255" name="T8"/>
                <a:gd fmla="*/ 593079 h 477" name="T9"/>
                <a:gd fmla="*/ 13945 w 255" name="T10"/>
                <a:gd fmla="*/ 252755 h 477" name="T11"/>
                <a:gd fmla="*/ 191247 w 255" name="T12"/>
                <a:gd fmla="*/ 5971 h 477" name="T13"/>
                <a:gd fmla="*/ 229098 w 255" name="T14"/>
                <a:gd fmla="*/ 5971 h 477" name="T15"/>
                <a:gd fmla="*/ 404408 w 255" name="T16"/>
                <a:gd fmla="*/ 320422 h 477" name="T17"/>
                <a:gd fmla="*/ 508000 w 255" name="T18"/>
                <a:gd fmla="*/ 579148 h 477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477" w="255">
                  <a:moveTo>
                    <a:pt x="255" y="291"/>
                  </a:moveTo>
                  <a:cubicBezTo>
                    <a:pt x="99" y="291"/>
                    <a:pt x="99" y="291"/>
                    <a:pt x="99" y="291"/>
                  </a:cubicBezTo>
                  <a:cubicBezTo>
                    <a:pt x="99" y="291"/>
                    <a:pt x="155" y="439"/>
                    <a:pt x="158" y="440"/>
                  </a:cubicBezTo>
                  <a:cubicBezTo>
                    <a:pt x="92" y="477"/>
                    <a:pt x="92" y="477"/>
                    <a:pt x="92" y="477"/>
                  </a:cubicBezTo>
                  <a:cubicBezTo>
                    <a:pt x="92" y="477"/>
                    <a:pt x="6" y="306"/>
                    <a:pt x="3" y="298"/>
                  </a:cubicBezTo>
                  <a:cubicBezTo>
                    <a:pt x="1" y="291"/>
                    <a:pt x="0" y="139"/>
                    <a:pt x="7" y="127"/>
                  </a:cubicBezTo>
                  <a:cubicBezTo>
                    <a:pt x="14" y="114"/>
                    <a:pt x="87" y="5"/>
                    <a:pt x="96" y="3"/>
                  </a:cubicBezTo>
                  <a:cubicBezTo>
                    <a:pt x="106" y="0"/>
                    <a:pt x="115" y="3"/>
                    <a:pt x="115" y="3"/>
                  </a:cubicBezTo>
                  <a:cubicBezTo>
                    <a:pt x="203" y="161"/>
                    <a:pt x="203" y="161"/>
                    <a:pt x="203" y="161"/>
                  </a:cubicBezTo>
                  <a:lnTo>
                    <a:pt x="255" y="291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17" name="Freeform 561"/>
            <p:cNvSpPr/>
            <p:nvPr/>
          </p:nvSpPr>
          <p:spPr bwMode="auto">
            <a:xfrm>
              <a:off x="7583488" y="2696931"/>
              <a:ext cx="42862" cy="160338"/>
            </a:xfrm>
            <a:custGeom>
              <a:gdLst>
                <a:gd fmla="*/ 24493 w 21" name="T0"/>
                <a:gd fmla="*/ 0 h 80" name="T1"/>
                <a:gd fmla="*/ 42862 w 21" name="T2"/>
                <a:gd fmla="*/ 96203 h 80" name="T3"/>
                <a:gd fmla="*/ 42862 w 21" name="T4"/>
                <a:gd fmla="*/ 126266 h 80" name="T5"/>
                <a:gd fmla="*/ 24493 w 21" name="T6"/>
                <a:gd fmla="*/ 64135 h 80" name="T7"/>
                <a:gd fmla="*/ 14287 w 21" name="T8"/>
                <a:gd fmla="*/ 160338 h 80" name="T9"/>
                <a:gd fmla="*/ 24493 w 21" name="T10"/>
                <a:gd fmla="*/ 0 h 8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80" w="21">
                  <a:moveTo>
                    <a:pt x="12" y="0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3"/>
                    <a:pt x="15" y="25"/>
                    <a:pt x="12" y="32"/>
                  </a:cubicBezTo>
                  <a:cubicBezTo>
                    <a:pt x="10" y="38"/>
                    <a:pt x="7" y="80"/>
                    <a:pt x="7" y="80"/>
                  </a:cubicBezTo>
                  <a:cubicBezTo>
                    <a:pt x="7" y="80"/>
                    <a:pt x="0" y="24"/>
                    <a:pt x="12" y="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18" name="Freeform 562"/>
            <p:cNvSpPr/>
            <p:nvPr/>
          </p:nvSpPr>
          <p:spPr bwMode="auto">
            <a:xfrm>
              <a:off x="7599363" y="2728681"/>
              <a:ext cx="53975" cy="279400"/>
            </a:xfrm>
            <a:custGeom>
              <a:gdLst>
                <a:gd fmla="*/ 22225 w 34" name="T0"/>
                <a:gd fmla="*/ 279400 h 176" name="T1"/>
                <a:gd fmla="*/ 0 w 34" name="T2"/>
                <a:gd fmla="*/ 115888 h 176" name="T3"/>
                <a:gd fmla="*/ 0 w 34" name="T4"/>
                <a:gd fmla="*/ 0 h 176" name="T5"/>
                <a:gd fmla="*/ 22225 w 34" name="T6"/>
                <a:gd fmla="*/ 47625 h 176" name="T7"/>
                <a:gd fmla="*/ 53975 w 34" name="T8"/>
                <a:gd fmla="*/ 279400 h 176" name="T9"/>
                <a:gd fmla="*/ 22225 w 34" name="T10"/>
                <a:gd fmla="*/ 279400 h 17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76" w="34">
                  <a:moveTo>
                    <a:pt x="14" y="176"/>
                  </a:moveTo>
                  <a:lnTo>
                    <a:pt x="0" y="73"/>
                  </a:lnTo>
                  <a:lnTo>
                    <a:pt x="0" y="0"/>
                  </a:lnTo>
                  <a:lnTo>
                    <a:pt x="14" y="30"/>
                  </a:lnTo>
                  <a:lnTo>
                    <a:pt x="34" y="176"/>
                  </a:lnTo>
                  <a:lnTo>
                    <a:pt x="14" y="176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19" name="Freeform 563"/>
            <p:cNvSpPr/>
            <p:nvPr/>
          </p:nvSpPr>
          <p:spPr bwMode="auto">
            <a:xfrm>
              <a:off x="7612063" y="3308119"/>
              <a:ext cx="133350" cy="90488"/>
            </a:xfrm>
            <a:custGeom>
              <a:gdLst>
                <a:gd fmla="*/ 123825 w 84" name="T0"/>
                <a:gd fmla="*/ 0 h 57" name="T1"/>
                <a:gd fmla="*/ 133350 w 84" name="T2"/>
                <a:gd fmla="*/ 22225 h 57" name="T3"/>
                <a:gd fmla="*/ 28575 w 84" name="T4"/>
                <a:gd fmla="*/ 80963 h 57" name="T5"/>
                <a:gd fmla="*/ 9525 w 84" name="T6"/>
                <a:gd fmla="*/ 90488 h 57" name="T7"/>
                <a:gd fmla="*/ 0 w 84" name="T8"/>
                <a:gd fmla="*/ 68263 h 57" name="T9"/>
                <a:gd fmla="*/ 123825 w 84" name="T10"/>
                <a:gd fmla="*/ 0 h 5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57" w="84">
                  <a:moveTo>
                    <a:pt x="78" y="0"/>
                  </a:moveTo>
                  <a:lnTo>
                    <a:pt x="84" y="14"/>
                  </a:lnTo>
                  <a:lnTo>
                    <a:pt x="18" y="51"/>
                  </a:lnTo>
                  <a:lnTo>
                    <a:pt x="6" y="57"/>
                  </a:lnTo>
                  <a:lnTo>
                    <a:pt x="0" y="4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20" name="Freeform 564"/>
            <p:cNvSpPr/>
            <p:nvPr/>
          </p:nvSpPr>
          <p:spPr bwMode="auto">
            <a:xfrm>
              <a:off x="7645400" y="3341456"/>
              <a:ext cx="206375" cy="354013"/>
            </a:xfrm>
            <a:custGeom>
              <a:gdLst>
                <a:gd fmla="*/ 0 w 103" name="T0"/>
                <a:gd fmla="*/ 43754 h 178" name="T1"/>
                <a:gd fmla="*/ 46084 w 103" name="T2"/>
                <a:gd fmla="*/ 147174 h 178" name="T3"/>
                <a:gd fmla="*/ 78142 w 103" name="T4"/>
                <a:gd fmla="*/ 298326 h 178" name="T5"/>
                <a:gd fmla="*/ 170309 w 103" name="T6"/>
                <a:gd fmla="*/ 346058 h 178" name="T7"/>
                <a:gd fmla="*/ 204371 w 103" name="T8"/>
                <a:gd fmla="*/ 222750 h 178" name="T9"/>
                <a:gd fmla="*/ 168306 w 103" name="T10"/>
                <a:gd fmla="*/ 87509 h 178" name="T11"/>
                <a:gd fmla="*/ 100182 w 103" name="T12"/>
                <a:gd fmla="*/ 25855 h 178" name="T13"/>
                <a:gd fmla="*/ 82149 w 103" name="T14"/>
                <a:gd fmla="*/ 0 h 178" name="T15"/>
                <a:gd fmla="*/ 0 w 103" name="T16"/>
                <a:gd fmla="*/ 43754 h 17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78" w="103">
                  <a:moveTo>
                    <a:pt x="0" y="22"/>
                  </a:moveTo>
                  <a:cubicBezTo>
                    <a:pt x="1" y="27"/>
                    <a:pt x="23" y="70"/>
                    <a:pt x="23" y="74"/>
                  </a:cubicBezTo>
                  <a:cubicBezTo>
                    <a:pt x="23" y="77"/>
                    <a:pt x="34" y="145"/>
                    <a:pt x="39" y="150"/>
                  </a:cubicBezTo>
                  <a:cubicBezTo>
                    <a:pt x="44" y="155"/>
                    <a:pt x="79" y="178"/>
                    <a:pt x="85" y="174"/>
                  </a:cubicBezTo>
                  <a:cubicBezTo>
                    <a:pt x="91" y="169"/>
                    <a:pt x="103" y="121"/>
                    <a:pt x="102" y="112"/>
                  </a:cubicBezTo>
                  <a:cubicBezTo>
                    <a:pt x="101" y="103"/>
                    <a:pt x="90" y="51"/>
                    <a:pt x="84" y="44"/>
                  </a:cubicBezTo>
                  <a:cubicBezTo>
                    <a:pt x="77" y="36"/>
                    <a:pt x="54" y="15"/>
                    <a:pt x="50" y="13"/>
                  </a:cubicBezTo>
                  <a:cubicBezTo>
                    <a:pt x="45" y="11"/>
                    <a:pt x="41" y="0"/>
                    <a:pt x="41" y="0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21" name="Freeform 565"/>
            <p:cNvSpPr/>
            <p:nvPr/>
          </p:nvSpPr>
          <p:spPr bwMode="auto">
            <a:xfrm>
              <a:off x="7810500" y="2704869"/>
              <a:ext cx="242887" cy="303213"/>
            </a:xfrm>
            <a:custGeom>
              <a:gdLst>
                <a:gd fmla="*/ 121444 w 122" name="T0"/>
                <a:gd fmla="*/ 41891 h 152" name="T1"/>
                <a:gd fmla="*/ 0 w 122" name="T2"/>
                <a:gd fmla="*/ 0 h 152" name="T3"/>
                <a:gd fmla="*/ 121444 w 122" name="T4"/>
                <a:gd fmla="*/ 303213 h 152" name="T5"/>
                <a:gd fmla="*/ 242887 w 122" name="T6"/>
                <a:gd fmla="*/ 0 h 152" name="T7"/>
                <a:gd fmla="*/ 121444 w 122" name="T8"/>
                <a:gd fmla="*/ 41891 h 15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52" w="122">
                  <a:moveTo>
                    <a:pt x="61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30"/>
                    <a:pt x="61" y="152"/>
                    <a:pt x="61" y="152"/>
                  </a:cubicBezTo>
                  <a:cubicBezTo>
                    <a:pt x="61" y="152"/>
                    <a:pt x="110" y="30"/>
                    <a:pt x="122" y="0"/>
                  </a:cubicBezTo>
                  <a:lnTo>
                    <a:pt x="61" y="21"/>
                  </a:lnTo>
                  <a:close/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22" name="Freeform 566"/>
            <p:cNvSpPr/>
            <p:nvPr/>
          </p:nvSpPr>
          <p:spPr bwMode="auto">
            <a:xfrm>
              <a:off x="7645400" y="2415944"/>
              <a:ext cx="574675" cy="393700"/>
            </a:xfrm>
            <a:custGeom>
              <a:gdLst>
                <a:gd fmla="*/ 560707 w 288" name="T0"/>
                <a:gd fmla="*/ 0 h 197" name="T1"/>
                <a:gd fmla="*/ 534767 w 288" name="T2"/>
                <a:gd fmla="*/ 0 h 197" name="T3"/>
                <a:gd fmla="*/ 524790 w 288" name="T4"/>
                <a:gd fmla="*/ 103921 h 197" name="T5"/>
                <a:gd fmla="*/ 287338 w 288" name="T6"/>
                <a:gd fmla="*/ 289779 h 197" name="T7"/>
                <a:gd fmla="*/ 49885 w 288" name="T8"/>
                <a:gd fmla="*/ 103921 h 197" name="T9"/>
                <a:gd fmla="*/ 39908 w 288" name="T10"/>
                <a:gd fmla="*/ 0 h 197" name="T11"/>
                <a:gd fmla="*/ 13968 w 288" name="T12"/>
                <a:gd fmla="*/ 0 h 197" name="T13"/>
                <a:gd fmla="*/ 13968 w 288" name="T14"/>
                <a:gd fmla="*/ 99924 h 197" name="T15"/>
                <a:gd fmla="*/ 59862 w 288" name="T16"/>
                <a:gd fmla="*/ 133898 h 197" name="T17"/>
                <a:gd fmla="*/ 109747 w 288" name="T18"/>
                <a:gd fmla="*/ 269794 h 197" name="T19"/>
                <a:gd fmla="*/ 287338 w 288" name="T20"/>
                <a:gd fmla="*/ 393700 h 197" name="T21"/>
                <a:gd fmla="*/ 464928 w 288" name="T22"/>
                <a:gd fmla="*/ 269794 h 197" name="T23"/>
                <a:gd fmla="*/ 514813 w 288" name="T24"/>
                <a:gd fmla="*/ 133898 h 197" name="T25"/>
                <a:gd fmla="*/ 560707 w 288" name="T26"/>
                <a:gd fmla="*/ 99924 h 197" name="T27"/>
                <a:gd fmla="*/ 560707 w 288" name="T28"/>
                <a:gd fmla="*/ 0 h 197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b" l="0" r="r" t="0"/>
              <a:pathLst>
                <a:path h="197" w="288">
                  <a:moveTo>
                    <a:pt x="281" y="0"/>
                  </a:moveTo>
                  <a:cubicBezTo>
                    <a:pt x="273" y="0"/>
                    <a:pt x="268" y="0"/>
                    <a:pt x="268" y="0"/>
                  </a:cubicBezTo>
                  <a:cubicBezTo>
                    <a:pt x="263" y="52"/>
                    <a:pt x="263" y="52"/>
                    <a:pt x="263" y="52"/>
                  </a:cubicBezTo>
                  <a:cubicBezTo>
                    <a:pt x="263" y="52"/>
                    <a:pt x="185" y="145"/>
                    <a:pt x="144" y="145"/>
                  </a:cubicBezTo>
                  <a:cubicBezTo>
                    <a:pt x="104" y="145"/>
                    <a:pt x="25" y="52"/>
                    <a:pt x="25" y="5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5" y="0"/>
                    <a:pt x="7" y="0"/>
                  </a:cubicBezTo>
                  <a:cubicBezTo>
                    <a:pt x="0" y="0"/>
                    <a:pt x="6" y="41"/>
                    <a:pt x="7" y="50"/>
                  </a:cubicBezTo>
                  <a:cubicBezTo>
                    <a:pt x="9" y="59"/>
                    <a:pt x="30" y="67"/>
                    <a:pt x="30" y="67"/>
                  </a:cubicBezTo>
                  <a:cubicBezTo>
                    <a:pt x="30" y="67"/>
                    <a:pt x="47" y="115"/>
                    <a:pt x="55" y="135"/>
                  </a:cubicBezTo>
                  <a:cubicBezTo>
                    <a:pt x="64" y="155"/>
                    <a:pt x="144" y="197"/>
                    <a:pt x="144" y="197"/>
                  </a:cubicBezTo>
                  <a:cubicBezTo>
                    <a:pt x="144" y="197"/>
                    <a:pt x="224" y="155"/>
                    <a:pt x="233" y="135"/>
                  </a:cubicBezTo>
                  <a:cubicBezTo>
                    <a:pt x="242" y="115"/>
                    <a:pt x="258" y="67"/>
                    <a:pt x="258" y="67"/>
                  </a:cubicBezTo>
                  <a:cubicBezTo>
                    <a:pt x="258" y="67"/>
                    <a:pt x="279" y="59"/>
                    <a:pt x="281" y="50"/>
                  </a:cubicBezTo>
                  <a:cubicBezTo>
                    <a:pt x="282" y="41"/>
                    <a:pt x="288" y="0"/>
                    <a:pt x="281" y="0"/>
                  </a:cubicBezTo>
                  <a:close/>
                </a:path>
              </a:pathLst>
            </a:custGeom>
            <a:solidFill>
              <a:srgbClr val="FCCFA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23" name="Freeform 567"/>
            <p:cNvSpPr/>
            <p:nvPr/>
          </p:nvSpPr>
          <p:spPr bwMode="auto">
            <a:xfrm>
              <a:off x="7685088" y="2138131"/>
              <a:ext cx="315912" cy="590550"/>
            </a:xfrm>
            <a:custGeom>
              <a:gdLst>
                <a:gd fmla="*/ 161955 w 158" name="T0"/>
                <a:gd fmla="*/ 534875 h 297" name="T1"/>
                <a:gd fmla="*/ 161955 w 158" name="T2"/>
                <a:gd fmla="*/ 534875 h 297" name="T3"/>
                <a:gd fmla="*/ 9997 w 158" name="T4"/>
                <a:gd fmla="*/ 381770 h 297" name="T5"/>
                <a:gd fmla="*/ 0 w 158" name="T6"/>
                <a:gd fmla="*/ 278374 h 297" name="T7"/>
                <a:gd fmla="*/ 25993 w 158" name="T8"/>
                <a:gd fmla="*/ 83512 h 297" name="T9"/>
                <a:gd fmla="*/ 247931 w 158" name="T10"/>
                <a:gd fmla="*/ 0 h 297" name="T11"/>
                <a:gd fmla="*/ 247931 w 158" name="T12"/>
                <a:gd fmla="*/ 534875 h 297" name="T13"/>
                <a:gd fmla="*/ 315912 w 158" name="T14"/>
                <a:gd fmla="*/ 590550 h 297" name="T15"/>
                <a:gd fmla="*/ 161955 w 158" name="T16"/>
                <a:gd fmla="*/ 534875 h 29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97" w="158">
                  <a:moveTo>
                    <a:pt x="81" y="269"/>
                  </a:moveTo>
                  <a:cubicBezTo>
                    <a:pt x="81" y="269"/>
                    <a:pt x="81" y="269"/>
                    <a:pt x="81" y="269"/>
                  </a:cubicBezTo>
                  <a:cubicBezTo>
                    <a:pt x="39" y="242"/>
                    <a:pt x="5" y="192"/>
                    <a:pt x="5" y="19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0"/>
                    <a:pt x="1" y="73"/>
                    <a:pt x="13" y="42"/>
                  </a:cubicBezTo>
                  <a:cubicBezTo>
                    <a:pt x="24" y="12"/>
                    <a:pt x="118" y="0"/>
                    <a:pt x="124" y="0"/>
                  </a:cubicBezTo>
                  <a:cubicBezTo>
                    <a:pt x="124" y="269"/>
                    <a:pt x="124" y="269"/>
                    <a:pt x="124" y="269"/>
                  </a:cubicBezTo>
                  <a:cubicBezTo>
                    <a:pt x="124" y="281"/>
                    <a:pt x="158" y="297"/>
                    <a:pt x="158" y="297"/>
                  </a:cubicBezTo>
                  <a:cubicBezTo>
                    <a:pt x="115" y="293"/>
                    <a:pt x="84" y="270"/>
                    <a:pt x="81" y="269"/>
                  </a:cubicBezTo>
                  <a:close/>
                </a:path>
              </a:pathLst>
            </a:custGeom>
            <a:solidFill>
              <a:srgbClr val="6D4B1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24" name="Freeform 568"/>
            <p:cNvSpPr/>
            <p:nvPr/>
          </p:nvSpPr>
          <p:spPr bwMode="auto">
            <a:xfrm>
              <a:off x="10791825" y="3220806"/>
              <a:ext cx="677862" cy="615950"/>
            </a:xfrm>
            <a:custGeom>
              <a:gdLst>
                <a:gd fmla="*/ 677862 w 427" name="T0"/>
                <a:gd fmla="*/ 395288 h 388" name="T1"/>
                <a:gd fmla="*/ 454025 w 427" name="T2"/>
                <a:gd fmla="*/ 615950 h 388" name="T3"/>
                <a:gd fmla="*/ 334962 w 427" name="T4"/>
                <a:gd fmla="*/ 615950 h 388" name="T5"/>
                <a:gd fmla="*/ 0 w 427" name="T6"/>
                <a:gd fmla="*/ 282575 h 388" name="T7"/>
                <a:gd fmla="*/ 285750 w 427" name="T8"/>
                <a:gd fmla="*/ 0 h 388" name="T9"/>
                <a:gd fmla="*/ 677862 w 427" name="T10"/>
                <a:gd fmla="*/ 395288 h 388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388" w="427">
                  <a:moveTo>
                    <a:pt x="427" y="249"/>
                  </a:moveTo>
                  <a:lnTo>
                    <a:pt x="286" y="388"/>
                  </a:lnTo>
                  <a:lnTo>
                    <a:pt x="211" y="388"/>
                  </a:lnTo>
                  <a:lnTo>
                    <a:pt x="0" y="178"/>
                  </a:lnTo>
                  <a:lnTo>
                    <a:pt x="180" y="0"/>
                  </a:lnTo>
                  <a:lnTo>
                    <a:pt x="427" y="249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25" name="Freeform 569"/>
            <p:cNvSpPr/>
            <p:nvPr/>
          </p:nvSpPr>
          <p:spPr bwMode="auto">
            <a:xfrm>
              <a:off x="11126787" y="3776431"/>
              <a:ext cx="119062" cy="60325"/>
            </a:xfrm>
            <a:custGeom>
              <a:gdLst>
                <a:gd fmla="*/ 119062 w 75" name="T0"/>
                <a:gd fmla="*/ 60325 h 38" name="T1"/>
                <a:gd fmla="*/ 60325 w 75" name="T2"/>
                <a:gd fmla="*/ 0 h 38" name="T3"/>
                <a:gd fmla="*/ 0 w 75" name="T4"/>
                <a:gd fmla="*/ 60325 h 38" name="T5"/>
                <a:gd fmla="*/ 119062 w 75" name="T6"/>
                <a:gd fmla="*/ 60325 h 38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38" w="75">
                  <a:moveTo>
                    <a:pt x="75" y="38"/>
                  </a:moveTo>
                  <a:lnTo>
                    <a:pt x="38" y="0"/>
                  </a:lnTo>
                  <a:lnTo>
                    <a:pt x="0" y="38"/>
                  </a:lnTo>
                  <a:lnTo>
                    <a:pt x="75" y="38"/>
                  </a:ln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26" name="Freeform 570"/>
            <p:cNvSpPr/>
            <p:nvPr/>
          </p:nvSpPr>
          <p:spPr bwMode="auto">
            <a:xfrm>
              <a:off x="11122025" y="3539894"/>
              <a:ext cx="239712" cy="239713"/>
            </a:xfrm>
            <a:custGeom>
              <a:gdLst>
                <a:gd fmla="*/ 3995 w 120" name="T0"/>
                <a:gd fmla="*/ 225730 h 120" name="T1"/>
                <a:gd fmla="*/ 225729 w 120" name="T2"/>
                <a:gd fmla="*/ 3995 h 120" name="T3"/>
                <a:gd fmla="*/ 237714 w 120" name="T4"/>
                <a:gd fmla="*/ 3995 h 120" name="T5"/>
                <a:gd fmla="*/ 237714 w 120" name="T6"/>
                <a:gd fmla="*/ 15981 h 120" name="T7"/>
                <a:gd fmla="*/ 13983 w 120" name="T8"/>
                <a:gd fmla="*/ 237715 h 120" name="T9"/>
                <a:gd fmla="*/ 3995 w 120" name="T10"/>
                <a:gd fmla="*/ 237715 h 120" name="T11"/>
                <a:gd fmla="*/ 3995 w 120" name="T12"/>
                <a:gd fmla="*/ 225730 h 12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20" w="120">
                  <a:moveTo>
                    <a:pt x="2" y="113"/>
                  </a:moveTo>
                  <a:cubicBezTo>
                    <a:pt x="113" y="2"/>
                    <a:pt x="113" y="2"/>
                    <a:pt x="113" y="2"/>
                  </a:cubicBezTo>
                  <a:cubicBezTo>
                    <a:pt x="114" y="0"/>
                    <a:pt x="117" y="0"/>
                    <a:pt x="119" y="2"/>
                  </a:cubicBezTo>
                  <a:cubicBezTo>
                    <a:pt x="120" y="3"/>
                    <a:pt x="120" y="6"/>
                    <a:pt x="119" y="8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0"/>
                    <a:pt x="3" y="120"/>
                    <a:pt x="2" y="119"/>
                  </a:cubicBezTo>
                  <a:cubicBezTo>
                    <a:pt x="0" y="117"/>
                    <a:pt x="0" y="115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27" name="Freeform 571"/>
            <p:cNvSpPr/>
            <p:nvPr/>
          </p:nvSpPr>
          <p:spPr bwMode="auto">
            <a:xfrm>
              <a:off x="11096625" y="3514494"/>
              <a:ext cx="239712" cy="238125"/>
            </a:xfrm>
            <a:custGeom>
              <a:gdLst>
                <a:gd fmla="*/ 1998 w 120" name="T0"/>
                <a:gd fmla="*/ 224234 h 120" name="T1"/>
                <a:gd fmla="*/ 223731 w 120" name="T2"/>
                <a:gd fmla="*/ 1984 h 120" name="T3"/>
                <a:gd fmla="*/ 235717 w 120" name="T4"/>
                <a:gd fmla="*/ 1984 h 120" name="T5"/>
                <a:gd fmla="*/ 235717 w 120" name="T6"/>
                <a:gd fmla="*/ 13891 h 120" name="T7"/>
                <a:gd fmla="*/ 13983 w 120" name="T8"/>
                <a:gd fmla="*/ 234156 h 120" name="T9"/>
                <a:gd fmla="*/ 1998 w 120" name="T10"/>
                <a:gd fmla="*/ 234156 h 120" name="T11"/>
                <a:gd fmla="*/ 1998 w 120" name="T12"/>
                <a:gd fmla="*/ 224234 h 12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20" w="120">
                  <a:moveTo>
                    <a:pt x="1" y="113"/>
                  </a:moveTo>
                  <a:cubicBezTo>
                    <a:pt x="112" y="1"/>
                    <a:pt x="112" y="1"/>
                    <a:pt x="112" y="1"/>
                  </a:cubicBezTo>
                  <a:cubicBezTo>
                    <a:pt x="114" y="0"/>
                    <a:pt x="117" y="0"/>
                    <a:pt x="118" y="1"/>
                  </a:cubicBezTo>
                  <a:cubicBezTo>
                    <a:pt x="120" y="3"/>
                    <a:pt x="120" y="6"/>
                    <a:pt x="118" y="7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5" y="120"/>
                    <a:pt x="3" y="120"/>
                    <a:pt x="1" y="118"/>
                  </a:cubicBezTo>
                  <a:cubicBezTo>
                    <a:pt x="0" y="117"/>
                    <a:pt x="0" y="114"/>
                    <a:pt x="1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28" name="Freeform 572"/>
            <p:cNvSpPr/>
            <p:nvPr/>
          </p:nvSpPr>
          <p:spPr bwMode="auto">
            <a:xfrm>
              <a:off x="11020425" y="3439881"/>
              <a:ext cx="241300" cy="239713"/>
            </a:xfrm>
            <a:custGeom>
              <a:gdLst>
                <a:gd fmla="*/ 3988 w 121" name="T0"/>
                <a:gd fmla="*/ 225730 h 120" name="T1"/>
                <a:gd fmla="*/ 227340 w 121" name="T2"/>
                <a:gd fmla="*/ 1998 h 120" name="T3"/>
                <a:gd fmla="*/ 237312 w 121" name="T4"/>
                <a:gd fmla="*/ 1998 h 120" name="T5"/>
                <a:gd fmla="*/ 239306 w 121" name="T6"/>
                <a:gd fmla="*/ 3995 h 120" name="T7"/>
                <a:gd fmla="*/ 239306 w 121" name="T8"/>
                <a:gd fmla="*/ 13983 h 120" name="T9"/>
                <a:gd fmla="*/ 13960 w 121" name="T10"/>
                <a:gd fmla="*/ 237715 h 120" name="T11"/>
                <a:gd fmla="*/ 5983 w 121" name="T12"/>
                <a:gd fmla="*/ 237715 h 120" name="T13"/>
                <a:gd fmla="*/ 3988 w 121" name="T14"/>
                <a:gd fmla="*/ 235718 h 120" name="T15"/>
                <a:gd fmla="*/ 3988 w 121" name="T16"/>
                <a:gd fmla="*/ 225730 h 12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20" w="120">
                  <a:moveTo>
                    <a:pt x="2" y="113"/>
                  </a:moveTo>
                  <a:cubicBezTo>
                    <a:pt x="114" y="1"/>
                    <a:pt x="114" y="1"/>
                    <a:pt x="114" y="1"/>
                  </a:cubicBezTo>
                  <a:cubicBezTo>
                    <a:pt x="115" y="0"/>
                    <a:pt x="118" y="0"/>
                    <a:pt x="119" y="1"/>
                  </a:cubicBezTo>
                  <a:cubicBezTo>
                    <a:pt x="120" y="2"/>
                    <a:pt x="120" y="2"/>
                    <a:pt x="120" y="2"/>
                  </a:cubicBezTo>
                  <a:cubicBezTo>
                    <a:pt x="121" y="3"/>
                    <a:pt x="121" y="5"/>
                    <a:pt x="120" y="7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0"/>
                    <a:pt x="4" y="120"/>
                    <a:pt x="3" y="119"/>
                  </a:cubicBezTo>
                  <a:cubicBezTo>
                    <a:pt x="2" y="118"/>
                    <a:pt x="2" y="118"/>
                    <a:pt x="2" y="118"/>
                  </a:cubicBezTo>
                  <a:cubicBezTo>
                    <a:pt x="0" y="117"/>
                    <a:pt x="0" y="115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29" name="Freeform 573"/>
            <p:cNvSpPr/>
            <p:nvPr/>
          </p:nvSpPr>
          <p:spPr bwMode="auto">
            <a:xfrm>
              <a:off x="10999787" y="3419244"/>
              <a:ext cx="239712" cy="238125"/>
            </a:xfrm>
            <a:custGeom>
              <a:gdLst>
                <a:gd fmla="*/ 3962 w 121" name="T0"/>
                <a:gd fmla="*/ 224234 h 120" name="T1"/>
                <a:gd fmla="*/ 223863 w 121" name="T2"/>
                <a:gd fmla="*/ 1984 h 120" name="T3"/>
                <a:gd fmla="*/ 235750 w 121" name="T4"/>
                <a:gd fmla="*/ 1984 h 120" name="T5"/>
                <a:gd fmla="*/ 235750 w 121" name="T6"/>
                <a:gd fmla="*/ 13891 h 120" name="T7"/>
                <a:gd fmla="*/ 15849 w 121" name="T8"/>
                <a:gd fmla="*/ 234156 h 120" name="T9"/>
                <a:gd fmla="*/ 3962 w 121" name="T10"/>
                <a:gd fmla="*/ 234156 h 120" name="T11"/>
                <a:gd fmla="*/ 3962 w 121" name="T12"/>
                <a:gd fmla="*/ 224234 h 12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20" w="120">
                  <a:moveTo>
                    <a:pt x="2" y="113"/>
                  </a:move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8" y="0"/>
                    <a:pt x="119" y="1"/>
                  </a:cubicBezTo>
                  <a:cubicBezTo>
                    <a:pt x="121" y="3"/>
                    <a:pt x="121" y="5"/>
                    <a:pt x="119" y="7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6" y="120"/>
                    <a:pt x="4" y="120"/>
                    <a:pt x="2" y="118"/>
                  </a:cubicBezTo>
                  <a:cubicBezTo>
                    <a:pt x="0" y="117"/>
                    <a:pt x="0" y="114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30" name="Freeform 574"/>
            <p:cNvSpPr/>
            <p:nvPr/>
          </p:nvSpPr>
          <p:spPr bwMode="auto">
            <a:xfrm>
              <a:off x="10975975" y="3392256"/>
              <a:ext cx="238125" cy="239713"/>
            </a:xfrm>
            <a:custGeom>
              <a:gdLst>
                <a:gd fmla="*/ 3969 w 120" name="T0"/>
                <a:gd fmla="*/ 225730 h 120" name="T1"/>
                <a:gd fmla="*/ 224234 w 120" name="T2"/>
                <a:gd fmla="*/ 3995 h 120" name="T3"/>
                <a:gd fmla="*/ 236141 w 120" name="T4"/>
                <a:gd fmla="*/ 3995 h 120" name="T5"/>
                <a:gd fmla="*/ 236141 w 120" name="T6"/>
                <a:gd fmla="*/ 15981 h 120" name="T7"/>
                <a:gd fmla="*/ 13891 w 120" name="T8"/>
                <a:gd fmla="*/ 237715 h 120" name="T9"/>
                <a:gd fmla="*/ 3969 w 120" name="T10"/>
                <a:gd fmla="*/ 237715 h 120" name="T11"/>
                <a:gd fmla="*/ 3969 w 120" name="T12"/>
                <a:gd fmla="*/ 225730 h 12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20" w="120">
                  <a:moveTo>
                    <a:pt x="2" y="113"/>
                  </a:moveTo>
                  <a:cubicBezTo>
                    <a:pt x="113" y="2"/>
                    <a:pt x="113" y="2"/>
                    <a:pt x="113" y="2"/>
                  </a:cubicBezTo>
                  <a:cubicBezTo>
                    <a:pt x="114" y="0"/>
                    <a:pt x="117" y="0"/>
                    <a:pt x="119" y="2"/>
                  </a:cubicBezTo>
                  <a:cubicBezTo>
                    <a:pt x="120" y="3"/>
                    <a:pt x="120" y="6"/>
                    <a:pt x="119" y="8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0"/>
                    <a:pt x="3" y="120"/>
                    <a:pt x="2" y="119"/>
                  </a:cubicBezTo>
                  <a:cubicBezTo>
                    <a:pt x="0" y="117"/>
                    <a:pt x="0" y="115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31" name="Freeform 575"/>
            <p:cNvSpPr/>
            <p:nvPr/>
          </p:nvSpPr>
          <p:spPr bwMode="auto">
            <a:xfrm>
              <a:off x="10920412" y="3336694"/>
              <a:ext cx="238125" cy="241300"/>
            </a:xfrm>
            <a:custGeom>
              <a:gdLst>
                <a:gd fmla="*/ 3969 w 120" name="T0"/>
                <a:gd fmla="*/ 225346 h 121" name="T1"/>
                <a:gd fmla="*/ 224234 w 120" name="T2"/>
                <a:gd fmla="*/ 3988 h 121" name="T3"/>
                <a:gd fmla="*/ 236141 w 120" name="T4"/>
                <a:gd fmla="*/ 3988 h 121" name="T5"/>
                <a:gd fmla="*/ 236141 w 120" name="T6"/>
                <a:gd fmla="*/ 15954 h 121" name="T7"/>
                <a:gd fmla="*/ 13891 w 120" name="T8"/>
                <a:gd fmla="*/ 237312 h 121" name="T9"/>
                <a:gd fmla="*/ 3969 w 120" name="T10"/>
                <a:gd fmla="*/ 237312 h 121" name="T11"/>
                <a:gd fmla="*/ 3969 w 120" name="T12"/>
                <a:gd fmla="*/ 225346 h 121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20" w="120">
                  <a:moveTo>
                    <a:pt x="2" y="113"/>
                  </a:moveTo>
                  <a:cubicBezTo>
                    <a:pt x="113" y="2"/>
                    <a:pt x="113" y="2"/>
                    <a:pt x="113" y="2"/>
                  </a:cubicBezTo>
                  <a:cubicBezTo>
                    <a:pt x="115" y="0"/>
                    <a:pt x="117" y="0"/>
                    <a:pt x="119" y="2"/>
                  </a:cubicBezTo>
                  <a:cubicBezTo>
                    <a:pt x="120" y="3"/>
                    <a:pt x="120" y="6"/>
                    <a:pt x="119" y="8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1"/>
                    <a:pt x="3" y="121"/>
                    <a:pt x="2" y="119"/>
                  </a:cubicBezTo>
                  <a:cubicBezTo>
                    <a:pt x="0" y="117"/>
                    <a:pt x="0" y="115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32" name="Freeform 576"/>
            <p:cNvSpPr/>
            <p:nvPr/>
          </p:nvSpPr>
          <p:spPr bwMode="auto">
            <a:xfrm>
              <a:off x="10891837" y="3308119"/>
              <a:ext cx="238125" cy="239713"/>
            </a:xfrm>
            <a:custGeom>
              <a:gdLst>
                <a:gd fmla="*/ 1984 w 120" name="T0"/>
                <a:gd fmla="*/ 225730 h 120" name="T1"/>
                <a:gd fmla="*/ 224234 w 120" name="T2"/>
                <a:gd fmla="*/ 1998 h 120" name="T3"/>
                <a:gd fmla="*/ 234156 w 120" name="T4"/>
                <a:gd fmla="*/ 1998 h 120" name="T5"/>
                <a:gd fmla="*/ 234156 w 120" name="T6"/>
                <a:gd fmla="*/ 13983 h 120" name="T7"/>
                <a:gd fmla="*/ 13891 w 120" name="T8"/>
                <a:gd fmla="*/ 237715 h 120" name="T9"/>
                <a:gd fmla="*/ 1984 w 120" name="T10"/>
                <a:gd fmla="*/ 237715 h 120" name="T11"/>
                <a:gd fmla="*/ 1984 w 120" name="T12"/>
                <a:gd fmla="*/ 225730 h 12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20" w="120">
                  <a:moveTo>
                    <a:pt x="1" y="113"/>
                  </a:moveTo>
                  <a:cubicBezTo>
                    <a:pt x="113" y="1"/>
                    <a:pt x="113" y="1"/>
                    <a:pt x="113" y="1"/>
                  </a:cubicBezTo>
                  <a:cubicBezTo>
                    <a:pt x="114" y="0"/>
                    <a:pt x="117" y="0"/>
                    <a:pt x="118" y="1"/>
                  </a:cubicBezTo>
                  <a:cubicBezTo>
                    <a:pt x="120" y="3"/>
                    <a:pt x="120" y="6"/>
                    <a:pt x="118" y="7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5" y="120"/>
                    <a:pt x="3" y="120"/>
                    <a:pt x="1" y="119"/>
                  </a:cubicBezTo>
                  <a:cubicBezTo>
                    <a:pt x="0" y="117"/>
                    <a:pt x="0" y="114"/>
                    <a:pt x="1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33" name="Freeform 577"/>
            <p:cNvSpPr/>
            <p:nvPr/>
          </p:nvSpPr>
          <p:spPr bwMode="auto">
            <a:xfrm>
              <a:off x="10631487" y="3362094"/>
              <a:ext cx="676275" cy="615950"/>
            </a:xfrm>
            <a:custGeom>
              <a:gdLst>
                <a:gd fmla="*/ 676275 w 426" name="T0"/>
                <a:gd fmla="*/ 393700 h 388" name="T1"/>
                <a:gd fmla="*/ 454025 w 426" name="T2"/>
                <a:gd fmla="*/ 615950 h 388" name="T3"/>
                <a:gd fmla="*/ 331788 w 426" name="T4"/>
                <a:gd fmla="*/ 615950 h 388" name="T5"/>
                <a:gd fmla="*/ 0 w 426" name="T6"/>
                <a:gd fmla="*/ 284163 h 388" name="T7"/>
                <a:gd fmla="*/ 282575 w 426" name="T8"/>
                <a:gd fmla="*/ 0 h 388" name="T9"/>
                <a:gd fmla="*/ 676275 w 426" name="T10"/>
                <a:gd fmla="*/ 393700 h 388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388" w="426">
                  <a:moveTo>
                    <a:pt x="426" y="248"/>
                  </a:moveTo>
                  <a:lnTo>
                    <a:pt x="286" y="388"/>
                  </a:lnTo>
                  <a:lnTo>
                    <a:pt x="209" y="388"/>
                  </a:lnTo>
                  <a:lnTo>
                    <a:pt x="0" y="179"/>
                  </a:lnTo>
                  <a:lnTo>
                    <a:pt x="178" y="0"/>
                  </a:lnTo>
                  <a:lnTo>
                    <a:pt x="426" y="248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34" name="Freeform 578"/>
            <p:cNvSpPr/>
            <p:nvPr/>
          </p:nvSpPr>
          <p:spPr bwMode="auto">
            <a:xfrm>
              <a:off x="10963275" y="3917719"/>
              <a:ext cx="122237" cy="60325"/>
            </a:xfrm>
            <a:custGeom>
              <a:gdLst>
                <a:gd fmla="*/ 122237 w 77" name="T0"/>
                <a:gd fmla="*/ 60325 h 38" name="T1"/>
                <a:gd fmla="*/ 61912 w 77" name="T2"/>
                <a:gd fmla="*/ 0 h 38" name="T3"/>
                <a:gd fmla="*/ 0 w 77" name="T4"/>
                <a:gd fmla="*/ 60325 h 38" name="T5"/>
                <a:gd fmla="*/ 122237 w 77" name="T6"/>
                <a:gd fmla="*/ 60325 h 38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38" w="77">
                  <a:moveTo>
                    <a:pt x="77" y="38"/>
                  </a:moveTo>
                  <a:lnTo>
                    <a:pt x="39" y="0"/>
                  </a:lnTo>
                  <a:lnTo>
                    <a:pt x="0" y="38"/>
                  </a:lnTo>
                  <a:lnTo>
                    <a:pt x="77" y="38"/>
                  </a:ln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35" name="Freeform 579"/>
            <p:cNvSpPr/>
            <p:nvPr/>
          </p:nvSpPr>
          <p:spPr bwMode="auto">
            <a:xfrm>
              <a:off x="10960100" y="3681181"/>
              <a:ext cx="239712" cy="239713"/>
            </a:xfrm>
            <a:custGeom>
              <a:gdLst>
                <a:gd fmla="*/ 3962 w 121" name="T0"/>
                <a:gd fmla="*/ 225730 h 120" name="T1"/>
                <a:gd fmla="*/ 223863 w 121" name="T2"/>
                <a:gd fmla="*/ 3995 h 120" name="T3"/>
                <a:gd fmla="*/ 235750 w 121" name="T4"/>
                <a:gd fmla="*/ 3995 h 120" name="T5"/>
                <a:gd fmla="*/ 235750 w 121" name="T6"/>
                <a:gd fmla="*/ 13983 h 120" name="T7"/>
                <a:gd fmla="*/ 15849 w 121" name="T8"/>
                <a:gd fmla="*/ 237715 h 120" name="T9"/>
                <a:gd fmla="*/ 3962 w 121" name="T10"/>
                <a:gd fmla="*/ 237715 h 120" name="T11"/>
                <a:gd fmla="*/ 3962 w 121" name="T12"/>
                <a:gd fmla="*/ 225730 h 12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20" w="120">
                  <a:moveTo>
                    <a:pt x="2" y="113"/>
                  </a:moveTo>
                  <a:cubicBezTo>
                    <a:pt x="113" y="2"/>
                    <a:pt x="113" y="2"/>
                    <a:pt x="113" y="2"/>
                  </a:cubicBezTo>
                  <a:cubicBezTo>
                    <a:pt x="115" y="0"/>
                    <a:pt x="118" y="0"/>
                    <a:pt x="119" y="2"/>
                  </a:cubicBezTo>
                  <a:cubicBezTo>
                    <a:pt x="121" y="3"/>
                    <a:pt x="121" y="6"/>
                    <a:pt x="119" y="7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6" y="120"/>
                    <a:pt x="4" y="120"/>
                    <a:pt x="2" y="119"/>
                  </a:cubicBezTo>
                  <a:cubicBezTo>
                    <a:pt x="0" y="117"/>
                    <a:pt x="0" y="115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36" name="Freeform 580"/>
            <p:cNvSpPr/>
            <p:nvPr/>
          </p:nvSpPr>
          <p:spPr bwMode="auto">
            <a:xfrm>
              <a:off x="10933112" y="3655781"/>
              <a:ext cx="239712" cy="238125"/>
            </a:xfrm>
            <a:custGeom>
              <a:gdLst>
                <a:gd fmla="*/ 3995 w 120" name="T0"/>
                <a:gd fmla="*/ 222250 h 120" name="T1"/>
                <a:gd fmla="*/ 225729 w 120" name="T2"/>
                <a:gd fmla="*/ 1984 h 120" name="T3"/>
                <a:gd fmla="*/ 237714 w 120" name="T4"/>
                <a:gd fmla="*/ 1984 h 120" name="T5"/>
                <a:gd fmla="*/ 237714 w 120" name="T6"/>
                <a:gd fmla="*/ 13891 h 120" name="T7"/>
                <a:gd fmla="*/ 13983 w 120" name="T8"/>
                <a:gd fmla="*/ 234156 h 120" name="T9"/>
                <a:gd fmla="*/ 3995 w 120" name="T10"/>
                <a:gd fmla="*/ 234156 h 120" name="T11"/>
                <a:gd fmla="*/ 3995 w 120" name="T12"/>
                <a:gd fmla="*/ 222250 h 12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20" w="120">
                  <a:moveTo>
                    <a:pt x="2" y="112"/>
                  </a:moveTo>
                  <a:cubicBezTo>
                    <a:pt x="113" y="1"/>
                    <a:pt x="113" y="1"/>
                    <a:pt x="113" y="1"/>
                  </a:cubicBezTo>
                  <a:cubicBezTo>
                    <a:pt x="114" y="0"/>
                    <a:pt x="117" y="0"/>
                    <a:pt x="119" y="1"/>
                  </a:cubicBezTo>
                  <a:cubicBezTo>
                    <a:pt x="120" y="3"/>
                    <a:pt x="120" y="5"/>
                    <a:pt x="119" y="7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6" y="120"/>
                    <a:pt x="3" y="120"/>
                    <a:pt x="2" y="118"/>
                  </a:cubicBezTo>
                  <a:cubicBezTo>
                    <a:pt x="0" y="117"/>
                    <a:pt x="0" y="114"/>
                    <a:pt x="2" y="112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37" name="Freeform 581"/>
            <p:cNvSpPr/>
            <p:nvPr/>
          </p:nvSpPr>
          <p:spPr bwMode="auto">
            <a:xfrm>
              <a:off x="10860087" y="3581169"/>
              <a:ext cx="241300" cy="239713"/>
            </a:xfrm>
            <a:custGeom>
              <a:gdLst>
                <a:gd fmla="*/ 1994 w 121" name="T0"/>
                <a:gd fmla="*/ 225730 h 120" name="T1"/>
                <a:gd fmla="*/ 227340 w 121" name="T2"/>
                <a:gd fmla="*/ 1998 h 120" name="T3"/>
                <a:gd fmla="*/ 235317 w 121" name="T4"/>
                <a:gd fmla="*/ 1998 h 120" name="T5"/>
                <a:gd fmla="*/ 237312 w 121" name="T6"/>
                <a:gd fmla="*/ 3995 h 120" name="T7"/>
                <a:gd fmla="*/ 237312 w 121" name="T8"/>
                <a:gd fmla="*/ 13983 h 120" name="T9"/>
                <a:gd fmla="*/ 13960 w 121" name="T10"/>
                <a:gd fmla="*/ 237715 h 120" name="T11"/>
                <a:gd fmla="*/ 3988 w 121" name="T12"/>
                <a:gd fmla="*/ 237715 h 120" name="T13"/>
                <a:gd fmla="*/ 1994 w 121" name="T14"/>
                <a:gd fmla="*/ 235718 h 120" name="T15"/>
                <a:gd fmla="*/ 1994 w 121" name="T16"/>
                <a:gd fmla="*/ 225730 h 12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20" w="120">
                  <a:moveTo>
                    <a:pt x="1" y="113"/>
                  </a:moveTo>
                  <a:cubicBezTo>
                    <a:pt x="114" y="1"/>
                    <a:pt x="114" y="1"/>
                    <a:pt x="114" y="1"/>
                  </a:cubicBezTo>
                  <a:cubicBezTo>
                    <a:pt x="115" y="0"/>
                    <a:pt x="117" y="0"/>
                    <a:pt x="118" y="1"/>
                  </a:cubicBezTo>
                  <a:cubicBezTo>
                    <a:pt x="119" y="2"/>
                    <a:pt x="119" y="2"/>
                    <a:pt x="119" y="2"/>
                  </a:cubicBezTo>
                  <a:cubicBezTo>
                    <a:pt x="121" y="3"/>
                    <a:pt x="121" y="5"/>
                    <a:pt x="119" y="7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0"/>
                    <a:pt x="4" y="120"/>
                    <a:pt x="2" y="119"/>
                  </a:cubicBezTo>
                  <a:cubicBezTo>
                    <a:pt x="1" y="118"/>
                    <a:pt x="1" y="118"/>
                    <a:pt x="1" y="118"/>
                  </a:cubicBezTo>
                  <a:cubicBezTo>
                    <a:pt x="0" y="117"/>
                    <a:pt x="0" y="115"/>
                    <a:pt x="1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38" name="Freeform 583"/>
            <p:cNvSpPr/>
            <p:nvPr/>
          </p:nvSpPr>
          <p:spPr bwMode="auto">
            <a:xfrm>
              <a:off x="10837863" y="3560531"/>
              <a:ext cx="239712" cy="238125"/>
            </a:xfrm>
            <a:custGeom>
              <a:gdLst>
                <a:gd fmla="*/ 3995 w 120" name="T0"/>
                <a:gd fmla="*/ 222250 h 120" name="T1"/>
                <a:gd fmla="*/ 225729 w 120" name="T2"/>
                <a:gd fmla="*/ 1984 h 120" name="T3"/>
                <a:gd fmla="*/ 237714 w 120" name="T4"/>
                <a:gd fmla="*/ 1984 h 120" name="T5"/>
                <a:gd fmla="*/ 237714 w 120" name="T6"/>
                <a:gd fmla="*/ 13891 h 120" name="T7"/>
                <a:gd fmla="*/ 13983 w 120" name="T8"/>
                <a:gd fmla="*/ 234156 h 120" name="T9"/>
                <a:gd fmla="*/ 3995 w 120" name="T10"/>
                <a:gd fmla="*/ 234156 h 120" name="T11"/>
                <a:gd fmla="*/ 3995 w 120" name="T12"/>
                <a:gd fmla="*/ 222250 h 12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20" w="120">
                  <a:moveTo>
                    <a:pt x="2" y="112"/>
                  </a:moveTo>
                  <a:cubicBezTo>
                    <a:pt x="113" y="1"/>
                    <a:pt x="113" y="1"/>
                    <a:pt x="113" y="1"/>
                  </a:cubicBezTo>
                  <a:cubicBezTo>
                    <a:pt x="114" y="0"/>
                    <a:pt x="117" y="0"/>
                    <a:pt x="119" y="1"/>
                  </a:cubicBezTo>
                  <a:cubicBezTo>
                    <a:pt x="120" y="3"/>
                    <a:pt x="120" y="5"/>
                    <a:pt x="119" y="7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6" y="120"/>
                    <a:pt x="3" y="120"/>
                    <a:pt x="2" y="118"/>
                  </a:cubicBezTo>
                  <a:cubicBezTo>
                    <a:pt x="0" y="117"/>
                    <a:pt x="0" y="114"/>
                    <a:pt x="2" y="112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39" name="Freeform 584"/>
            <p:cNvSpPr/>
            <p:nvPr/>
          </p:nvSpPr>
          <p:spPr bwMode="auto">
            <a:xfrm>
              <a:off x="10812463" y="3533544"/>
              <a:ext cx="241300" cy="239713"/>
            </a:xfrm>
            <a:custGeom>
              <a:gdLst>
                <a:gd fmla="*/ 3988 w 121" name="T0"/>
                <a:gd fmla="*/ 225730 h 120" name="T1"/>
                <a:gd fmla="*/ 225346 w 121" name="T2"/>
                <a:gd fmla="*/ 3995 h 120" name="T3"/>
                <a:gd fmla="*/ 237312 w 121" name="T4"/>
                <a:gd fmla="*/ 3995 h 120" name="T5"/>
                <a:gd fmla="*/ 237312 w 121" name="T6"/>
                <a:gd fmla="*/ 13983 h 120" name="T7"/>
                <a:gd fmla="*/ 15954 w 121" name="T8"/>
                <a:gd fmla="*/ 237715 h 120" name="T9"/>
                <a:gd fmla="*/ 3988 w 121" name="T10"/>
                <a:gd fmla="*/ 237715 h 120" name="T11"/>
                <a:gd fmla="*/ 3988 w 121" name="T12"/>
                <a:gd fmla="*/ 225730 h 12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20" w="120">
                  <a:moveTo>
                    <a:pt x="2" y="113"/>
                  </a:moveTo>
                  <a:cubicBezTo>
                    <a:pt x="113" y="2"/>
                    <a:pt x="113" y="2"/>
                    <a:pt x="113" y="2"/>
                  </a:cubicBezTo>
                  <a:cubicBezTo>
                    <a:pt x="115" y="0"/>
                    <a:pt x="118" y="0"/>
                    <a:pt x="119" y="2"/>
                  </a:cubicBezTo>
                  <a:cubicBezTo>
                    <a:pt x="121" y="3"/>
                    <a:pt x="121" y="6"/>
                    <a:pt x="119" y="7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6" y="120"/>
                    <a:pt x="4" y="120"/>
                    <a:pt x="2" y="119"/>
                  </a:cubicBezTo>
                  <a:cubicBezTo>
                    <a:pt x="0" y="117"/>
                    <a:pt x="0" y="114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40" name="Freeform 585"/>
            <p:cNvSpPr/>
            <p:nvPr/>
          </p:nvSpPr>
          <p:spPr bwMode="auto">
            <a:xfrm>
              <a:off x="10758488" y="3477981"/>
              <a:ext cx="238125" cy="239713"/>
            </a:xfrm>
            <a:custGeom>
              <a:gdLst>
                <a:gd fmla="*/ 1984 w 120" name="T0"/>
                <a:gd fmla="*/ 225730 h 120" name="T1"/>
                <a:gd fmla="*/ 222250 w 120" name="T2"/>
                <a:gd fmla="*/ 3995 h 120" name="T3"/>
                <a:gd fmla="*/ 234156 w 120" name="T4"/>
                <a:gd fmla="*/ 3995 h 120" name="T5"/>
                <a:gd fmla="*/ 234156 w 120" name="T6"/>
                <a:gd fmla="*/ 15981 h 120" name="T7"/>
                <a:gd fmla="*/ 13891 w 120" name="T8"/>
                <a:gd fmla="*/ 237715 h 120" name="T9"/>
                <a:gd fmla="*/ 1984 w 120" name="T10"/>
                <a:gd fmla="*/ 237715 h 120" name="T11"/>
                <a:gd fmla="*/ 1984 w 120" name="T12"/>
                <a:gd fmla="*/ 225730 h 12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20" w="120">
                  <a:moveTo>
                    <a:pt x="1" y="113"/>
                  </a:moveTo>
                  <a:cubicBezTo>
                    <a:pt x="112" y="2"/>
                    <a:pt x="112" y="2"/>
                    <a:pt x="112" y="2"/>
                  </a:cubicBezTo>
                  <a:cubicBezTo>
                    <a:pt x="114" y="0"/>
                    <a:pt x="117" y="0"/>
                    <a:pt x="118" y="2"/>
                  </a:cubicBezTo>
                  <a:cubicBezTo>
                    <a:pt x="120" y="3"/>
                    <a:pt x="120" y="6"/>
                    <a:pt x="118" y="8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5" y="120"/>
                    <a:pt x="3" y="120"/>
                    <a:pt x="1" y="119"/>
                  </a:cubicBezTo>
                  <a:cubicBezTo>
                    <a:pt x="0" y="117"/>
                    <a:pt x="0" y="115"/>
                    <a:pt x="1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41" name="Freeform 586"/>
            <p:cNvSpPr/>
            <p:nvPr/>
          </p:nvSpPr>
          <p:spPr bwMode="auto">
            <a:xfrm>
              <a:off x="10728325" y="3450994"/>
              <a:ext cx="239712" cy="238125"/>
            </a:xfrm>
            <a:custGeom>
              <a:gdLst>
                <a:gd fmla="*/ 3995 w 120" name="T0"/>
                <a:gd fmla="*/ 224234 h 120" name="T1"/>
                <a:gd fmla="*/ 225729 w 120" name="T2"/>
                <a:gd fmla="*/ 1984 h 120" name="T3"/>
                <a:gd fmla="*/ 237714 w 120" name="T4"/>
                <a:gd fmla="*/ 1984 h 120" name="T5"/>
                <a:gd fmla="*/ 237714 w 120" name="T6"/>
                <a:gd fmla="*/ 13891 h 120" name="T7"/>
                <a:gd fmla="*/ 13983 w 120" name="T8"/>
                <a:gd fmla="*/ 234156 h 120" name="T9"/>
                <a:gd fmla="*/ 3995 w 120" name="T10"/>
                <a:gd fmla="*/ 234156 h 120" name="T11"/>
                <a:gd fmla="*/ 3995 w 120" name="T12"/>
                <a:gd fmla="*/ 224234 h 12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20" w="120">
                  <a:moveTo>
                    <a:pt x="2" y="113"/>
                  </a:move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7" y="0"/>
                    <a:pt x="119" y="1"/>
                  </a:cubicBezTo>
                  <a:cubicBezTo>
                    <a:pt x="120" y="3"/>
                    <a:pt x="120" y="5"/>
                    <a:pt x="119" y="7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6" y="120"/>
                    <a:pt x="3" y="120"/>
                    <a:pt x="2" y="118"/>
                  </a:cubicBezTo>
                  <a:cubicBezTo>
                    <a:pt x="0" y="117"/>
                    <a:pt x="0" y="114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42" name="Freeform 587"/>
            <p:cNvSpPr/>
            <p:nvPr/>
          </p:nvSpPr>
          <p:spPr bwMode="auto">
            <a:xfrm>
              <a:off x="10553700" y="3258906"/>
              <a:ext cx="550862" cy="666750"/>
            </a:xfrm>
            <a:custGeom>
              <a:gdLst>
                <a:gd fmla="*/ 336550 w 347" name="T0"/>
                <a:gd fmla="*/ 666750 h 420" name="T1"/>
                <a:gd fmla="*/ 46037 w 347" name="T2"/>
                <a:gd fmla="*/ 546100 h 420" name="T3"/>
                <a:gd fmla="*/ 0 w 347" name="T4"/>
                <a:gd fmla="*/ 434975 h 420" name="T5"/>
                <a:gd fmla="*/ 180975 w 347" name="T6"/>
                <a:gd fmla="*/ 0 h 420" name="T7"/>
                <a:gd fmla="*/ 550862 w 347" name="T8"/>
                <a:gd fmla="*/ 153988 h 420" name="T9"/>
                <a:gd fmla="*/ 336550 w 347" name="T10"/>
                <a:gd fmla="*/ 666750 h 42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420" w="347">
                  <a:moveTo>
                    <a:pt x="212" y="420"/>
                  </a:moveTo>
                  <a:lnTo>
                    <a:pt x="29" y="344"/>
                  </a:lnTo>
                  <a:lnTo>
                    <a:pt x="0" y="274"/>
                  </a:lnTo>
                  <a:lnTo>
                    <a:pt x="114" y="0"/>
                  </a:lnTo>
                  <a:lnTo>
                    <a:pt x="347" y="97"/>
                  </a:lnTo>
                  <a:lnTo>
                    <a:pt x="212" y="42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43" name="Freeform 588"/>
            <p:cNvSpPr/>
            <p:nvPr/>
          </p:nvSpPr>
          <p:spPr bwMode="auto">
            <a:xfrm>
              <a:off x="10553700" y="3693881"/>
              <a:ext cx="79375" cy="111125"/>
            </a:xfrm>
            <a:custGeom>
              <a:gdLst>
                <a:gd fmla="*/ 46038 w 50" name="T0"/>
                <a:gd fmla="*/ 111125 h 70" name="T1"/>
                <a:gd fmla="*/ 79375 w 50" name="T2"/>
                <a:gd fmla="*/ 31750 h 70" name="T3"/>
                <a:gd fmla="*/ 0 w 50" name="T4"/>
                <a:gd fmla="*/ 0 h 70" name="T5"/>
                <a:gd fmla="*/ 46038 w 50" name="T6"/>
                <a:gd fmla="*/ 111125 h 7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70" w="50">
                  <a:moveTo>
                    <a:pt x="29" y="70"/>
                  </a:moveTo>
                  <a:lnTo>
                    <a:pt x="50" y="20"/>
                  </a:lnTo>
                  <a:lnTo>
                    <a:pt x="0" y="0"/>
                  </a:lnTo>
                  <a:lnTo>
                    <a:pt x="29" y="70"/>
                  </a:ln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44" name="Freeform 589"/>
            <p:cNvSpPr/>
            <p:nvPr/>
          </p:nvSpPr>
          <p:spPr bwMode="auto">
            <a:xfrm>
              <a:off x="10607675" y="3663719"/>
              <a:ext cx="307975" cy="139700"/>
            </a:xfrm>
            <a:custGeom>
              <a:gdLst>
                <a:gd fmla="*/ 13909 w 155" name="T0"/>
                <a:gd fmla="*/ 1996 h 70" name="T1"/>
                <a:gd fmla="*/ 302014 w 155" name="T2"/>
                <a:gd fmla="*/ 121739 h 70" name="T3"/>
                <a:gd fmla="*/ 305988 w 155" name="T4"/>
                <a:gd fmla="*/ 133713 h 70" name="T5"/>
                <a:gd fmla="*/ 296053 w 155" name="T6"/>
                <a:gd fmla="*/ 137704 h 70" name="T7"/>
                <a:gd fmla="*/ 7948 w 155" name="T8"/>
                <a:gd fmla="*/ 15966 h 70" name="T9"/>
                <a:gd fmla="*/ 1987 w 155" name="T10"/>
                <a:gd fmla="*/ 5987 h 70" name="T11"/>
                <a:gd fmla="*/ 13909 w 155" name="T12"/>
                <a:gd fmla="*/ 1996 h 7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70" w="155">
                  <a:moveTo>
                    <a:pt x="7" y="1"/>
                  </a:moveTo>
                  <a:cubicBezTo>
                    <a:pt x="152" y="61"/>
                    <a:pt x="152" y="61"/>
                    <a:pt x="152" y="61"/>
                  </a:cubicBezTo>
                  <a:cubicBezTo>
                    <a:pt x="154" y="62"/>
                    <a:pt x="155" y="65"/>
                    <a:pt x="154" y="67"/>
                  </a:cubicBezTo>
                  <a:cubicBezTo>
                    <a:pt x="153" y="69"/>
                    <a:pt x="151" y="70"/>
                    <a:pt x="149" y="6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2" y="1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45" name="Freeform 590"/>
            <p:cNvSpPr/>
            <p:nvPr/>
          </p:nvSpPr>
          <p:spPr bwMode="auto">
            <a:xfrm>
              <a:off x="10623550" y="3630381"/>
              <a:ext cx="306387" cy="136525"/>
            </a:xfrm>
            <a:custGeom>
              <a:gdLst>
                <a:gd fmla="*/ 11937 w 154" name="T0"/>
                <a:gd fmla="*/ 0 h 69" name="T1"/>
                <a:gd fmla="*/ 300418 w 154" name="T2"/>
                <a:gd fmla="*/ 120696 h 69" name="T3"/>
                <a:gd fmla="*/ 306387 w 154" name="T4"/>
                <a:gd fmla="*/ 130589 h 69" name="T5"/>
                <a:gd fmla="*/ 294450 w 154" name="T6"/>
                <a:gd fmla="*/ 134546 h 69" name="T7"/>
                <a:gd fmla="*/ 5969 w 154" name="T8"/>
                <a:gd fmla="*/ 15829 h 69" name="T9"/>
                <a:gd fmla="*/ 1990 w 154" name="T10"/>
                <a:gd fmla="*/ 5936 h 69" name="T11"/>
                <a:gd fmla="*/ 11937 w 154" name="T12"/>
                <a:gd fmla="*/ 0 h 69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69" w="154">
                  <a:moveTo>
                    <a:pt x="6" y="0"/>
                  </a:moveTo>
                  <a:cubicBezTo>
                    <a:pt x="151" y="61"/>
                    <a:pt x="151" y="61"/>
                    <a:pt x="151" y="61"/>
                  </a:cubicBezTo>
                  <a:cubicBezTo>
                    <a:pt x="153" y="62"/>
                    <a:pt x="154" y="64"/>
                    <a:pt x="154" y="66"/>
                  </a:cubicBezTo>
                  <a:cubicBezTo>
                    <a:pt x="153" y="68"/>
                    <a:pt x="150" y="69"/>
                    <a:pt x="148" y="6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0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46" name="Freeform 591"/>
            <p:cNvSpPr/>
            <p:nvPr/>
          </p:nvSpPr>
          <p:spPr bwMode="auto">
            <a:xfrm>
              <a:off x="10663238" y="3531956"/>
              <a:ext cx="307975" cy="139700"/>
            </a:xfrm>
            <a:custGeom>
              <a:gdLst>
                <a:gd fmla="*/ 9935 w 155" name="T0"/>
                <a:gd fmla="*/ 1996 h 70" name="T1"/>
                <a:gd fmla="*/ 302014 w 155" name="T2"/>
                <a:gd fmla="*/ 123734 h 70" name="T3"/>
                <a:gd fmla="*/ 305988 w 155" name="T4"/>
                <a:gd fmla="*/ 131717 h 70" name="T5"/>
                <a:gd fmla="*/ 304001 w 155" name="T6"/>
                <a:gd fmla="*/ 135709 h 70" name="T7"/>
                <a:gd fmla="*/ 296053 w 155" name="T8"/>
                <a:gd fmla="*/ 139700 h 70" name="T9"/>
                <a:gd fmla="*/ 3974 w 155" name="T10"/>
                <a:gd fmla="*/ 17961 h 70" name="T11"/>
                <a:gd fmla="*/ 0 w 155" name="T12"/>
                <a:gd fmla="*/ 7983 h 70" name="T13"/>
                <a:gd fmla="*/ 1987 w 155" name="T14"/>
                <a:gd fmla="*/ 5987 h 70" name="T15"/>
                <a:gd fmla="*/ 9935 w 155" name="T16"/>
                <a:gd fmla="*/ 1996 h 7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70" w="155">
                  <a:moveTo>
                    <a:pt x="5" y="1"/>
                  </a:moveTo>
                  <a:cubicBezTo>
                    <a:pt x="152" y="62"/>
                    <a:pt x="152" y="62"/>
                    <a:pt x="152" y="62"/>
                  </a:cubicBezTo>
                  <a:cubicBezTo>
                    <a:pt x="154" y="63"/>
                    <a:pt x="155" y="65"/>
                    <a:pt x="154" y="66"/>
                  </a:cubicBezTo>
                  <a:cubicBezTo>
                    <a:pt x="153" y="68"/>
                    <a:pt x="153" y="68"/>
                    <a:pt x="153" y="68"/>
                  </a:cubicBezTo>
                  <a:cubicBezTo>
                    <a:pt x="152" y="69"/>
                    <a:pt x="151" y="70"/>
                    <a:pt x="149" y="7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8"/>
                    <a:pt x="0" y="6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1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47" name="Freeform 592"/>
            <p:cNvSpPr/>
            <p:nvPr/>
          </p:nvSpPr>
          <p:spPr bwMode="auto">
            <a:xfrm>
              <a:off x="10674350" y="3503381"/>
              <a:ext cx="306387" cy="138113"/>
            </a:xfrm>
            <a:custGeom>
              <a:gdLst>
                <a:gd fmla="*/ 11937 w 154" name="T0"/>
                <a:gd fmla="*/ 2002 h 69" name="T1"/>
                <a:gd fmla="*/ 300418 w 154" name="T2"/>
                <a:gd fmla="*/ 122100 h 69" name="T3"/>
                <a:gd fmla="*/ 306387 w 154" name="T4"/>
                <a:gd fmla="*/ 132108 h 69" name="T5"/>
                <a:gd fmla="*/ 294450 w 154" name="T6"/>
                <a:gd fmla="*/ 136111 h 69" name="T7"/>
                <a:gd fmla="*/ 5969 w 154" name="T8"/>
                <a:gd fmla="*/ 16013 h 69" name="T9"/>
                <a:gd fmla="*/ 1990 w 154" name="T10"/>
                <a:gd fmla="*/ 6005 h 69" name="T11"/>
                <a:gd fmla="*/ 11937 w 154" name="T12"/>
                <a:gd fmla="*/ 2002 h 69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69" w="154">
                  <a:moveTo>
                    <a:pt x="6" y="1"/>
                  </a:moveTo>
                  <a:cubicBezTo>
                    <a:pt x="151" y="61"/>
                    <a:pt x="151" y="61"/>
                    <a:pt x="151" y="61"/>
                  </a:cubicBezTo>
                  <a:cubicBezTo>
                    <a:pt x="153" y="62"/>
                    <a:pt x="154" y="64"/>
                    <a:pt x="154" y="66"/>
                  </a:cubicBezTo>
                  <a:cubicBezTo>
                    <a:pt x="153" y="68"/>
                    <a:pt x="150" y="69"/>
                    <a:pt x="148" y="6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48" name="Freeform 593"/>
            <p:cNvSpPr/>
            <p:nvPr/>
          </p:nvSpPr>
          <p:spPr bwMode="auto">
            <a:xfrm>
              <a:off x="10688638" y="3470044"/>
              <a:ext cx="306387" cy="139700"/>
            </a:xfrm>
            <a:custGeom>
              <a:gdLst>
                <a:gd fmla="*/ 11937 w 154" name="T0"/>
                <a:gd fmla="*/ 1996 h 70" name="T1"/>
                <a:gd fmla="*/ 300418 w 154" name="T2"/>
                <a:gd fmla="*/ 123734 h 70" name="T3"/>
                <a:gd fmla="*/ 304397 w 154" name="T4"/>
                <a:gd fmla="*/ 133713 h 70" name="T5"/>
                <a:gd fmla="*/ 294450 w 154" name="T6"/>
                <a:gd fmla="*/ 137704 h 70" name="T7"/>
                <a:gd fmla="*/ 5969 w 154" name="T8"/>
                <a:gd fmla="*/ 17961 h 70" name="T9"/>
                <a:gd fmla="*/ 1990 w 154" name="T10"/>
                <a:gd fmla="*/ 5987 h 70" name="T11"/>
                <a:gd fmla="*/ 11937 w 154" name="T12"/>
                <a:gd fmla="*/ 1996 h 7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70" w="154">
                  <a:moveTo>
                    <a:pt x="6" y="1"/>
                  </a:moveTo>
                  <a:cubicBezTo>
                    <a:pt x="151" y="62"/>
                    <a:pt x="151" y="62"/>
                    <a:pt x="151" y="62"/>
                  </a:cubicBezTo>
                  <a:cubicBezTo>
                    <a:pt x="153" y="62"/>
                    <a:pt x="154" y="65"/>
                    <a:pt x="153" y="67"/>
                  </a:cubicBezTo>
                  <a:cubicBezTo>
                    <a:pt x="153" y="69"/>
                    <a:pt x="150" y="70"/>
                    <a:pt x="148" y="6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6"/>
                    <a:pt x="1" y="3"/>
                  </a:cubicBezTo>
                  <a:cubicBezTo>
                    <a:pt x="1" y="1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49" name="Freeform 594"/>
            <p:cNvSpPr/>
            <p:nvPr/>
          </p:nvSpPr>
          <p:spPr bwMode="auto">
            <a:xfrm>
              <a:off x="10718800" y="3398606"/>
              <a:ext cx="306387" cy="139700"/>
            </a:xfrm>
            <a:custGeom>
              <a:gdLst>
                <a:gd fmla="*/ 11937 w 154" name="T0"/>
                <a:gd fmla="*/ 1996 h 70" name="T1"/>
                <a:gd fmla="*/ 300418 w 154" name="T2"/>
                <a:gd fmla="*/ 121739 h 70" name="T3"/>
                <a:gd fmla="*/ 306387 w 154" name="T4"/>
                <a:gd fmla="*/ 133713 h 70" name="T5"/>
                <a:gd fmla="*/ 294450 w 154" name="T6"/>
                <a:gd fmla="*/ 137704 h 70" name="T7"/>
                <a:gd fmla="*/ 5969 w 154" name="T8"/>
                <a:gd fmla="*/ 15966 h 70" name="T9"/>
                <a:gd fmla="*/ 1990 w 154" name="T10"/>
                <a:gd fmla="*/ 5987 h 70" name="T11"/>
                <a:gd fmla="*/ 11937 w 154" name="T12"/>
                <a:gd fmla="*/ 1996 h 7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70" w="154">
                  <a:moveTo>
                    <a:pt x="6" y="1"/>
                  </a:moveTo>
                  <a:cubicBezTo>
                    <a:pt x="151" y="61"/>
                    <a:pt x="151" y="61"/>
                    <a:pt x="151" y="61"/>
                  </a:cubicBezTo>
                  <a:cubicBezTo>
                    <a:pt x="153" y="62"/>
                    <a:pt x="154" y="64"/>
                    <a:pt x="154" y="67"/>
                  </a:cubicBezTo>
                  <a:cubicBezTo>
                    <a:pt x="153" y="69"/>
                    <a:pt x="150" y="70"/>
                    <a:pt x="148" y="6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1" y="1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50" name="Freeform 595"/>
            <p:cNvSpPr/>
            <p:nvPr/>
          </p:nvSpPr>
          <p:spPr bwMode="auto">
            <a:xfrm>
              <a:off x="10734675" y="3360506"/>
              <a:ext cx="306387" cy="139700"/>
            </a:xfrm>
            <a:custGeom>
              <a:gdLst>
                <a:gd fmla="*/ 11937 w 154" name="T0"/>
                <a:gd fmla="*/ 1996 h 70" name="T1"/>
                <a:gd fmla="*/ 300418 w 154" name="T2"/>
                <a:gd fmla="*/ 121739 h 70" name="T3"/>
                <a:gd fmla="*/ 304397 w 154" name="T4"/>
                <a:gd fmla="*/ 133713 h 70" name="T5"/>
                <a:gd fmla="*/ 294450 w 154" name="T6"/>
                <a:gd fmla="*/ 137704 h 70" name="T7"/>
                <a:gd fmla="*/ 5969 w 154" name="T8"/>
                <a:gd fmla="*/ 17961 h 70" name="T9"/>
                <a:gd fmla="*/ 0 w 154" name="T10"/>
                <a:gd fmla="*/ 5987 h 70" name="T11"/>
                <a:gd fmla="*/ 11937 w 154" name="T12"/>
                <a:gd fmla="*/ 1996 h 7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70" w="154">
                  <a:moveTo>
                    <a:pt x="6" y="1"/>
                  </a:moveTo>
                  <a:cubicBezTo>
                    <a:pt x="151" y="61"/>
                    <a:pt x="151" y="61"/>
                    <a:pt x="151" y="61"/>
                  </a:cubicBezTo>
                  <a:cubicBezTo>
                    <a:pt x="153" y="62"/>
                    <a:pt x="154" y="65"/>
                    <a:pt x="153" y="67"/>
                  </a:cubicBezTo>
                  <a:cubicBezTo>
                    <a:pt x="152" y="69"/>
                    <a:pt x="150" y="70"/>
                    <a:pt x="148" y="6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5"/>
                    <a:pt x="0" y="3"/>
                  </a:cubicBezTo>
                  <a:cubicBezTo>
                    <a:pt x="1" y="1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51" name="Freeform 596"/>
            <p:cNvSpPr/>
            <p:nvPr/>
          </p:nvSpPr>
          <p:spPr bwMode="auto">
            <a:xfrm>
              <a:off x="10928350" y="3211281"/>
              <a:ext cx="666750" cy="549275"/>
            </a:xfrm>
            <a:custGeom>
              <a:gdLst>
                <a:gd fmla="*/ 666750 w 420" name="T0"/>
                <a:gd fmla="*/ 211138 h 346" name="T1"/>
                <a:gd fmla="*/ 546100 w 420" name="T2"/>
                <a:gd fmla="*/ 501650 h 346" name="T3"/>
                <a:gd fmla="*/ 434975 w 420" name="T4"/>
                <a:gd fmla="*/ 549275 h 346" name="T5"/>
                <a:gd fmla="*/ 0 w 420" name="T6"/>
                <a:gd fmla="*/ 368300 h 346" name="T7"/>
                <a:gd fmla="*/ 152400 w 420" name="T8"/>
                <a:gd fmla="*/ 0 h 346" name="T9"/>
                <a:gd fmla="*/ 666750 w 420" name="T10"/>
                <a:gd fmla="*/ 211138 h 34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346" w="420">
                  <a:moveTo>
                    <a:pt x="420" y="133"/>
                  </a:moveTo>
                  <a:lnTo>
                    <a:pt x="344" y="316"/>
                  </a:lnTo>
                  <a:lnTo>
                    <a:pt x="274" y="346"/>
                  </a:lnTo>
                  <a:lnTo>
                    <a:pt x="0" y="232"/>
                  </a:lnTo>
                  <a:lnTo>
                    <a:pt x="96" y="0"/>
                  </a:lnTo>
                  <a:lnTo>
                    <a:pt x="420" y="133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52" name="Freeform 597"/>
            <p:cNvSpPr/>
            <p:nvPr/>
          </p:nvSpPr>
          <p:spPr bwMode="auto">
            <a:xfrm>
              <a:off x="11363325" y="3681181"/>
              <a:ext cx="111125" cy="79375"/>
            </a:xfrm>
            <a:custGeom>
              <a:gdLst>
                <a:gd fmla="*/ 111125 w 70" name="T0"/>
                <a:gd fmla="*/ 31750 h 50" name="T1"/>
                <a:gd fmla="*/ 31750 w 70" name="T2"/>
                <a:gd fmla="*/ 0 h 50" name="T3"/>
                <a:gd fmla="*/ 0 w 70" name="T4"/>
                <a:gd fmla="*/ 79375 h 50" name="T5"/>
                <a:gd fmla="*/ 111125 w 70" name="T6"/>
                <a:gd fmla="*/ 31750 h 5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0" w="70">
                  <a:moveTo>
                    <a:pt x="70" y="20"/>
                  </a:moveTo>
                  <a:lnTo>
                    <a:pt x="20" y="0"/>
                  </a:lnTo>
                  <a:lnTo>
                    <a:pt x="0" y="50"/>
                  </a:lnTo>
                  <a:lnTo>
                    <a:pt x="70" y="20"/>
                  </a:ln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53" name="Freeform 598"/>
            <p:cNvSpPr/>
            <p:nvPr/>
          </p:nvSpPr>
          <p:spPr bwMode="auto">
            <a:xfrm>
              <a:off x="11333163" y="3398606"/>
              <a:ext cx="138112" cy="306388"/>
            </a:xfrm>
            <a:custGeom>
              <a:gdLst>
                <a:gd fmla="*/ 2002 w 69" name="T0"/>
                <a:gd fmla="*/ 294451 h 154" name="T1"/>
                <a:gd fmla="*/ 122099 w 69" name="T2"/>
                <a:gd fmla="*/ 5969 h 154" name="T3"/>
                <a:gd fmla="*/ 132107 w 69" name="T4"/>
                <a:gd fmla="*/ 1990 h 154" name="T5"/>
                <a:gd fmla="*/ 138112 w 69" name="T6"/>
                <a:gd fmla="*/ 11937 h 154" name="T7"/>
                <a:gd fmla="*/ 18015 w 69" name="T8"/>
                <a:gd fmla="*/ 300419 h 154" name="T9"/>
                <a:gd fmla="*/ 6005 w 69" name="T10"/>
                <a:gd fmla="*/ 306388 h 154" name="T11"/>
                <a:gd fmla="*/ 2002 w 69" name="T12"/>
                <a:gd fmla="*/ 294451 h 15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54" w="69">
                  <a:moveTo>
                    <a:pt x="1" y="148"/>
                  </a:moveTo>
                  <a:cubicBezTo>
                    <a:pt x="61" y="3"/>
                    <a:pt x="61" y="3"/>
                    <a:pt x="61" y="3"/>
                  </a:cubicBezTo>
                  <a:cubicBezTo>
                    <a:pt x="62" y="1"/>
                    <a:pt x="64" y="0"/>
                    <a:pt x="66" y="1"/>
                  </a:cubicBezTo>
                  <a:cubicBezTo>
                    <a:pt x="68" y="1"/>
                    <a:pt x="69" y="4"/>
                    <a:pt x="69" y="6"/>
                  </a:cubicBezTo>
                  <a:cubicBezTo>
                    <a:pt x="9" y="151"/>
                    <a:pt x="9" y="151"/>
                    <a:pt x="9" y="151"/>
                  </a:cubicBezTo>
                  <a:cubicBezTo>
                    <a:pt x="8" y="153"/>
                    <a:pt x="5" y="154"/>
                    <a:pt x="3" y="154"/>
                  </a:cubicBezTo>
                  <a:cubicBezTo>
                    <a:pt x="1" y="153"/>
                    <a:pt x="0" y="150"/>
                    <a:pt x="1" y="148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54" name="Freeform 599"/>
            <p:cNvSpPr/>
            <p:nvPr/>
          </p:nvSpPr>
          <p:spPr bwMode="auto">
            <a:xfrm>
              <a:off x="11299825" y="3382731"/>
              <a:ext cx="138112" cy="307975"/>
            </a:xfrm>
            <a:custGeom>
              <a:gdLst>
                <a:gd fmla="*/ 0 w 69" name="T0"/>
                <a:gd fmla="*/ 296053 h 155" name="T1"/>
                <a:gd fmla="*/ 122099 w 69" name="T2"/>
                <a:gd fmla="*/ 5961 h 155" name="T3"/>
                <a:gd fmla="*/ 132107 w 69" name="T4"/>
                <a:gd fmla="*/ 1987 h 155" name="T5"/>
                <a:gd fmla="*/ 136110 w 69" name="T6"/>
                <a:gd fmla="*/ 13909 h 155" name="T7"/>
                <a:gd fmla="*/ 16013 w 69" name="T8"/>
                <a:gd fmla="*/ 302014 h 155" name="T9"/>
                <a:gd fmla="*/ 6005 w 69" name="T10"/>
                <a:gd fmla="*/ 305988 h 155" name="T11"/>
                <a:gd fmla="*/ 0 w 69" name="T12"/>
                <a:gd fmla="*/ 296053 h 155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55" w="69">
                  <a:moveTo>
                    <a:pt x="0" y="149"/>
                  </a:moveTo>
                  <a:cubicBezTo>
                    <a:pt x="61" y="3"/>
                    <a:pt x="61" y="3"/>
                    <a:pt x="61" y="3"/>
                  </a:cubicBezTo>
                  <a:cubicBezTo>
                    <a:pt x="61" y="1"/>
                    <a:pt x="64" y="0"/>
                    <a:pt x="66" y="1"/>
                  </a:cubicBezTo>
                  <a:cubicBezTo>
                    <a:pt x="68" y="2"/>
                    <a:pt x="69" y="5"/>
                    <a:pt x="68" y="7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7" y="154"/>
                    <a:pt x="5" y="155"/>
                    <a:pt x="3" y="154"/>
                  </a:cubicBezTo>
                  <a:cubicBezTo>
                    <a:pt x="1" y="153"/>
                    <a:pt x="0" y="151"/>
                    <a:pt x="0" y="149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55" name="Freeform 600"/>
            <p:cNvSpPr/>
            <p:nvPr/>
          </p:nvSpPr>
          <p:spPr bwMode="auto">
            <a:xfrm>
              <a:off x="11202988" y="3343044"/>
              <a:ext cx="138112" cy="307975"/>
            </a:xfrm>
            <a:custGeom>
              <a:gdLst>
                <a:gd fmla="*/ 1973 w 70" name="T0"/>
                <a:gd fmla="*/ 298040 h 155" name="T1"/>
                <a:gd fmla="*/ 122328 w 70" name="T2"/>
                <a:gd fmla="*/ 5961 h 155" name="T3"/>
                <a:gd fmla="*/ 130220 w 70" name="T4"/>
                <a:gd fmla="*/ 1987 h 155" name="T5"/>
                <a:gd fmla="*/ 134166 w 70" name="T6"/>
                <a:gd fmla="*/ 3974 h 155" name="T7"/>
                <a:gd fmla="*/ 136139 w 70" name="T8"/>
                <a:gd fmla="*/ 11922 h 155" name="T9"/>
                <a:gd fmla="*/ 17757 w 70" name="T10"/>
                <a:gd fmla="*/ 304001 h 155" name="T11"/>
                <a:gd fmla="*/ 7892 w 70" name="T12"/>
                <a:gd fmla="*/ 307975 h 155" name="T13"/>
                <a:gd fmla="*/ 5919 w 70" name="T14"/>
                <a:gd fmla="*/ 305988 h 155" name="T15"/>
                <a:gd fmla="*/ 1973 w 70" name="T16"/>
                <a:gd fmla="*/ 298040 h 15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55" w="70">
                  <a:moveTo>
                    <a:pt x="1" y="150"/>
                  </a:moveTo>
                  <a:cubicBezTo>
                    <a:pt x="62" y="3"/>
                    <a:pt x="62" y="3"/>
                    <a:pt x="62" y="3"/>
                  </a:cubicBezTo>
                  <a:cubicBezTo>
                    <a:pt x="62" y="1"/>
                    <a:pt x="64" y="0"/>
                    <a:pt x="66" y="1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9" y="2"/>
                    <a:pt x="70" y="4"/>
                    <a:pt x="69" y="6"/>
                  </a:cubicBezTo>
                  <a:cubicBezTo>
                    <a:pt x="9" y="153"/>
                    <a:pt x="9" y="153"/>
                    <a:pt x="9" y="153"/>
                  </a:cubicBezTo>
                  <a:cubicBezTo>
                    <a:pt x="8" y="155"/>
                    <a:pt x="6" y="155"/>
                    <a:pt x="4" y="155"/>
                  </a:cubicBezTo>
                  <a:cubicBezTo>
                    <a:pt x="3" y="154"/>
                    <a:pt x="3" y="154"/>
                    <a:pt x="3" y="154"/>
                  </a:cubicBezTo>
                  <a:cubicBezTo>
                    <a:pt x="1" y="153"/>
                    <a:pt x="0" y="151"/>
                    <a:pt x="1" y="150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56" name="Freeform 601"/>
            <p:cNvSpPr/>
            <p:nvPr/>
          </p:nvSpPr>
          <p:spPr bwMode="auto">
            <a:xfrm>
              <a:off x="11174413" y="3330344"/>
              <a:ext cx="138112" cy="309563"/>
            </a:xfrm>
            <a:custGeom>
              <a:gdLst>
                <a:gd fmla="*/ 2002 w 69" name="T0"/>
                <a:gd fmla="*/ 297580 h 155" name="T1"/>
                <a:gd fmla="*/ 122099 w 69" name="T2"/>
                <a:gd fmla="*/ 7989 h 155" name="T3"/>
                <a:gd fmla="*/ 132107 w 69" name="T4"/>
                <a:gd fmla="*/ 1997 h 155" name="T5"/>
                <a:gd fmla="*/ 136110 w 69" name="T6"/>
                <a:gd fmla="*/ 13980 h 155" name="T7"/>
                <a:gd fmla="*/ 16013 w 69" name="T8"/>
                <a:gd fmla="*/ 303571 h 155" name="T9"/>
                <a:gd fmla="*/ 6005 w 69" name="T10"/>
                <a:gd fmla="*/ 307566 h 155" name="T11"/>
                <a:gd fmla="*/ 2002 w 69" name="T12"/>
                <a:gd fmla="*/ 297580 h 155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55" w="69">
                  <a:moveTo>
                    <a:pt x="1" y="149"/>
                  </a:moveTo>
                  <a:cubicBezTo>
                    <a:pt x="61" y="4"/>
                    <a:pt x="61" y="4"/>
                    <a:pt x="61" y="4"/>
                  </a:cubicBezTo>
                  <a:cubicBezTo>
                    <a:pt x="62" y="1"/>
                    <a:pt x="64" y="0"/>
                    <a:pt x="66" y="1"/>
                  </a:cubicBezTo>
                  <a:cubicBezTo>
                    <a:pt x="68" y="2"/>
                    <a:pt x="69" y="5"/>
                    <a:pt x="68" y="7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7" y="154"/>
                    <a:pt x="5" y="155"/>
                    <a:pt x="3" y="154"/>
                  </a:cubicBezTo>
                  <a:cubicBezTo>
                    <a:pt x="1" y="153"/>
                    <a:pt x="0" y="151"/>
                    <a:pt x="1" y="149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57" name="Freeform 602"/>
            <p:cNvSpPr/>
            <p:nvPr/>
          </p:nvSpPr>
          <p:spPr bwMode="auto">
            <a:xfrm>
              <a:off x="11141075" y="3319231"/>
              <a:ext cx="139700" cy="306388"/>
            </a:xfrm>
            <a:custGeom>
              <a:gdLst>
                <a:gd fmla="*/ 1996 w 70" name="T0"/>
                <a:gd fmla="*/ 294451 h 154" name="T1"/>
                <a:gd fmla="*/ 121739 w 70" name="T2"/>
                <a:gd fmla="*/ 5969 h 154" name="T3"/>
                <a:gd fmla="*/ 133713 w 70" name="T4"/>
                <a:gd fmla="*/ 1990 h 154" name="T5"/>
                <a:gd fmla="*/ 137704 w 70" name="T6"/>
                <a:gd fmla="*/ 11937 h 154" name="T7"/>
                <a:gd fmla="*/ 17961 w 70" name="T8"/>
                <a:gd fmla="*/ 300419 h 154" name="T9"/>
                <a:gd fmla="*/ 5987 w 70" name="T10"/>
                <a:gd fmla="*/ 306388 h 154" name="T11"/>
                <a:gd fmla="*/ 1996 w 70" name="T12"/>
                <a:gd fmla="*/ 294451 h 15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54" w="70">
                  <a:moveTo>
                    <a:pt x="1" y="148"/>
                  </a:moveTo>
                  <a:cubicBezTo>
                    <a:pt x="61" y="3"/>
                    <a:pt x="61" y="3"/>
                    <a:pt x="61" y="3"/>
                  </a:cubicBezTo>
                  <a:cubicBezTo>
                    <a:pt x="62" y="1"/>
                    <a:pt x="65" y="0"/>
                    <a:pt x="67" y="1"/>
                  </a:cubicBezTo>
                  <a:cubicBezTo>
                    <a:pt x="69" y="1"/>
                    <a:pt x="70" y="4"/>
                    <a:pt x="69" y="6"/>
                  </a:cubicBezTo>
                  <a:cubicBezTo>
                    <a:pt x="9" y="151"/>
                    <a:pt x="9" y="151"/>
                    <a:pt x="9" y="151"/>
                  </a:cubicBezTo>
                  <a:cubicBezTo>
                    <a:pt x="8" y="153"/>
                    <a:pt x="6" y="154"/>
                    <a:pt x="3" y="154"/>
                  </a:cubicBezTo>
                  <a:cubicBezTo>
                    <a:pt x="1" y="153"/>
                    <a:pt x="0" y="150"/>
                    <a:pt x="1" y="148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58" name="Freeform 603"/>
            <p:cNvSpPr/>
            <p:nvPr/>
          </p:nvSpPr>
          <p:spPr bwMode="auto">
            <a:xfrm>
              <a:off x="11069638" y="3289069"/>
              <a:ext cx="136525" cy="306388"/>
            </a:xfrm>
            <a:custGeom>
              <a:gdLst>
                <a:gd fmla="*/ 1979 w 69" name="T0"/>
                <a:gd fmla="*/ 294451 h 154" name="T1"/>
                <a:gd fmla="*/ 120696 w 69" name="T2"/>
                <a:gd fmla="*/ 5969 h 154" name="T3"/>
                <a:gd fmla="*/ 130589 w 69" name="T4"/>
                <a:gd fmla="*/ 1990 h 154" name="T5"/>
                <a:gd fmla="*/ 134546 w 69" name="T6"/>
                <a:gd fmla="*/ 11937 h 154" name="T7"/>
                <a:gd fmla="*/ 15829 w 69" name="T8"/>
                <a:gd fmla="*/ 300419 h 154" name="T9"/>
                <a:gd fmla="*/ 5936 w 69" name="T10"/>
                <a:gd fmla="*/ 306388 h 154" name="T11"/>
                <a:gd fmla="*/ 1979 w 69" name="T12"/>
                <a:gd fmla="*/ 294451 h 15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54" w="69">
                  <a:moveTo>
                    <a:pt x="1" y="148"/>
                  </a:moveTo>
                  <a:cubicBezTo>
                    <a:pt x="61" y="3"/>
                    <a:pt x="61" y="3"/>
                    <a:pt x="61" y="3"/>
                  </a:cubicBezTo>
                  <a:cubicBezTo>
                    <a:pt x="62" y="1"/>
                    <a:pt x="64" y="0"/>
                    <a:pt x="66" y="1"/>
                  </a:cubicBezTo>
                  <a:cubicBezTo>
                    <a:pt x="68" y="1"/>
                    <a:pt x="69" y="4"/>
                    <a:pt x="68" y="6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7" y="153"/>
                    <a:pt x="5" y="154"/>
                    <a:pt x="3" y="154"/>
                  </a:cubicBezTo>
                  <a:cubicBezTo>
                    <a:pt x="1" y="153"/>
                    <a:pt x="0" y="150"/>
                    <a:pt x="1" y="148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59" name="Freeform 604"/>
            <p:cNvSpPr/>
            <p:nvPr/>
          </p:nvSpPr>
          <p:spPr bwMode="auto">
            <a:xfrm>
              <a:off x="11031538" y="3273194"/>
              <a:ext cx="136525" cy="307975"/>
            </a:xfrm>
            <a:custGeom>
              <a:gdLst>
                <a:gd fmla="*/ 1979 w 69" name="T0"/>
                <a:gd fmla="*/ 294066 h 155" name="T1"/>
                <a:gd fmla="*/ 120696 w 69" name="T2"/>
                <a:gd fmla="*/ 5961 h 155" name="T3"/>
                <a:gd fmla="*/ 130589 w 69" name="T4"/>
                <a:gd fmla="*/ 1987 h 155" name="T5"/>
                <a:gd fmla="*/ 136525 w 69" name="T6"/>
                <a:gd fmla="*/ 11922 h 155" name="T7"/>
                <a:gd fmla="*/ 15829 w 69" name="T8"/>
                <a:gd fmla="*/ 302014 h 155" name="T9"/>
                <a:gd fmla="*/ 5936 w 69" name="T10"/>
                <a:gd fmla="*/ 305988 h 155" name="T11"/>
                <a:gd fmla="*/ 1979 w 69" name="T12"/>
                <a:gd fmla="*/ 294066 h 155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55" w="69">
                  <a:moveTo>
                    <a:pt x="1" y="148"/>
                  </a:moveTo>
                  <a:cubicBezTo>
                    <a:pt x="61" y="3"/>
                    <a:pt x="61" y="3"/>
                    <a:pt x="61" y="3"/>
                  </a:cubicBezTo>
                  <a:cubicBezTo>
                    <a:pt x="62" y="1"/>
                    <a:pt x="64" y="0"/>
                    <a:pt x="66" y="1"/>
                  </a:cubicBezTo>
                  <a:cubicBezTo>
                    <a:pt x="68" y="2"/>
                    <a:pt x="69" y="4"/>
                    <a:pt x="69" y="6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8" y="154"/>
                    <a:pt x="5" y="155"/>
                    <a:pt x="3" y="154"/>
                  </a:cubicBezTo>
                  <a:cubicBezTo>
                    <a:pt x="1" y="153"/>
                    <a:pt x="0" y="150"/>
                    <a:pt x="1" y="148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60" name="Freeform 605"/>
            <p:cNvSpPr/>
            <p:nvPr/>
          </p:nvSpPr>
          <p:spPr bwMode="auto">
            <a:xfrm>
              <a:off x="10737850" y="3300181"/>
              <a:ext cx="546100" cy="730250"/>
            </a:xfrm>
            <a:custGeom>
              <a:gdLst>
                <a:gd fmla="*/ 546100 w 344" name="T0"/>
                <a:gd fmla="*/ 709613 h 460" name="T1"/>
                <a:gd fmla="*/ 144463 w 344" name="T2"/>
                <a:gd fmla="*/ 730250 h 460" name="T3"/>
                <a:gd fmla="*/ 30163 w 344" name="T4"/>
                <a:gd fmla="*/ 625475 h 460" name="T5"/>
                <a:gd fmla="*/ 0 w 344" name="T6"/>
                <a:gd fmla="*/ 25400 h 460" name="T7"/>
                <a:gd fmla="*/ 509588 w 344" name="T8"/>
                <a:gd fmla="*/ 0 h 460" name="T9"/>
                <a:gd fmla="*/ 546100 w 344" name="T10"/>
                <a:gd fmla="*/ 709613 h 46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460" w="344">
                  <a:moveTo>
                    <a:pt x="344" y="447"/>
                  </a:moveTo>
                  <a:lnTo>
                    <a:pt x="91" y="460"/>
                  </a:lnTo>
                  <a:lnTo>
                    <a:pt x="19" y="394"/>
                  </a:lnTo>
                  <a:lnTo>
                    <a:pt x="0" y="16"/>
                  </a:lnTo>
                  <a:lnTo>
                    <a:pt x="321" y="0"/>
                  </a:lnTo>
                  <a:lnTo>
                    <a:pt x="344" y="447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61" name="Freeform 606"/>
            <p:cNvSpPr/>
            <p:nvPr/>
          </p:nvSpPr>
          <p:spPr bwMode="auto">
            <a:xfrm>
              <a:off x="10768013" y="3920894"/>
              <a:ext cx="114300" cy="109538"/>
            </a:xfrm>
            <a:custGeom>
              <a:gdLst>
                <a:gd fmla="*/ 114300 w 72" name="T0"/>
                <a:gd fmla="*/ 109538 h 69" name="T1"/>
                <a:gd fmla="*/ 107950 w 72" name="T2"/>
                <a:gd fmla="*/ 0 h 69" name="T3"/>
                <a:gd fmla="*/ 0 w 72" name="T4"/>
                <a:gd fmla="*/ 4763 h 69" name="T5"/>
                <a:gd fmla="*/ 114300 w 72" name="T6"/>
                <a:gd fmla="*/ 109538 h 6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69" w="72">
                  <a:moveTo>
                    <a:pt x="72" y="69"/>
                  </a:moveTo>
                  <a:lnTo>
                    <a:pt x="68" y="0"/>
                  </a:lnTo>
                  <a:lnTo>
                    <a:pt x="0" y="3"/>
                  </a:lnTo>
                  <a:lnTo>
                    <a:pt x="72" y="69"/>
                  </a:ln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62" name="Freeform 607"/>
            <p:cNvSpPr/>
            <p:nvPr/>
          </p:nvSpPr>
          <p:spPr bwMode="auto">
            <a:xfrm>
              <a:off x="10820400" y="3836756"/>
              <a:ext cx="419100" cy="41275"/>
            </a:xfrm>
            <a:custGeom>
              <a:gdLst>
                <a:gd fmla="*/ 9931 w 211" name="T0"/>
                <a:gd fmla="*/ 19655 h 21" name="T1"/>
                <a:gd fmla="*/ 407182 w 211" name="T2"/>
                <a:gd fmla="*/ 0 h 21" name="T3"/>
                <a:gd fmla="*/ 419100 w 211" name="T4"/>
                <a:gd fmla="*/ 9827 h 21" name="T5"/>
                <a:gd fmla="*/ 409169 w 211" name="T6"/>
                <a:gd fmla="*/ 21620 h 21" name="T7"/>
                <a:gd fmla="*/ 9931 w 211" name="T8"/>
                <a:gd fmla="*/ 41275 h 21" name="T9"/>
                <a:gd fmla="*/ 0 w 211" name="T10"/>
                <a:gd fmla="*/ 31448 h 21" name="T11"/>
                <a:gd fmla="*/ 9931 w 211" name="T12"/>
                <a:gd fmla="*/ 19655 h 21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21" w="211">
                  <a:moveTo>
                    <a:pt x="5" y="10"/>
                  </a:moveTo>
                  <a:cubicBezTo>
                    <a:pt x="205" y="0"/>
                    <a:pt x="205" y="0"/>
                    <a:pt x="205" y="0"/>
                  </a:cubicBezTo>
                  <a:cubicBezTo>
                    <a:pt x="208" y="0"/>
                    <a:pt x="211" y="3"/>
                    <a:pt x="211" y="5"/>
                  </a:cubicBezTo>
                  <a:cubicBezTo>
                    <a:pt x="211" y="8"/>
                    <a:pt x="209" y="11"/>
                    <a:pt x="206" y="1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2" y="21"/>
                    <a:pt x="0" y="19"/>
                    <a:pt x="0" y="16"/>
                  </a:cubicBezTo>
                  <a:cubicBezTo>
                    <a:pt x="0" y="13"/>
                    <a:pt x="2" y="10"/>
                    <a:pt x="5" y="10"/>
                  </a:cubicBezTo>
                  <a:close/>
                </a:path>
              </a:pathLst>
            </a:custGeom>
            <a:solidFill>
              <a:srgbClr val="EE2C3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63" name="Freeform 608"/>
            <p:cNvSpPr/>
            <p:nvPr/>
          </p:nvSpPr>
          <p:spPr bwMode="auto">
            <a:xfrm>
              <a:off x="10815638" y="3789131"/>
              <a:ext cx="422275" cy="41275"/>
            </a:xfrm>
            <a:custGeom>
              <a:gdLst>
                <a:gd fmla="*/ 9959 w 212" name="T0"/>
                <a:gd fmla="*/ 19655 h 21" name="T1"/>
                <a:gd fmla="*/ 410324 w 212" name="T2"/>
                <a:gd fmla="*/ 0 h 21" name="T3"/>
                <a:gd fmla="*/ 422275 w 212" name="T4"/>
                <a:gd fmla="*/ 9827 h 21" name="T5"/>
                <a:gd fmla="*/ 412316 w 212" name="T6"/>
                <a:gd fmla="*/ 21620 h 21" name="T7"/>
                <a:gd fmla="*/ 11951 w 212" name="T8"/>
                <a:gd fmla="*/ 39310 h 21" name="T9"/>
                <a:gd fmla="*/ 0 w 212" name="T10"/>
                <a:gd fmla="*/ 31448 h 21" name="T11"/>
                <a:gd fmla="*/ 9959 w 212" name="T12"/>
                <a:gd fmla="*/ 19655 h 21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21" w="211">
                  <a:moveTo>
                    <a:pt x="5" y="10"/>
                  </a:moveTo>
                  <a:cubicBezTo>
                    <a:pt x="206" y="0"/>
                    <a:pt x="206" y="0"/>
                    <a:pt x="206" y="0"/>
                  </a:cubicBezTo>
                  <a:cubicBezTo>
                    <a:pt x="209" y="0"/>
                    <a:pt x="211" y="2"/>
                    <a:pt x="212" y="5"/>
                  </a:cubicBezTo>
                  <a:cubicBezTo>
                    <a:pt x="212" y="8"/>
                    <a:pt x="210" y="10"/>
                    <a:pt x="207" y="1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3" y="21"/>
                    <a:pt x="1" y="18"/>
                    <a:pt x="0" y="16"/>
                  </a:cubicBezTo>
                  <a:cubicBezTo>
                    <a:pt x="0" y="13"/>
                    <a:pt x="3" y="10"/>
                    <a:pt x="5" y="10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64" name="Freeform 609"/>
            <p:cNvSpPr/>
            <p:nvPr/>
          </p:nvSpPr>
          <p:spPr bwMode="auto">
            <a:xfrm>
              <a:off x="10810875" y="3657369"/>
              <a:ext cx="420687" cy="39688"/>
            </a:xfrm>
            <a:custGeom>
              <a:gdLst>
                <a:gd fmla="*/ 5953 w 212" name="T0"/>
                <a:gd fmla="*/ 19844 h 20" name="T1"/>
                <a:gd fmla="*/ 412750 w 212" name="T2"/>
                <a:gd fmla="*/ 0 h 20" name="T3"/>
                <a:gd fmla="*/ 418703 w 212" name="T4"/>
                <a:gd fmla="*/ 5953 h 20" name="T5"/>
                <a:gd fmla="*/ 418703 w 212" name="T6"/>
                <a:gd fmla="*/ 13891 h 20" name="T7"/>
                <a:gd fmla="*/ 412750 w 212" name="T8"/>
                <a:gd fmla="*/ 19844 h 20" name="T9"/>
                <a:gd fmla="*/ 7937 w 212" name="T10"/>
                <a:gd fmla="*/ 39688 h 20" name="T11"/>
                <a:gd fmla="*/ 0 w 212" name="T12"/>
                <a:gd fmla="*/ 33735 h 20" name="T13"/>
                <a:gd fmla="*/ 0 w 212" name="T14"/>
                <a:gd fmla="*/ 25797 h 20" name="T15"/>
                <a:gd fmla="*/ 5953 w 212" name="T16"/>
                <a:gd fmla="*/ 19844 h 2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0" w="211">
                  <a:moveTo>
                    <a:pt x="3" y="10"/>
                  </a:moveTo>
                  <a:cubicBezTo>
                    <a:pt x="208" y="0"/>
                    <a:pt x="208" y="0"/>
                    <a:pt x="208" y="0"/>
                  </a:cubicBezTo>
                  <a:cubicBezTo>
                    <a:pt x="210" y="0"/>
                    <a:pt x="211" y="1"/>
                    <a:pt x="211" y="3"/>
                  </a:cubicBezTo>
                  <a:cubicBezTo>
                    <a:pt x="211" y="7"/>
                    <a:pt x="211" y="7"/>
                    <a:pt x="211" y="7"/>
                  </a:cubicBezTo>
                  <a:cubicBezTo>
                    <a:pt x="212" y="9"/>
                    <a:pt x="210" y="10"/>
                    <a:pt x="208" y="1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2" y="20"/>
                    <a:pt x="0" y="19"/>
                    <a:pt x="0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3" y="10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65" name="Freeform 610"/>
            <p:cNvSpPr/>
            <p:nvPr/>
          </p:nvSpPr>
          <p:spPr bwMode="auto">
            <a:xfrm>
              <a:off x="10807700" y="3616094"/>
              <a:ext cx="422275" cy="41275"/>
            </a:xfrm>
            <a:custGeom>
              <a:gdLst>
                <a:gd fmla="*/ 9959 w 212" name="T0"/>
                <a:gd fmla="*/ 19655 h 21" name="T1"/>
                <a:gd fmla="*/ 410324 w 212" name="T2"/>
                <a:gd fmla="*/ 0 h 21" name="T3"/>
                <a:gd fmla="*/ 420283 w 212" name="T4"/>
                <a:gd fmla="*/ 9827 h 21" name="T5"/>
                <a:gd fmla="*/ 410324 w 212" name="T6"/>
                <a:gd fmla="*/ 21620 h 21" name="T7"/>
                <a:gd fmla="*/ 11951 w 212" name="T8"/>
                <a:gd fmla="*/ 41275 h 21" name="T9"/>
                <a:gd fmla="*/ 0 w 212" name="T10"/>
                <a:gd fmla="*/ 31448 h 21" name="T11"/>
                <a:gd fmla="*/ 9959 w 212" name="T12"/>
                <a:gd fmla="*/ 19655 h 21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21" w="211">
                  <a:moveTo>
                    <a:pt x="5" y="10"/>
                  </a:moveTo>
                  <a:cubicBezTo>
                    <a:pt x="206" y="0"/>
                    <a:pt x="206" y="0"/>
                    <a:pt x="206" y="0"/>
                  </a:cubicBezTo>
                  <a:cubicBezTo>
                    <a:pt x="209" y="0"/>
                    <a:pt x="211" y="3"/>
                    <a:pt x="211" y="5"/>
                  </a:cubicBezTo>
                  <a:cubicBezTo>
                    <a:pt x="212" y="8"/>
                    <a:pt x="209" y="11"/>
                    <a:pt x="206" y="1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3" y="21"/>
                    <a:pt x="0" y="19"/>
                    <a:pt x="0" y="16"/>
                  </a:cubicBezTo>
                  <a:cubicBezTo>
                    <a:pt x="0" y="13"/>
                    <a:pt x="2" y="10"/>
                    <a:pt x="5" y="10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66" name="Freeform 611"/>
            <p:cNvSpPr/>
            <p:nvPr/>
          </p:nvSpPr>
          <p:spPr bwMode="auto">
            <a:xfrm>
              <a:off x="10806113" y="3571644"/>
              <a:ext cx="420687" cy="39688"/>
            </a:xfrm>
            <a:custGeom>
              <a:gdLst>
                <a:gd fmla="*/ 9969 w 211" name="T0"/>
                <a:gd fmla="*/ 19844 h 20" name="T1"/>
                <a:gd fmla="*/ 410718 w 211" name="T2"/>
                <a:gd fmla="*/ 0 h 20" name="T3"/>
                <a:gd fmla="*/ 420687 w 211" name="T4"/>
                <a:gd fmla="*/ 9922 h 20" name="T5"/>
                <a:gd fmla="*/ 410718 w 211" name="T6"/>
                <a:gd fmla="*/ 19844 h 20" name="T7"/>
                <a:gd fmla="*/ 11963 w 211" name="T8"/>
                <a:gd fmla="*/ 39688 h 20" name="T9"/>
                <a:gd fmla="*/ 0 w 211" name="T10"/>
                <a:gd fmla="*/ 29766 h 20" name="T11"/>
                <a:gd fmla="*/ 9969 w 211" name="T12"/>
                <a:gd fmla="*/ 19844 h 2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20" w="211">
                  <a:moveTo>
                    <a:pt x="5" y="10"/>
                  </a:moveTo>
                  <a:cubicBezTo>
                    <a:pt x="206" y="0"/>
                    <a:pt x="206" y="0"/>
                    <a:pt x="206" y="0"/>
                  </a:cubicBezTo>
                  <a:cubicBezTo>
                    <a:pt x="209" y="0"/>
                    <a:pt x="211" y="2"/>
                    <a:pt x="211" y="5"/>
                  </a:cubicBezTo>
                  <a:cubicBezTo>
                    <a:pt x="211" y="8"/>
                    <a:pt x="209" y="10"/>
                    <a:pt x="206" y="1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3" y="20"/>
                    <a:pt x="0" y="18"/>
                    <a:pt x="0" y="15"/>
                  </a:cubicBezTo>
                  <a:cubicBezTo>
                    <a:pt x="0" y="12"/>
                    <a:pt x="2" y="10"/>
                    <a:pt x="5" y="10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67" name="Freeform 612"/>
            <p:cNvSpPr/>
            <p:nvPr/>
          </p:nvSpPr>
          <p:spPr bwMode="auto">
            <a:xfrm>
              <a:off x="10799763" y="3471631"/>
              <a:ext cx="422275" cy="39688"/>
            </a:xfrm>
            <a:custGeom>
              <a:gdLst>
                <a:gd fmla="*/ 11951 w 212" name="T0"/>
                <a:gd fmla="*/ 17860 h 20" name="T1"/>
                <a:gd fmla="*/ 410324 w 212" name="T2"/>
                <a:gd fmla="*/ 0 h 20" name="T3"/>
                <a:gd fmla="*/ 422275 w 212" name="T4"/>
                <a:gd fmla="*/ 9922 h 20" name="T5"/>
                <a:gd fmla="*/ 412316 w 212" name="T6"/>
                <a:gd fmla="*/ 19844 h 20" name="T7"/>
                <a:gd fmla="*/ 11951 w 212" name="T8"/>
                <a:gd fmla="*/ 39688 h 20" name="T9"/>
                <a:gd fmla="*/ 1992 w 212" name="T10"/>
                <a:gd fmla="*/ 29766 h 20" name="T11"/>
                <a:gd fmla="*/ 11951 w 212" name="T12"/>
                <a:gd fmla="*/ 17860 h 2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20" w="211">
                  <a:moveTo>
                    <a:pt x="6" y="9"/>
                  </a:moveTo>
                  <a:cubicBezTo>
                    <a:pt x="206" y="0"/>
                    <a:pt x="206" y="0"/>
                    <a:pt x="206" y="0"/>
                  </a:cubicBezTo>
                  <a:cubicBezTo>
                    <a:pt x="209" y="0"/>
                    <a:pt x="212" y="2"/>
                    <a:pt x="212" y="5"/>
                  </a:cubicBezTo>
                  <a:cubicBezTo>
                    <a:pt x="212" y="7"/>
                    <a:pt x="210" y="10"/>
                    <a:pt x="207" y="1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3" y="20"/>
                    <a:pt x="1" y="18"/>
                    <a:pt x="1" y="15"/>
                  </a:cubicBezTo>
                  <a:cubicBezTo>
                    <a:pt x="0" y="12"/>
                    <a:pt x="3" y="10"/>
                    <a:pt x="6" y="9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68" name="Freeform 613"/>
            <p:cNvSpPr/>
            <p:nvPr/>
          </p:nvSpPr>
          <p:spPr bwMode="auto">
            <a:xfrm>
              <a:off x="10798175" y="3419244"/>
              <a:ext cx="422275" cy="41275"/>
            </a:xfrm>
            <a:custGeom>
              <a:gdLst>
                <a:gd fmla="*/ 9959 w 212" name="T0"/>
                <a:gd fmla="*/ 19655 h 21" name="T1"/>
                <a:gd fmla="*/ 410324 w 212" name="T2"/>
                <a:gd fmla="*/ 1965 h 21" name="T3"/>
                <a:gd fmla="*/ 422275 w 212" name="T4"/>
                <a:gd fmla="*/ 11793 h 21" name="T5"/>
                <a:gd fmla="*/ 412316 w 212" name="T6"/>
                <a:gd fmla="*/ 21620 h 21" name="T7"/>
                <a:gd fmla="*/ 11951 w 212" name="T8"/>
                <a:gd fmla="*/ 41275 h 21" name="T9"/>
                <a:gd fmla="*/ 0 w 212" name="T10"/>
                <a:gd fmla="*/ 31448 h 21" name="T11"/>
                <a:gd fmla="*/ 9959 w 212" name="T12"/>
                <a:gd fmla="*/ 19655 h 21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21" w="211">
                  <a:moveTo>
                    <a:pt x="5" y="10"/>
                  </a:moveTo>
                  <a:cubicBezTo>
                    <a:pt x="206" y="1"/>
                    <a:pt x="206" y="1"/>
                    <a:pt x="206" y="1"/>
                  </a:cubicBezTo>
                  <a:cubicBezTo>
                    <a:pt x="209" y="0"/>
                    <a:pt x="211" y="3"/>
                    <a:pt x="212" y="6"/>
                  </a:cubicBezTo>
                  <a:cubicBezTo>
                    <a:pt x="212" y="8"/>
                    <a:pt x="209" y="11"/>
                    <a:pt x="207" y="1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3" y="21"/>
                    <a:pt x="0" y="19"/>
                    <a:pt x="0" y="16"/>
                  </a:cubicBezTo>
                  <a:cubicBezTo>
                    <a:pt x="0" y="13"/>
                    <a:pt x="2" y="11"/>
                    <a:pt x="5" y="10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69" name="Freeform 614"/>
            <p:cNvSpPr/>
            <p:nvPr/>
          </p:nvSpPr>
          <p:spPr bwMode="auto">
            <a:xfrm>
              <a:off x="10983913" y="2420706"/>
              <a:ext cx="504825" cy="952500"/>
            </a:xfrm>
            <a:custGeom>
              <a:gdLst>
                <a:gd fmla="*/ 0 w 254" name="T0"/>
                <a:gd fmla="*/ 579869 h 478" name="T1"/>
                <a:gd fmla="*/ 310050 w 254" name="T2"/>
                <a:gd fmla="*/ 579869 h 478" name="T3"/>
                <a:gd fmla="*/ 190800 w 254" name="T4"/>
                <a:gd fmla="*/ 876778 h 478" name="T5"/>
                <a:gd fmla="*/ 323963 w 254" name="T6"/>
                <a:gd fmla="*/ 952500 h 478" name="T7"/>
                <a:gd fmla="*/ 498863 w 254" name="T8"/>
                <a:gd fmla="*/ 593818 h 478" name="T9"/>
                <a:gd fmla="*/ 492900 w 254" name="T10"/>
                <a:gd fmla="*/ 253070 h 478" name="T11"/>
                <a:gd fmla="*/ 314025 w 254" name="T12"/>
                <a:gd fmla="*/ 5978 h 478" name="T13"/>
                <a:gd fmla="*/ 278250 w 254" name="T14"/>
                <a:gd fmla="*/ 5978 h 478" name="T15"/>
                <a:gd fmla="*/ 103350 w 254" name="T16"/>
                <a:gd fmla="*/ 320821 h 478" name="T17"/>
                <a:gd fmla="*/ 0 w 254" name="T18"/>
                <a:gd fmla="*/ 579869 h 478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478" w="254">
                  <a:moveTo>
                    <a:pt x="0" y="291"/>
                  </a:moveTo>
                  <a:cubicBezTo>
                    <a:pt x="156" y="291"/>
                    <a:pt x="156" y="291"/>
                    <a:pt x="156" y="291"/>
                  </a:cubicBezTo>
                  <a:cubicBezTo>
                    <a:pt x="156" y="291"/>
                    <a:pt x="100" y="439"/>
                    <a:pt x="96" y="440"/>
                  </a:cubicBezTo>
                  <a:cubicBezTo>
                    <a:pt x="163" y="478"/>
                    <a:pt x="163" y="478"/>
                    <a:pt x="163" y="478"/>
                  </a:cubicBezTo>
                  <a:cubicBezTo>
                    <a:pt x="163" y="478"/>
                    <a:pt x="249" y="306"/>
                    <a:pt x="251" y="298"/>
                  </a:cubicBezTo>
                  <a:cubicBezTo>
                    <a:pt x="254" y="291"/>
                    <a:pt x="254" y="139"/>
                    <a:pt x="248" y="127"/>
                  </a:cubicBezTo>
                  <a:cubicBezTo>
                    <a:pt x="241" y="114"/>
                    <a:pt x="167" y="5"/>
                    <a:pt x="158" y="3"/>
                  </a:cubicBezTo>
                  <a:cubicBezTo>
                    <a:pt x="149" y="0"/>
                    <a:pt x="140" y="3"/>
                    <a:pt x="140" y="3"/>
                  </a:cubicBezTo>
                  <a:cubicBezTo>
                    <a:pt x="52" y="161"/>
                    <a:pt x="52" y="161"/>
                    <a:pt x="52" y="161"/>
                  </a:cubicBezTo>
                  <a:lnTo>
                    <a:pt x="0" y="291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70" name="Freeform 615"/>
            <p:cNvSpPr/>
            <p:nvPr/>
          </p:nvSpPr>
          <p:spPr bwMode="auto">
            <a:xfrm>
              <a:off x="11288713" y="2688994"/>
              <a:ext cx="42862" cy="160338"/>
            </a:xfrm>
            <a:custGeom>
              <a:gdLst>
                <a:gd fmla="*/ 17534 w 22" name="T0"/>
                <a:gd fmla="*/ 0 h 80" name="T1"/>
                <a:gd fmla="*/ 0 w 22" name="T2"/>
                <a:gd fmla="*/ 96203 h 80" name="T3"/>
                <a:gd fmla="*/ 0 w 22" name="T4"/>
                <a:gd fmla="*/ 126266 h 80" name="T5"/>
                <a:gd fmla="*/ 17534 w 22" name="T6"/>
                <a:gd fmla="*/ 64135 h 80" name="T7"/>
                <a:gd fmla="*/ 27276 w 22" name="T8"/>
                <a:gd fmla="*/ 160338 h 80" name="T9"/>
                <a:gd fmla="*/ 17534 w 22" name="T10"/>
                <a:gd fmla="*/ 0 h 8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80" w="22">
                  <a:moveTo>
                    <a:pt x="9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7" y="25"/>
                    <a:pt x="9" y="32"/>
                  </a:cubicBezTo>
                  <a:cubicBezTo>
                    <a:pt x="12" y="38"/>
                    <a:pt x="14" y="80"/>
                    <a:pt x="14" y="80"/>
                  </a:cubicBezTo>
                  <a:cubicBezTo>
                    <a:pt x="14" y="80"/>
                    <a:pt x="22" y="24"/>
                    <a:pt x="9" y="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71" name="Freeform 616"/>
            <p:cNvSpPr/>
            <p:nvPr/>
          </p:nvSpPr>
          <p:spPr bwMode="auto">
            <a:xfrm>
              <a:off x="11261725" y="2720744"/>
              <a:ext cx="53975" cy="279400"/>
            </a:xfrm>
            <a:custGeom>
              <a:gdLst>
                <a:gd fmla="*/ 31750 w 34" name="T0"/>
                <a:gd fmla="*/ 279400 h 176" name="T1"/>
                <a:gd fmla="*/ 53975 w 34" name="T2"/>
                <a:gd fmla="*/ 115888 h 176" name="T3"/>
                <a:gd fmla="*/ 53975 w 34" name="T4"/>
                <a:gd fmla="*/ 0 h 176" name="T5"/>
                <a:gd fmla="*/ 31750 w 34" name="T6"/>
                <a:gd fmla="*/ 47625 h 176" name="T7"/>
                <a:gd fmla="*/ 0 w 34" name="T8"/>
                <a:gd fmla="*/ 279400 h 176" name="T9"/>
                <a:gd fmla="*/ 31750 w 34" name="T10"/>
                <a:gd fmla="*/ 279400 h 17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76" w="34">
                  <a:moveTo>
                    <a:pt x="20" y="176"/>
                  </a:moveTo>
                  <a:lnTo>
                    <a:pt x="34" y="73"/>
                  </a:lnTo>
                  <a:lnTo>
                    <a:pt x="34" y="0"/>
                  </a:lnTo>
                  <a:lnTo>
                    <a:pt x="20" y="30"/>
                  </a:lnTo>
                  <a:lnTo>
                    <a:pt x="0" y="176"/>
                  </a:lnTo>
                  <a:lnTo>
                    <a:pt x="20" y="176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72" name="Freeform 617"/>
            <p:cNvSpPr/>
            <p:nvPr/>
          </p:nvSpPr>
          <p:spPr bwMode="auto">
            <a:xfrm>
              <a:off x="11171238" y="3300181"/>
              <a:ext cx="130175" cy="90488"/>
            </a:xfrm>
            <a:custGeom>
              <a:gdLst>
                <a:gd fmla="*/ 9525 w 82" name="T0"/>
                <a:gd fmla="*/ 0 h 57" name="T1"/>
                <a:gd fmla="*/ 0 w 82" name="T2"/>
                <a:gd fmla="*/ 22225 h 57" name="T3"/>
                <a:gd fmla="*/ 104775 w 82" name="T4"/>
                <a:gd fmla="*/ 80963 h 57" name="T5"/>
                <a:gd fmla="*/ 120650 w 82" name="T6"/>
                <a:gd fmla="*/ 90488 h 57" name="T7"/>
                <a:gd fmla="*/ 130175 w 82" name="T8"/>
                <a:gd fmla="*/ 68263 h 57" name="T9"/>
                <a:gd fmla="*/ 9525 w 82" name="T10"/>
                <a:gd fmla="*/ 0 h 5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57" w="82">
                  <a:moveTo>
                    <a:pt x="6" y="0"/>
                  </a:moveTo>
                  <a:lnTo>
                    <a:pt x="0" y="14"/>
                  </a:lnTo>
                  <a:lnTo>
                    <a:pt x="66" y="51"/>
                  </a:lnTo>
                  <a:lnTo>
                    <a:pt x="76" y="57"/>
                  </a:lnTo>
                  <a:lnTo>
                    <a:pt x="82" y="4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73" name="Freeform 618"/>
            <p:cNvSpPr/>
            <p:nvPr/>
          </p:nvSpPr>
          <p:spPr bwMode="auto">
            <a:xfrm>
              <a:off x="11064875" y="3333519"/>
              <a:ext cx="204787" cy="354013"/>
            </a:xfrm>
            <a:custGeom>
              <a:gdLst>
                <a:gd fmla="*/ 204787 w 103" name="T0"/>
                <a:gd fmla="*/ 45743 h 178" name="T1"/>
                <a:gd fmla="*/ 159058 w 103" name="T2"/>
                <a:gd fmla="*/ 147174 h 178" name="T3"/>
                <a:gd fmla="*/ 127246 w 103" name="T4"/>
                <a:gd fmla="*/ 300314 h 178" name="T5"/>
                <a:gd fmla="*/ 35788 w 103" name="T6"/>
                <a:gd fmla="*/ 346058 h 178" name="T7"/>
                <a:gd fmla="*/ 1988 w 103" name="T8"/>
                <a:gd fmla="*/ 222750 h 178" name="T9"/>
                <a:gd fmla="*/ 37776 w 103" name="T10"/>
                <a:gd fmla="*/ 87509 h 178" name="T11"/>
                <a:gd fmla="*/ 105376 w 103" name="T12"/>
                <a:gd fmla="*/ 25855 h 178" name="T13"/>
                <a:gd fmla="*/ 121282 w 103" name="T14"/>
                <a:gd fmla="*/ 0 h 178" name="T15"/>
                <a:gd fmla="*/ 204787 w 103" name="T16"/>
                <a:gd fmla="*/ 45743 h 17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78" w="103">
                  <a:moveTo>
                    <a:pt x="103" y="23"/>
                  </a:moveTo>
                  <a:cubicBezTo>
                    <a:pt x="102" y="27"/>
                    <a:pt x="80" y="70"/>
                    <a:pt x="80" y="74"/>
                  </a:cubicBezTo>
                  <a:cubicBezTo>
                    <a:pt x="80" y="77"/>
                    <a:pt x="69" y="145"/>
                    <a:pt x="64" y="151"/>
                  </a:cubicBezTo>
                  <a:cubicBezTo>
                    <a:pt x="59" y="156"/>
                    <a:pt x="24" y="178"/>
                    <a:pt x="18" y="174"/>
                  </a:cubicBezTo>
                  <a:cubicBezTo>
                    <a:pt x="12" y="170"/>
                    <a:pt x="0" y="121"/>
                    <a:pt x="1" y="112"/>
                  </a:cubicBezTo>
                  <a:cubicBezTo>
                    <a:pt x="2" y="103"/>
                    <a:pt x="13" y="51"/>
                    <a:pt x="19" y="44"/>
                  </a:cubicBezTo>
                  <a:cubicBezTo>
                    <a:pt x="25" y="36"/>
                    <a:pt x="49" y="15"/>
                    <a:pt x="53" y="13"/>
                  </a:cubicBezTo>
                  <a:cubicBezTo>
                    <a:pt x="57" y="11"/>
                    <a:pt x="61" y="0"/>
                    <a:pt x="61" y="0"/>
                  </a:cubicBezTo>
                  <a:lnTo>
                    <a:pt x="103" y="23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74" name="Freeform 619"/>
            <p:cNvSpPr/>
            <p:nvPr/>
          </p:nvSpPr>
          <p:spPr bwMode="auto">
            <a:xfrm>
              <a:off x="10983913" y="2131781"/>
              <a:ext cx="246062" cy="565150"/>
            </a:xfrm>
            <a:custGeom>
              <a:gdLst>
                <a:gd fmla="*/ 0 w 124" name="T0"/>
                <a:gd fmla="*/ 0 h 284" name="T1"/>
                <a:gd fmla="*/ 220265 w 124" name="T2"/>
                <a:gd fmla="*/ 81589 h 284" name="T3"/>
                <a:gd fmla="*/ 246062 w 124" name="T4"/>
                <a:gd fmla="*/ 276605 h 284" name="T5"/>
                <a:gd fmla="*/ 236140 w 124" name="T6"/>
                <a:gd fmla="*/ 380083 h 284" name="T7"/>
                <a:gd fmla="*/ 0 w 124" name="T8"/>
                <a:gd fmla="*/ 565150 h 284" name="T9"/>
                <a:gd fmla="*/ 0 w 124" name="T10"/>
                <a:gd fmla="*/ 0 h 284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284" w="124">
                  <a:moveTo>
                    <a:pt x="0" y="0"/>
                  </a:moveTo>
                  <a:cubicBezTo>
                    <a:pt x="6" y="0"/>
                    <a:pt x="100" y="11"/>
                    <a:pt x="111" y="41"/>
                  </a:cubicBezTo>
                  <a:cubicBezTo>
                    <a:pt x="122" y="72"/>
                    <a:pt x="124" y="139"/>
                    <a:pt x="124" y="139"/>
                  </a:cubicBezTo>
                  <a:cubicBezTo>
                    <a:pt x="119" y="191"/>
                    <a:pt x="119" y="191"/>
                    <a:pt x="119" y="191"/>
                  </a:cubicBezTo>
                  <a:cubicBezTo>
                    <a:pt x="119" y="191"/>
                    <a:pt x="59" y="278"/>
                    <a:pt x="0" y="28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99D2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75" name="Freeform 620"/>
            <p:cNvSpPr/>
            <p:nvPr/>
          </p:nvSpPr>
          <p:spPr bwMode="auto">
            <a:xfrm>
              <a:off x="10475913" y="2420706"/>
              <a:ext cx="508000" cy="952500"/>
            </a:xfrm>
            <a:custGeom>
              <a:gdLst>
                <a:gd fmla="*/ 508000 w 255" name="T0"/>
                <a:gd fmla="*/ 579869 h 478" name="T1"/>
                <a:gd fmla="*/ 195231 w 255" name="T2"/>
                <a:gd fmla="*/ 579869 h 478" name="T3"/>
                <a:gd fmla="*/ 314761 w 255" name="T4"/>
                <a:gd fmla="*/ 876778 h 478" name="T5"/>
                <a:gd fmla="*/ 181286 w 255" name="T6"/>
                <a:gd fmla="*/ 952500 h 478" name="T7"/>
                <a:gd fmla="*/ 5976 w 255" name="T8"/>
                <a:gd fmla="*/ 593818 h 478" name="T9"/>
                <a:gd fmla="*/ 11953 w 255" name="T10"/>
                <a:gd fmla="*/ 253070 h 478" name="T11"/>
                <a:gd fmla="*/ 191247 w 255" name="T12"/>
                <a:gd fmla="*/ 5978 h 478" name="T13"/>
                <a:gd fmla="*/ 227106 w 255" name="T14"/>
                <a:gd fmla="*/ 5978 h 478" name="T15"/>
                <a:gd fmla="*/ 402416 w 255" name="T16"/>
                <a:gd fmla="*/ 320821 h 478" name="T17"/>
                <a:gd fmla="*/ 508000 w 255" name="T18"/>
                <a:gd fmla="*/ 579869 h 478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478" w="255">
                  <a:moveTo>
                    <a:pt x="255" y="291"/>
                  </a:moveTo>
                  <a:cubicBezTo>
                    <a:pt x="98" y="291"/>
                    <a:pt x="98" y="291"/>
                    <a:pt x="98" y="291"/>
                  </a:cubicBezTo>
                  <a:cubicBezTo>
                    <a:pt x="98" y="291"/>
                    <a:pt x="155" y="439"/>
                    <a:pt x="158" y="440"/>
                  </a:cubicBezTo>
                  <a:cubicBezTo>
                    <a:pt x="91" y="478"/>
                    <a:pt x="91" y="478"/>
                    <a:pt x="91" y="478"/>
                  </a:cubicBezTo>
                  <a:cubicBezTo>
                    <a:pt x="91" y="478"/>
                    <a:pt x="6" y="306"/>
                    <a:pt x="3" y="298"/>
                  </a:cubicBezTo>
                  <a:cubicBezTo>
                    <a:pt x="0" y="291"/>
                    <a:pt x="0" y="139"/>
                    <a:pt x="6" y="127"/>
                  </a:cubicBezTo>
                  <a:cubicBezTo>
                    <a:pt x="13" y="114"/>
                    <a:pt x="87" y="5"/>
                    <a:pt x="96" y="3"/>
                  </a:cubicBezTo>
                  <a:cubicBezTo>
                    <a:pt x="105" y="0"/>
                    <a:pt x="114" y="3"/>
                    <a:pt x="114" y="3"/>
                  </a:cubicBezTo>
                  <a:cubicBezTo>
                    <a:pt x="202" y="161"/>
                    <a:pt x="202" y="161"/>
                    <a:pt x="202" y="161"/>
                  </a:cubicBezTo>
                  <a:lnTo>
                    <a:pt x="255" y="291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76" name="Freeform 621"/>
            <p:cNvSpPr/>
            <p:nvPr/>
          </p:nvSpPr>
          <p:spPr bwMode="auto">
            <a:xfrm>
              <a:off x="10633075" y="2688994"/>
              <a:ext cx="42862" cy="160338"/>
            </a:xfrm>
            <a:custGeom>
              <a:gdLst>
                <a:gd fmla="*/ 25328 w 22" name="T0"/>
                <a:gd fmla="*/ 0 h 80" name="T1"/>
                <a:gd fmla="*/ 42862 w 22" name="T2"/>
                <a:gd fmla="*/ 96203 h 80" name="T3"/>
                <a:gd fmla="*/ 42862 w 22" name="T4"/>
                <a:gd fmla="*/ 126266 h 80" name="T5"/>
                <a:gd fmla="*/ 25328 w 22" name="T6"/>
                <a:gd fmla="*/ 64135 h 80" name="T7"/>
                <a:gd fmla="*/ 15586 w 22" name="T8"/>
                <a:gd fmla="*/ 160338 h 80" name="T9"/>
                <a:gd fmla="*/ 25328 w 22" name="T10"/>
                <a:gd fmla="*/ 0 h 8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80" w="22">
                  <a:moveTo>
                    <a:pt x="13" y="0"/>
                  </a:moveTo>
                  <a:cubicBezTo>
                    <a:pt x="22" y="48"/>
                    <a:pt x="22" y="48"/>
                    <a:pt x="22" y="48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3"/>
                    <a:pt x="15" y="25"/>
                    <a:pt x="13" y="32"/>
                  </a:cubicBezTo>
                  <a:cubicBezTo>
                    <a:pt x="10" y="38"/>
                    <a:pt x="8" y="80"/>
                    <a:pt x="8" y="80"/>
                  </a:cubicBezTo>
                  <a:cubicBezTo>
                    <a:pt x="8" y="80"/>
                    <a:pt x="0" y="24"/>
                    <a:pt x="13" y="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77" name="Freeform 622"/>
            <p:cNvSpPr/>
            <p:nvPr/>
          </p:nvSpPr>
          <p:spPr bwMode="auto">
            <a:xfrm>
              <a:off x="10648950" y="2720744"/>
              <a:ext cx="53975" cy="279400"/>
            </a:xfrm>
            <a:custGeom>
              <a:gdLst>
                <a:gd fmla="*/ 22225 w 34" name="T0"/>
                <a:gd fmla="*/ 279400 h 176" name="T1"/>
                <a:gd fmla="*/ 0 w 34" name="T2"/>
                <a:gd fmla="*/ 115888 h 176" name="T3"/>
                <a:gd fmla="*/ 0 w 34" name="T4"/>
                <a:gd fmla="*/ 0 h 176" name="T5"/>
                <a:gd fmla="*/ 22225 w 34" name="T6"/>
                <a:gd fmla="*/ 47625 h 176" name="T7"/>
                <a:gd fmla="*/ 53975 w 34" name="T8"/>
                <a:gd fmla="*/ 279400 h 176" name="T9"/>
                <a:gd fmla="*/ 22225 w 34" name="T10"/>
                <a:gd fmla="*/ 279400 h 17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76" w="34">
                  <a:moveTo>
                    <a:pt x="14" y="176"/>
                  </a:moveTo>
                  <a:lnTo>
                    <a:pt x="0" y="73"/>
                  </a:lnTo>
                  <a:lnTo>
                    <a:pt x="0" y="0"/>
                  </a:lnTo>
                  <a:lnTo>
                    <a:pt x="14" y="30"/>
                  </a:lnTo>
                  <a:lnTo>
                    <a:pt x="34" y="176"/>
                  </a:lnTo>
                  <a:lnTo>
                    <a:pt x="14" y="176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78" name="Freeform 623"/>
            <p:cNvSpPr/>
            <p:nvPr/>
          </p:nvSpPr>
          <p:spPr bwMode="auto">
            <a:xfrm>
              <a:off x="10663238" y="3300181"/>
              <a:ext cx="130175" cy="90488"/>
            </a:xfrm>
            <a:custGeom>
              <a:gdLst>
                <a:gd fmla="*/ 120650 w 82" name="T0"/>
                <a:gd fmla="*/ 0 h 57" name="T1"/>
                <a:gd fmla="*/ 130175 w 82" name="T2"/>
                <a:gd fmla="*/ 22225 h 57" name="T3"/>
                <a:gd fmla="*/ 25400 w 82" name="T4"/>
                <a:gd fmla="*/ 80963 h 57" name="T5"/>
                <a:gd fmla="*/ 9525 w 82" name="T6"/>
                <a:gd fmla="*/ 90488 h 57" name="T7"/>
                <a:gd fmla="*/ 0 w 82" name="T8"/>
                <a:gd fmla="*/ 68263 h 57" name="T9"/>
                <a:gd fmla="*/ 120650 w 82" name="T10"/>
                <a:gd fmla="*/ 0 h 5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57" w="82">
                  <a:moveTo>
                    <a:pt x="76" y="0"/>
                  </a:moveTo>
                  <a:lnTo>
                    <a:pt x="82" y="14"/>
                  </a:lnTo>
                  <a:lnTo>
                    <a:pt x="16" y="51"/>
                  </a:lnTo>
                  <a:lnTo>
                    <a:pt x="6" y="57"/>
                  </a:lnTo>
                  <a:lnTo>
                    <a:pt x="0" y="4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79" name="Freeform 624"/>
            <p:cNvSpPr/>
            <p:nvPr/>
          </p:nvSpPr>
          <p:spPr bwMode="auto">
            <a:xfrm>
              <a:off x="10694988" y="3333519"/>
              <a:ext cx="204787" cy="354013"/>
            </a:xfrm>
            <a:custGeom>
              <a:gdLst>
                <a:gd fmla="*/ 0 w 103" name="T0"/>
                <a:gd fmla="*/ 45743 h 178" name="T1"/>
                <a:gd fmla="*/ 45729 w 103" name="T2"/>
                <a:gd fmla="*/ 147174 h 178" name="T3"/>
                <a:gd fmla="*/ 79529 w 103" name="T4"/>
                <a:gd fmla="*/ 300314 h 178" name="T5"/>
                <a:gd fmla="*/ 168999 w 103" name="T6"/>
                <a:gd fmla="*/ 346058 h 178" name="T7"/>
                <a:gd fmla="*/ 202799 w 103" name="T8"/>
                <a:gd fmla="*/ 222750 h 178" name="T9"/>
                <a:gd fmla="*/ 167011 w 103" name="T10"/>
                <a:gd fmla="*/ 87509 h 178" name="T11"/>
                <a:gd fmla="*/ 99411 w 103" name="T12"/>
                <a:gd fmla="*/ 25855 h 178" name="T13"/>
                <a:gd fmla="*/ 83505 w 103" name="T14"/>
                <a:gd fmla="*/ 0 h 178" name="T15"/>
                <a:gd fmla="*/ 0 w 103" name="T16"/>
                <a:gd fmla="*/ 45743 h 17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78" w="103">
                  <a:moveTo>
                    <a:pt x="0" y="23"/>
                  </a:moveTo>
                  <a:cubicBezTo>
                    <a:pt x="1" y="27"/>
                    <a:pt x="23" y="70"/>
                    <a:pt x="23" y="74"/>
                  </a:cubicBezTo>
                  <a:cubicBezTo>
                    <a:pt x="23" y="77"/>
                    <a:pt x="34" y="145"/>
                    <a:pt x="40" y="151"/>
                  </a:cubicBezTo>
                  <a:cubicBezTo>
                    <a:pt x="45" y="156"/>
                    <a:pt x="80" y="178"/>
                    <a:pt x="85" y="174"/>
                  </a:cubicBezTo>
                  <a:cubicBezTo>
                    <a:pt x="91" y="170"/>
                    <a:pt x="103" y="121"/>
                    <a:pt x="102" y="112"/>
                  </a:cubicBezTo>
                  <a:cubicBezTo>
                    <a:pt x="102" y="103"/>
                    <a:pt x="91" y="51"/>
                    <a:pt x="84" y="44"/>
                  </a:cubicBezTo>
                  <a:cubicBezTo>
                    <a:pt x="78" y="36"/>
                    <a:pt x="54" y="15"/>
                    <a:pt x="50" y="13"/>
                  </a:cubicBezTo>
                  <a:cubicBezTo>
                    <a:pt x="46" y="11"/>
                    <a:pt x="42" y="0"/>
                    <a:pt x="42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80" name="Freeform 625"/>
            <p:cNvSpPr/>
            <p:nvPr/>
          </p:nvSpPr>
          <p:spPr bwMode="auto">
            <a:xfrm>
              <a:off x="10861675" y="2696931"/>
              <a:ext cx="241300" cy="303213"/>
            </a:xfrm>
            <a:custGeom>
              <a:gdLst>
                <a:gd fmla="*/ 121647 w 121" name="T0"/>
                <a:gd fmla="*/ 41891 h 152" name="T1"/>
                <a:gd fmla="*/ 0 w 121" name="T2"/>
                <a:gd fmla="*/ 0 h 152" name="T3"/>
                <a:gd fmla="*/ 121647 w 121" name="T4"/>
                <a:gd fmla="*/ 303213 h 152" name="T5"/>
                <a:gd fmla="*/ 241300 w 121" name="T6"/>
                <a:gd fmla="*/ 0 h 152" name="T7"/>
                <a:gd fmla="*/ 121647 w 121" name="T8"/>
                <a:gd fmla="*/ 41891 h 15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52" w="120">
                  <a:moveTo>
                    <a:pt x="61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30"/>
                    <a:pt x="61" y="152"/>
                    <a:pt x="61" y="152"/>
                  </a:cubicBezTo>
                  <a:cubicBezTo>
                    <a:pt x="61" y="152"/>
                    <a:pt x="110" y="30"/>
                    <a:pt x="121" y="0"/>
                  </a:cubicBezTo>
                  <a:lnTo>
                    <a:pt x="61" y="21"/>
                  </a:lnTo>
                  <a:close/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81" name="Freeform 626"/>
            <p:cNvSpPr/>
            <p:nvPr/>
          </p:nvSpPr>
          <p:spPr bwMode="auto">
            <a:xfrm>
              <a:off x="10694988" y="2408006"/>
              <a:ext cx="574675" cy="393700"/>
            </a:xfrm>
            <a:custGeom>
              <a:gdLst>
                <a:gd fmla="*/ 558767 w 289" name="T0"/>
                <a:gd fmla="*/ 0 h 197" name="T1"/>
                <a:gd fmla="*/ 534905 w 289" name="T2"/>
                <a:gd fmla="*/ 0 h 197" name="T3"/>
                <a:gd fmla="*/ 524963 w 289" name="T4"/>
                <a:gd fmla="*/ 103921 h 197" name="T5"/>
                <a:gd fmla="*/ 288332 w 289" name="T6"/>
                <a:gd fmla="*/ 289779 h 197" name="T7"/>
                <a:gd fmla="*/ 51701 w 289" name="T8"/>
                <a:gd fmla="*/ 103921 h 197" name="T9"/>
                <a:gd fmla="*/ 41758 w 289" name="T10"/>
                <a:gd fmla="*/ 0 h 197" name="T11"/>
                <a:gd fmla="*/ 15908 w 289" name="T12"/>
                <a:gd fmla="*/ 0 h 197" name="T13"/>
                <a:gd fmla="*/ 15908 w 289" name="T14"/>
                <a:gd fmla="*/ 99924 h 197" name="T15"/>
                <a:gd fmla="*/ 61643 w 289" name="T16"/>
                <a:gd fmla="*/ 133898 h 197" name="T17"/>
                <a:gd fmla="*/ 111356 w 289" name="T18"/>
                <a:gd fmla="*/ 269794 h 197" name="T19"/>
                <a:gd fmla="*/ 288332 w 289" name="T20"/>
                <a:gd fmla="*/ 393700 h 197" name="T21"/>
                <a:gd fmla="*/ 463319 w 289" name="T22"/>
                <a:gd fmla="*/ 269794 h 197" name="T23"/>
                <a:gd fmla="*/ 513032 w 289" name="T24"/>
                <a:gd fmla="*/ 133898 h 197" name="T25"/>
                <a:gd fmla="*/ 558767 w 289" name="T26"/>
                <a:gd fmla="*/ 99924 h 197" name="T27"/>
                <a:gd fmla="*/ 558767 w 289" name="T28"/>
                <a:gd fmla="*/ 0 h 197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b" l="0" r="r" t="0"/>
              <a:pathLst>
                <a:path h="197" w="289">
                  <a:moveTo>
                    <a:pt x="281" y="0"/>
                  </a:moveTo>
                  <a:cubicBezTo>
                    <a:pt x="274" y="0"/>
                    <a:pt x="269" y="0"/>
                    <a:pt x="269" y="0"/>
                  </a:cubicBezTo>
                  <a:cubicBezTo>
                    <a:pt x="264" y="52"/>
                    <a:pt x="264" y="52"/>
                    <a:pt x="264" y="52"/>
                  </a:cubicBezTo>
                  <a:cubicBezTo>
                    <a:pt x="264" y="52"/>
                    <a:pt x="185" y="145"/>
                    <a:pt x="145" y="145"/>
                  </a:cubicBezTo>
                  <a:cubicBezTo>
                    <a:pt x="104" y="145"/>
                    <a:pt x="26" y="52"/>
                    <a:pt x="26" y="5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15" y="0"/>
                    <a:pt x="8" y="0"/>
                  </a:cubicBezTo>
                  <a:cubicBezTo>
                    <a:pt x="0" y="0"/>
                    <a:pt x="7" y="42"/>
                    <a:pt x="8" y="50"/>
                  </a:cubicBezTo>
                  <a:cubicBezTo>
                    <a:pt x="9" y="59"/>
                    <a:pt x="31" y="67"/>
                    <a:pt x="31" y="67"/>
                  </a:cubicBezTo>
                  <a:cubicBezTo>
                    <a:pt x="31" y="67"/>
                    <a:pt x="47" y="115"/>
                    <a:pt x="56" y="135"/>
                  </a:cubicBezTo>
                  <a:cubicBezTo>
                    <a:pt x="65" y="155"/>
                    <a:pt x="145" y="197"/>
                    <a:pt x="145" y="197"/>
                  </a:cubicBezTo>
                  <a:cubicBezTo>
                    <a:pt x="145" y="197"/>
                    <a:pt x="224" y="155"/>
                    <a:pt x="233" y="135"/>
                  </a:cubicBezTo>
                  <a:cubicBezTo>
                    <a:pt x="242" y="115"/>
                    <a:pt x="258" y="67"/>
                    <a:pt x="258" y="67"/>
                  </a:cubicBezTo>
                  <a:cubicBezTo>
                    <a:pt x="258" y="67"/>
                    <a:pt x="280" y="59"/>
                    <a:pt x="281" y="50"/>
                  </a:cubicBezTo>
                  <a:cubicBezTo>
                    <a:pt x="283" y="42"/>
                    <a:pt x="289" y="0"/>
                    <a:pt x="281" y="0"/>
                  </a:cubicBezTo>
                  <a:close/>
                </a:path>
              </a:pathLst>
            </a:custGeom>
            <a:solidFill>
              <a:srgbClr val="FCCFA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82" name="Freeform 627"/>
            <p:cNvSpPr/>
            <p:nvPr/>
          </p:nvSpPr>
          <p:spPr bwMode="auto">
            <a:xfrm>
              <a:off x="10736263" y="2131781"/>
              <a:ext cx="314325" cy="588963"/>
            </a:xfrm>
            <a:custGeom>
              <a:gdLst>
                <a:gd fmla="*/ 161141 w 158" name="T0"/>
                <a:gd fmla="*/ 533250 h 296" name="T1"/>
                <a:gd fmla="*/ 161141 w 158" name="T2"/>
                <a:gd fmla="*/ 533250 h 296" name="T3"/>
                <a:gd fmla="*/ 9947 w 158" name="T4"/>
                <a:gd fmla="*/ 380040 h 296" name="T5"/>
                <a:gd fmla="*/ 0 w 158" name="T6"/>
                <a:gd fmla="*/ 276574 h 296" name="T7"/>
                <a:gd fmla="*/ 23873 w 158" name="T8"/>
                <a:gd fmla="*/ 81579 h 296" name="T9"/>
                <a:gd fmla="*/ 246685 w 158" name="T10"/>
                <a:gd fmla="*/ 0 h 296" name="T11"/>
                <a:gd fmla="*/ 246685 w 158" name="T12"/>
                <a:gd fmla="*/ 533250 h 296" name="T13"/>
                <a:gd fmla="*/ 314325 w 158" name="T14"/>
                <a:gd fmla="*/ 588963 h 296" name="T15"/>
                <a:gd fmla="*/ 161141 w 158" name="T16"/>
                <a:gd fmla="*/ 533250 h 29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96" w="158">
                  <a:moveTo>
                    <a:pt x="81" y="268"/>
                  </a:moveTo>
                  <a:cubicBezTo>
                    <a:pt x="81" y="268"/>
                    <a:pt x="81" y="268"/>
                    <a:pt x="81" y="268"/>
                  </a:cubicBezTo>
                  <a:cubicBezTo>
                    <a:pt x="39" y="241"/>
                    <a:pt x="5" y="191"/>
                    <a:pt x="5" y="191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39"/>
                    <a:pt x="1" y="72"/>
                    <a:pt x="12" y="41"/>
                  </a:cubicBezTo>
                  <a:cubicBezTo>
                    <a:pt x="24" y="11"/>
                    <a:pt x="117" y="0"/>
                    <a:pt x="124" y="0"/>
                  </a:cubicBezTo>
                  <a:cubicBezTo>
                    <a:pt x="124" y="268"/>
                    <a:pt x="124" y="268"/>
                    <a:pt x="124" y="268"/>
                  </a:cubicBezTo>
                  <a:cubicBezTo>
                    <a:pt x="124" y="280"/>
                    <a:pt x="158" y="296"/>
                    <a:pt x="158" y="296"/>
                  </a:cubicBezTo>
                  <a:cubicBezTo>
                    <a:pt x="115" y="292"/>
                    <a:pt x="84" y="269"/>
                    <a:pt x="81" y="268"/>
                  </a:cubicBezTo>
                  <a:close/>
                </a:path>
              </a:pathLst>
            </a:custGeom>
            <a:solidFill>
              <a:srgbClr val="F47B2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83" name="Freeform 628"/>
            <p:cNvSpPr/>
            <p:nvPr/>
          </p:nvSpPr>
          <p:spPr bwMode="auto">
            <a:xfrm>
              <a:off x="10720388" y="4798781"/>
              <a:ext cx="211137" cy="130175"/>
            </a:xfrm>
            <a:custGeom>
              <a:gdLst>
                <a:gd fmla="*/ 12700 w 133" name="T0"/>
                <a:gd fmla="*/ 130175 h 82" name="T1"/>
                <a:gd fmla="*/ 0 w 133" name="T2"/>
                <a:gd fmla="*/ 106363 h 82" name="T3"/>
                <a:gd fmla="*/ 200025 w 133" name="T4"/>
                <a:gd fmla="*/ 0 h 82" name="T5"/>
                <a:gd fmla="*/ 211137 w 133" name="T6"/>
                <a:gd fmla="*/ 25400 h 82" name="T7"/>
                <a:gd fmla="*/ 12700 w 133" name="T8"/>
                <a:gd fmla="*/ 130175 h 8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82" w="133">
                  <a:moveTo>
                    <a:pt x="8" y="82"/>
                  </a:moveTo>
                  <a:lnTo>
                    <a:pt x="0" y="67"/>
                  </a:lnTo>
                  <a:lnTo>
                    <a:pt x="126" y="0"/>
                  </a:lnTo>
                  <a:lnTo>
                    <a:pt x="133" y="16"/>
                  </a:lnTo>
                  <a:lnTo>
                    <a:pt x="8" y="82"/>
                  </a:lnTo>
                  <a:close/>
                </a:path>
              </a:pathLst>
            </a:custGeom>
            <a:solidFill>
              <a:srgbClr val="F89A3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84" name="Freeform 629"/>
            <p:cNvSpPr/>
            <p:nvPr/>
          </p:nvSpPr>
          <p:spPr bwMode="auto">
            <a:xfrm>
              <a:off x="10733088" y="4821006"/>
              <a:ext cx="211137" cy="128588"/>
            </a:xfrm>
            <a:custGeom>
              <a:gdLst>
                <a:gd fmla="*/ 11112 w 133" name="T0"/>
                <a:gd fmla="*/ 128588 h 81" name="T1"/>
                <a:gd fmla="*/ 0 w 133" name="T2"/>
                <a:gd fmla="*/ 104775 h 81" name="T3"/>
                <a:gd fmla="*/ 198437 w 133" name="T4"/>
                <a:gd fmla="*/ 0 h 81" name="T5"/>
                <a:gd fmla="*/ 211137 w 133" name="T6"/>
                <a:gd fmla="*/ 23813 h 81" name="T7"/>
                <a:gd fmla="*/ 11112 w 133" name="T8"/>
                <a:gd fmla="*/ 128588 h 8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81" w="133">
                  <a:moveTo>
                    <a:pt x="7" y="81"/>
                  </a:moveTo>
                  <a:lnTo>
                    <a:pt x="0" y="66"/>
                  </a:lnTo>
                  <a:lnTo>
                    <a:pt x="125" y="0"/>
                  </a:lnTo>
                  <a:lnTo>
                    <a:pt x="133" y="15"/>
                  </a:lnTo>
                  <a:lnTo>
                    <a:pt x="7" y="81"/>
                  </a:lnTo>
                  <a:close/>
                </a:path>
              </a:pathLst>
            </a:custGeom>
            <a:solidFill>
              <a:srgbClr val="F2C13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85" name="Freeform 630"/>
            <p:cNvSpPr/>
            <p:nvPr/>
          </p:nvSpPr>
          <p:spPr bwMode="auto">
            <a:xfrm>
              <a:off x="10915650" y="4798781"/>
              <a:ext cx="55562" cy="46038"/>
            </a:xfrm>
            <a:custGeom>
              <a:gdLst>
                <a:gd fmla="*/ 3969 w 28" name="T0"/>
                <a:gd fmla="*/ 0 h 23" name="T1"/>
                <a:gd fmla="*/ 55562 w 28" name="T2"/>
                <a:gd fmla="*/ 6005 h 23" name="T3"/>
                <a:gd fmla="*/ 27781 w 28" name="T4"/>
                <a:gd fmla="*/ 46038 h 23" name="T5"/>
                <a:gd fmla="*/ 3969 w 28" name="T6"/>
                <a:gd fmla="*/ 0 h 23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3" w="28">
                  <a:moveTo>
                    <a:pt x="2" y="0"/>
                  </a:moveTo>
                  <a:cubicBezTo>
                    <a:pt x="28" y="3"/>
                    <a:pt x="28" y="3"/>
                    <a:pt x="28" y="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0" y="16"/>
                    <a:pt x="2" y="0"/>
                  </a:cubicBezTo>
                  <a:close/>
                </a:path>
              </a:pathLst>
            </a:custGeom>
            <a:solidFill>
              <a:srgbClr val="F6DB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86" name="Freeform 631"/>
            <p:cNvSpPr/>
            <p:nvPr/>
          </p:nvSpPr>
          <p:spPr bwMode="auto">
            <a:xfrm>
              <a:off x="10961688" y="4803544"/>
              <a:ext cx="9525" cy="7938"/>
            </a:xfrm>
            <a:custGeom>
              <a:gdLst>
                <a:gd fmla="*/ 9525 w 6" name="T0"/>
                <a:gd fmla="*/ 1588 h 5" name="T1"/>
                <a:gd fmla="*/ 3175 w 6" name="T2"/>
                <a:gd fmla="*/ 7938 h 5" name="T3"/>
                <a:gd fmla="*/ 0 w 6" name="T4"/>
                <a:gd fmla="*/ 0 h 5" name="T5"/>
                <a:gd fmla="*/ 9525 w 6" name="T6"/>
                <a:gd fmla="*/ 1588 h 5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" w="6">
                  <a:moveTo>
                    <a:pt x="6" y="1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30415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87" name="Freeform 632"/>
            <p:cNvSpPr/>
            <p:nvPr/>
          </p:nvSpPr>
          <p:spPr bwMode="auto">
            <a:xfrm>
              <a:off x="10704513" y="4905144"/>
              <a:ext cx="39687" cy="52388"/>
            </a:xfrm>
            <a:custGeom>
              <a:gdLst>
                <a:gd fmla="*/ 15875 w 20" name="T0"/>
                <a:gd fmla="*/ 0 h 27" name="T1"/>
                <a:gd fmla="*/ 39687 w 20" name="T2"/>
                <a:gd fmla="*/ 44627 h 27" name="T3"/>
                <a:gd fmla="*/ 23812 w 20" name="T4"/>
                <a:gd fmla="*/ 52388 h 27" name="T5"/>
                <a:gd fmla="*/ 0 w 20" name="T6"/>
                <a:gd fmla="*/ 7761 h 27" name="T7"/>
                <a:gd fmla="*/ 15875 w 20" name="T8"/>
                <a:gd fmla="*/ 0 h 2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27" w="20">
                  <a:moveTo>
                    <a:pt x="8" y="0"/>
                  </a:moveTo>
                  <a:cubicBezTo>
                    <a:pt x="8" y="0"/>
                    <a:pt x="19" y="8"/>
                    <a:pt x="20" y="2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3E5B7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88" name="Freeform 633"/>
            <p:cNvSpPr/>
            <p:nvPr/>
          </p:nvSpPr>
          <p:spPr bwMode="auto">
            <a:xfrm>
              <a:off x="10679113" y="4913081"/>
              <a:ext cx="49212" cy="55563"/>
            </a:xfrm>
            <a:custGeom>
              <a:gdLst>
                <a:gd fmla="*/ 25590 w 25" name="T0"/>
                <a:gd fmla="*/ 0 h 28" name="T1"/>
                <a:gd fmla="*/ 7874 w 25" name="T2"/>
                <a:gd fmla="*/ 9922 h 28" name="T3"/>
                <a:gd fmla="*/ 31496 w 25" name="T4"/>
                <a:gd fmla="*/ 55563 h 28" name="T5"/>
                <a:gd fmla="*/ 49212 w 25" name="T6"/>
                <a:gd fmla="*/ 45641 h 28" name="T7"/>
                <a:gd fmla="*/ 25590 w 25" name="T8"/>
                <a:gd fmla="*/ 0 h 2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28" w="25">
                  <a:moveTo>
                    <a:pt x="13" y="0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0" y="16"/>
                    <a:pt x="16" y="28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9"/>
                    <a:pt x="13" y="0"/>
                  </a:cubicBezTo>
                  <a:close/>
                </a:path>
              </a:pathLst>
            </a:custGeom>
            <a:solidFill>
              <a:srgbClr val="F6989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89" name="Freeform 634"/>
            <p:cNvSpPr/>
            <p:nvPr/>
          </p:nvSpPr>
          <p:spPr bwMode="auto">
            <a:xfrm>
              <a:off x="11690350" y="3392256"/>
              <a:ext cx="117475" cy="215900"/>
            </a:xfrm>
            <a:custGeom>
              <a:gdLst>
                <a:gd fmla="*/ 93663 w 74" name="T0"/>
                <a:gd fmla="*/ 0 h 136" name="T1"/>
                <a:gd fmla="*/ 117475 w 74" name="T2"/>
                <a:gd fmla="*/ 12700 h 136" name="T3"/>
                <a:gd fmla="*/ 23813 w 74" name="T4"/>
                <a:gd fmla="*/ 215900 h 136" name="T5"/>
                <a:gd fmla="*/ 0 w 74" name="T6"/>
                <a:gd fmla="*/ 204788 h 136" name="T7"/>
                <a:gd fmla="*/ 93663 w 74" name="T8"/>
                <a:gd fmla="*/ 0 h 13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36" w="74">
                  <a:moveTo>
                    <a:pt x="59" y="0"/>
                  </a:moveTo>
                  <a:lnTo>
                    <a:pt x="74" y="8"/>
                  </a:lnTo>
                  <a:lnTo>
                    <a:pt x="15" y="136"/>
                  </a:lnTo>
                  <a:lnTo>
                    <a:pt x="0" y="129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89A3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90" name="Freeform 635"/>
            <p:cNvSpPr/>
            <p:nvPr/>
          </p:nvSpPr>
          <p:spPr bwMode="auto">
            <a:xfrm>
              <a:off x="11668125" y="3382731"/>
              <a:ext cx="117475" cy="214313"/>
            </a:xfrm>
            <a:custGeom>
              <a:gdLst>
                <a:gd fmla="*/ 92075 w 74" name="T0"/>
                <a:gd fmla="*/ 0 h 135" name="T1"/>
                <a:gd fmla="*/ 117475 w 74" name="T2"/>
                <a:gd fmla="*/ 11113 h 135" name="T3"/>
                <a:gd fmla="*/ 23813 w 74" name="T4"/>
                <a:gd fmla="*/ 214313 h 135" name="T5"/>
                <a:gd fmla="*/ 0 w 74" name="T6"/>
                <a:gd fmla="*/ 204788 h 135" name="T7"/>
                <a:gd fmla="*/ 92075 w 74" name="T8"/>
                <a:gd fmla="*/ 0 h 13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35" w="74">
                  <a:moveTo>
                    <a:pt x="58" y="0"/>
                  </a:moveTo>
                  <a:lnTo>
                    <a:pt x="74" y="7"/>
                  </a:lnTo>
                  <a:lnTo>
                    <a:pt x="15" y="135"/>
                  </a:lnTo>
                  <a:lnTo>
                    <a:pt x="0" y="12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2C13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91" name="Freeform 636"/>
            <p:cNvSpPr/>
            <p:nvPr/>
          </p:nvSpPr>
          <p:spPr bwMode="auto">
            <a:xfrm>
              <a:off x="11668125" y="3581169"/>
              <a:ext cx="46037" cy="53975"/>
            </a:xfrm>
            <a:custGeom>
              <a:gdLst>
                <a:gd fmla="*/ 46037 w 23" name="T0"/>
                <a:gd fmla="*/ 25988 h 27" name="T1"/>
                <a:gd fmla="*/ 4003 w 23" name="T2"/>
                <a:gd fmla="*/ 53975 h 27" name="T3"/>
                <a:gd fmla="*/ 0 w 23" name="T4"/>
                <a:gd fmla="*/ 5997 h 27" name="T5"/>
                <a:gd fmla="*/ 46037 w 23" name="T6"/>
                <a:gd fmla="*/ 25988 h 27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7" w="23">
                  <a:moveTo>
                    <a:pt x="23" y="13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5" y="0"/>
                    <a:pt x="23" y="13"/>
                  </a:cubicBezTo>
                  <a:close/>
                </a:path>
              </a:pathLst>
            </a:custGeom>
            <a:solidFill>
              <a:srgbClr val="F6DB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92" name="Freeform 637"/>
            <p:cNvSpPr/>
            <p:nvPr/>
          </p:nvSpPr>
          <p:spPr bwMode="auto">
            <a:xfrm>
              <a:off x="11669713" y="3627206"/>
              <a:ext cx="7937" cy="7938"/>
            </a:xfrm>
            <a:custGeom>
              <a:gdLst>
                <a:gd fmla="*/ 3175 w 5" name="T0"/>
                <a:gd fmla="*/ 7938 h 5" name="T1"/>
                <a:gd fmla="*/ 0 w 5" name="T2"/>
                <a:gd fmla="*/ 0 h 5" name="T3"/>
                <a:gd fmla="*/ 7937 w 5" name="T4"/>
                <a:gd fmla="*/ 4763 h 5" name="T5"/>
                <a:gd fmla="*/ 3175 w 5" name="T6"/>
                <a:gd fmla="*/ 7938 h 5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" w="5">
                  <a:moveTo>
                    <a:pt x="2" y="5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30415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93" name="Freeform 638"/>
            <p:cNvSpPr/>
            <p:nvPr/>
          </p:nvSpPr>
          <p:spPr bwMode="auto">
            <a:xfrm>
              <a:off x="11760200" y="3366856"/>
              <a:ext cx="55562" cy="38100"/>
            </a:xfrm>
            <a:custGeom>
              <a:gdLst>
                <a:gd fmla="*/ 47625 w 28" name="T0"/>
                <a:gd fmla="*/ 38100 h 19" name="T1"/>
                <a:gd fmla="*/ 0 w 28" name="T2"/>
                <a:gd fmla="*/ 16042 h 19" name="T3"/>
                <a:gd fmla="*/ 7937 w 28" name="T4"/>
                <a:gd fmla="*/ 0 h 19" name="T5"/>
                <a:gd fmla="*/ 55562 w 28" name="T6"/>
                <a:gd fmla="*/ 20053 h 19" name="T7"/>
                <a:gd fmla="*/ 47625 w 28" name="T8"/>
                <a:gd fmla="*/ 38100 h 1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9" w="28">
                  <a:moveTo>
                    <a:pt x="24" y="19"/>
                  </a:moveTo>
                  <a:cubicBezTo>
                    <a:pt x="24" y="19"/>
                    <a:pt x="10" y="19"/>
                    <a:pt x="0" y="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4" y="19"/>
                  </a:lnTo>
                  <a:close/>
                </a:path>
              </a:pathLst>
            </a:custGeom>
            <a:solidFill>
              <a:srgbClr val="3E5B7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94" name="Freeform 639"/>
            <p:cNvSpPr/>
            <p:nvPr/>
          </p:nvSpPr>
          <p:spPr bwMode="auto">
            <a:xfrm>
              <a:off x="11768138" y="3346219"/>
              <a:ext cx="55562" cy="42863"/>
            </a:xfrm>
            <a:custGeom>
              <a:gdLst>
                <a:gd fmla="*/ 47625 w 28" name="T0"/>
                <a:gd fmla="*/ 40822 h 21" name="T1"/>
                <a:gd fmla="*/ 55562 w 28" name="T2"/>
                <a:gd fmla="*/ 22452 h 21" name="T3"/>
                <a:gd fmla="*/ 7937 w 28" name="T4"/>
                <a:gd fmla="*/ 0 h 21" name="T5"/>
                <a:gd fmla="*/ 0 w 28" name="T6"/>
                <a:gd fmla="*/ 20411 h 21" name="T7"/>
                <a:gd fmla="*/ 47625 w 28" name="T8"/>
                <a:gd fmla="*/ 40822 h 2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21" w="28">
                  <a:moveTo>
                    <a:pt x="24" y="20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5" y="0"/>
                    <a:pt x="4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8" y="21"/>
                    <a:pt x="24" y="20"/>
                  </a:cubicBezTo>
                  <a:close/>
                </a:path>
              </a:pathLst>
            </a:custGeom>
            <a:solidFill>
              <a:srgbClr val="F6989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95" name="Freeform 640"/>
            <p:cNvSpPr/>
            <p:nvPr/>
          </p:nvSpPr>
          <p:spPr bwMode="auto">
            <a:xfrm>
              <a:off x="10842625" y="4811481"/>
              <a:ext cx="55562" cy="125413"/>
            </a:xfrm>
            <a:custGeom>
              <a:gdLst>
                <a:gd fmla="*/ 47625 w 28" name="T0"/>
                <a:gd fmla="*/ 75646 h 63" name="T1"/>
                <a:gd fmla="*/ 55562 w 28" name="T2"/>
                <a:gd fmla="*/ 21898 h 63" name="T3"/>
                <a:gd fmla="*/ 17859 w 28" name="T4"/>
                <a:gd fmla="*/ 29860 h 63" name="T5"/>
                <a:gd fmla="*/ 3969 w 28" name="T6"/>
                <a:gd fmla="*/ 109488 h 63" name="T7"/>
                <a:gd fmla="*/ 47625 w 28" name="T8"/>
                <a:gd fmla="*/ 75646 h 6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62" w="28">
                  <a:moveTo>
                    <a:pt x="24" y="38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2" y="0"/>
                    <a:pt x="9" y="15"/>
                  </a:cubicBezTo>
                  <a:cubicBezTo>
                    <a:pt x="9" y="15"/>
                    <a:pt x="0" y="47"/>
                    <a:pt x="2" y="55"/>
                  </a:cubicBezTo>
                  <a:cubicBezTo>
                    <a:pt x="5" y="63"/>
                    <a:pt x="24" y="38"/>
                    <a:pt x="24" y="38"/>
                  </a:cubicBez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96" name="Freeform 641"/>
            <p:cNvSpPr/>
            <p:nvPr/>
          </p:nvSpPr>
          <p:spPr bwMode="auto">
            <a:xfrm>
              <a:off x="10564813" y="4757506"/>
              <a:ext cx="63500" cy="55563"/>
            </a:xfrm>
            <a:custGeom>
              <a:gdLst>
                <a:gd fmla="*/ 53578 w 32" name="T0"/>
                <a:gd fmla="*/ 39688 h 28" name="T1"/>
                <a:gd fmla="*/ 25797 w 32" name="T2"/>
                <a:gd fmla="*/ 51594 h 28" name="T3"/>
                <a:gd fmla="*/ 5953 w 32" name="T4"/>
                <a:gd fmla="*/ 43657 h 28" name="T5"/>
                <a:gd fmla="*/ 1984 w 32" name="T6"/>
                <a:gd fmla="*/ 35719 h 28" name="T7"/>
                <a:gd fmla="*/ 9922 w 32" name="T8"/>
                <a:gd fmla="*/ 15875 h 28" name="T9"/>
                <a:gd fmla="*/ 37703 w 32" name="T10"/>
                <a:gd fmla="*/ 3969 h 28" name="T11"/>
                <a:gd fmla="*/ 57547 w 32" name="T12"/>
                <a:gd fmla="*/ 11906 h 28" name="T13"/>
                <a:gd fmla="*/ 61516 w 32" name="T14"/>
                <a:gd fmla="*/ 19844 h 28" name="T15"/>
                <a:gd fmla="*/ 53578 w 32" name="T16"/>
                <a:gd fmla="*/ 39688 h 2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8" w="32">
                  <a:moveTo>
                    <a:pt x="27" y="20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9" y="28"/>
                    <a:pt x="5" y="26"/>
                    <a:pt x="3" y="2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4"/>
                    <a:pt x="2" y="10"/>
                    <a:pt x="5" y="8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3" y="0"/>
                    <a:pt x="27" y="2"/>
                    <a:pt x="29" y="6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2" y="14"/>
                    <a:pt x="30" y="18"/>
                    <a:pt x="27" y="20"/>
                  </a:cubicBezTo>
                </a:path>
              </a:pathLst>
            </a:custGeom>
            <a:solidFill>
              <a:srgbClr val="F6989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97" name="Freeform 642"/>
            <p:cNvSpPr/>
            <p:nvPr/>
          </p:nvSpPr>
          <p:spPr bwMode="auto">
            <a:xfrm>
              <a:off x="10607675" y="4854344"/>
              <a:ext cx="63500" cy="53975"/>
            </a:xfrm>
            <a:custGeom>
              <a:gdLst>
                <a:gd fmla="*/ 53578 w 32" name="T0"/>
                <a:gd fmla="*/ 39981 h 27" name="T1"/>
                <a:gd fmla="*/ 25797 w 32" name="T2"/>
                <a:gd fmla="*/ 51976 h 27" name="T3"/>
                <a:gd fmla="*/ 5953 w 32" name="T4"/>
                <a:gd fmla="*/ 43980 h 27" name="T5"/>
                <a:gd fmla="*/ 3969 w 32" name="T6"/>
                <a:gd fmla="*/ 35983 h 27" name="T7"/>
                <a:gd fmla="*/ 11906 w 32" name="T8"/>
                <a:gd fmla="*/ 15993 h 27" name="T9"/>
                <a:gd fmla="*/ 37703 w 32" name="T10"/>
                <a:gd fmla="*/ 3998 h 27" name="T11"/>
                <a:gd fmla="*/ 57547 w 32" name="T12"/>
                <a:gd fmla="*/ 11994 h 27" name="T13"/>
                <a:gd fmla="*/ 61516 w 32" name="T14"/>
                <a:gd fmla="*/ 19991 h 27" name="T15"/>
                <a:gd fmla="*/ 53578 w 32" name="T16"/>
                <a:gd fmla="*/ 39981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2">
                  <a:moveTo>
                    <a:pt x="27" y="20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9" y="27"/>
                    <a:pt x="5" y="26"/>
                    <a:pt x="3" y="2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4"/>
                    <a:pt x="2" y="9"/>
                    <a:pt x="6" y="8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3" y="0"/>
                    <a:pt x="27" y="2"/>
                    <a:pt x="29" y="6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2" y="14"/>
                    <a:pt x="31" y="18"/>
                    <a:pt x="27" y="20"/>
                  </a:cubicBezTo>
                </a:path>
              </a:pathLst>
            </a:custGeom>
            <a:solidFill>
              <a:srgbClr val="F6989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98" name="Freeform 643"/>
            <p:cNvSpPr/>
            <p:nvPr/>
          </p:nvSpPr>
          <p:spPr bwMode="auto">
            <a:xfrm>
              <a:off x="10607675" y="4854344"/>
              <a:ext cx="63500" cy="53975"/>
            </a:xfrm>
            <a:custGeom>
              <a:gdLst>
                <a:gd fmla="*/ 53578 w 32" name="T0"/>
                <a:gd fmla="*/ 39981 h 27" name="T1"/>
                <a:gd fmla="*/ 25797 w 32" name="T2"/>
                <a:gd fmla="*/ 51976 h 27" name="T3"/>
                <a:gd fmla="*/ 5953 w 32" name="T4"/>
                <a:gd fmla="*/ 43980 h 27" name="T5"/>
                <a:gd fmla="*/ 3969 w 32" name="T6"/>
                <a:gd fmla="*/ 35983 h 27" name="T7"/>
                <a:gd fmla="*/ 11906 w 32" name="T8"/>
                <a:gd fmla="*/ 15993 h 27" name="T9"/>
                <a:gd fmla="*/ 37703 w 32" name="T10"/>
                <a:gd fmla="*/ 3998 h 27" name="T11"/>
                <a:gd fmla="*/ 57547 w 32" name="T12"/>
                <a:gd fmla="*/ 11994 h 27" name="T13"/>
                <a:gd fmla="*/ 61516 w 32" name="T14"/>
                <a:gd fmla="*/ 19991 h 27" name="T15"/>
                <a:gd fmla="*/ 53578 w 32" name="T16"/>
                <a:gd fmla="*/ 39981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32">
                  <a:moveTo>
                    <a:pt x="27" y="20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9" y="27"/>
                    <a:pt x="5" y="26"/>
                    <a:pt x="3" y="2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4"/>
                    <a:pt x="2" y="9"/>
                    <a:pt x="6" y="8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3" y="0"/>
                    <a:pt x="27" y="2"/>
                    <a:pt x="29" y="6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2" y="14"/>
                    <a:pt x="31" y="18"/>
                    <a:pt x="27" y="2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99" name="Rectangle 644"/>
            <p:cNvSpPr>
              <a:spLocks noChangeArrowheads="1"/>
            </p:cNvSpPr>
            <p:nvPr/>
          </p:nvSpPr>
          <p:spPr bwMode="auto">
            <a:xfrm>
              <a:off x="10609263" y="4855931"/>
              <a:ext cx="58737" cy="50800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48400" name="Freeform 645"/>
            <p:cNvSpPr/>
            <p:nvPr/>
          </p:nvSpPr>
          <p:spPr bwMode="auto">
            <a:xfrm>
              <a:off x="10564813" y="4757506"/>
              <a:ext cx="63500" cy="55563"/>
            </a:xfrm>
            <a:custGeom>
              <a:gdLst>
                <a:gd fmla="*/ 53578 w 32" name="T0"/>
                <a:gd fmla="*/ 39688 h 28" name="T1"/>
                <a:gd fmla="*/ 25797 w 32" name="T2"/>
                <a:gd fmla="*/ 51594 h 28" name="T3"/>
                <a:gd fmla="*/ 5953 w 32" name="T4"/>
                <a:gd fmla="*/ 43657 h 28" name="T5"/>
                <a:gd fmla="*/ 1984 w 32" name="T6"/>
                <a:gd fmla="*/ 35719 h 28" name="T7"/>
                <a:gd fmla="*/ 9922 w 32" name="T8"/>
                <a:gd fmla="*/ 15875 h 28" name="T9"/>
                <a:gd fmla="*/ 37703 w 32" name="T10"/>
                <a:gd fmla="*/ 3969 h 28" name="T11"/>
                <a:gd fmla="*/ 57547 w 32" name="T12"/>
                <a:gd fmla="*/ 11906 h 28" name="T13"/>
                <a:gd fmla="*/ 61516 w 32" name="T14"/>
                <a:gd fmla="*/ 19844 h 28" name="T15"/>
                <a:gd fmla="*/ 53578 w 32" name="T16"/>
                <a:gd fmla="*/ 39688 h 2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8" w="32">
                  <a:moveTo>
                    <a:pt x="27" y="20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9" y="28"/>
                    <a:pt x="5" y="26"/>
                    <a:pt x="3" y="2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4"/>
                    <a:pt x="2" y="10"/>
                    <a:pt x="5" y="8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3" y="0"/>
                    <a:pt x="27" y="2"/>
                    <a:pt x="29" y="6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2" y="14"/>
                    <a:pt x="30" y="18"/>
                    <a:pt x="27" y="2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01" name="Freeform 646"/>
            <p:cNvSpPr/>
            <p:nvPr/>
          </p:nvSpPr>
          <p:spPr bwMode="auto">
            <a:xfrm>
              <a:off x="10566400" y="4760681"/>
              <a:ext cx="60325" cy="47625"/>
            </a:xfrm>
            <a:custGeom>
              <a:gdLst>
                <a:gd fmla="*/ 42228 w 30" name="T0"/>
                <a:gd fmla="*/ 0 h 24" name="T1"/>
                <a:gd fmla="*/ 36195 w 30" name="T2"/>
                <a:gd fmla="*/ 0 h 24" name="T3"/>
                <a:gd fmla="*/ 8043 w 30" name="T4"/>
                <a:gd fmla="*/ 11906 h 24" name="T5"/>
                <a:gd fmla="*/ 0 w 30" name="T6"/>
                <a:gd fmla="*/ 25797 h 24" name="T7"/>
                <a:gd fmla="*/ 0 w 30" name="T8"/>
                <a:gd fmla="*/ 31750 h 24" name="T9"/>
                <a:gd fmla="*/ 4022 w 30" name="T10"/>
                <a:gd fmla="*/ 39688 h 24" name="T11"/>
                <a:gd fmla="*/ 18098 w 30" name="T12"/>
                <a:gd fmla="*/ 47625 h 24" name="T13"/>
                <a:gd fmla="*/ 24130 w 30" name="T14"/>
                <a:gd fmla="*/ 47625 h 24" name="T15"/>
                <a:gd fmla="*/ 52282 w 30" name="T16"/>
                <a:gd fmla="*/ 35719 h 24" name="T17"/>
                <a:gd fmla="*/ 60325 w 30" name="T18"/>
                <a:gd fmla="*/ 21828 h 24" name="T19"/>
                <a:gd fmla="*/ 60325 w 30" name="T20"/>
                <a:gd fmla="*/ 15875 h 24" name="T21"/>
                <a:gd fmla="*/ 56303 w 30" name="T22"/>
                <a:gd fmla="*/ 7938 h 24" name="T23"/>
                <a:gd fmla="*/ 42228 w 30" name="T24"/>
                <a:gd fmla="*/ 0 h 24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24" w="30">
                  <a:moveTo>
                    <a:pt x="21" y="0"/>
                  </a:moveTo>
                  <a:cubicBezTo>
                    <a:pt x="20" y="0"/>
                    <a:pt x="19" y="0"/>
                    <a:pt x="18" y="0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7"/>
                    <a:pt x="0" y="10"/>
                    <a:pt x="0" y="13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3"/>
                    <a:pt x="6" y="24"/>
                    <a:pt x="9" y="24"/>
                  </a:cubicBezTo>
                  <a:cubicBezTo>
                    <a:pt x="10" y="24"/>
                    <a:pt x="11" y="24"/>
                    <a:pt x="12" y="2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8" y="17"/>
                    <a:pt x="30" y="14"/>
                    <a:pt x="30" y="11"/>
                  </a:cubicBezTo>
                  <a:cubicBezTo>
                    <a:pt x="30" y="10"/>
                    <a:pt x="30" y="9"/>
                    <a:pt x="30" y="8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1"/>
                    <a:pt x="24" y="0"/>
                    <a:pt x="21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02" name="Freeform 647"/>
            <p:cNvSpPr/>
            <p:nvPr/>
          </p:nvSpPr>
          <p:spPr bwMode="auto">
            <a:xfrm>
              <a:off x="10569575" y="4773381"/>
              <a:ext cx="98425" cy="120650"/>
            </a:xfrm>
            <a:custGeom>
              <a:gdLst>
                <a:gd fmla="*/ 26988 w 62" name="T0"/>
                <a:gd fmla="*/ 12700 h 76" name="T1"/>
                <a:gd fmla="*/ 0 w 62" name="T2"/>
                <a:gd fmla="*/ 25400 h 76" name="T3"/>
                <a:gd fmla="*/ 39688 w 62" name="T4"/>
                <a:gd fmla="*/ 120650 h 76" name="T5"/>
                <a:gd fmla="*/ 69850 w 62" name="T6"/>
                <a:gd fmla="*/ 109538 h 76" name="T7"/>
                <a:gd fmla="*/ 98425 w 62" name="T8"/>
                <a:gd fmla="*/ 96838 h 76" name="T9"/>
                <a:gd fmla="*/ 57150 w 62" name="T10"/>
                <a:gd fmla="*/ 0 h 76" name="T11"/>
                <a:gd fmla="*/ 26988 w 62" name="T12"/>
                <a:gd fmla="*/ 12700 h 7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76" w="62">
                  <a:moveTo>
                    <a:pt x="17" y="8"/>
                  </a:moveTo>
                  <a:lnTo>
                    <a:pt x="0" y="16"/>
                  </a:lnTo>
                  <a:lnTo>
                    <a:pt x="25" y="76"/>
                  </a:lnTo>
                  <a:lnTo>
                    <a:pt x="44" y="69"/>
                  </a:lnTo>
                  <a:lnTo>
                    <a:pt x="62" y="61"/>
                  </a:lnTo>
                  <a:lnTo>
                    <a:pt x="36" y="0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3E5B7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03" name="Freeform 648"/>
            <p:cNvSpPr/>
            <p:nvPr/>
          </p:nvSpPr>
          <p:spPr bwMode="auto">
            <a:xfrm>
              <a:off x="11628438" y="4759094"/>
              <a:ext cx="39687" cy="44450"/>
            </a:xfrm>
            <a:custGeom>
              <a:gdLst>
                <a:gd fmla="*/ 13890 w 20" name="T0"/>
                <a:gd fmla="*/ 40409 h 22" name="T1"/>
                <a:gd fmla="*/ 3969 w 20" name="T2"/>
                <a:gd fmla="*/ 34348 h 22" name="T3"/>
                <a:gd fmla="*/ 1984 w 20" name="T4"/>
                <a:gd fmla="*/ 24245 h 22" name="T5"/>
                <a:gd fmla="*/ 15875 w 20" name="T6"/>
                <a:gd fmla="*/ 6061 h 22" name="T7"/>
                <a:gd fmla="*/ 25797 w 20" name="T8"/>
                <a:gd fmla="*/ 2020 h 22" name="T9"/>
                <a:gd fmla="*/ 35718 w 20" name="T10"/>
                <a:gd fmla="*/ 10102 h 22" name="T11"/>
                <a:gd fmla="*/ 37703 w 20" name="T12"/>
                <a:gd fmla="*/ 20205 h 22" name="T13"/>
                <a:gd fmla="*/ 25797 w 20" name="T14"/>
                <a:gd fmla="*/ 38389 h 22" name="T15"/>
                <a:gd fmla="*/ 13890 w 20" name="T16"/>
                <a:gd fmla="*/ 40409 h 22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2" w="20">
                  <a:moveTo>
                    <a:pt x="7" y="20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0" y="16"/>
                    <a:pt x="0" y="13"/>
                    <a:pt x="1" y="1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1"/>
                    <a:pt x="11" y="0"/>
                    <a:pt x="13" y="1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0" y="6"/>
                    <a:pt x="20" y="8"/>
                    <a:pt x="19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1" y="21"/>
                    <a:pt x="9" y="22"/>
                    <a:pt x="7" y="20"/>
                  </a:cubicBezTo>
                  <a:close/>
                </a:path>
              </a:pathLst>
            </a:custGeom>
            <a:solidFill>
              <a:srgbClr val="5A668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04" name="Freeform 649"/>
            <p:cNvSpPr/>
            <p:nvPr/>
          </p:nvSpPr>
          <p:spPr bwMode="auto">
            <a:xfrm>
              <a:off x="11634788" y="4587644"/>
              <a:ext cx="152400" cy="203200"/>
            </a:xfrm>
            <a:custGeom>
              <a:gdLst>
                <a:gd fmla="*/ 17813 w 77" name="T0"/>
                <a:gd fmla="*/ 199216 h 102" name="T1"/>
                <a:gd fmla="*/ 5938 w 77" name="T2"/>
                <a:gd fmla="*/ 191247 h 102" name="T3"/>
                <a:gd fmla="*/ 3958 w 77" name="T4"/>
                <a:gd fmla="*/ 177302 h 102" name="T5"/>
                <a:gd fmla="*/ 120732 w 77" name="T6"/>
                <a:gd fmla="*/ 5976 h 102" name="T7"/>
                <a:gd fmla="*/ 134587 w 77" name="T8"/>
                <a:gd fmla="*/ 3984 h 102" name="T9"/>
                <a:gd fmla="*/ 146462 w 77" name="T10"/>
                <a:gd fmla="*/ 11953 h 102" name="T11"/>
                <a:gd fmla="*/ 148442 w 77" name="T12"/>
                <a:gd fmla="*/ 25898 h 102" name="T13"/>
                <a:gd fmla="*/ 31668 w 77" name="T14"/>
                <a:gd fmla="*/ 197224 h 102" name="T15"/>
                <a:gd fmla="*/ 17813 w 77" name="T16"/>
                <a:gd fmla="*/ 199216 h 102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02" w="77">
                  <a:moveTo>
                    <a:pt x="9" y="100"/>
                  </a:moveTo>
                  <a:cubicBezTo>
                    <a:pt x="3" y="96"/>
                    <a:pt x="3" y="96"/>
                    <a:pt x="3" y="96"/>
                  </a:cubicBezTo>
                  <a:cubicBezTo>
                    <a:pt x="1" y="95"/>
                    <a:pt x="0" y="92"/>
                    <a:pt x="2" y="89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3" y="1"/>
                    <a:pt x="66" y="0"/>
                    <a:pt x="68" y="2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6" y="8"/>
                    <a:pt x="77" y="11"/>
                    <a:pt x="75" y="13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14" y="101"/>
                    <a:pt x="11" y="102"/>
                    <a:pt x="9" y="100"/>
                  </a:cubicBezTo>
                  <a:close/>
                </a:path>
              </a:pathLst>
            </a:custGeom>
            <a:solidFill>
              <a:srgbClr val="434D6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05" name="Freeform 650"/>
            <p:cNvSpPr/>
            <p:nvPr/>
          </p:nvSpPr>
          <p:spPr bwMode="auto">
            <a:xfrm>
              <a:off x="11709400" y="4651144"/>
              <a:ext cx="36512" cy="28575"/>
            </a:xfrm>
            <a:custGeom>
              <a:gdLst>
                <a:gd fmla="*/ 32455 w 18" name="T0"/>
                <a:gd fmla="*/ 28575 h 14" name="T1"/>
                <a:gd fmla="*/ 0 w 18" name="T2"/>
                <a:gd fmla="*/ 6123 h 14" name="T3"/>
                <a:gd fmla="*/ 0 w 18" name="T4"/>
                <a:gd fmla="*/ 4082 h 14" name="T5"/>
                <a:gd fmla="*/ 2028 w 18" name="T6"/>
                <a:gd fmla="*/ 2041 h 14" name="T7"/>
                <a:gd fmla="*/ 4057 w 18" name="T8"/>
                <a:gd fmla="*/ 0 h 14" name="T9"/>
                <a:gd fmla="*/ 36512 w 18" name="T10"/>
                <a:gd fmla="*/ 22452 h 14" name="T11"/>
                <a:gd fmla="*/ 36512 w 18" name="T12"/>
                <a:gd fmla="*/ 24493 h 14" name="T13"/>
                <a:gd fmla="*/ 34484 w 18" name="T14"/>
                <a:gd fmla="*/ 26534 h 14" name="T15"/>
                <a:gd fmla="*/ 32455 w 18" name="T16"/>
                <a:gd fmla="*/ 28575 h 14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4" w="18">
                  <a:moveTo>
                    <a:pt x="16" y="14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2"/>
                    <a:pt x="18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4"/>
                    <a:pt x="16" y="14"/>
                    <a:pt x="16" y="14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06" name="Freeform 651"/>
            <p:cNvSpPr/>
            <p:nvPr/>
          </p:nvSpPr>
          <p:spPr bwMode="auto">
            <a:xfrm>
              <a:off x="11714163" y="4549544"/>
              <a:ext cx="100012" cy="123825"/>
            </a:xfrm>
            <a:custGeom>
              <a:gdLst>
                <a:gd fmla="*/ 84010 w 50" name="T0"/>
                <a:gd fmla="*/ 47932 h 62" name="T1"/>
                <a:gd fmla="*/ 90011 w 50" name="T2"/>
                <a:gd fmla="*/ 5992 h 62" name="T3"/>
                <a:gd fmla="*/ 52006 w 50" name="T4"/>
                <a:gd fmla="*/ 25963 h 62" name="T5"/>
                <a:gd fmla="*/ 0 w 50" name="T6"/>
                <a:gd fmla="*/ 101856 h 62" name="T7"/>
                <a:gd fmla="*/ 32004 w 50" name="T8"/>
                <a:gd fmla="*/ 123825 h 62" name="T9"/>
                <a:gd fmla="*/ 84010 w 50" name="T10"/>
                <a:gd fmla="*/ 47932 h 62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62" w="50">
                  <a:moveTo>
                    <a:pt x="42" y="24"/>
                  </a:moveTo>
                  <a:cubicBezTo>
                    <a:pt x="50" y="12"/>
                    <a:pt x="50" y="6"/>
                    <a:pt x="45" y="3"/>
                  </a:cubicBezTo>
                  <a:cubicBezTo>
                    <a:pt x="41" y="0"/>
                    <a:pt x="34" y="1"/>
                    <a:pt x="26" y="1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42" y="24"/>
                    <a:pt x="42" y="24"/>
                    <a:pt x="42" y="24"/>
                  </a:cubicBez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07" name="Freeform 652"/>
            <p:cNvSpPr/>
            <p:nvPr/>
          </p:nvSpPr>
          <p:spPr bwMode="auto">
            <a:xfrm>
              <a:off x="11763375" y="4573356"/>
              <a:ext cx="36512" cy="28575"/>
            </a:xfrm>
            <a:custGeom>
              <a:gdLst>
                <a:gd fmla="*/ 32455 w 18" name="T0"/>
                <a:gd fmla="*/ 26534 h 14" name="T1"/>
                <a:gd fmla="*/ 0 w 18" name="T2"/>
                <a:gd fmla="*/ 6123 h 14" name="T3"/>
                <a:gd fmla="*/ 0 w 18" name="T4"/>
                <a:gd fmla="*/ 2041 h 14" name="T5"/>
                <a:gd fmla="*/ 2028 w 18" name="T6"/>
                <a:gd fmla="*/ 0 h 14" name="T7"/>
                <a:gd fmla="*/ 4057 w 18" name="T8"/>
                <a:gd fmla="*/ 0 h 14" name="T9"/>
                <a:gd fmla="*/ 36512 w 18" name="T10"/>
                <a:gd fmla="*/ 22452 h 14" name="T11"/>
                <a:gd fmla="*/ 36512 w 18" name="T12"/>
                <a:gd fmla="*/ 24493 h 14" name="T13"/>
                <a:gd fmla="*/ 34484 w 18" name="T14"/>
                <a:gd fmla="*/ 26534 h 14" name="T15"/>
                <a:gd fmla="*/ 32455 w 18" name="T16"/>
                <a:gd fmla="*/ 26534 h 14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4" w="18">
                  <a:moveTo>
                    <a:pt x="16" y="1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2"/>
                    <a:pt x="18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4"/>
                    <a:pt x="16" y="14"/>
                    <a:pt x="16" y="13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08" name="Freeform 653"/>
            <p:cNvSpPr/>
            <p:nvPr/>
          </p:nvSpPr>
          <p:spPr bwMode="auto">
            <a:xfrm>
              <a:off x="11731625" y="4579706"/>
              <a:ext cx="46037" cy="63500"/>
            </a:xfrm>
            <a:custGeom>
              <a:gdLst>
                <a:gd fmla="*/ 12010 w 23" name="T0"/>
                <a:gd fmla="*/ 51594 h 32" name="T1"/>
                <a:gd fmla="*/ 44035 w 23" name="T2"/>
                <a:gd fmla="*/ 3969 h 32" name="T3"/>
                <a:gd fmla="*/ 44035 w 23" name="T4"/>
                <a:gd fmla="*/ 0 h 32" name="T5"/>
                <a:gd fmla="*/ 42034 w 23" name="T6"/>
                <a:gd fmla="*/ 3969 h 32" name="T7"/>
                <a:gd fmla="*/ 2002 w 23" name="T8"/>
                <a:gd fmla="*/ 57547 h 32" name="T9"/>
                <a:gd fmla="*/ 2002 w 23" name="T10"/>
                <a:gd fmla="*/ 63500 h 32" name="T11"/>
                <a:gd fmla="*/ 2002 w 23" name="T12"/>
                <a:gd fmla="*/ 63500 h 32" name="T13"/>
                <a:gd fmla="*/ 2002 w 23" name="T14"/>
                <a:gd fmla="*/ 63500 h 32" name="T15"/>
                <a:gd fmla="*/ 2002 w 23" name="T16"/>
                <a:gd fmla="*/ 63500 h 32" name="T17"/>
                <a:gd fmla="*/ 6005 w 23" name="T18"/>
                <a:gd fmla="*/ 61516 h 32" name="T19"/>
                <a:gd fmla="*/ 10008 w 23" name="T20"/>
                <a:gd fmla="*/ 55563 h 32" name="T21"/>
                <a:gd fmla="*/ 12010 w 23" name="T22"/>
                <a:gd fmla="*/ 51594 h 32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b" l="0" r="r" t="0"/>
              <a:pathLst>
                <a:path h="32" w="23">
                  <a:moveTo>
                    <a:pt x="6" y="26"/>
                  </a:moveTo>
                  <a:cubicBezTo>
                    <a:pt x="22" y="2"/>
                    <a:pt x="22" y="2"/>
                    <a:pt x="22" y="2"/>
                  </a:cubicBezTo>
                  <a:cubicBezTo>
                    <a:pt x="23" y="2"/>
                    <a:pt x="23" y="1"/>
                    <a:pt x="22" y="0"/>
                  </a:cubicBezTo>
                  <a:cubicBezTo>
                    <a:pt x="22" y="0"/>
                    <a:pt x="21" y="1"/>
                    <a:pt x="21" y="2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0"/>
                    <a:pt x="0" y="31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2"/>
                    <a:pt x="3" y="32"/>
                    <a:pt x="3" y="31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7"/>
                    <a:pt x="6" y="26"/>
                    <a:pt x="6" y="26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09" name="Freeform 654"/>
            <p:cNvSpPr/>
            <p:nvPr/>
          </p:nvSpPr>
          <p:spPr bwMode="auto">
            <a:xfrm>
              <a:off x="11625263" y="4790844"/>
              <a:ext cx="20637" cy="22225"/>
            </a:xfrm>
            <a:custGeom>
              <a:gdLst>
                <a:gd fmla="*/ 13133 w 11" name="T0"/>
                <a:gd fmla="*/ 6061 h 11" name="T1"/>
                <a:gd fmla="*/ 3752 w 11" name="T2"/>
                <a:gd fmla="*/ 0 h 11" name="T3"/>
                <a:gd fmla="*/ 0 w 11" name="T4"/>
                <a:gd fmla="*/ 18184 h 11" name="T5"/>
                <a:gd fmla="*/ 3752 w 11" name="T6"/>
                <a:gd fmla="*/ 20205 h 11" name="T7"/>
                <a:gd fmla="*/ 7504 w 11" name="T8"/>
                <a:gd fmla="*/ 22225 h 11" name="T9"/>
                <a:gd fmla="*/ 20637 w 11" name="T10"/>
                <a:gd fmla="*/ 12123 h 11" name="T11"/>
                <a:gd fmla="*/ 13133 w 11" name="T12"/>
                <a:gd fmla="*/ 6061 h 11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1" w="11">
                  <a:moveTo>
                    <a:pt x="7" y="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6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9"/>
                    <a:pt x="11" y="6"/>
                    <a:pt x="11" y="6"/>
                  </a:cubicBezTo>
                  <a:lnTo>
                    <a:pt x="7" y="3"/>
                  </a:lnTo>
                  <a:close/>
                </a:path>
              </a:pathLst>
            </a:custGeom>
            <a:solidFill>
              <a:srgbClr val="434D6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10" name="Freeform 655"/>
            <p:cNvSpPr/>
            <p:nvPr/>
          </p:nvSpPr>
          <p:spPr bwMode="auto">
            <a:xfrm>
              <a:off x="11618913" y="4808306"/>
              <a:ext cx="11112" cy="14288"/>
            </a:xfrm>
            <a:custGeom>
              <a:gdLst>
                <a:gd fmla="*/ 9525 w 7" name="T0"/>
                <a:gd fmla="*/ 3175 h 9" name="T1"/>
                <a:gd fmla="*/ 6350 w 7" name="T2"/>
                <a:gd fmla="*/ 0 h 9" name="T3"/>
                <a:gd fmla="*/ 0 w 7" name="T4"/>
                <a:gd fmla="*/ 12700 h 9" name="T5"/>
                <a:gd fmla="*/ 1587 w 7" name="T6"/>
                <a:gd fmla="*/ 14288 h 9" name="T7"/>
                <a:gd fmla="*/ 1587 w 7" name="T8"/>
                <a:gd fmla="*/ 14288 h 9" name="T9"/>
                <a:gd fmla="*/ 11112 w 7" name="T10"/>
                <a:gd fmla="*/ 4763 h 9" name="T11"/>
                <a:gd fmla="*/ 9525 w 7" name="T12"/>
                <a:gd fmla="*/ 3175 h 9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9" w="7">
                  <a:moveTo>
                    <a:pt x="6" y="2"/>
                  </a:moveTo>
                  <a:lnTo>
                    <a:pt x="4" y="0"/>
                  </a:lnTo>
                  <a:lnTo>
                    <a:pt x="0" y="8"/>
                  </a:lnTo>
                  <a:lnTo>
                    <a:pt x="1" y="9"/>
                  </a:lnTo>
                  <a:lnTo>
                    <a:pt x="7" y="3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1D21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11" name="Freeform 656"/>
            <p:cNvSpPr/>
            <p:nvPr/>
          </p:nvSpPr>
          <p:spPr bwMode="auto">
            <a:xfrm>
              <a:off x="11731625" y="4628919"/>
              <a:ext cx="14287" cy="15875"/>
            </a:xfrm>
            <a:custGeom>
              <a:gdLst>
                <a:gd fmla="*/ 4082 w 7" name="T0"/>
                <a:gd fmla="*/ 15875 h 8" name="T1"/>
                <a:gd fmla="*/ 2041 w 7" name="T2"/>
                <a:gd fmla="*/ 13891 h 8" name="T3"/>
                <a:gd fmla="*/ 2041 w 7" name="T4"/>
                <a:gd fmla="*/ 9922 h 8" name="T5"/>
                <a:gd fmla="*/ 8164 w 7" name="T6"/>
                <a:gd fmla="*/ 1984 h 8" name="T7"/>
                <a:gd fmla="*/ 10205 w 7" name="T8"/>
                <a:gd fmla="*/ 0 h 8" name="T9"/>
                <a:gd fmla="*/ 14287 w 7" name="T10"/>
                <a:gd fmla="*/ 1984 h 8" name="T11"/>
                <a:gd fmla="*/ 14287 w 7" name="T12"/>
                <a:gd fmla="*/ 5953 h 8" name="T13"/>
                <a:gd fmla="*/ 8164 w 7" name="T14"/>
                <a:gd fmla="*/ 13891 h 8" name="T15"/>
                <a:gd fmla="*/ 4082 w 7" name="T16"/>
                <a:gd fmla="*/ 15875 h 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8" w="7">
                  <a:moveTo>
                    <a:pt x="2" y="8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0" y="6"/>
                    <a:pt x="1" y="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3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8"/>
                    <a:pt x="3" y="8"/>
                    <a:pt x="2" y="8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12" name="Freeform 657"/>
            <p:cNvSpPr/>
            <p:nvPr/>
          </p:nvSpPr>
          <p:spPr bwMode="auto">
            <a:xfrm>
              <a:off x="9429750" y="4730519"/>
              <a:ext cx="42862" cy="39688"/>
            </a:xfrm>
            <a:custGeom>
              <a:gdLst>
                <a:gd fmla="*/ 32657 w 21" name="T0"/>
                <a:gd fmla="*/ 3969 h 20" name="T1"/>
                <a:gd fmla="*/ 40821 w 21" name="T2"/>
                <a:gd fmla="*/ 11906 h 20" name="T3"/>
                <a:gd fmla="*/ 38780 w 21" name="T4"/>
                <a:gd fmla="*/ 23813 h 20" name="T5"/>
                <a:gd fmla="*/ 20410 w 21" name="T6"/>
                <a:gd fmla="*/ 35719 h 20" name="T7"/>
                <a:gd fmla="*/ 10205 w 21" name="T8"/>
                <a:gd fmla="*/ 35719 h 20" name="T9"/>
                <a:gd fmla="*/ 2041 w 21" name="T10"/>
                <a:gd fmla="*/ 25797 h 20" name="T11"/>
                <a:gd fmla="*/ 4082 w 21" name="T12"/>
                <a:gd fmla="*/ 15875 h 20" name="T13"/>
                <a:gd fmla="*/ 22452 w 21" name="T14"/>
                <a:gd fmla="*/ 1984 h 20" name="T15"/>
                <a:gd fmla="*/ 32657 w 21" name="T16"/>
                <a:gd fmla="*/ 3969 h 2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0" w="21">
                  <a:moveTo>
                    <a:pt x="16" y="2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21" y="8"/>
                    <a:pt x="21" y="10"/>
                    <a:pt x="19" y="12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20"/>
                    <a:pt x="6" y="20"/>
                    <a:pt x="5" y="18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9"/>
                    <a:pt x="2" y="8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5" y="0"/>
                    <a:pt x="16" y="2"/>
                  </a:cubicBezTo>
                  <a:close/>
                </a:path>
              </a:pathLst>
            </a:custGeom>
            <a:solidFill>
              <a:srgbClr val="5A668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13" name="Freeform 658"/>
            <p:cNvSpPr/>
            <p:nvPr/>
          </p:nvSpPr>
          <p:spPr bwMode="auto">
            <a:xfrm>
              <a:off x="9266238" y="4736869"/>
              <a:ext cx="195262" cy="161925"/>
            </a:xfrm>
            <a:custGeom>
              <a:gdLst>
                <a:gd fmla="*/ 183307 w 98" name="T0"/>
                <a:gd fmla="*/ 5997 h 81" name="T1"/>
                <a:gd fmla="*/ 191277 w 98" name="T2"/>
                <a:gd fmla="*/ 15993 h 81" name="T3"/>
                <a:gd fmla="*/ 189285 w 98" name="T4"/>
                <a:gd fmla="*/ 31985 h 81" name="T5"/>
                <a:gd fmla="*/ 25902 w 98" name="T6"/>
                <a:gd fmla="*/ 159926 h 81" name="T7"/>
                <a:gd fmla="*/ 11955 w 98" name="T8"/>
                <a:gd fmla="*/ 157927 h 81" name="T9"/>
                <a:gd fmla="*/ 1992 w 98" name="T10"/>
                <a:gd fmla="*/ 145932 h 81" name="T11"/>
                <a:gd fmla="*/ 3985 w 98" name="T12"/>
                <a:gd fmla="*/ 131939 h 81" name="T13"/>
                <a:gd fmla="*/ 169360 w 98" name="T14"/>
                <a:gd fmla="*/ 3998 h 81" name="T15"/>
                <a:gd fmla="*/ 183307 w 98" name="T16"/>
                <a:gd fmla="*/ 5997 h 81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81" w="98">
                  <a:moveTo>
                    <a:pt x="92" y="3"/>
                  </a:moveTo>
                  <a:cubicBezTo>
                    <a:pt x="96" y="8"/>
                    <a:pt x="96" y="8"/>
                    <a:pt x="96" y="8"/>
                  </a:cubicBezTo>
                  <a:cubicBezTo>
                    <a:pt x="98" y="11"/>
                    <a:pt x="97" y="14"/>
                    <a:pt x="95" y="16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1" y="81"/>
                    <a:pt x="7" y="81"/>
                    <a:pt x="6" y="79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71"/>
                    <a:pt x="0" y="68"/>
                    <a:pt x="2" y="66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7" y="0"/>
                    <a:pt x="90" y="1"/>
                    <a:pt x="92" y="3"/>
                  </a:cubicBezTo>
                  <a:close/>
                </a:path>
              </a:pathLst>
            </a:custGeom>
            <a:solidFill>
              <a:srgbClr val="434D6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14" name="Freeform 659"/>
            <p:cNvSpPr/>
            <p:nvPr/>
          </p:nvSpPr>
          <p:spPr bwMode="auto">
            <a:xfrm>
              <a:off x="9326563" y="4819419"/>
              <a:ext cx="28575" cy="34925"/>
            </a:xfrm>
            <a:custGeom>
              <a:gdLst>
                <a:gd fmla="*/ 6123 w 14" name="T0"/>
                <a:gd fmla="*/ 1940 h 18" name="T1"/>
                <a:gd fmla="*/ 28575 w 14" name="T2"/>
                <a:gd fmla="*/ 29104 h 18" name="T3"/>
                <a:gd fmla="*/ 28575 w 14" name="T4"/>
                <a:gd fmla="*/ 32985 h 18" name="T5"/>
                <a:gd fmla="*/ 26534 w 14" name="T6"/>
                <a:gd fmla="*/ 34925 h 18" name="T7"/>
                <a:gd fmla="*/ 24493 w 14" name="T8"/>
                <a:gd fmla="*/ 32985 h 18" name="T9"/>
                <a:gd fmla="*/ 0 w 14" name="T10"/>
                <a:gd fmla="*/ 5821 h 18" name="T11"/>
                <a:gd fmla="*/ 0 w 14" name="T12"/>
                <a:gd fmla="*/ 1940 h 18" name="T13"/>
                <a:gd fmla="*/ 2041 w 14" name="T14"/>
                <a:gd fmla="*/ 0 h 18" name="T15"/>
                <a:gd fmla="*/ 6123 w 14" name="T16"/>
                <a:gd fmla="*/ 1940 h 1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8" w="14">
                  <a:moveTo>
                    <a:pt x="3" y="1"/>
                  </a:moveTo>
                  <a:cubicBezTo>
                    <a:pt x="14" y="15"/>
                    <a:pt x="14" y="15"/>
                    <a:pt x="14" y="15"/>
                  </a:cubicBezTo>
                  <a:cubicBezTo>
                    <a:pt x="14" y="16"/>
                    <a:pt x="14" y="16"/>
                    <a:pt x="14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15" name="Freeform 660"/>
            <p:cNvSpPr/>
            <p:nvPr/>
          </p:nvSpPr>
          <p:spPr bwMode="auto">
            <a:xfrm>
              <a:off x="9229725" y="4822594"/>
              <a:ext cx="120650" cy="106363"/>
            </a:xfrm>
            <a:custGeom>
              <a:gdLst>
                <a:gd fmla="*/ 23734 w 61" name="T0"/>
                <a:gd fmla="*/ 58199 h 53" name="T1"/>
                <a:gd fmla="*/ 5934 w 61" name="T2"/>
                <a:gd fmla="*/ 96329 h 53" name="T3"/>
                <a:gd fmla="*/ 47469 w 61" name="T4"/>
                <a:gd fmla="*/ 88301 h 53" name="T5"/>
                <a:gd fmla="*/ 120650 w 61" name="T6"/>
                <a:gd fmla="*/ 32110 h 53" name="T7"/>
                <a:gd fmla="*/ 96916 w 61" name="T8"/>
                <a:gd fmla="*/ 0 h 53" name="T9"/>
                <a:gd fmla="*/ 23734 w 61" name="T10"/>
                <a:gd fmla="*/ 58199 h 53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52" w="61">
                  <a:moveTo>
                    <a:pt x="12" y="29"/>
                  </a:moveTo>
                  <a:cubicBezTo>
                    <a:pt x="1" y="37"/>
                    <a:pt x="0" y="44"/>
                    <a:pt x="3" y="48"/>
                  </a:cubicBezTo>
                  <a:cubicBezTo>
                    <a:pt x="6" y="52"/>
                    <a:pt x="13" y="53"/>
                    <a:pt x="24" y="44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12" y="29"/>
                    <a:pt x="12" y="29"/>
                    <a:pt x="12" y="29"/>
                  </a:cubicBez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16" name="Freeform 661"/>
            <p:cNvSpPr/>
            <p:nvPr/>
          </p:nvSpPr>
          <p:spPr bwMode="auto">
            <a:xfrm>
              <a:off x="9250363" y="4876569"/>
              <a:ext cx="30162" cy="36513"/>
            </a:xfrm>
            <a:custGeom>
              <a:gdLst>
                <a:gd fmla="*/ 6032 w 15" name="T0"/>
                <a:gd fmla="*/ 2029 h 18" name="T1"/>
                <a:gd fmla="*/ 30162 w 15" name="T2"/>
                <a:gd fmla="*/ 32456 h 18" name="T3"/>
                <a:gd fmla="*/ 28151 w 15" name="T4"/>
                <a:gd fmla="*/ 34485 h 18" name="T5"/>
                <a:gd fmla="*/ 26140 w 15" name="T6"/>
                <a:gd fmla="*/ 36513 h 18" name="T7"/>
                <a:gd fmla="*/ 24130 w 15" name="T8"/>
                <a:gd fmla="*/ 36513 h 18" name="T9"/>
                <a:gd fmla="*/ 2011 w 15" name="T10"/>
                <a:gd fmla="*/ 6086 h 18" name="T11"/>
                <a:gd fmla="*/ 2011 w 15" name="T12"/>
                <a:gd fmla="*/ 2029 h 18" name="T13"/>
                <a:gd fmla="*/ 4022 w 15" name="T14"/>
                <a:gd fmla="*/ 2029 h 18" name="T15"/>
                <a:gd fmla="*/ 6032 w 15" name="T16"/>
                <a:gd fmla="*/ 2029 h 1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8" w="15">
                  <a:moveTo>
                    <a:pt x="3" y="1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7"/>
                    <a:pt x="14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2" y="18"/>
                    <a:pt x="12" y="1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17" name="Freeform 662"/>
            <p:cNvSpPr/>
            <p:nvPr/>
          </p:nvSpPr>
          <p:spPr bwMode="auto">
            <a:xfrm>
              <a:off x="9269413" y="4854344"/>
              <a:ext cx="58737" cy="50800"/>
            </a:xfrm>
            <a:custGeom>
              <a:gdLst>
                <a:gd fmla="*/ 45032 w 30" name="T0"/>
                <a:gd fmla="*/ 10160 h 25" name="T1"/>
                <a:gd fmla="*/ 1958 w 30" name="T2"/>
                <a:gd fmla="*/ 44704 h 25" name="T3"/>
                <a:gd fmla="*/ 0 w 30" name="T4"/>
                <a:gd fmla="*/ 48768 h 25" name="T5"/>
                <a:gd fmla="*/ 3916 w 30" name="T6"/>
                <a:gd fmla="*/ 48768 h 25" name="T7"/>
                <a:gd fmla="*/ 56779 w 30" name="T8"/>
                <a:gd fmla="*/ 6096 h 25" name="T9"/>
                <a:gd fmla="*/ 58737 w 30" name="T10"/>
                <a:gd fmla="*/ 2032 h 25" name="T11"/>
                <a:gd fmla="*/ 58737 w 30" name="T12"/>
                <a:gd fmla="*/ 2032 h 25" name="T13"/>
                <a:gd fmla="*/ 58737 w 30" name="T14"/>
                <a:gd fmla="*/ 2032 h 25" name="T15"/>
                <a:gd fmla="*/ 56779 w 30" name="T16"/>
                <a:gd fmla="*/ 0 h 25" name="T17"/>
                <a:gd fmla="*/ 52863 w 30" name="T18"/>
                <a:gd fmla="*/ 2032 h 25" name="T19"/>
                <a:gd fmla="*/ 48948 w 30" name="T20"/>
                <a:gd fmla="*/ 6096 h 25" name="T21"/>
                <a:gd fmla="*/ 45032 w 30" name="T22"/>
                <a:gd fmla="*/ 10160 h 25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b" l="0" r="r" t="0"/>
              <a:pathLst>
                <a:path h="25" w="30">
                  <a:moveTo>
                    <a:pt x="23" y="5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25"/>
                    <a:pt x="1" y="24"/>
                    <a:pt x="2" y="24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2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8" y="0"/>
                    <a:pt x="27" y="1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4"/>
                    <a:pt x="23" y="5"/>
                    <a:pt x="23" y="5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18" name="Freeform 663"/>
            <p:cNvSpPr/>
            <p:nvPr/>
          </p:nvSpPr>
          <p:spPr bwMode="auto">
            <a:xfrm>
              <a:off x="9459913" y="4725756"/>
              <a:ext cx="22225" cy="20638"/>
            </a:xfrm>
            <a:custGeom>
              <a:gdLst>
                <a:gd fmla="*/ 6061 w 11" name="T0"/>
                <a:gd fmla="*/ 13133 h 11" name="T1"/>
                <a:gd fmla="*/ 12123 w 11" name="T2"/>
                <a:gd fmla="*/ 20638 h 11" name="T3"/>
                <a:gd fmla="*/ 22225 w 11" name="T4"/>
                <a:gd fmla="*/ 5629 h 11" name="T5"/>
                <a:gd fmla="*/ 20205 w 11" name="T6"/>
                <a:gd fmla="*/ 3752 h 11" name="T7"/>
                <a:gd fmla="*/ 18184 w 11" name="T8"/>
                <a:gd fmla="*/ 0 h 11" name="T9"/>
                <a:gd fmla="*/ 0 w 11" name="T10"/>
                <a:gd fmla="*/ 5629 h 11" name="T11"/>
                <a:gd fmla="*/ 6061 w 11" name="T12"/>
                <a:gd fmla="*/ 13133 h 11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1" w="11">
                  <a:moveTo>
                    <a:pt x="3" y="7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9" y="5"/>
                    <a:pt x="11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2"/>
                    <a:pt x="0" y="3"/>
                    <a:pt x="0" y="3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434D6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19" name="Freeform 664"/>
            <p:cNvSpPr/>
            <p:nvPr/>
          </p:nvSpPr>
          <p:spPr bwMode="auto">
            <a:xfrm>
              <a:off x="9477375" y="4717819"/>
              <a:ext cx="14287" cy="12700"/>
            </a:xfrm>
            <a:custGeom>
              <a:gdLst>
                <a:gd fmla="*/ 3175 w 9" name="T0"/>
                <a:gd fmla="*/ 11113 h 8" name="T1"/>
                <a:gd fmla="*/ 4762 w 9" name="T2"/>
                <a:gd fmla="*/ 12700 h 8" name="T3"/>
                <a:gd fmla="*/ 14287 w 9" name="T4"/>
                <a:gd fmla="*/ 3175 h 8" name="T5"/>
                <a:gd fmla="*/ 14287 w 9" name="T6"/>
                <a:gd fmla="*/ 1588 h 8" name="T7"/>
                <a:gd fmla="*/ 12700 w 9" name="T8"/>
                <a:gd fmla="*/ 0 h 8" name="T9"/>
                <a:gd fmla="*/ 0 w 9" name="T10"/>
                <a:gd fmla="*/ 7938 h 8" name="T11"/>
                <a:gd fmla="*/ 3175 w 9" name="T12"/>
                <a:gd fmla="*/ 11113 h 8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8" w="9">
                  <a:moveTo>
                    <a:pt x="2" y="7"/>
                  </a:moveTo>
                  <a:lnTo>
                    <a:pt x="3" y="8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0"/>
                  </a:lnTo>
                  <a:lnTo>
                    <a:pt x="0" y="5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1D21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20" name="Freeform 665"/>
            <p:cNvSpPr/>
            <p:nvPr/>
          </p:nvSpPr>
          <p:spPr bwMode="auto">
            <a:xfrm>
              <a:off x="9313863" y="4852756"/>
              <a:ext cx="14287" cy="14288"/>
            </a:xfrm>
            <a:custGeom>
              <a:gdLst>
                <a:gd fmla="*/ 12246 w 7" name="T0"/>
                <a:gd fmla="*/ 2041 h 7" name="T1"/>
                <a:gd fmla="*/ 14287 w 7" name="T2"/>
                <a:gd fmla="*/ 4082 h 7" name="T3"/>
                <a:gd fmla="*/ 14287 w 7" name="T4"/>
                <a:gd fmla="*/ 6123 h 7" name="T5"/>
                <a:gd fmla="*/ 4082 w 7" name="T6"/>
                <a:gd fmla="*/ 14288 h 7" name="T7"/>
                <a:gd fmla="*/ 2041 w 7" name="T8"/>
                <a:gd fmla="*/ 12247 h 7" name="T9"/>
                <a:gd fmla="*/ 0 w 7" name="T10"/>
                <a:gd fmla="*/ 10206 h 7" name="T11"/>
                <a:gd fmla="*/ 0 w 7" name="T12"/>
                <a:gd fmla="*/ 8165 h 7" name="T13"/>
                <a:gd fmla="*/ 8164 w 7" name="T14"/>
                <a:gd fmla="*/ 2041 h 7" name="T15"/>
                <a:gd fmla="*/ 12246 w 7" name="T16"/>
                <a:gd fmla="*/ 2041 h 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7" w="7">
                  <a:moveTo>
                    <a:pt x="6" y="1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7"/>
                    <a:pt x="1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6" y="0"/>
                    <a:pt x="6" y="1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21" name="Freeform 666"/>
            <p:cNvSpPr/>
            <p:nvPr/>
          </p:nvSpPr>
          <p:spPr bwMode="auto">
            <a:xfrm>
              <a:off x="6907213" y="4093931"/>
              <a:ext cx="420687" cy="431800"/>
            </a:xfrm>
            <a:custGeom>
              <a:gdLst>
                <a:gd fmla="*/ 404737 w 211" name="T0"/>
                <a:gd fmla="*/ 298479 h 217" name="T1"/>
                <a:gd fmla="*/ 183428 w 211" name="T2"/>
                <a:gd fmla="*/ 425830 h 217" name="T3"/>
                <a:gd fmla="*/ 151527 w 211" name="T4"/>
                <a:gd fmla="*/ 415881 h 217" name="T5"/>
                <a:gd fmla="*/ 5981 w 211" name="T6"/>
                <a:gd fmla="*/ 165159 h 217" name="T7"/>
                <a:gd fmla="*/ 13956 w 211" name="T8"/>
                <a:gd fmla="*/ 133321 h 217" name="T9"/>
                <a:gd fmla="*/ 237259 w 211" name="T10"/>
                <a:gd fmla="*/ 5970 h 217" name="T11"/>
                <a:gd fmla="*/ 269160 w 211" name="T12"/>
                <a:gd fmla="*/ 13929 h 217" name="T13"/>
                <a:gd fmla="*/ 414706 w 211" name="T14"/>
                <a:gd fmla="*/ 266641 h 217" name="T15"/>
                <a:gd fmla="*/ 404737 w 211" name="T16"/>
                <a:gd fmla="*/ 298479 h 21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16" w="211">
                  <a:moveTo>
                    <a:pt x="203" y="150"/>
                  </a:moveTo>
                  <a:cubicBezTo>
                    <a:pt x="92" y="214"/>
                    <a:pt x="92" y="214"/>
                    <a:pt x="92" y="214"/>
                  </a:cubicBezTo>
                  <a:cubicBezTo>
                    <a:pt x="86" y="217"/>
                    <a:pt x="79" y="215"/>
                    <a:pt x="76" y="209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0" y="78"/>
                    <a:pt x="2" y="70"/>
                    <a:pt x="7" y="67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25" y="0"/>
                    <a:pt x="132" y="2"/>
                    <a:pt x="135" y="7"/>
                  </a:cubicBezTo>
                  <a:cubicBezTo>
                    <a:pt x="208" y="134"/>
                    <a:pt x="208" y="134"/>
                    <a:pt x="208" y="134"/>
                  </a:cubicBezTo>
                  <a:cubicBezTo>
                    <a:pt x="211" y="139"/>
                    <a:pt x="209" y="146"/>
                    <a:pt x="203" y="150"/>
                  </a:cubicBez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22" name="Freeform 667"/>
            <p:cNvSpPr/>
            <p:nvPr/>
          </p:nvSpPr>
          <p:spPr bwMode="auto">
            <a:xfrm>
              <a:off x="6937375" y="4125681"/>
              <a:ext cx="236537" cy="161925"/>
            </a:xfrm>
            <a:custGeom>
              <a:gdLst>
                <a:gd fmla="*/ 236537 w 149" name="T0"/>
                <a:gd fmla="*/ 38100 h 102" name="T1"/>
                <a:gd fmla="*/ 22225 w 149" name="T2"/>
                <a:gd fmla="*/ 161925 h 102" name="T3"/>
                <a:gd fmla="*/ 0 w 149" name="T4"/>
                <a:gd fmla="*/ 123825 h 102" name="T5"/>
                <a:gd fmla="*/ 212725 w 149" name="T6"/>
                <a:gd fmla="*/ 0 h 102" name="T7"/>
                <a:gd fmla="*/ 236537 w 149" name="T8"/>
                <a:gd fmla="*/ 38100 h 10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02" w="149">
                  <a:moveTo>
                    <a:pt x="149" y="24"/>
                  </a:moveTo>
                  <a:lnTo>
                    <a:pt x="14" y="102"/>
                  </a:lnTo>
                  <a:lnTo>
                    <a:pt x="0" y="78"/>
                  </a:lnTo>
                  <a:lnTo>
                    <a:pt x="134" y="0"/>
                  </a:lnTo>
                  <a:lnTo>
                    <a:pt x="149" y="24"/>
                  </a:lnTo>
                  <a:close/>
                </a:path>
              </a:pathLst>
            </a:custGeom>
            <a:solidFill>
              <a:srgbClr val="F9DB9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23" name="Freeform 668"/>
            <p:cNvSpPr/>
            <p:nvPr/>
          </p:nvSpPr>
          <p:spPr bwMode="auto">
            <a:xfrm>
              <a:off x="6959600" y="4225694"/>
              <a:ext cx="34925" cy="23813"/>
            </a:xfrm>
            <a:custGeom>
              <a:gdLst>
                <a:gd fmla="*/ 34925 w 22" name="T0"/>
                <a:gd fmla="*/ 4763 h 15" name="T1"/>
                <a:gd fmla="*/ 1588 w 22" name="T2"/>
                <a:gd fmla="*/ 23813 h 15" name="T3"/>
                <a:gd fmla="*/ 0 w 22" name="T4"/>
                <a:gd fmla="*/ 19050 h 15" name="T5"/>
                <a:gd fmla="*/ 31750 w 22" name="T6"/>
                <a:gd fmla="*/ 0 h 15" name="T7"/>
                <a:gd fmla="*/ 34925 w 22" name="T8"/>
                <a:gd fmla="*/ 4763 h 1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5" w="22">
                  <a:moveTo>
                    <a:pt x="22" y="3"/>
                  </a:moveTo>
                  <a:lnTo>
                    <a:pt x="1" y="15"/>
                  </a:lnTo>
                  <a:lnTo>
                    <a:pt x="0" y="12"/>
                  </a:lnTo>
                  <a:lnTo>
                    <a:pt x="20" y="0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24" name="Freeform 669"/>
            <p:cNvSpPr/>
            <p:nvPr/>
          </p:nvSpPr>
          <p:spPr bwMode="auto">
            <a:xfrm>
              <a:off x="6986588" y="4228869"/>
              <a:ext cx="20637" cy="25400"/>
            </a:xfrm>
            <a:custGeom>
              <a:gdLst>
                <a:gd fmla="*/ 0 w 13" name="T0"/>
                <a:gd fmla="*/ 4763 h 16" name="T1"/>
                <a:gd fmla="*/ 6350 w 13" name="T2"/>
                <a:gd fmla="*/ 0 h 16" name="T3"/>
                <a:gd fmla="*/ 20637 w 13" name="T4"/>
                <a:gd fmla="*/ 22225 h 16" name="T5"/>
                <a:gd fmla="*/ 12700 w 13" name="T6"/>
                <a:gd fmla="*/ 25400 h 16" name="T7"/>
                <a:gd fmla="*/ 0 w 13" name="T8"/>
                <a:gd fmla="*/ 4763 h 1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6" w="13">
                  <a:moveTo>
                    <a:pt x="0" y="3"/>
                  </a:moveTo>
                  <a:lnTo>
                    <a:pt x="4" y="0"/>
                  </a:lnTo>
                  <a:lnTo>
                    <a:pt x="13" y="14"/>
                  </a:lnTo>
                  <a:lnTo>
                    <a:pt x="8" y="1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25" name="Freeform 670"/>
            <p:cNvSpPr/>
            <p:nvPr/>
          </p:nvSpPr>
          <p:spPr bwMode="auto">
            <a:xfrm>
              <a:off x="7018338" y="4209819"/>
              <a:ext cx="14287" cy="12700"/>
            </a:xfrm>
            <a:custGeom>
              <a:gdLst>
                <a:gd fmla="*/ 14287 w 9" name="T0"/>
                <a:gd fmla="*/ 9525 h 8" name="T1"/>
                <a:gd fmla="*/ 6350 w 9" name="T2"/>
                <a:gd fmla="*/ 12700 h 8" name="T3"/>
                <a:gd fmla="*/ 0 w 9" name="T4"/>
                <a:gd fmla="*/ 3175 h 8" name="T5"/>
                <a:gd fmla="*/ 7937 w 9" name="T6"/>
                <a:gd fmla="*/ 0 h 8" name="T7"/>
                <a:gd fmla="*/ 14287 w 9" name="T8"/>
                <a:gd fmla="*/ 9525 h 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8" w="9">
                  <a:moveTo>
                    <a:pt x="9" y="6"/>
                  </a:moveTo>
                  <a:lnTo>
                    <a:pt x="4" y="8"/>
                  </a:lnTo>
                  <a:lnTo>
                    <a:pt x="0" y="2"/>
                  </a:lnTo>
                  <a:lnTo>
                    <a:pt x="5" y="0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26" name="Freeform 671"/>
            <p:cNvSpPr/>
            <p:nvPr/>
          </p:nvSpPr>
          <p:spPr bwMode="auto">
            <a:xfrm>
              <a:off x="7073900" y="4181244"/>
              <a:ext cx="23812" cy="25400"/>
            </a:xfrm>
            <a:custGeom>
              <a:gdLst>
                <a:gd fmla="*/ 23812 w 15" name="T0"/>
                <a:gd fmla="*/ 17463 h 16" name="T1"/>
                <a:gd fmla="*/ 12700 w 15" name="T2"/>
                <a:gd fmla="*/ 25400 h 16" name="T3"/>
                <a:gd fmla="*/ 0 w 15" name="T4"/>
                <a:gd fmla="*/ 6350 h 16" name="T5"/>
                <a:gd fmla="*/ 12700 w 15" name="T6"/>
                <a:gd fmla="*/ 0 h 16" name="T7"/>
                <a:gd fmla="*/ 23812 w 15" name="T8"/>
                <a:gd fmla="*/ 17463 h 1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6" w="15">
                  <a:moveTo>
                    <a:pt x="15" y="11"/>
                  </a:moveTo>
                  <a:lnTo>
                    <a:pt x="8" y="16"/>
                  </a:lnTo>
                  <a:lnTo>
                    <a:pt x="0" y="4"/>
                  </a:lnTo>
                  <a:lnTo>
                    <a:pt x="8" y="0"/>
                  </a:lnTo>
                  <a:lnTo>
                    <a:pt x="15" y="11"/>
                  </a:ln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27" name="Freeform 672"/>
            <p:cNvSpPr/>
            <p:nvPr/>
          </p:nvSpPr>
          <p:spPr bwMode="auto">
            <a:xfrm>
              <a:off x="7113588" y="4147906"/>
              <a:ext cx="19050" cy="15875"/>
            </a:xfrm>
            <a:custGeom>
              <a:gdLst>
                <a:gd fmla="*/ 19050 w 12" name="T0"/>
                <a:gd fmla="*/ 7938 h 10" name="T1"/>
                <a:gd fmla="*/ 4763 w 12" name="T2"/>
                <a:gd fmla="*/ 15875 h 10" name="T3"/>
                <a:gd fmla="*/ 0 w 12" name="T4"/>
                <a:gd fmla="*/ 7938 h 10" name="T5"/>
                <a:gd fmla="*/ 14288 w 12" name="T6"/>
                <a:gd fmla="*/ 0 h 10" name="T7"/>
                <a:gd fmla="*/ 19050 w 12" name="T8"/>
                <a:gd fmla="*/ 7938 h 1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0" w="12">
                  <a:moveTo>
                    <a:pt x="12" y="5"/>
                  </a:moveTo>
                  <a:lnTo>
                    <a:pt x="3" y="10"/>
                  </a:lnTo>
                  <a:lnTo>
                    <a:pt x="0" y="5"/>
                  </a:lnTo>
                  <a:lnTo>
                    <a:pt x="9" y="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28" name="Freeform 673"/>
            <p:cNvSpPr/>
            <p:nvPr/>
          </p:nvSpPr>
          <p:spPr bwMode="auto">
            <a:xfrm>
              <a:off x="7127875" y="4157431"/>
              <a:ext cx="22225" cy="17463"/>
            </a:xfrm>
            <a:custGeom>
              <a:gdLst>
                <a:gd fmla="*/ 22225 w 14" name="T0"/>
                <a:gd fmla="*/ 7938 h 11" name="T1"/>
                <a:gd fmla="*/ 4763 w 14" name="T2"/>
                <a:gd fmla="*/ 17463 h 11" name="T3"/>
                <a:gd fmla="*/ 0 w 14" name="T4"/>
                <a:gd fmla="*/ 9525 h 11" name="T5"/>
                <a:gd fmla="*/ 15875 w 14" name="T6"/>
                <a:gd fmla="*/ 0 h 11" name="T7"/>
                <a:gd fmla="*/ 22225 w 14" name="T8"/>
                <a:gd fmla="*/ 7938 h 1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1" w="14">
                  <a:moveTo>
                    <a:pt x="14" y="5"/>
                  </a:moveTo>
                  <a:lnTo>
                    <a:pt x="3" y="11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29" name="Freeform 674"/>
            <p:cNvSpPr/>
            <p:nvPr/>
          </p:nvSpPr>
          <p:spPr bwMode="auto">
            <a:xfrm>
              <a:off x="7032625" y="4211406"/>
              <a:ext cx="31750" cy="22225"/>
            </a:xfrm>
            <a:custGeom>
              <a:gdLst>
                <a:gd fmla="*/ 31750 w 20" name="T0"/>
                <a:gd fmla="*/ 3175 h 14" name="T1"/>
                <a:gd fmla="*/ 1588 w 20" name="T2"/>
                <a:gd fmla="*/ 22225 h 14" name="T3"/>
                <a:gd fmla="*/ 0 w 20" name="T4"/>
                <a:gd fmla="*/ 15875 h 14" name="T5"/>
                <a:gd fmla="*/ 30163 w 20" name="T6"/>
                <a:gd fmla="*/ 0 h 14" name="T7"/>
                <a:gd fmla="*/ 31750 w 20" name="T8"/>
                <a:gd fmla="*/ 3175 h 1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4" w="20">
                  <a:moveTo>
                    <a:pt x="20" y="2"/>
                  </a:moveTo>
                  <a:lnTo>
                    <a:pt x="1" y="14"/>
                  </a:lnTo>
                  <a:lnTo>
                    <a:pt x="0" y="10"/>
                  </a:lnTo>
                  <a:lnTo>
                    <a:pt x="19" y="0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30" name="Freeform 675"/>
            <p:cNvSpPr/>
            <p:nvPr/>
          </p:nvSpPr>
          <p:spPr bwMode="auto">
            <a:xfrm>
              <a:off x="6978650" y="4197119"/>
              <a:ext cx="304800" cy="287338"/>
            </a:xfrm>
            <a:custGeom>
              <a:gdLst>
                <a:gd fmla="*/ 294839 w 153" name="T0"/>
                <a:gd fmla="*/ 177591 h 144" name="T1"/>
                <a:gd fmla="*/ 111561 w 153" name="T2"/>
                <a:gd fmla="*/ 281352 h 144" name="T3"/>
                <a:gd fmla="*/ 85663 w 153" name="T4"/>
                <a:gd fmla="*/ 275366 h 144" name="T5"/>
                <a:gd fmla="*/ 5976 w 153" name="T6"/>
                <a:gd fmla="*/ 135687 h 144" name="T7"/>
                <a:gd fmla="*/ 11953 w 153" name="T8"/>
                <a:gd fmla="*/ 109747 h 144" name="T9"/>
                <a:gd fmla="*/ 195231 w 153" name="T10"/>
                <a:gd fmla="*/ 5986 h 144" name="T11"/>
                <a:gd fmla="*/ 221129 w 153" name="T12"/>
                <a:gd fmla="*/ 11972 h 144" name="T13"/>
                <a:gd fmla="*/ 300816 w 153" name="T14"/>
                <a:gd fmla="*/ 151651 h 144" name="T15"/>
                <a:gd fmla="*/ 294839 w 153" name="T16"/>
                <a:gd fmla="*/ 177591 h 144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44" w="153">
                  <a:moveTo>
                    <a:pt x="148" y="89"/>
                  </a:moveTo>
                  <a:cubicBezTo>
                    <a:pt x="56" y="141"/>
                    <a:pt x="56" y="141"/>
                    <a:pt x="56" y="141"/>
                  </a:cubicBezTo>
                  <a:cubicBezTo>
                    <a:pt x="51" y="144"/>
                    <a:pt x="46" y="143"/>
                    <a:pt x="43" y="13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0" y="64"/>
                    <a:pt x="2" y="58"/>
                    <a:pt x="6" y="55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103" y="0"/>
                    <a:pt x="108" y="2"/>
                    <a:pt x="111" y="6"/>
                  </a:cubicBezTo>
                  <a:cubicBezTo>
                    <a:pt x="151" y="76"/>
                    <a:pt x="151" y="76"/>
                    <a:pt x="151" y="76"/>
                  </a:cubicBezTo>
                  <a:cubicBezTo>
                    <a:pt x="153" y="81"/>
                    <a:pt x="152" y="86"/>
                    <a:pt x="148" y="89"/>
                  </a:cubicBezTo>
                  <a:close/>
                </a:path>
              </a:pathLst>
            </a:custGeom>
            <a:solidFill>
              <a:srgbClr val="333C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31" name="Freeform 676"/>
            <p:cNvSpPr/>
            <p:nvPr/>
          </p:nvSpPr>
          <p:spPr bwMode="auto">
            <a:xfrm>
              <a:off x="7061200" y="4273319"/>
              <a:ext cx="57150" cy="55563"/>
            </a:xfrm>
            <a:custGeom>
              <a:gdLst>
                <a:gd fmla="*/ 45326 w 29" name="T0"/>
                <a:gd fmla="*/ 41672 h 28" name="T1"/>
                <a:gd fmla="*/ 31531 w 29" name="T2"/>
                <a:gd fmla="*/ 49610 h 28" name="T3"/>
                <a:gd fmla="*/ 9853 w 29" name="T4"/>
                <a:gd fmla="*/ 43657 h 28" name="T5"/>
                <a:gd fmla="*/ 3941 w 29" name="T6"/>
                <a:gd fmla="*/ 35719 h 28" name="T7"/>
                <a:gd fmla="*/ 11824 w 29" name="T8"/>
                <a:gd fmla="*/ 11906 h 28" name="T9"/>
                <a:gd fmla="*/ 25619 w 29" name="T10"/>
                <a:gd fmla="*/ 3969 h 28" name="T11"/>
                <a:gd fmla="*/ 47297 w 29" name="T12"/>
                <a:gd fmla="*/ 11906 h 28" name="T13"/>
                <a:gd fmla="*/ 53209 w 29" name="T14"/>
                <a:gd fmla="*/ 17860 h 28" name="T15"/>
                <a:gd fmla="*/ 45326 w 29" name="T16"/>
                <a:gd fmla="*/ 41672 h 2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8" w="28">
                  <a:moveTo>
                    <a:pt x="23" y="21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2" y="28"/>
                    <a:pt x="7" y="26"/>
                    <a:pt x="5" y="2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4"/>
                    <a:pt x="2" y="9"/>
                    <a:pt x="6" y="6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7" y="0"/>
                    <a:pt x="22" y="1"/>
                    <a:pt x="24" y="6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9" y="14"/>
                    <a:pt x="28" y="19"/>
                    <a:pt x="23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32" name="Freeform 677"/>
            <p:cNvSpPr/>
            <p:nvPr/>
          </p:nvSpPr>
          <p:spPr bwMode="auto">
            <a:xfrm>
              <a:off x="7008813" y="4303481"/>
              <a:ext cx="57150" cy="52388"/>
            </a:xfrm>
            <a:custGeom>
              <a:gdLst>
                <a:gd fmla="*/ 47297 w 29" name="T0"/>
                <a:gd fmla="*/ 40746 h 27" name="T1"/>
                <a:gd fmla="*/ 33502 w 29" name="T2"/>
                <a:gd fmla="*/ 48507 h 27" name="T3"/>
                <a:gd fmla="*/ 9853 w 29" name="T4"/>
                <a:gd fmla="*/ 42687 h 27" name="T5"/>
                <a:gd fmla="*/ 5912 w 29" name="T6"/>
                <a:gd fmla="*/ 34925 h 27" name="T7"/>
                <a:gd fmla="*/ 11824 w 29" name="T8"/>
                <a:gd fmla="*/ 11642 h 27" name="T9"/>
                <a:gd fmla="*/ 25619 w 29" name="T10"/>
                <a:gd fmla="*/ 3881 h 27" name="T11"/>
                <a:gd fmla="*/ 49267 w 29" name="T12"/>
                <a:gd fmla="*/ 9701 h 27" name="T13"/>
                <a:gd fmla="*/ 53209 w 29" name="T14"/>
                <a:gd fmla="*/ 17463 h 27" name="T15"/>
                <a:gd fmla="*/ 47297 w 29" name="T16"/>
                <a:gd fmla="*/ 40746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28">
                  <a:moveTo>
                    <a:pt x="24" y="21"/>
                  </a:moveTo>
                  <a:cubicBezTo>
                    <a:pt x="17" y="25"/>
                    <a:pt x="17" y="25"/>
                    <a:pt x="17" y="25"/>
                  </a:cubicBezTo>
                  <a:cubicBezTo>
                    <a:pt x="13" y="27"/>
                    <a:pt x="7" y="26"/>
                    <a:pt x="5" y="22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0" y="14"/>
                    <a:pt x="2" y="9"/>
                    <a:pt x="6" y="6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7" y="0"/>
                    <a:pt x="22" y="1"/>
                    <a:pt x="25" y="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9" y="13"/>
                    <a:pt x="28" y="19"/>
                    <a:pt x="24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33" name="Freeform 678"/>
            <p:cNvSpPr/>
            <p:nvPr/>
          </p:nvSpPr>
          <p:spPr bwMode="auto">
            <a:xfrm>
              <a:off x="7112000" y="4243156"/>
              <a:ext cx="58737" cy="55563"/>
            </a:xfrm>
            <a:custGeom>
              <a:gdLst>
                <a:gd fmla="*/ 46585 w 29" name="T0"/>
                <a:gd fmla="*/ 41672 h 28" name="T1"/>
                <a:gd fmla="*/ 32407 w 29" name="T2"/>
                <a:gd fmla="*/ 49610 h 28" name="T3"/>
                <a:gd fmla="*/ 8102 w 29" name="T4"/>
                <a:gd fmla="*/ 43657 h 28" name="T5"/>
                <a:gd fmla="*/ 4051 w 29" name="T6"/>
                <a:gd fmla="*/ 35719 h 28" name="T7"/>
                <a:gd fmla="*/ 10127 w 29" name="T8"/>
                <a:gd fmla="*/ 13891 h 28" name="T9"/>
                <a:gd fmla="*/ 24305 w 29" name="T10"/>
                <a:gd fmla="*/ 5953 h 28" name="T11"/>
                <a:gd fmla="*/ 48610 w 29" name="T12"/>
                <a:gd fmla="*/ 11906 h 28" name="T13"/>
                <a:gd fmla="*/ 52661 w 29" name="T14"/>
                <a:gd fmla="*/ 19844 h 28" name="T15"/>
                <a:gd fmla="*/ 46585 w 29" name="T16"/>
                <a:gd fmla="*/ 41672 h 2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8" w="28">
                  <a:moveTo>
                    <a:pt x="23" y="21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2" y="28"/>
                    <a:pt x="7" y="26"/>
                    <a:pt x="4" y="2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4"/>
                    <a:pt x="1" y="9"/>
                    <a:pt x="5" y="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0"/>
                    <a:pt x="22" y="2"/>
                    <a:pt x="24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9" y="14"/>
                    <a:pt x="27" y="19"/>
                    <a:pt x="23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34" name="Freeform 679"/>
            <p:cNvSpPr/>
            <p:nvPr/>
          </p:nvSpPr>
          <p:spPr bwMode="auto">
            <a:xfrm>
              <a:off x="7086600" y="4319356"/>
              <a:ext cx="57150" cy="53975"/>
            </a:xfrm>
            <a:custGeom>
              <a:gdLst>
                <a:gd fmla="*/ 47297 w 29" name="T0"/>
                <a:gd fmla="*/ 41981 h 27" name="T1"/>
                <a:gd fmla="*/ 33502 w 29" name="T2"/>
                <a:gd fmla="*/ 49977 h 27" name="T3"/>
                <a:gd fmla="*/ 9853 w 29" name="T4"/>
                <a:gd fmla="*/ 43980 h 27" name="T5"/>
                <a:gd fmla="*/ 5912 w 29" name="T6"/>
                <a:gd fmla="*/ 35983 h 27" name="T7"/>
                <a:gd fmla="*/ 11824 w 29" name="T8"/>
                <a:gd fmla="*/ 11994 h 27" name="T9"/>
                <a:gd fmla="*/ 25619 w 29" name="T10"/>
                <a:gd fmla="*/ 3998 h 27" name="T11"/>
                <a:gd fmla="*/ 49267 w 29" name="T12"/>
                <a:gd fmla="*/ 9995 h 27" name="T13"/>
                <a:gd fmla="*/ 53209 w 29" name="T14"/>
                <a:gd fmla="*/ 17992 h 27" name="T15"/>
                <a:gd fmla="*/ 47297 w 29" name="T16"/>
                <a:gd fmla="*/ 41981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28">
                  <a:moveTo>
                    <a:pt x="24" y="21"/>
                  </a:moveTo>
                  <a:cubicBezTo>
                    <a:pt x="17" y="25"/>
                    <a:pt x="17" y="25"/>
                    <a:pt x="17" y="25"/>
                  </a:cubicBezTo>
                  <a:cubicBezTo>
                    <a:pt x="12" y="27"/>
                    <a:pt x="7" y="26"/>
                    <a:pt x="5" y="22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0" y="14"/>
                    <a:pt x="2" y="9"/>
                    <a:pt x="6" y="6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7" y="0"/>
                    <a:pt x="22" y="1"/>
                    <a:pt x="25" y="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9" y="13"/>
                    <a:pt x="28" y="19"/>
                    <a:pt x="24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35" name="Freeform 680"/>
            <p:cNvSpPr/>
            <p:nvPr/>
          </p:nvSpPr>
          <p:spPr bwMode="auto">
            <a:xfrm>
              <a:off x="7035800" y="4347931"/>
              <a:ext cx="57150" cy="53975"/>
            </a:xfrm>
            <a:custGeom>
              <a:gdLst>
                <a:gd fmla="*/ 46945 w 28" name="T0"/>
                <a:gd fmla="*/ 41981 h 27" name="T1"/>
                <a:gd fmla="*/ 32657 w 28" name="T2"/>
                <a:gd fmla="*/ 49977 h 27" name="T3"/>
                <a:gd fmla="*/ 8164 w 28" name="T4"/>
                <a:gd fmla="*/ 43980 h 27" name="T5"/>
                <a:gd fmla="*/ 4082 w 28" name="T6"/>
                <a:gd fmla="*/ 35983 h 27" name="T7"/>
                <a:gd fmla="*/ 10205 w 28" name="T8"/>
                <a:gd fmla="*/ 11994 h 27" name="T9"/>
                <a:gd fmla="*/ 24493 w 28" name="T10"/>
                <a:gd fmla="*/ 3998 h 27" name="T11"/>
                <a:gd fmla="*/ 48986 w 28" name="T12"/>
                <a:gd fmla="*/ 9995 h 27" name="T13"/>
                <a:gd fmla="*/ 53068 w 28" name="T14"/>
                <a:gd fmla="*/ 17992 h 27" name="T15"/>
                <a:gd fmla="*/ 46945 w 28" name="T16"/>
                <a:gd fmla="*/ 41981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28">
                  <a:moveTo>
                    <a:pt x="23" y="21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2" y="27"/>
                    <a:pt x="7" y="26"/>
                    <a:pt x="4" y="2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4"/>
                    <a:pt x="1" y="8"/>
                    <a:pt x="5" y="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6" y="0"/>
                    <a:pt x="21" y="1"/>
                    <a:pt x="24" y="5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8" y="13"/>
                    <a:pt x="27" y="18"/>
                    <a:pt x="23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36" name="Freeform 681"/>
            <p:cNvSpPr/>
            <p:nvPr/>
          </p:nvSpPr>
          <p:spPr bwMode="auto">
            <a:xfrm>
              <a:off x="7137400" y="4289194"/>
              <a:ext cx="58737" cy="55563"/>
            </a:xfrm>
            <a:custGeom>
              <a:gdLst>
                <a:gd fmla="*/ 46585 w 29" name="T0"/>
                <a:gd fmla="*/ 41672 h 28" name="T1"/>
                <a:gd fmla="*/ 32407 w 29" name="T2"/>
                <a:gd fmla="*/ 49610 h 28" name="T3"/>
                <a:gd fmla="*/ 10127 w 29" name="T4"/>
                <a:gd fmla="*/ 43657 h 28" name="T5"/>
                <a:gd fmla="*/ 4051 w 29" name="T6"/>
                <a:gd fmla="*/ 35719 h 28" name="T7"/>
                <a:gd fmla="*/ 10127 w 29" name="T8"/>
                <a:gd fmla="*/ 11906 h 28" name="T9"/>
                <a:gd fmla="*/ 24305 w 29" name="T10"/>
                <a:gd fmla="*/ 3969 h 28" name="T11"/>
                <a:gd fmla="*/ 48610 w 29" name="T12"/>
                <a:gd fmla="*/ 11906 h 28" name="T13"/>
                <a:gd fmla="*/ 52661 w 29" name="T14"/>
                <a:gd fmla="*/ 19844 h 28" name="T15"/>
                <a:gd fmla="*/ 46585 w 29" name="T16"/>
                <a:gd fmla="*/ 41672 h 2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8" w="28">
                  <a:moveTo>
                    <a:pt x="23" y="21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2" y="28"/>
                    <a:pt x="7" y="26"/>
                    <a:pt x="5" y="2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4"/>
                    <a:pt x="1" y="9"/>
                    <a:pt x="5" y="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7" y="0"/>
                    <a:pt x="22" y="2"/>
                    <a:pt x="24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9" y="14"/>
                    <a:pt x="27" y="19"/>
                    <a:pt x="23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37" name="Freeform 682"/>
            <p:cNvSpPr/>
            <p:nvPr/>
          </p:nvSpPr>
          <p:spPr bwMode="auto">
            <a:xfrm>
              <a:off x="7112000" y="4363806"/>
              <a:ext cx="58737" cy="53975"/>
            </a:xfrm>
            <a:custGeom>
              <a:gdLst>
                <a:gd fmla="*/ 48610 w 29" name="T0"/>
                <a:gd fmla="*/ 41981 h 27" name="T1"/>
                <a:gd fmla="*/ 34432 w 29" name="T2"/>
                <a:gd fmla="*/ 49977 h 27" name="T3"/>
                <a:gd fmla="*/ 10127 w 29" name="T4"/>
                <a:gd fmla="*/ 43980 h 27" name="T5"/>
                <a:gd fmla="*/ 6076 w 29" name="T6"/>
                <a:gd fmla="*/ 35983 h 27" name="T7"/>
                <a:gd fmla="*/ 12152 w 29" name="T8"/>
                <a:gd fmla="*/ 11994 h 27" name="T9"/>
                <a:gd fmla="*/ 26330 w 29" name="T10"/>
                <a:gd fmla="*/ 3998 h 27" name="T11"/>
                <a:gd fmla="*/ 50635 w 29" name="T12"/>
                <a:gd fmla="*/ 9995 h 27" name="T13"/>
                <a:gd fmla="*/ 54686 w 29" name="T14"/>
                <a:gd fmla="*/ 17992 h 27" name="T15"/>
                <a:gd fmla="*/ 48610 w 29" name="T16"/>
                <a:gd fmla="*/ 41981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28">
                  <a:moveTo>
                    <a:pt x="24" y="21"/>
                  </a:moveTo>
                  <a:cubicBezTo>
                    <a:pt x="17" y="25"/>
                    <a:pt x="17" y="25"/>
                    <a:pt x="17" y="25"/>
                  </a:cubicBezTo>
                  <a:cubicBezTo>
                    <a:pt x="13" y="27"/>
                    <a:pt x="7" y="26"/>
                    <a:pt x="5" y="22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0" y="14"/>
                    <a:pt x="2" y="8"/>
                    <a:pt x="6" y="6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7" y="0"/>
                    <a:pt x="22" y="1"/>
                    <a:pt x="25" y="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9" y="13"/>
                    <a:pt x="28" y="19"/>
                    <a:pt x="24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38" name="Freeform 683"/>
            <p:cNvSpPr/>
            <p:nvPr/>
          </p:nvSpPr>
          <p:spPr bwMode="auto">
            <a:xfrm>
              <a:off x="7062788" y="4392381"/>
              <a:ext cx="57150" cy="55563"/>
            </a:xfrm>
            <a:custGeom>
              <a:gdLst>
                <a:gd fmla="*/ 45326 w 29" name="T0"/>
                <a:gd fmla="*/ 43657 h 28" name="T1"/>
                <a:gd fmla="*/ 31531 w 29" name="T2"/>
                <a:gd fmla="*/ 51594 h 28" name="T3"/>
                <a:gd fmla="*/ 7883 w 29" name="T4"/>
                <a:gd fmla="*/ 43657 h 28" name="T5"/>
                <a:gd fmla="*/ 3941 w 29" name="T6"/>
                <a:gd fmla="*/ 37703 h 28" name="T7"/>
                <a:gd fmla="*/ 9853 w 29" name="T8"/>
                <a:gd fmla="*/ 13891 h 28" name="T9"/>
                <a:gd fmla="*/ 23648 w 29" name="T10"/>
                <a:gd fmla="*/ 5953 h 28" name="T11"/>
                <a:gd fmla="*/ 47297 w 29" name="T12"/>
                <a:gd fmla="*/ 11906 h 28" name="T13"/>
                <a:gd fmla="*/ 51238 w 29" name="T14"/>
                <a:gd fmla="*/ 19844 h 28" name="T15"/>
                <a:gd fmla="*/ 45326 w 29" name="T16"/>
                <a:gd fmla="*/ 43657 h 2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8" w="28">
                  <a:moveTo>
                    <a:pt x="23" y="22"/>
                  </a:moveTo>
                  <a:cubicBezTo>
                    <a:pt x="16" y="26"/>
                    <a:pt x="16" y="26"/>
                    <a:pt x="16" y="26"/>
                  </a:cubicBezTo>
                  <a:cubicBezTo>
                    <a:pt x="12" y="28"/>
                    <a:pt x="7" y="27"/>
                    <a:pt x="4" y="22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4"/>
                    <a:pt x="1" y="9"/>
                    <a:pt x="5" y="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0"/>
                    <a:pt x="22" y="2"/>
                    <a:pt x="24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9" y="14"/>
                    <a:pt x="27" y="19"/>
                    <a:pt x="23" y="22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39" name="Freeform 684"/>
            <p:cNvSpPr/>
            <p:nvPr/>
          </p:nvSpPr>
          <p:spPr bwMode="auto">
            <a:xfrm>
              <a:off x="7164388" y="4335231"/>
              <a:ext cx="57150" cy="53975"/>
            </a:xfrm>
            <a:custGeom>
              <a:gdLst>
                <a:gd fmla="*/ 45326 w 29" name="T0"/>
                <a:gd fmla="*/ 41981 h 27" name="T1"/>
                <a:gd fmla="*/ 31531 w 29" name="T2"/>
                <a:gd fmla="*/ 49977 h 27" name="T3"/>
                <a:gd fmla="*/ 9853 w 29" name="T4"/>
                <a:gd fmla="*/ 43980 h 27" name="T5"/>
                <a:gd fmla="*/ 3941 w 29" name="T6"/>
                <a:gd fmla="*/ 35983 h 27" name="T7"/>
                <a:gd fmla="*/ 11824 w 29" name="T8"/>
                <a:gd fmla="*/ 11994 h 27" name="T9"/>
                <a:gd fmla="*/ 25619 w 29" name="T10"/>
                <a:gd fmla="*/ 3998 h 27" name="T11"/>
                <a:gd fmla="*/ 47297 w 29" name="T12"/>
                <a:gd fmla="*/ 9995 h 27" name="T13"/>
                <a:gd fmla="*/ 53209 w 29" name="T14"/>
                <a:gd fmla="*/ 17992 h 27" name="T15"/>
                <a:gd fmla="*/ 45326 w 29" name="T16"/>
                <a:gd fmla="*/ 41981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28">
                  <a:moveTo>
                    <a:pt x="23" y="21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2" y="27"/>
                    <a:pt x="7" y="26"/>
                    <a:pt x="5" y="2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4"/>
                    <a:pt x="1" y="9"/>
                    <a:pt x="6" y="6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7" y="0"/>
                    <a:pt x="22" y="1"/>
                    <a:pt x="24" y="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9" y="13"/>
                    <a:pt x="28" y="19"/>
                    <a:pt x="23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40" name="Freeform 685"/>
            <p:cNvSpPr/>
            <p:nvPr/>
          </p:nvSpPr>
          <p:spPr bwMode="auto">
            <a:xfrm>
              <a:off x="7162800" y="4219344"/>
              <a:ext cx="49212" cy="52388"/>
            </a:xfrm>
            <a:custGeom>
              <a:gdLst>
                <a:gd fmla="*/ 43307 w 25" name="T0"/>
                <a:gd fmla="*/ 40298 h 26" name="T1"/>
                <a:gd fmla="*/ 27559 w 25" name="T2"/>
                <a:gd fmla="*/ 50373 h 26" name="T3"/>
                <a:gd fmla="*/ 15748 w 25" name="T4"/>
                <a:gd fmla="*/ 46343 h 26" name="T5"/>
                <a:gd fmla="*/ 1968 w 25" name="T6"/>
                <a:gd fmla="*/ 24179 h 26" name="T7"/>
                <a:gd fmla="*/ 5905 w 25" name="T8"/>
                <a:gd fmla="*/ 12090 h 26" name="T9"/>
                <a:gd fmla="*/ 21653 w 25" name="T10"/>
                <a:gd fmla="*/ 2015 h 26" name="T11"/>
                <a:gd fmla="*/ 33464 w 25" name="T12"/>
                <a:gd fmla="*/ 4030 h 26" name="T13"/>
                <a:gd fmla="*/ 47244 w 25" name="T14"/>
                <a:gd fmla="*/ 28209 h 26" name="T15"/>
                <a:gd fmla="*/ 43307 w 25" name="T16"/>
                <a:gd fmla="*/ 40298 h 2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6" w="25">
                  <a:moveTo>
                    <a:pt x="22" y="20"/>
                  </a:moveTo>
                  <a:cubicBezTo>
                    <a:pt x="14" y="25"/>
                    <a:pt x="14" y="25"/>
                    <a:pt x="14" y="25"/>
                  </a:cubicBezTo>
                  <a:cubicBezTo>
                    <a:pt x="12" y="26"/>
                    <a:pt x="9" y="25"/>
                    <a:pt x="8" y="2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0"/>
                    <a:pt x="1" y="7"/>
                    <a:pt x="3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3" y="0"/>
                    <a:pt x="16" y="0"/>
                    <a:pt x="17" y="2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6"/>
                    <a:pt x="24" y="19"/>
                    <a:pt x="22" y="20"/>
                  </a:cubicBezTo>
                  <a:close/>
                </a:path>
              </a:pathLst>
            </a:custGeom>
            <a:solidFill>
              <a:srgbClr val="EE2C3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41" name="Freeform 686"/>
            <p:cNvSpPr/>
            <p:nvPr/>
          </p:nvSpPr>
          <p:spPr bwMode="auto">
            <a:xfrm>
              <a:off x="7213600" y="4308244"/>
              <a:ext cx="49212" cy="52388"/>
            </a:xfrm>
            <a:custGeom>
              <a:gdLst>
                <a:gd fmla="*/ 43307 w 25" name="T0"/>
                <a:gd fmla="*/ 42313 h 26" name="T1"/>
                <a:gd fmla="*/ 27559 w 25" name="T2"/>
                <a:gd fmla="*/ 50373 h 26" name="T3"/>
                <a:gd fmla="*/ 15748 w 25" name="T4"/>
                <a:gd fmla="*/ 46343 h 26" name="T5"/>
                <a:gd fmla="*/ 3937 w 25" name="T6"/>
                <a:gd fmla="*/ 26194 h 26" name="T7"/>
                <a:gd fmla="*/ 5905 w 25" name="T8"/>
                <a:gd fmla="*/ 12090 h 26" name="T9"/>
                <a:gd fmla="*/ 21653 w 25" name="T10"/>
                <a:gd fmla="*/ 4030 h 26" name="T11"/>
                <a:gd fmla="*/ 35433 w 25" name="T12"/>
                <a:gd fmla="*/ 6045 h 26" name="T13"/>
                <a:gd fmla="*/ 47244 w 25" name="T14"/>
                <a:gd fmla="*/ 28209 h 26" name="T15"/>
                <a:gd fmla="*/ 43307 w 25" name="T16"/>
                <a:gd fmla="*/ 42313 h 2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6" w="25">
                  <a:moveTo>
                    <a:pt x="22" y="21"/>
                  </a:moveTo>
                  <a:cubicBezTo>
                    <a:pt x="14" y="25"/>
                    <a:pt x="14" y="25"/>
                    <a:pt x="14" y="25"/>
                  </a:cubicBezTo>
                  <a:cubicBezTo>
                    <a:pt x="12" y="26"/>
                    <a:pt x="9" y="26"/>
                    <a:pt x="8" y="2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0"/>
                    <a:pt x="1" y="8"/>
                    <a:pt x="3" y="6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4" y="0"/>
                    <a:pt x="16" y="1"/>
                    <a:pt x="18" y="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6"/>
                    <a:pt x="24" y="19"/>
                    <a:pt x="22" y="21"/>
                  </a:cubicBezTo>
                  <a:close/>
                </a:path>
              </a:pathLst>
            </a:cu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42" name="Freeform 687"/>
            <p:cNvSpPr/>
            <p:nvPr/>
          </p:nvSpPr>
          <p:spPr bwMode="auto">
            <a:xfrm>
              <a:off x="7188200" y="4265381"/>
              <a:ext cx="49212" cy="49213"/>
            </a:xfrm>
            <a:custGeom>
              <a:gdLst>
                <a:gd fmla="*/ 41338 w 25" name="T0"/>
                <a:gd fmla="*/ 39370 h 25" name="T1"/>
                <a:gd fmla="*/ 29527 w 25" name="T2"/>
                <a:gd fmla="*/ 47244 h 25" name="T3"/>
                <a:gd fmla="*/ 13779 w 25" name="T4"/>
                <a:gd fmla="*/ 43307 h 25" name="T5"/>
                <a:gd fmla="*/ 3937 w 25" name="T6"/>
                <a:gd fmla="*/ 25591 h 25" name="T7"/>
                <a:gd fmla="*/ 7874 w 25" name="T8"/>
                <a:gd fmla="*/ 9843 h 25" name="T9"/>
                <a:gd fmla="*/ 19685 w 25" name="T10"/>
                <a:gd fmla="*/ 1969 h 25" name="T11"/>
                <a:gd fmla="*/ 35433 w 25" name="T12"/>
                <a:gd fmla="*/ 5906 h 25" name="T13"/>
                <a:gd fmla="*/ 45275 w 25" name="T14"/>
                <a:gd fmla="*/ 25591 h 25" name="T15"/>
                <a:gd fmla="*/ 41338 w 25" name="T16"/>
                <a:gd fmla="*/ 39370 h 2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5" w="25">
                  <a:moveTo>
                    <a:pt x="21" y="20"/>
                  </a:moveTo>
                  <a:cubicBezTo>
                    <a:pt x="15" y="24"/>
                    <a:pt x="15" y="24"/>
                    <a:pt x="15" y="24"/>
                  </a:cubicBezTo>
                  <a:cubicBezTo>
                    <a:pt x="12" y="25"/>
                    <a:pt x="9" y="24"/>
                    <a:pt x="7" y="2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0"/>
                    <a:pt x="1" y="7"/>
                    <a:pt x="4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0"/>
                    <a:pt x="16" y="1"/>
                    <a:pt x="18" y="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5" y="15"/>
                    <a:pt x="24" y="19"/>
                    <a:pt x="21" y="20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43" name="Freeform 688"/>
            <p:cNvSpPr/>
            <p:nvPr/>
          </p:nvSpPr>
          <p:spPr bwMode="auto">
            <a:xfrm>
              <a:off x="6959600" y="4163781"/>
              <a:ext cx="215900" cy="128588"/>
            </a:xfrm>
            <a:custGeom>
              <a:gdLst>
                <a:gd fmla="*/ 215900 w 136" name="T0"/>
                <a:gd fmla="*/ 6350 h 81" name="T1"/>
                <a:gd fmla="*/ 1588 w 136" name="T2"/>
                <a:gd fmla="*/ 128588 h 81" name="T3"/>
                <a:gd fmla="*/ 0 w 136" name="T4"/>
                <a:gd fmla="*/ 123825 h 81" name="T5"/>
                <a:gd fmla="*/ 214313 w 136" name="T6"/>
                <a:gd fmla="*/ 0 h 81" name="T7"/>
                <a:gd fmla="*/ 215900 w 136" name="T8"/>
                <a:gd fmla="*/ 6350 h 8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81" w="136">
                  <a:moveTo>
                    <a:pt x="136" y="4"/>
                  </a:moveTo>
                  <a:lnTo>
                    <a:pt x="1" y="81"/>
                  </a:lnTo>
                  <a:lnTo>
                    <a:pt x="0" y="78"/>
                  </a:lnTo>
                  <a:lnTo>
                    <a:pt x="135" y="0"/>
                  </a:lnTo>
                  <a:lnTo>
                    <a:pt x="136" y="4"/>
                  </a:lnTo>
                  <a:close/>
                </a:path>
              </a:pathLst>
            </a:custGeom>
            <a:solidFill>
              <a:srgbClr val="333C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44" name="Freeform 689"/>
            <p:cNvSpPr/>
            <p:nvPr/>
          </p:nvSpPr>
          <p:spPr bwMode="auto">
            <a:xfrm>
              <a:off x="9320213" y="4790844"/>
              <a:ext cx="55562" cy="125413"/>
            </a:xfrm>
            <a:custGeom>
              <a:gdLst>
                <a:gd fmla="*/ 45640 w 28" name="T0"/>
                <a:gd fmla="*/ 73655 h 63" name="T1"/>
                <a:gd fmla="*/ 55562 w 28" name="T2"/>
                <a:gd fmla="*/ 21898 h 63" name="T3"/>
                <a:gd fmla="*/ 17859 w 28" name="T4"/>
                <a:gd fmla="*/ 27870 h 63" name="T5"/>
                <a:gd fmla="*/ 3969 w 28" name="T6"/>
                <a:gd fmla="*/ 107497 h 63" name="T7"/>
                <a:gd fmla="*/ 45640 w 28" name="T8"/>
                <a:gd fmla="*/ 73655 h 6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62" w="28">
                  <a:moveTo>
                    <a:pt x="23" y="37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1" y="0"/>
                    <a:pt x="9" y="14"/>
                  </a:cubicBezTo>
                  <a:cubicBezTo>
                    <a:pt x="9" y="14"/>
                    <a:pt x="0" y="46"/>
                    <a:pt x="2" y="54"/>
                  </a:cubicBezTo>
                  <a:cubicBezTo>
                    <a:pt x="4" y="63"/>
                    <a:pt x="23" y="37"/>
                    <a:pt x="23" y="37"/>
                  </a:cubicBez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45" name="Freeform 690"/>
            <p:cNvSpPr/>
            <p:nvPr/>
          </p:nvSpPr>
          <p:spPr bwMode="auto">
            <a:xfrm>
              <a:off x="7650163" y="4530494"/>
              <a:ext cx="565150" cy="630238"/>
            </a:xfrm>
            <a:custGeom>
              <a:gdLst>
                <a:gd fmla="*/ 441325 w 356" name="T0"/>
                <a:gd fmla="*/ 25400 h 397" name="T1"/>
                <a:gd fmla="*/ 398463 w 356" name="T2"/>
                <a:gd fmla="*/ 11113 h 397" name="T3"/>
                <a:gd fmla="*/ 361950 w 356" name="T4"/>
                <a:gd fmla="*/ 36513 h 397" name="T5"/>
                <a:gd fmla="*/ 319088 w 356" name="T6"/>
                <a:gd fmla="*/ 23813 h 397" name="T7"/>
                <a:gd fmla="*/ 282575 w 356" name="T8"/>
                <a:gd fmla="*/ 49213 h 397" name="T9"/>
                <a:gd fmla="*/ 238125 w 356" name="T10"/>
                <a:gd fmla="*/ 36513 h 397" name="T11"/>
                <a:gd fmla="*/ 203200 w 356" name="T12"/>
                <a:gd fmla="*/ 61913 h 397" name="T13"/>
                <a:gd fmla="*/ 158750 w 356" name="T14"/>
                <a:gd fmla="*/ 49213 h 397" name="T15"/>
                <a:gd fmla="*/ 123825 w 356" name="T16"/>
                <a:gd fmla="*/ 74613 h 397" name="T17"/>
                <a:gd fmla="*/ 79375 w 356" name="T18"/>
                <a:gd fmla="*/ 61913 h 397" name="T19"/>
                <a:gd fmla="*/ 42863 w 356" name="T20"/>
                <a:gd fmla="*/ 87313 h 397" name="T21"/>
                <a:gd fmla="*/ 0 w 356" name="T22"/>
                <a:gd fmla="*/ 73025 h 397" name="T23"/>
                <a:gd fmla="*/ 3175 w 356" name="T24"/>
                <a:gd fmla="*/ 93663 h 397" name="T25"/>
                <a:gd fmla="*/ 38100 w 356" name="T26"/>
                <a:gd fmla="*/ 312738 h 397" name="T27"/>
                <a:gd fmla="*/ 87313 w 356" name="T28"/>
                <a:gd fmla="*/ 630238 h 397" name="T29"/>
                <a:gd fmla="*/ 565150 w 356" name="T30"/>
                <a:gd fmla="*/ 557213 h 397" name="T31"/>
                <a:gd fmla="*/ 515938 w 356" name="T32"/>
                <a:gd fmla="*/ 238125 h 397" name="T33"/>
                <a:gd fmla="*/ 481013 w 356" name="T34"/>
                <a:gd fmla="*/ 19050 h 397" name="T35"/>
                <a:gd fmla="*/ 477838 w 356" name="T36"/>
                <a:gd fmla="*/ 0 h 397" name="T37"/>
                <a:gd fmla="*/ 441325 w 356" name="T38"/>
                <a:gd fmla="*/ 25400 h 397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b="b" l="0" r="r" t="0"/>
              <a:pathLst>
                <a:path h="397" w="356">
                  <a:moveTo>
                    <a:pt x="278" y="16"/>
                  </a:moveTo>
                  <a:lnTo>
                    <a:pt x="251" y="7"/>
                  </a:lnTo>
                  <a:lnTo>
                    <a:pt x="228" y="23"/>
                  </a:lnTo>
                  <a:lnTo>
                    <a:pt x="201" y="15"/>
                  </a:lnTo>
                  <a:lnTo>
                    <a:pt x="178" y="31"/>
                  </a:lnTo>
                  <a:lnTo>
                    <a:pt x="150" y="23"/>
                  </a:lnTo>
                  <a:lnTo>
                    <a:pt x="128" y="39"/>
                  </a:lnTo>
                  <a:lnTo>
                    <a:pt x="100" y="31"/>
                  </a:lnTo>
                  <a:lnTo>
                    <a:pt x="78" y="47"/>
                  </a:lnTo>
                  <a:lnTo>
                    <a:pt x="50" y="39"/>
                  </a:lnTo>
                  <a:lnTo>
                    <a:pt x="27" y="55"/>
                  </a:lnTo>
                  <a:lnTo>
                    <a:pt x="0" y="46"/>
                  </a:lnTo>
                  <a:lnTo>
                    <a:pt x="2" y="59"/>
                  </a:lnTo>
                  <a:lnTo>
                    <a:pt x="24" y="197"/>
                  </a:lnTo>
                  <a:lnTo>
                    <a:pt x="55" y="397"/>
                  </a:lnTo>
                  <a:lnTo>
                    <a:pt x="356" y="351"/>
                  </a:lnTo>
                  <a:lnTo>
                    <a:pt x="325" y="150"/>
                  </a:lnTo>
                  <a:lnTo>
                    <a:pt x="303" y="12"/>
                  </a:lnTo>
                  <a:lnTo>
                    <a:pt x="301" y="0"/>
                  </a:lnTo>
                  <a:lnTo>
                    <a:pt x="278" y="16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46" name="Freeform 691"/>
            <p:cNvSpPr/>
            <p:nvPr/>
          </p:nvSpPr>
          <p:spPr bwMode="auto">
            <a:xfrm>
              <a:off x="7689850" y="4589231"/>
              <a:ext cx="423862" cy="117475"/>
            </a:xfrm>
            <a:custGeom>
              <a:gdLst>
                <a:gd fmla="*/ 417892 w 213" name="T0"/>
                <a:gd fmla="*/ 53760 h 59" name="T1"/>
                <a:gd fmla="*/ 13930 w 213" name="T2"/>
                <a:gd fmla="*/ 115484 h 59" name="T3"/>
                <a:gd fmla="*/ 7960 w 213" name="T4"/>
                <a:gd fmla="*/ 111502 h 59" name="T5"/>
                <a:gd fmla="*/ 0 w 213" name="T6"/>
                <a:gd fmla="*/ 71680 h 59" name="T7"/>
                <a:gd fmla="*/ 5970 w 213" name="T8"/>
                <a:gd fmla="*/ 63715 h 59" name="T9"/>
                <a:gd fmla="*/ 409932 w 213" name="T10"/>
                <a:gd fmla="*/ 0 h 59" name="T11"/>
                <a:gd fmla="*/ 417892 w 213" name="T12"/>
                <a:gd fmla="*/ 5973 h 59" name="T13"/>
                <a:gd fmla="*/ 423862 w 213" name="T14"/>
                <a:gd fmla="*/ 45795 h 59" name="T15"/>
                <a:gd fmla="*/ 417892 w 213" name="T16"/>
                <a:gd fmla="*/ 53760 h 59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59" w="213">
                  <a:moveTo>
                    <a:pt x="210" y="27"/>
                  </a:moveTo>
                  <a:cubicBezTo>
                    <a:pt x="7" y="58"/>
                    <a:pt x="7" y="58"/>
                    <a:pt x="7" y="58"/>
                  </a:cubicBezTo>
                  <a:cubicBezTo>
                    <a:pt x="6" y="59"/>
                    <a:pt x="4" y="57"/>
                    <a:pt x="4" y="5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4"/>
                    <a:pt x="1" y="32"/>
                    <a:pt x="3" y="32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08" y="0"/>
                    <a:pt x="209" y="1"/>
                    <a:pt x="210" y="3"/>
                  </a:cubicBezTo>
                  <a:cubicBezTo>
                    <a:pt x="213" y="23"/>
                    <a:pt x="213" y="23"/>
                    <a:pt x="213" y="23"/>
                  </a:cubicBezTo>
                  <a:cubicBezTo>
                    <a:pt x="213" y="25"/>
                    <a:pt x="212" y="27"/>
                    <a:pt x="210" y="27"/>
                  </a:cubicBezTo>
                  <a:close/>
                </a:path>
              </a:pathLst>
            </a:custGeom>
            <a:solidFill>
              <a:srgbClr val="EE2C3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47" name="Freeform 692"/>
            <p:cNvSpPr/>
            <p:nvPr/>
          </p:nvSpPr>
          <p:spPr bwMode="auto">
            <a:xfrm>
              <a:off x="7700963" y="4711469"/>
              <a:ext cx="144462" cy="166688"/>
            </a:xfrm>
            <a:custGeom>
              <a:gdLst>
                <a:gd fmla="*/ 138443 w 72" name="T0"/>
                <a:gd fmla="*/ 148829 h 84" name="T1"/>
                <a:gd fmla="*/ 30096 w 72" name="T2"/>
                <a:gd fmla="*/ 164704 h 84" name="T3"/>
                <a:gd fmla="*/ 22071 w 72" name="T4"/>
                <a:gd fmla="*/ 160735 h 84" name="T5"/>
                <a:gd fmla="*/ 0 w 72" name="T6"/>
                <a:gd fmla="*/ 23813 h 84" name="T7"/>
                <a:gd fmla="*/ 6019 w 72" name="T8"/>
                <a:gd fmla="*/ 17859 h 84" name="T9"/>
                <a:gd fmla="*/ 116372 w 72" name="T10"/>
                <a:gd fmla="*/ 0 h 84" name="T11"/>
                <a:gd fmla="*/ 122391 w 72" name="T12"/>
                <a:gd fmla="*/ 5953 h 84" name="T13"/>
                <a:gd fmla="*/ 144462 w 72" name="T14"/>
                <a:gd fmla="*/ 140891 h 84" name="T15"/>
                <a:gd fmla="*/ 138443 w 72" name="T16"/>
                <a:gd fmla="*/ 148829 h 84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84" w="72">
                  <a:moveTo>
                    <a:pt x="69" y="75"/>
                  </a:moveTo>
                  <a:cubicBezTo>
                    <a:pt x="15" y="83"/>
                    <a:pt x="15" y="83"/>
                    <a:pt x="15" y="83"/>
                  </a:cubicBezTo>
                  <a:cubicBezTo>
                    <a:pt x="13" y="84"/>
                    <a:pt x="11" y="82"/>
                    <a:pt x="11" y="8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1" y="9"/>
                    <a:pt x="3" y="9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1" y="1"/>
                    <a:pt x="61" y="3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2" y="73"/>
                    <a:pt x="71" y="75"/>
                    <a:pt x="69" y="75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48" name="Freeform 693"/>
            <p:cNvSpPr/>
            <p:nvPr/>
          </p:nvSpPr>
          <p:spPr bwMode="auto">
            <a:xfrm>
              <a:off x="7727950" y="4874981"/>
              <a:ext cx="155575" cy="242888"/>
            </a:xfrm>
            <a:custGeom>
              <a:gdLst>
                <a:gd fmla="*/ 147597 w 78" name="T0"/>
                <a:gd fmla="*/ 226961 h 122" name="T1"/>
                <a:gd fmla="*/ 41886 w 78" name="T2"/>
                <a:gd fmla="*/ 242888 h 122" name="T3"/>
                <a:gd fmla="*/ 33907 w 78" name="T4"/>
                <a:gd fmla="*/ 236915 h 122" name="T5"/>
                <a:gd fmla="*/ 0 w 78" name="T6"/>
                <a:gd fmla="*/ 25882 h 122" name="T7"/>
                <a:gd fmla="*/ 5984 w 78" name="T8"/>
                <a:gd fmla="*/ 15927 h 122" name="T9"/>
                <a:gd fmla="*/ 113689 w 78" name="T10"/>
                <a:gd fmla="*/ 0 h 122" name="T11"/>
                <a:gd fmla="*/ 121668 w 78" name="T12"/>
                <a:gd fmla="*/ 5973 h 122" name="T13"/>
                <a:gd fmla="*/ 155575 w 78" name="T14"/>
                <a:gd fmla="*/ 217006 h 122" name="T15"/>
                <a:gd fmla="*/ 147597 w 78" name="T16"/>
                <a:gd fmla="*/ 226961 h 122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22" w="78">
                  <a:moveTo>
                    <a:pt x="74" y="114"/>
                  </a:moveTo>
                  <a:cubicBezTo>
                    <a:pt x="21" y="122"/>
                    <a:pt x="21" y="122"/>
                    <a:pt x="21" y="122"/>
                  </a:cubicBezTo>
                  <a:cubicBezTo>
                    <a:pt x="19" y="122"/>
                    <a:pt x="17" y="121"/>
                    <a:pt x="17" y="11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9"/>
                    <a:pt x="3" y="8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9" y="0"/>
                    <a:pt x="61" y="1"/>
                    <a:pt x="61" y="3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8" y="111"/>
                    <a:pt x="76" y="113"/>
                    <a:pt x="74" y="114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49" name="Freeform 694"/>
            <p:cNvSpPr/>
            <p:nvPr/>
          </p:nvSpPr>
          <p:spPr bwMode="auto">
            <a:xfrm>
              <a:off x="7840663" y="4665431"/>
              <a:ext cx="282575" cy="85725"/>
            </a:xfrm>
            <a:custGeom>
              <a:gdLst>
                <a:gd fmla="*/ 278595 w 142" name="T0"/>
                <a:gd fmla="*/ 43859 h 43" name="T1"/>
                <a:gd fmla="*/ 11940 w 142" name="T2"/>
                <a:gd fmla="*/ 85725 h 43" name="T3"/>
                <a:gd fmla="*/ 5970 w 142" name="T4"/>
                <a:gd fmla="*/ 81738 h 43" name="T5"/>
                <a:gd fmla="*/ 0 w 142" name="T6"/>
                <a:gd fmla="*/ 47847 h 43" name="T7"/>
                <a:gd fmla="*/ 3980 w 142" name="T8"/>
                <a:gd fmla="*/ 41866 h 43" name="T9"/>
                <a:gd fmla="*/ 272625 w 142" name="T10"/>
                <a:gd fmla="*/ 0 h 43" name="T11"/>
                <a:gd fmla="*/ 276605 w 142" name="T12"/>
                <a:gd fmla="*/ 3987 h 43" name="T13"/>
                <a:gd fmla="*/ 282575 w 142" name="T14"/>
                <a:gd fmla="*/ 37878 h 43" name="T15"/>
                <a:gd fmla="*/ 278595 w 142" name="T16"/>
                <a:gd fmla="*/ 43859 h 43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43" w="142">
                  <a:moveTo>
                    <a:pt x="140" y="22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4" y="43"/>
                    <a:pt x="3" y="42"/>
                    <a:pt x="3" y="4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2"/>
                    <a:pt x="1" y="21"/>
                    <a:pt x="2" y="21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8" y="0"/>
                    <a:pt x="139" y="1"/>
                    <a:pt x="139" y="2"/>
                  </a:cubicBezTo>
                  <a:cubicBezTo>
                    <a:pt x="142" y="19"/>
                    <a:pt x="142" y="19"/>
                    <a:pt x="142" y="19"/>
                  </a:cubicBezTo>
                  <a:cubicBezTo>
                    <a:pt x="142" y="20"/>
                    <a:pt x="141" y="21"/>
                    <a:pt x="140" y="22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50" name="Freeform 695"/>
            <p:cNvSpPr/>
            <p:nvPr/>
          </p:nvSpPr>
          <p:spPr bwMode="auto">
            <a:xfrm>
              <a:off x="7848600" y="4720994"/>
              <a:ext cx="280987" cy="69850"/>
            </a:xfrm>
            <a:custGeom>
              <a:gdLst>
                <a:gd fmla="*/ 280987 w 177" name="T0"/>
                <a:gd fmla="*/ 25400 h 44" name="T1"/>
                <a:gd fmla="*/ 4762 w 177" name="T2"/>
                <a:gd fmla="*/ 69850 h 44" name="T3"/>
                <a:gd fmla="*/ 0 w 177" name="T4"/>
                <a:gd fmla="*/ 44450 h 44" name="T5"/>
                <a:gd fmla="*/ 277812 w 177" name="T6"/>
                <a:gd fmla="*/ 0 h 44" name="T7"/>
                <a:gd fmla="*/ 280987 w 177" name="T8"/>
                <a:gd fmla="*/ 25400 h 4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44" w="177">
                  <a:moveTo>
                    <a:pt x="177" y="16"/>
                  </a:moveTo>
                  <a:lnTo>
                    <a:pt x="3" y="44"/>
                  </a:lnTo>
                  <a:lnTo>
                    <a:pt x="0" y="28"/>
                  </a:lnTo>
                  <a:lnTo>
                    <a:pt x="175" y="0"/>
                  </a:lnTo>
                  <a:lnTo>
                    <a:pt x="177" y="16"/>
                  </a:ln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51" name="Freeform 696"/>
            <p:cNvSpPr/>
            <p:nvPr/>
          </p:nvSpPr>
          <p:spPr bwMode="auto">
            <a:xfrm>
              <a:off x="7856538" y="4768619"/>
              <a:ext cx="279400" cy="53975"/>
            </a:xfrm>
            <a:custGeom>
              <a:gdLst>
                <a:gd fmla="*/ 277404 w 140" name="T0"/>
                <a:gd fmla="*/ 9995 h 27" name="T1"/>
                <a:gd fmla="*/ 3991 w 140" name="T2"/>
                <a:gd fmla="*/ 53975 h 27" name="T3"/>
                <a:gd fmla="*/ 1996 w 140" name="T4"/>
                <a:gd fmla="*/ 49977 h 27" name="T5"/>
                <a:gd fmla="*/ 0 w 140" name="T6"/>
                <a:gd fmla="*/ 43980 h 27" name="T7"/>
                <a:gd fmla="*/ 1996 w 140" name="T8"/>
                <a:gd fmla="*/ 41981 h 27" name="T9"/>
                <a:gd fmla="*/ 275409 w 140" name="T10"/>
                <a:gd fmla="*/ 0 h 27" name="T11"/>
                <a:gd fmla="*/ 277404 w 140" name="T12"/>
                <a:gd fmla="*/ 1999 h 27" name="T13"/>
                <a:gd fmla="*/ 279400 w 140" name="T14"/>
                <a:gd fmla="*/ 7996 h 27" name="T15"/>
                <a:gd fmla="*/ 277404 w 140" name="T16"/>
                <a:gd fmla="*/ 9995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140">
                  <a:moveTo>
                    <a:pt x="139" y="5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1" y="26"/>
                    <a:pt x="1" y="2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1"/>
                    <a:pt x="1" y="21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9" y="0"/>
                    <a:pt x="139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4"/>
                    <a:pt x="139" y="5"/>
                    <a:pt x="139" y="5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52" name="Freeform 697"/>
            <p:cNvSpPr/>
            <p:nvPr/>
          </p:nvSpPr>
          <p:spPr bwMode="auto">
            <a:xfrm>
              <a:off x="7861300" y="4789256"/>
              <a:ext cx="276225" cy="53975"/>
            </a:xfrm>
            <a:custGeom>
              <a:gdLst>
                <a:gd fmla="*/ 274238 w 139" name="T0"/>
                <a:gd fmla="*/ 11994 h 27" name="T1"/>
                <a:gd fmla="*/ 3974 w 139" name="T2"/>
                <a:gd fmla="*/ 53975 h 27" name="T3"/>
                <a:gd fmla="*/ 0 w 139" name="T4"/>
                <a:gd fmla="*/ 51976 h 27" name="T5"/>
                <a:gd fmla="*/ 0 w 139" name="T6"/>
                <a:gd fmla="*/ 45979 h 27" name="T7"/>
                <a:gd fmla="*/ 1987 w 139" name="T8"/>
                <a:gd fmla="*/ 41981 h 27" name="T9"/>
                <a:gd fmla="*/ 272251 w 139" name="T10"/>
                <a:gd fmla="*/ 0 h 27" name="T11"/>
                <a:gd fmla="*/ 276225 w 139" name="T12"/>
                <a:gd fmla="*/ 1999 h 27" name="T13"/>
                <a:gd fmla="*/ 276225 w 139" name="T14"/>
                <a:gd fmla="*/ 7996 h 27" name="T15"/>
                <a:gd fmla="*/ 274238 w 139" name="T16"/>
                <a:gd fmla="*/ 11994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139">
                  <a:moveTo>
                    <a:pt x="138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6"/>
                    <a:pt x="0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1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8" y="0"/>
                    <a:pt x="139" y="0"/>
                    <a:pt x="139" y="1"/>
                  </a:cubicBezTo>
                  <a:cubicBezTo>
                    <a:pt x="139" y="4"/>
                    <a:pt x="139" y="4"/>
                    <a:pt x="139" y="4"/>
                  </a:cubicBezTo>
                  <a:cubicBezTo>
                    <a:pt x="139" y="5"/>
                    <a:pt x="139" y="5"/>
                    <a:pt x="138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53" name="Freeform 698"/>
            <p:cNvSpPr/>
            <p:nvPr/>
          </p:nvSpPr>
          <p:spPr bwMode="auto">
            <a:xfrm>
              <a:off x="7862888" y="4808306"/>
              <a:ext cx="279400" cy="53975"/>
            </a:xfrm>
            <a:custGeom>
              <a:gdLst>
                <a:gd fmla="*/ 277404 w 140" name="T0"/>
                <a:gd fmla="*/ 11994 h 27" name="T1"/>
                <a:gd fmla="*/ 3991 w 140" name="T2"/>
                <a:gd fmla="*/ 53975 h 27" name="T3"/>
                <a:gd fmla="*/ 1996 w 140" name="T4"/>
                <a:gd fmla="*/ 51976 h 27" name="T5"/>
                <a:gd fmla="*/ 0 w 140" name="T6"/>
                <a:gd fmla="*/ 45979 h 27" name="T7"/>
                <a:gd fmla="*/ 1996 w 140" name="T8"/>
                <a:gd fmla="*/ 41981 h 27" name="T9"/>
                <a:gd fmla="*/ 275409 w 140" name="T10"/>
                <a:gd fmla="*/ 0 h 27" name="T11"/>
                <a:gd fmla="*/ 277404 w 140" name="T12"/>
                <a:gd fmla="*/ 1999 h 27" name="T13"/>
                <a:gd fmla="*/ 279400 w 140" name="T14"/>
                <a:gd fmla="*/ 7996 h 27" name="T15"/>
                <a:gd fmla="*/ 277404 w 140" name="T16"/>
                <a:gd fmla="*/ 11994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140">
                  <a:moveTo>
                    <a:pt x="139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1" y="27"/>
                    <a:pt x="1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1" y="21"/>
                    <a:pt x="1" y="21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5"/>
                    <a:pt x="140" y="6"/>
                    <a:pt x="139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54" name="Freeform 699"/>
            <p:cNvSpPr/>
            <p:nvPr/>
          </p:nvSpPr>
          <p:spPr bwMode="auto">
            <a:xfrm>
              <a:off x="7867650" y="4828944"/>
              <a:ext cx="277812" cy="53975"/>
            </a:xfrm>
            <a:custGeom>
              <a:gdLst>
                <a:gd fmla="*/ 273843 w 140" name="T0"/>
                <a:gd fmla="*/ 11994 h 27" name="T1"/>
                <a:gd fmla="*/ 3969 w 140" name="T2"/>
                <a:gd fmla="*/ 53975 h 27" name="T3"/>
                <a:gd fmla="*/ 0 w 140" name="T4"/>
                <a:gd fmla="*/ 51976 h 27" name="T5"/>
                <a:gd fmla="*/ 0 w 140" name="T6"/>
                <a:gd fmla="*/ 45979 h 27" name="T7"/>
                <a:gd fmla="*/ 1984 w 140" name="T8"/>
                <a:gd fmla="*/ 43980 h 27" name="T9"/>
                <a:gd fmla="*/ 273843 w 140" name="T10"/>
                <a:gd fmla="*/ 0 h 27" name="T11"/>
                <a:gd fmla="*/ 275828 w 140" name="T12"/>
                <a:gd fmla="*/ 1999 h 27" name="T13"/>
                <a:gd fmla="*/ 277812 w 140" name="T14"/>
                <a:gd fmla="*/ 7996 h 27" name="T15"/>
                <a:gd fmla="*/ 273843 w 140" name="T16"/>
                <a:gd fmla="*/ 11994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140">
                  <a:moveTo>
                    <a:pt x="138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7"/>
                    <a:pt x="0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2"/>
                    <a:pt x="1" y="2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9" y="1"/>
                    <a:pt x="139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5"/>
                    <a:pt x="139" y="6"/>
                    <a:pt x="138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55" name="Freeform 700"/>
            <p:cNvSpPr/>
            <p:nvPr/>
          </p:nvSpPr>
          <p:spPr bwMode="auto">
            <a:xfrm>
              <a:off x="7869238" y="4847994"/>
              <a:ext cx="277812" cy="57150"/>
            </a:xfrm>
            <a:custGeom>
              <a:gdLst>
                <a:gd fmla="*/ 275828 w 140" name="T0"/>
                <a:gd fmla="*/ 12246 h 28" name="T1"/>
                <a:gd fmla="*/ 3969 w 140" name="T2"/>
                <a:gd fmla="*/ 55109 h 28" name="T3"/>
                <a:gd fmla="*/ 1984 w 140" name="T4"/>
                <a:gd fmla="*/ 53068 h 28" name="T5"/>
                <a:gd fmla="*/ 0 w 140" name="T6"/>
                <a:gd fmla="*/ 46945 h 28" name="T7"/>
                <a:gd fmla="*/ 3969 w 140" name="T8"/>
                <a:gd fmla="*/ 44904 h 28" name="T9"/>
                <a:gd fmla="*/ 273843 w 140" name="T10"/>
                <a:gd fmla="*/ 2041 h 28" name="T11"/>
                <a:gd fmla="*/ 277812 w 140" name="T12"/>
                <a:gd fmla="*/ 4082 h 28" name="T13"/>
                <a:gd fmla="*/ 277812 w 140" name="T14"/>
                <a:gd fmla="*/ 10205 h 28" name="T15"/>
                <a:gd fmla="*/ 275828 w 140" name="T16"/>
                <a:gd fmla="*/ 12246 h 2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8" w="140">
                  <a:moveTo>
                    <a:pt x="139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2" y="28"/>
                    <a:pt x="1" y="27"/>
                    <a:pt x="1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1" y="22"/>
                    <a:pt x="2" y="22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9" y="0"/>
                    <a:pt x="140" y="1"/>
                    <a:pt x="140" y="2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40" y="5"/>
                    <a:pt x="140" y="6"/>
                    <a:pt x="139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56" name="Freeform 701"/>
            <p:cNvSpPr/>
            <p:nvPr/>
          </p:nvSpPr>
          <p:spPr bwMode="auto">
            <a:xfrm>
              <a:off x="7872413" y="4870219"/>
              <a:ext cx="279400" cy="53975"/>
            </a:xfrm>
            <a:custGeom>
              <a:gdLst>
                <a:gd fmla="*/ 277404 w 140" name="T0"/>
                <a:gd fmla="*/ 9995 h 27" name="T1"/>
                <a:gd fmla="*/ 3991 w 140" name="T2"/>
                <a:gd fmla="*/ 53975 h 27" name="T3"/>
                <a:gd fmla="*/ 1996 w 140" name="T4"/>
                <a:gd fmla="*/ 51976 h 27" name="T5"/>
                <a:gd fmla="*/ 0 w 140" name="T6"/>
                <a:gd fmla="*/ 45979 h 27" name="T7"/>
                <a:gd fmla="*/ 1996 w 140" name="T8"/>
                <a:gd fmla="*/ 41981 h 27" name="T9"/>
                <a:gd fmla="*/ 275409 w 140" name="T10"/>
                <a:gd fmla="*/ 0 h 27" name="T11"/>
                <a:gd fmla="*/ 277404 w 140" name="T12"/>
                <a:gd fmla="*/ 1999 h 27" name="T13"/>
                <a:gd fmla="*/ 279400 w 140" name="T14"/>
                <a:gd fmla="*/ 7996 h 27" name="T15"/>
                <a:gd fmla="*/ 277404 w 140" name="T16"/>
                <a:gd fmla="*/ 9995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140">
                  <a:moveTo>
                    <a:pt x="139" y="5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1" y="26"/>
                    <a:pt x="1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1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9" y="0"/>
                    <a:pt x="139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5"/>
                    <a:pt x="139" y="5"/>
                    <a:pt x="139" y="5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57" name="Freeform 702"/>
            <p:cNvSpPr/>
            <p:nvPr/>
          </p:nvSpPr>
          <p:spPr bwMode="auto">
            <a:xfrm>
              <a:off x="7877175" y="4890856"/>
              <a:ext cx="276225" cy="53975"/>
            </a:xfrm>
            <a:custGeom>
              <a:gdLst>
                <a:gd fmla="*/ 274238 w 139" name="T0"/>
                <a:gd fmla="*/ 11994 h 27" name="T1"/>
                <a:gd fmla="*/ 3974 w 139" name="T2"/>
                <a:gd fmla="*/ 53975 h 27" name="T3"/>
                <a:gd fmla="*/ 0 w 139" name="T4"/>
                <a:gd fmla="*/ 51976 h 27" name="T5"/>
                <a:gd fmla="*/ 0 w 139" name="T6"/>
                <a:gd fmla="*/ 45979 h 27" name="T7"/>
                <a:gd fmla="*/ 1987 w 139" name="T8"/>
                <a:gd fmla="*/ 41981 h 27" name="T9"/>
                <a:gd fmla="*/ 272251 w 139" name="T10"/>
                <a:gd fmla="*/ 0 h 27" name="T11"/>
                <a:gd fmla="*/ 276225 w 139" name="T12"/>
                <a:gd fmla="*/ 1999 h 27" name="T13"/>
                <a:gd fmla="*/ 276225 w 139" name="T14"/>
                <a:gd fmla="*/ 7996 h 27" name="T15"/>
                <a:gd fmla="*/ 274238 w 139" name="T16"/>
                <a:gd fmla="*/ 11994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139">
                  <a:moveTo>
                    <a:pt x="138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7"/>
                    <a:pt x="0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1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8" y="0"/>
                    <a:pt x="139" y="0"/>
                    <a:pt x="139" y="1"/>
                  </a:cubicBezTo>
                  <a:cubicBezTo>
                    <a:pt x="139" y="4"/>
                    <a:pt x="139" y="4"/>
                    <a:pt x="139" y="4"/>
                  </a:cubicBezTo>
                  <a:cubicBezTo>
                    <a:pt x="139" y="5"/>
                    <a:pt x="139" y="6"/>
                    <a:pt x="138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58" name="Freeform 703"/>
            <p:cNvSpPr/>
            <p:nvPr/>
          </p:nvSpPr>
          <p:spPr bwMode="auto">
            <a:xfrm>
              <a:off x="7878763" y="4909906"/>
              <a:ext cx="279400" cy="53975"/>
            </a:xfrm>
            <a:custGeom>
              <a:gdLst>
                <a:gd fmla="*/ 277404 w 140" name="T0"/>
                <a:gd fmla="*/ 11994 h 27" name="T1"/>
                <a:gd fmla="*/ 3991 w 140" name="T2"/>
                <a:gd fmla="*/ 53975 h 27" name="T3"/>
                <a:gd fmla="*/ 1996 w 140" name="T4"/>
                <a:gd fmla="*/ 51976 h 27" name="T5"/>
                <a:gd fmla="*/ 0 w 140" name="T6"/>
                <a:gd fmla="*/ 45979 h 27" name="T7"/>
                <a:gd fmla="*/ 1996 w 140" name="T8"/>
                <a:gd fmla="*/ 43980 h 27" name="T9"/>
                <a:gd fmla="*/ 275409 w 140" name="T10"/>
                <a:gd fmla="*/ 0 h 27" name="T11"/>
                <a:gd fmla="*/ 277404 w 140" name="T12"/>
                <a:gd fmla="*/ 1999 h 27" name="T13"/>
                <a:gd fmla="*/ 279400 w 140" name="T14"/>
                <a:gd fmla="*/ 7996 h 27" name="T15"/>
                <a:gd fmla="*/ 277404 w 140" name="T16"/>
                <a:gd fmla="*/ 11994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140">
                  <a:moveTo>
                    <a:pt x="139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1" y="27"/>
                    <a:pt x="1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1" y="22"/>
                    <a:pt x="1" y="2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1"/>
                    <a:pt x="139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5"/>
                    <a:pt x="140" y="6"/>
                    <a:pt x="139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59" name="Freeform 704"/>
            <p:cNvSpPr/>
            <p:nvPr/>
          </p:nvSpPr>
          <p:spPr bwMode="auto">
            <a:xfrm>
              <a:off x="7886700" y="4987694"/>
              <a:ext cx="117475" cy="30163"/>
            </a:xfrm>
            <a:custGeom>
              <a:gdLst>
                <a:gd fmla="*/ 115484 w 59" name="T0"/>
                <a:gd fmla="*/ 12065 h 15" name="T1"/>
                <a:gd fmla="*/ 3982 w 59" name="T2"/>
                <a:gd fmla="*/ 30163 h 15" name="T3"/>
                <a:gd fmla="*/ 1991 w 59" name="T4"/>
                <a:gd fmla="*/ 28152 h 15" name="T5"/>
                <a:gd fmla="*/ 0 w 59" name="T6"/>
                <a:gd fmla="*/ 20109 h 15" name="T7"/>
                <a:gd fmla="*/ 1991 w 59" name="T8"/>
                <a:gd fmla="*/ 18098 h 15" name="T9"/>
                <a:gd fmla="*/ 113493 w 59" name="T10"/>
                <a:gd fmla="*/ 2011 h 15" name="T11"/>
                <a:gd fmla="*/ 115484 w 59" name="T12"/>
                <a:gd fmla="*/ 2011 h 15" name="T13"/>
                <a:gd fmla="*/ 117475 w 59" name="T14"/>
                <a:gd fmla="*/ 10054 h 15" name="T15"/>
                <a:gd fmla="*/ 115484 w 59" name="T16"/>
                <a:gd fmla="*/ 12065 h 1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5" w="59">
                  <a:moveTo>
                    <a:pt x="58" y="6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1" y="15"/>
                    <a:pt x="1" y="1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" y="9"/>
                    <a:pt x="1" y="9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1"/>
                    <a:pt x="58" y="1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6"/>
                    <a:pt x="59" y="6"/>
                    <a:pt x="58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60" name="Freeform 705"/>
            <p:cNvSpPr/>
            <p:nvPr/>
          </p:nvSpPr>
          <p:spPr bwMode="auto">
            <a:xfrm>
              <a:off x="7893050" y="4995631"/>
              <a:ext cx="277812" cy="53975"/>
            </a:xfrm>
            <a:custGeom>
              <a:gdLst>
                <a:gd fmla="*/ 273843 w 140" name="T0"/>
                <a:gd fmla="*/ 11994 h 27" name="T1"/>
                <a:gd fmla="*/ 3969 w 140" name="T2"/>
                <a:gd fmla="*/ 53975 h 27" name="T3"/>
                <a:gd fmla="*/ 0 w 140" name="T4"/>
                <a:gd fmla="*/ 51976 h 27" name="T5"/>
                <a:gd fmla="*/ 0 w 140" name="T6"/>
                <a:gd fmla="*/ 45979 h 27" name="T7"/>
                <a:gd fmla="*/ 1984 w 140" name="T8"/>
                <a:gd fmla="*/ 41981 h 27" name="T9"/>
                <a:gd fmla="*/ 273843 w 140" name="T10"/>
                <a:gd fmla="*/ 0 h 27" name="T11"/>
                <a:gd fmla="*/ 275828 w 140" name="T12"/>
                <a:gd fmla="*/ 1999 h 27" name="T13"/>
                <a:gd fmla="*/ 277812 w 140" name="T14"/>
                <a:gd fmla="*/ 7996 h 27" name="T15"/>
                <a:gd fmla="*/ 273843 w 140" name="T16"/>
                <a:gd fmla="*/ 11994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140">
                  <a:moveTo>
                    <a:pt x="138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6"/>
                    <a:pt x="0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1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9" y="0"/>
                    <a:pt x="139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5"/>
                    <a:pt x="139" y="5"/>
                    <a:pt x="138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61" name="Freeform 706"/>
            <p:cNvSpPr/>
            <p:nvPr/>
          </p:nvSpPr>
          <p:spPr bwMode="auto">
            <a:xfrm>
              <a:off x="7894638" y="5016269"/>
              <a:ext cx="279400" cy="53975"/>
            </a:xfrm>
            <a:custGeom>
              <a:gdLst>
                <a:gd fmla="*/ 277404 w 140" name="T0"/>
                <a:gd fmla="*/ 11994 h 27" name="T1"/>
                <a:gd fmla="*/ 3991 w 140" name="T2"/>
                <a:gd fmla="*/ 53975 h 27" name="T3"/>
                <a:gd fmla="*/ 1996 w 140" name="T4"/>
                <a:gd fmla="*/ 51976 h 27" name="T5"/>
                <a:gd fmla="*/ 0 w 140" name="T6"/>
                <a:gd fmla="*/ 45979 h 27" name="T7"/>
                <a:gd fmla="*/ 3991 w 140" name="T8"/>
                <a:gd fmla="*/ 41981 h 27" name="T9"/>
                <a:gd fmla="*/ 275409 w 140" name="T10"/>
                <a:gd fmla="*/ 0 h 27" name="T11"/>
                <a:gd fmla="*/ 279400 w 140" name="T12"/>
                <a:gd fmla="*/ 1999 h 27" name="T13"/>
                <a:gd fmla="*/ 279400 w 140" name="T14"/>
                <a:gd fmla="*/ 7996 h 27" name="T15"/>
                <a:gd fmla="*/ 277404 w 140" name="T16"/>
                <a:gd fmla="*/ 11994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140">
                  <a:moveTo>
                    <a:pt x="139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1" y="27"/>
                    <a:pt x="1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1" y="21"/>
                    <a:pt x="2" y="21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0"/>
                    <a:pt x="140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5"/>
                    <a:pt x="140" y="6"/>
                    <a:pt x="139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62" name="Freeform 707"/>
            <p:cNvSpPr/>
            <p:nvPr/>
          </p:nvSpPr>
          <p:spPr bwMode="auto">
            <a:xfrm>
              <a:off x="7899400" y="5035319"/>
              <a:ext cx="277812" cy="53975"/>
            </a:xfrm>
            <a:custGeom>
              <a:gdLst>
                <a:gd fmla="*/ 275828 w 140" name="T0"/>
                <a:gd fmla="*/ 11994 h 27" name="T1"/>
                <a:gd fmla="*/ 3969 w 140" name="T2"/>
                <a:gd fmla="*/ 53975 h 27" name="T3"/>
                <a:gd fmla="*/ 1984 w 140" name="T4"/>
                <a:gd fmla="*/ 51976 h 27" name="T5"/>
                <a:gd fmla="*/ 0 w 140" name="T6"/>
                <a:gd fmla="*/ 45979 h 27" name="T7"/>
                <a:gd fmla="*/ 1984 w 140" name="T8"/>
                <a:gd fmla="*/ 43980 h 27" name="T9"/>
                <a:gd fmla="*/ 273843 w 140" name="T10"/>
                <a:gd fmla="*/ 0 h 27" name="T11"/>
                <a:gd fmla="*/ 275828 w 140" name="T12"/>
                <a:gd fmla="*/ 1999 h 27" name="T13"/>
                <a:gd fmla="*/ 277812 w 140" name="T14"/>
                <a:gd fmla="*/ 7996 h 27" name="T15"/>
                <a:gd fmla="*/ 275828 w 140" name="T16"/>
                <a:gd fmla="*/ 11994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" w="140">
                  <a:moveTo>
                    <a:pt x="139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1" y="27"/>
                    <a:pt x="1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2"/>
                    <a:pt x="1" y="2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9" y="1"/>
                    <a:pt x="139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5"/>
                    <a:pt x="139" y="6"/>
                    <a:pt x="139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63" name="Freeform 708"/>
            <p:cNvSpPr/>
            <p:nvPr/>
          </p:nvSpPr>
          <p:spPr bwMode="auto">
            <a:xfrm>
              <a:off x="10298113" y="4209819"/>
              <a:ext cx="158750" cy="188913"/>
            </a:xfrm>
            <a:custGeom>
              <a:gdLst>
                <a:gd fmla="*/ 130969 w 80" name="T0"/>
                <a:gd fmla="*/ 71588 h 95" name="T1"/>
                <a:gd fmla="*/ 134938 w 80" name="T2"/>
                <a:gd fmla="*/ 15908 h 95" name="T3"/>
                <a:gd fmla="*/ 83344 w 80" name="T4"/>
                <a:gd fmla="*/ 37783 h 95" name="T5"/>
                <a:gd fmla="*/ 0 w 80" name="T6"/>
                <a:gd fmla="*/ 155108 h 95" name="T7"/>
                <a:gd fmla="*/ 31750 w 80" name="T8"/>
                <a:gd fmla="*/ 161073 h 95" name="T9"/>
                <a:gd fmla="*/ 47625 w 80" name="T10"/>
                <a:gd fmla="*/ 188913 h 95" name="T11"/>
                <a:gd fmla="*/ 130969 w 80" name="T12"/>
                <a:gd fmla="*/ 71588 h 95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95" w="80">
                  <a:moveTo>
                    <a:pt x="66" y="36"/>
                  </a:moveTo>
                  <a:cubicBezTo>
                    <a:pt x="80" y="17"/>
                    <a:pt x="68" y="8"/>
                    <a:pt x="68" y="8"/>
                  </a:cubicBezTo>
                  <a:cubicBezTo>
                    <a:pt x="68" y="8"/>
                    <a:pt x="55" y="0"/>
                    <a:pt x="42" y="19"/>
                  </a:cubicBezTo>
                  <a:cubicBezTo>
                    <a:pt x="28" y="38"/>
                    <a:pt x="0" y="78"/>
                    <a:pt x="0" y="78"/>
                  </a:cubicBezTo>
                  <a:cubicBezTo>
                    <a:pt x="0" y="78"/>
                    <a:pt x="11" y="77"/>
                    <a:pt x="16" y="81"/>
                  </a:cubicBezTo>
                  <a:cubicBezTo>
                    <a:pt x="22" y="84"/>
                    <a:pt x="24" y="95"/>
                    <a:pt x="24" y="95"/>
                  </a:cubicBezTo>
                  <a:cubicBezTo>
                    <a:pt x="24" y="95"/>
                    <a:pt x="53" y="55"/>
                    <a:pt x="66" y="36"/>
                  </a:cubicBezTo>
                  <a:close/>
                </a:path>
              </a:pathLst>
            </a:custGeom>
            <a:solidFill>
              <a:srgbClr val="634D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64" name="Freeform 709"/>
            <p:cNvSpPr/>
            <p:nvPr/>
          </p:nvSpPr>
          <p:spPr bwMode="auto">
            <a:xfrm>
              <a:off x="10407650" y="4249506"/>
              <a:ext cx="7937" cy="7938"/>
            </a:xfrm>
            <a:custGeom>
              <a:gdLst>
                <a:gd fmla="*/ 5953 w 4" name="T0"/>
                <a:gd fmla="*/ 5954 h 4" name="T1"/>
                <a:gd fmla="*/ 1984 w 4" name="T2"/>
                <a:gd fmla="*/ 7938 h 4" name="T3"/>
                <a:gd fmla="*/ 1984 w 4" name="T4"/>
                <a:gd fmla="*/ 1985 h 4" name="T5"/>
                <a:gd fmla="*/ 5953 w 4" name="T6"/>
                <a:gd fmla="*/ 1985 h 4" name="T7"/>
                <a:gd fmla="*/ 5953 w 4" name="T8"/>
                <a:gd fmla="*/ 5954 h 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4" w="4">
                  <a:moveTo>
                    <a:pt x="3" y="3"/>
                  </a:moveTo>
                  <a:cubicBezTo>
                    <a:pt x="3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4" y="2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44322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65" name="Freeform 710"/>
            <p:cNvSpPr/>
            <p:nvPr/>
          </p:nvSpPr>
          <p:spPr bwMode="auto">
            <a:xfrm>
              <a:off x="10398125" y="4262206"/>
              <a:ext cx="7937" cy="9525"/>
            </a:xfrm>
            <a:custGeom>
              <a:gdLst>
                <a:gd fmla="*/ 5953 w 4" name="T0"/>
                <a:gd fmla="*/ 7144 h 4" name="T1"/>
                <a:gd fmla="*/ 1984 w 4" name="T2"/>
                <a:gd fmla="*/ 9525 h 4" name="T3"/>
                <a:gd fmla="*/ 1984 w 4" name="T4"/>
                <a:gd fmla="*/ 2381 h 4" name="T5"/>
                <a:gd fmla="*/ 5953 w 4" name="T6"/>
                <a:gd fmla="*/ 2381 h 4" name="T7"/>
                <a:gd fmla="*/ 5953 w 4" name="T8"/>
                <a:gd fmla="*/ 7144 h 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4" w="4">
                  <a:moveTo>
                    <a:pt x="3" y="3"/>
                  </a:moveTo>
                  <a:cubicBezTo>
                    <a:pt x="3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4" y="2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44322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66" name="Freeform 711"/>
            <p:cNvSpPr/>
            <p:nvPr/>
          </p:nvSpPr>
          <p:spPr bwMode="auto">
            <a:xfrm>
              <a:off x="10388600" y="4276494"/>
              <a:ext cx="7937" cy="7938"/>
            </a:xfrm>
            <a:custGeom>
              <a:gdLst>
                <a:gd fmla="*/ 7937 w 4" name="T0"/>
                <a:gd fmla="*/ 5954 h 4" name="T1"/>
                <a:gd fmla="*/ 1984 w 4" name="T2"/>
                <a:gd fmla="*/ 7938 h 4" name="T3"/>
                <a:gd fmla="*/ 1984 w 4" name="T4"/>
                <a:gd fmla="*/ 1985 h 4" name="T5"/>
                <a:gd fmla="*/ 5953 w 4" name="T6"/>
                <a:gd fmla="*/ 1985 h 4" name="T7"/>
                <a:gd fmla="*/ 7937 w 4" name="T8"/>
                <a:gd fmla="*/ 5954 h 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4" w="4">
                  <a:moveTo>
                    <a:pt x="4" y="3"/>
                  </a:moveTo>
                  <a:cubicBezTo>
                    <a:pt x="3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4" y="1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44322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67" name="Freeform 712"/>
            <p:cNvSpPr/>
            <p:nvPr/>
          </p:nvSpPr>
          <p:spPr bwMode="auto">
            <a:xfrm>
              <a:off x="10377488" y="4290781"/>
              <a:ext cx="7937" cy="7938"/>
            </a:xfrm>
            <a:custGeom>
              <a:gdLst>
                <a:gd fmla="*/ 7937 w 4" name="T0"/>
                <a:gd fmla="*/ 5954 h 4" name="T1"/>
                <a:gd fmla="*/ 1984 w 4" name="T2"/>
                <a:gd fmla="*/ 7938 h 4" name="T3"/>
                <a:gd fmla="*/ 1984 w 4" name="T4"/>
                <a:gd fmla="*/ 1985 h 4" name="T5"/>
                <a:gd fmla="*/ 5953 w 4" name="T6"/>
                <a:gd fmla="*/ 1985 h 4" name="T7"/>
                <a:gd fmla="*/ 7937 w 4" name="T8"/>
                <a:gd fmla="*/ 5954 h 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4" w="4">
                  <a:moveTo>
                    <a:pt x="4" y="3"/>
                  </a:moveTo>
                  <a:cubicBezTo>
                    <a:pt x="3" y="4"/>
                    <a:pt x="2" y="4"/>
                    <a:pt x="1" y="4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4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44322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68" name="Freeform 713"/>
            <p:cNvSpPr/>
            <p:nvPr/>
          </p:nvSpPr>
          <p:spPr bwMode="auto">
            <a:xfrm>
              <a:off x="10367963" y="4305069"/>
              <a:ext cx="7937" cy="7938"/>
            </a:xfrm>
            <a:custGeom>
              <a:gdLst>
                <a:gd fmla="*/ 7937 w 4" name="T0"/>
                <a:gd fmla="*/ 5954 h 4" name="T1"/>
                <a:gd fmla="*/ 1984 w 4" name="T2"/>
                <a:gd fmla="*/ 7938 h 4" name="T3"/>
                <a:gd fmla="*/ 1984 w 4" name="T4"/>
                <a:gd fmla="*/ 1985 h 4" name="T5"/>
                <a:gd fmla="*/ 5953 w 4" name="T6"/>
                <a:gd fmla="*/ 1985 h 4" name="T7"/>
                <a:gd fmla="*/ 7937 w 4" name="T8"/>
                <a:gd fmla="*/ 5954 h 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4" w="4">
                  <a:moveTo>
                    <a:pt x="4" y="3"/>
                  </a:moveTo>
                  <a:cubicBezTo>
                    <a:pt x="3" y="4"/>
                    <a:pt x="2" y="4"/>
                    <a:pt x="1" y="4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4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44322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69" name="Freeform 714"/>
            <p:cNvSpPr/>
            <p:nvPr/>
          </p:nvSpPr>
          <p:spPr bwMode="auto">
            <a:xfrm>
              <a:off x="10129838" y="4447944"/>
              <a:ext cx="157162" cy="188913"/>
            </a:xfrm>
            <a:custGeom>
              <a:gdLst>
                <a:gd fmla="*/ 75597 w 79" name="T0"/>
                <a:gd fmla="*/ 151130 h 95" name="T1"/>
                <a:gd fmla="*/ 21883 w 79" name="T2"/>
                <a:gd fmla="*/ 173005 h 95" name="T3"/>
                <a:gd fmla="*/ 25862 w 79" name="T4"/>
                <a:gd fmla="*/ 115336 h 95" name="T5"/>
                <a:gd fmla="*/ 109417 w 79" name="T6"/>
                <a:gd fmla="*/ 0 h 95" name="T7"/>
                <a:gd fmla="*/ 127321 w 79" name="T8"/>
                <a:gd fmla="*/ 25851 h 95" name="T9"/>
                <a:gd fmla="*/ 157162 w 79" name="T10"/>
                <a:gd fmla="*/ 33805 h 95" name="T11"/>
                <a:gd fmla="*/ 75597 w 79" name="T12"/>
                <a:gd fmla="*/ 151130 h 95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95" w="79">
                  <a:moveTo>
                    <a:pt x="38" y="76"/>
                  </a:moveTo>
                  <a:cubicBezTo>
                    <a:pt x="24" y="95"/>
                    <a:pt x="11" y="87"/>
                    <a:pt x="11" y="87"/>
                  </a:cubicBezTo>
                  <a:cubicBezTo>
                    <a:pt x="11" y="87"/>
                    <a:pt x="0" y="77"/>
                    <a:pt x="13" y="58"/>
                  </a:cubicBezTo>
                  <a:cubicBezTo>
                    <a:pt x="27" y="40"/>
                    <a:pt x="55" y="0"/>
                    <a:pt x="55" y="0"/>
                  </a:cubicBezTo>
                  <a:cubicBezTo>
                    <a:pt x="55" y="0"/>
                    <a:pt x="58" y="11"/>
                    <a:pt x="64" y="13"/>
                  </a:cubicBezTo>
                  <a:cubicBezTo>
                    <a:pt x="68" y="18"/>
                    <a:pt x="79" y="17"/>
                    <a:pt x="79" y="17"/>
                  </a:cubicBezTo>
                  <a:cubicBezTo>
                    <a:pt x="79" y="17"/>
                    <a:pt x="51" y="57"/>
                    <a:pt x="38" y="76"/>
                  </a:cubicBezTo>
                  <a:close/>
                </a:path>
              </a:pathLst>
            </a:custGeom>
            <a:solidFill>
              <a:srgbClr val="634D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70" name="Freeform 715"/>
            <p:cNvSpPr/>
            <p:nvPr/>
          </p:nvSpPr>
          <p:spPr bwMode="auto">
            <a:xfrm>
              <a:off x="10210800" y="4347931"/>
              <a:ext cx="157162" cy="158750"/>
            </a:xfrm>
            <a:custGeom>
              <a:gdLst>
                <a:gd fmla="*/ 21883 w 79" name="T0"/>
                <a:gd fmla="*/ 38180 h 79" name="T1"/>
                <a:gd fmla="*/ 37798 w 79" name="T2"/>
                <a:gd fmla="*/ 136646 h 79" name="T3"/>
                <a:gd fmla="*/ 135279 w 79" name="T4"/>
                <a:gd fmla="*/ 120570 h 79" name="T5"/>
                <a:gd fmla="*/ 119364 w 79" name="T6"/>
                <a:gd fmla="*/ 22104 h 79" name="T7"/>
                <a:gd fmla="*/ 21883 w 79" name="T8"/>
                <a:gd fmla="*/ 38180 h 7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79" w="79">
                  <a:moveTo>
                    <a:pt x="11" y="19"/>
                  </a:moveTo>
                  <a:cubicBezTo>
                    <a:pt x="0" y="35"/>
                    <a:pt x="3" y="57"/>
                    <a:pt x="19" y="68"/>
                  </a:cubicBezTo>
                  <a:cubicBezTo>
                    <a:pt x="35" y="79"/>
                    <a:pt x="57" y="76"/>
                    <a:pt x="68" y="60"/>
                  </a:cubicBezTo>
                  <a:cubicBezTo>
                    <a:pt x="79" y="44"/>
                    <a:pt x="76" y="22"/>
                    <a:pt x="60" y="11"/>
                  </a:cubicBezTo>
                  <a:cubicBezTo>
                    <a:pt x="44" y="0"/>
                    <a:pt x="22" y="4"/>
                    <a:pt x="11" y="19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71" name="Freeform 716"/>
            <p:cNvSpPr/>
            <p:nvPr/>
          </p:nvSpPr>
          <p:spPr bwMode="auto">
            <a:xfrm>
              <a:off x="10221913" y="4360631"/>
              <a:ext cx="134937" cy="133350"/>
            </a:xfrm>
            <a:custGeom>
              <a:gdLst>
                <a:gd fmla="*/ 18126 w 67" name="T0"/>
                <a:gd fmla="*/ 31845 h 67" name="T1"/>
                <a:gd fmla="*/ 32224 w 67" name="T2"/>
                <a:gd fmla="*/ 115437 h 67" name="T3"/>
                <a:gd fmla="*/ 116811 w 67" name="T4"/>
                <a:gd fmla="*/ 101505 h 67" name="T5"/>
                <a:gd fmla="*/ 102713 w 67" name="T6"/>
                <a:gd fmla="*/ 19903 h 67" name="T7"/>
                <a:gd fmla="*/ 18126 w 67" name="T8"/>
                <a:gd fmla="*/ 31845 h 6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67" w="67">
                  <a:moveTo>
                    <a:pt x="9" y="16"/>
                  </a:moveTo>
                  <a:cubicBezTo>
                    <a:pt x="0" y="30"/>
                    <a:pt x="3" y="48"/>
                    <a:pt x="16" y="58"/>
                  </a:cubicBezTo>
                  <a:cubicBezTo>
                    <a:pt x="30" y="67"/>
                    <a:pt x="48" y="64"/>
                    <a:pt x="58" y="51"/>
                  </a:cubicBezTo>
                  <a:cubicBezTo>
                    <a:pt x="67" y="38"/>
                    <a:pt x="64" y="19"/>
                    <a:pt x="51" y="10"/>
                  </a:cubicBezTo>
                  <a:cubicBezTo>
                    <a:pt x="37" y="0"/>
                    <a:pt x="19" y="3"/>
                    <a:pt x="9" y="16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72" name="Freeform 717"/>
            <p:cNvSpPr/>
            <p:nvPr/>
          </p:nvSpPr>
          <p:spPr bwMode="auto">
            <a:xfrm>
              <a:off x="10315575" y="4382856"/>
              <a:ext cx="6350" cy="7938"/>
            </a:xfrm>
            <a:custGeom>
              <a:gdLst>
                <a:gd fmla="*/ 0 w 4" name="T0"/>
                <a:gd fmla="*/ 7938 h 5" name="T1"/>
                <a:gd fmla="*/ 0 w 4" name="T2"/>
                <a:gd fmla="*/ 7938 h 5" name="T3"/>
                <a:gd fmla="*/ 3175 w 4" name="T4"/>
                <a:gd fmla="*/ 7938 h 5" name="T5"/>
                <a:gd fmla="*/ 6350 w 4" name="T6"/>
                <a:gd fmla="*/ 1588 h 5" name="T7"/>
                <a:gd fmla="*/ 6350 w 4" name="T8"/>
                <a:gd fmla="*/ 0 h 5" name="T9"/>
                <a:gd fmla="*/ 4763 w 4" name="T10"/>
                <a:gd fmla="*/ 0 h 5" name="T11"/>
                <a:gd fmla="*/ 0 w 4" name="T12"/>
                <a:gd fmla="*/ 6350 h 5" name="T13"/>
                <a:gd fmla="*/ 0 w 4" name="T14"/>
                <a:gd fmla="*/ 7938 h 5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5" w="4">
                  <a:moveTo>
                    <a:pt x="0" y="5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73" name="Freeform 718"/>
            <p:cNvSpPr/>
            <p:nvPr/>
          </p:nvSpPr>
          <p:spPr bwMode="auto">
            <a:xfrm>
              <a:off x="10326688" y="4397144"/>
              <a:ext cx="7937" cy="4763"/>
            </a:xfrm>
            <a:custGeom>
              <a:gdLst>
                <a:gd fmla="*/ 0 w 5" name="T0"/>
                <a:gd fmla="*/ 4763 h 3" name="T1"/>
                <a:gd fmla="*/ 0 w 5" name="T2"/>
                <a:gd fmla="*/ 4763 h 3" name="T3"/>
                <a:gd fmla="*/ 3175 w 5" name="T4"/>
                <a:gd fmla="*/ 4763 h 3" name="T5"/>
                <a:gd fmla="*/ 7937 w 5" name="T6"/>
                <a:gd fmla="*/ 1588 h 3" name="T7"/>
                <a:gd fmla="*/ 7937 w 5" name="T8"/>
                <a:gd fmla="*/ 0 h 3" name="T9"/>
                <a:gd fmla="*/ 4762 w 5" name="T10"/>
                <a:gd fmla="*/ 0 h 3" name="T11"/>
                <a:gd fmla="*/ 1587 w 5" name="T12"/>
                <a:gd fmla="*/ 3175 h 3" name="T13"/>
                <a:gd fmla="*/ 0 w 5" name="T14"/>
                <a:gd fmla="*/ 4763 h 3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3" w="5">
                  <a:moveTo>
                    <a:pt x="0" y="3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5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74" name="Freeform 719"/>
            <p:cNvSpPr/>
            <p:nvPr/>
          </p:nvSpPr>
          <p:spPr bwMode="auto">
            <a:xfrm>
              <a:off x="10334625" y="4413019"/>
              <a:ext cx="9525" cy="4763"/>
            </a:xfrm>
            <a:custGeom>
              <a:gdLst>
                <a:gd fmla="*/ 0 w 5" name="T0"/>
                <a:gd fmla="*/ 3175 h 3" name="T1"/>
                <a:gd fmla="*/ 0 w 5" name="T2"/>
                <a:gd fmla="*/ 3175 h 3" name="T3"/>
                <a:gd fmla="*/ 1905 w 5" name="T4"/>
                <a:gd fmla="*/ 4763 h 3" name="T5"/>
                <a:gd fmla="*/ 7620 w 5" name="T6"/>
                <a:gd fmla="*/ 3175 h 3" name="T7"/>
                <a:gd fmla="*/ 7620 w 5" name="T8"/>
                <a:gd fmla="*/ 1588 h 3" name="T9"/>
                <a:gd fmla="*/ 5715 w 5" name="T10"/>
                <a:gd fmla="*/ 0 h 3" name="T11"/>
                <a:gd fmla="*/ 0 w 5" name="T12"/>
                <a:gd fmla="*/ 1588 h 3" name="T13"/>
                <a:gd fmla="*/ 0 w 5" name="T14"/>
                <a:gd fmla="*/ 3175 h 3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3" w="5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1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75" name="Freeform 720"/>
            <p:cNvSpPr/>
            <p:nvPr/>
          </p:nvSpPr>
          <p:spPr bwMode="auto">
            <a:xfrm>
              <a:off x="10334625" y="4430481"/>
              <a:ext cx="9525" cy="3175"/>
            </a:xfrm>
            <a:custGeom>
              <a:gdLst>
                <a:gd fmla="*/ 0 w 5" name="T0"/>
                <a:gd fmla="*/ 1588 h 2" name="T1"/>
                <a:gd fmla="*/ 0 w 5" name="T2"/>
                <a:gd fmla="*/ 1588 h 2" name="T3"/>
                <a:gd fmla="*/ 1905 w 5" name="T4"/>
                <a:gd fmla="*/ 3175 h 2" name="T5"/>
                <a:gd fmla="*/ 7620 w 5" name="T6"/>
                <a:gd fmla="*/ 3175 h 2" name="T7"/>
                <a:gd fmla="*/ 9525 w 5" name="T8"/>
                <a:gd fmla="*/ 1588 h 2" name="T9"/>
                <a:gd fmla="*/ 7620 w 5" name="T10"/>
                <a:gd fmla="*/ 1588 h 2" name="T11"/>
                <a:gd fmla="*/ 1905 w 5" name="T12"/>
                <a:gd fmla="*/ 0 h 2" name="T13"/>
                <a:gd fmla="*/ 0 w 5" name="T14"/>
                <a:gd fmla="*/ 1588 h 2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2" w="5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76" name="Freeform 721"/>
            <p:cNvSpPr/>
            <p:nvPr/>
          </p:nvSpPr>
          <p:spPr bwMode="auto">
            <a:xfrm>
              <a:off x="10329863" y="4446356"/>
              <a:ext cx="9525" cy="6350"/>
            </a:xfrm>
            <a:custGeom>
              <a:gdLst>
                <a:gd fmla="*/ 0 w 5" name="T0"/>
                <a:gd fmla="*/ 2117 h 3" name="T1"/>
                <a:gd fmla="*/ 0 w 5" name="T2"/>
                <a:gd fmla="*/ 2117 h 3" name="T3"/>
                <a:gd fmla="*/ 1905 w 5" name="T4"/>
                <a:gd fmla="*/ 4233 h 3" name="T5"/>
                <a:gd fmla="*/ 7620 w 5" name="T6"/>
                <a:gd fmla="*/ 6350 h 3" name="T7"/>
                <a:gd fmla="*/ 9525 w 5" name="T8"/>
                <a:gd fmla="*/ 6350 h 3" name="T9"/>
                <a:gd fmla="*/ 7620 w 5" name="T10"/>
                <a:gd fmla="*/ 4233 h 3" name="T11"/>
                <a:gd fmla="*/ 1905 w 5" name="T12"/>
                <a:gd fmla="*/ 0 h 3" name="T13"/>
                <a:gd fmla="*/ 0 w 5" name="T14"/>
                <a:gd fmla="*/ 2117 h 3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3" w="5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77" name="Freeform 722"/>
            <p:cNvSpPr/>
            <p:nvPr/>
          </p:nvSpPr>
          <p:spPr bwMode="auto">
            <a:xfrm>
              <a:off x="10321925" y="4460644"/>
              <a:ext cx="6350" cy="7938"/>
            </a:xfrm>
            <a:custGeom>
              <a:gdLst>
                <a:gd fmla="*/ 0 w 4" name="T0"/>
                <a:gd fmla="*/ 0 h 5" name="T1"/>
                <a:gd fmla="*/ 0 w 4" name="T2"/>
                <a:gd fmla="*/ 0 h 5" name="T3"/>
                <a:gd fmla="*/ 0 w 4" name="T4"/>
                <a:gd fmla="*/ 1588 h 5" name="T5"/>
                <a:gd fmla="*/ 4763 w 4" name="T6"/>
                <a:gd fmla="*/ 7938 h 5" name="T7"/>
                <a:gd fmla="*/ 6350 w 4" name="T8"/>
                <a:gd fmla="*/ 7938 h 5" name="T9"/>
                <a:gd fmla="*/ 6350 w 4" name="T10"/>
                <a:gd fmla="*/ 3175 h 5" name="T11"/>
                <a:gd fmla="*/ 1588 w 4" name="T12"/>
                <a:gd fmla="*/ 0 h 5" name="T13"/>
                <a:gd fmla="*/ 0 w 4" name="T14"/>
                <a:gd fmla="*/ 0 h 5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5" w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2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78" name="Freeform 723"/>
            <p:cNvSpPr/>
            <p:nvPr/>
          </p:nvSpPr>
          <p:spPr bwMode="auto">
            <a:xfrm>
              <a:off x="10306050" y="4468581"/>
              <a:ext cx="7937" cy="9525"/>
            </a:xfrm>
            <a:custGeom>
              <a:gdLst>
                <a:gd fmla="*/ 1984 w 4" name="T0"/>
                <a:gd fmla="*/ 1905 h 5" name="T1"/>
                <a:gd fmla="*/ 1984 w 4" name="T2"/>
                <a:gd fmla="*/ 1905 h 5" name="T3"/>
                <a:gd fmla="*/ 1984 w 4" name="T4"/>
                <a:gd fmla="*/ 3810 h 5" name="T5"/>
                <a:gd fmla="*/ 3969 w 4" name="T6"/>
                <a:gd fmla="*/ 9525 h 5" name="T7"/>
                <a:gd fmla="*/ 5953 w 4" name="T8"/>
                <a:gd fmla="*/ 9525 h 5" name="T9"/>
                <a:gd fmla="*/ 5953 w 4" name="T10"/>
                <a:gd fmla="*/ 7620 h 5" name="T11"/>
                <a:gd fmla="*/ 3969 w 4" name="T12"/>
                <a:gd fmla="*/ 1905 h 5" name="T13"/>
                <a:gd fmla="*/ 1984 w 4" name="T14"/>
                <a:gd fmla="*/ 1905 h 5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5" w="4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1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5"/>
                    <a:pt x="4" y="4"/>
                    <a:pt x="3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79" name="Freeform 724"/>
            <p:cNvSpPr/>
            <p:nvPr/>
          </p:nvSpPr>
          <p:spPr bwMode="auto">
            <a:xfrm>
              <a:off x="10291763" y="4473344"/>
              <a:ext cx="3175" cy="11113"/>
            </a:xfrm>
            <a:custGeom>
              <a:gdLst>
                <a:gd fmla="*/ 0 w 1" name="T0"/>
                <a:gd fmla="*/ 0 h 5" name="T1"/>
                <a:gd fmla="*/ 0 w 1" name="T2"/>
                <a:gd fmla="*/ 0 h 5" name="T3"/>
                <a:gd fmla="*/ 0 w 1" name="T4"/>
                <a:gd fmla="*/ 2223 h 5" name="T5"/>
                <a:gd fmla="*/ 0 w 1" name="T6"/>
                <a:gd fmla="*/ 8890 h 5" name="T7"/>
                <a:gd fmla="*/ 3175 w 1" name="T8"/>
                <a:gd fmla="*/ 8890 h 5" name="T9"/>
                <a:gd fmla="*/ 3175 w 1" name="T10"/>
                <a:gd fmla="*/ 8890 h 5" name="T11"/>
                <a:gd fmla="*/ 3175 w 1" name="T12"/>
                <a:gd fmla="*/ 0 h 5" name="T13"/>
                <a:gd fmla="*/ 0 w 1" name="T14"/>
                <a:gd fmla="*/ 0 h 5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5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80" name="Freeform 725"/>
            <p:cNvSpPr/>
            <p:nvPr/>
          </p:nvSpPr>
          <p:spPr bwMode="auto">
            <a:xfrm>
              <a:off x="10272713" y="4471756"/>
              <a:ext cx="6350" cy="11113"/>
            </a:xfrm>
            <a:custGeom>
              <a:gdLst>
                <a:gd fmla="*/ 4233 w 3" name="T0"/>
                <a:gd fmla="*/ 0 h 5" name="T1"/>
                <a:gd fmla="*/ 4233 w 3" name="T2"/>
                <a:gd fmla="*/ 0 h 5" name="T3"/>
                <a:gd fmla="*/ 2117 w 3" name="T4"/>
                <a:gd fmla="*/ 0 h 5" name="T5"/>
                <a:gd fmla="*/ 0 w 3" name="T6"/>
                <a:gd fmla="*/ 8890 h 5" name="T7"/>
                <a:gd fmla="*/ 2117 w 3" name="T8"/>
                <a:gd fmla="*/ 11113 h 5" name="T9"/>
                <a:gd fmla="*/ 4233 w 3" name="T10"/>
                <a:gd fmla="*/ 8890 h 5" name="T11"/>
                <a:gd fmla="*/ 6350 w 3" name="T12"/>
                <a:gd fmla="*/ 2223 h 5" name="T13"/>
                <a:gd fmla="*/ 4233 w 3" name="T14"/>
                <a:gd fmla="*/ 0 h 5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5" w="3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5"/>
                  </a:cubicBezTo>
                  <a:cubicBezTo>
                    <a:pt x="1" y="5"/>
                    <a:pt x="2" y="4"/>
                    <a:pt x="2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81" name="Freeform 726"/>
            <p:cNvSpPr/>
            <p:nvPr/>
          </p:nvSpPr>
          <p:spPr bwMode="auto">
            <a:xfrm>
              <a:off x="10256838" y="4463819"/>
              <a:ext cx="6350" cy="7938"/>
            </a:xfrm>
            <a:custGeom>
              <a:gdLst>
                <a:gd fmla="*/ 6350 w 4" name="T0"/>
                <a:gd fmla="*/ 0 h 5" name="T1"/>
                <a:gd fmla="*/ 6350 w 4" name="T2"/>
                <a:gd fmla="*/ 0 h 5" name="T3"/>
                <a:gd fmla="*/ 3175 w 4" name="T4"/>
                <a:gd fmla="*/ 1588 h 5" name="T5"/>
                <a:gd fmla="*/ 0 w 4" name="T6"/>
                <a:gd fmla="*/ 6350 h 5" name="T7"/>
                <a:gd fmla="*/ 0 w 4" name="T8"/>
                <a:gd fmla="*/ 7938 h 5" name="T9"/>
                <a:gd fmla="*/ 1588 w 4" name="T10"/>
                <a:gd fmla="*/ 7938 h 5" name="T11"/>
                <a:gd fmla="*/ 6350 w 4" name="T12"/>
                <a:gd fmla="*/ 4763 h 5" name="T13"/>
                <a:gd fmla="*/ 6350 w 4" name="T14"/>
                <a:gd fmla="*/ 0 h 5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5" w="4">
                  <a:moveTo>
                    <a:pt x="4" y="0"/>
                  </a:moveTo>
                  <a:lnTo>
                    <a:pt x="4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4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82" name="Freeform 727"/>
            <p:cNvSpPr/>
            <p:nvPr/>
          </p:nvSpPr>
          <p:spPr bwMode="auto">
            <a:xfrm>
              <a:off x="10244138" y="4454294"/>
              <a:ext cx="7937" cy="6350"/>
            </a:xfrm>
            <a:custGeom>
              <a:gdLst>
                <a:gd fmla="*/ 7937 w 5" name="T0"/>
                <a:gd fmla="*/ 0 h 4" name="T1"/>
                <a:gd fmla="*/ 7937 w 5" name="T2"/>
                <a:gd fmla="*/ 0 h 4" name="T3"/>
                <a:gd fmla="*/ 4762 w 5" name="T4"/>
                <a:gd fmla="*/ 0 h 4" name="T5"/>
                <a:gd fmla="*/ 0 w 5" name="T6"/>
                <a:gd fmla="*/ 1588 h 4" name="T7"/>
                <a:gd fmla="*/ 0 w 5" name="T8"/>
                <a:gd fmla="*/ 6350 h 4" name="T9"/>
                <a:gd fmla="*/ 3175 w 5" name="T10"/>
                <a:gd fmla="*/ 6350 h 4" name="T11"/>
                <a:gd fmla="*/ 6350 w 5" name="T12"/>
                <a:gd fmla="*/ 1588 h 4" name="T13"/>
                <a:gd fmla="*/ 7937 w 5" name="T14"/>
                <a:gd fmla="*/ 0 h 4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4" w="5">
                  <a:moveTo>
                    <a:pt x="5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83" name="Freeform 728"/>
            <p:cNvSpPr/>
            <p:nvPr/>
          </p:nvSpPr>
          <p:spPr bwMode="auto">
            <a:xfrm>
              <a:off x="10234613" y="4438419"/>
              <a:ext cx="9525" cy="3175"/>
            </a:xfrm>
            <a:custGeom>
              <a:gdLst>
                <a:gd fmla="*/ 9525 w 5" name="T0"/>
                <a:gd fmla="*/ 0 h 2" name="T1"/>
                <a:gd fmla="*/ 9525 w 5" name="T2"/>
                <a:gd fmla="*/ 0 h 2" name="T3"/>
                <a:gd fmla="*/ 7620 w 5" name="T4"/>
                <a:gd fmla="*/ 0 h 2" name="T5"/>
                <a:gd fmla="*/ 1905 w 5" name="T6"/>
                <a:gd fmla="*/ 1588 h 2" name="T7"/>
                <a:gd fmla="*/ 1905 w 5" name="T8"/>
                <a:gd fmla="*/ 3175 h 2" name="T9"/>
                <a:gd fmla="*/ 1905 w 5" name="T10"/>
                <a:gd fmla="*/ 3175 h 2" name="T11"/>
                <a:gd fmla="*/ 9525 w 5" name="T12"/>
                <a:gd fmla="*/ 1588 h 2" name="T13"/>
                <a:gd fmla="*/ 9525 w 5" name="T14"/>
                <a:gd fmla="*/ 0 h 2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2" w="5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0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84" name="Freeform 729"/>
            <p:cNvSpPr/>
            <p:nvPr/>
          </p:nvSpPr>
          <p:spPr bwMode="auto">
            <a:xfrm>
              <a:off x="10234613" y="4420956"/>
              <a:ext cx="9525" cy="3175"/>
            </a:xfrm>
            <a:custGeom>
              <a:gdLst>
                <a:gd fmla="*/ 9525 w 5" name="T0"/>
                <a:gd fmla="*/ 3175 h 2" name="T1"/>
                <a:gd fmla="*/ 9525 w 5" name="T2"/>
                <a:gd fmla="*/ 3175 h 2" name="T3"/>
                <a:gd fmla="*/ 7620 w 5" name="T4"/>
                <a:gd fmla="*/ 1588 h 2" name="T5"/>
                <a:gd fmla="*/ 1905 w 5" name="T6"/>
                <a:gd fmla="*/ 0 h 2" name="T7"/>
                <a:gd fmla="*/ 0 w 5" name="T8"/>
                <a:gd fmla="*/ 1588 h 2" name="T9"/>
                <a:gd fmla="*/ 0 w 5" name="T10"/>
                <a:gd fmla="*/ 3175 h 2" name="T11"/>
                <a:gd fmla="*/ 7620 w 5" name="T12"/>
                <a:gd fmla="*/ 3175 h 2" name="T13"/>
                <a:gd fmla="*/ 9525 w 5" name="T14"/>
                <a:gd fmla="*/ 3175 h 2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2" w="5"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85" name="Freeform 730"/>
            <p:cNvSpPr/>
            <p:nvPr/>
          </p:nvSpPr>
          <p:spPr bwMode="auto">
            <a:xfrm>
              <a:off x="10239375" y="4401906"/>
              <a:ext cx="9525" cy="6350"/>
            </a:xfrm>
            <a:custGeom>
              <a:gdLst>
                <a:gd fmla="*/ 9525 w 5" name="T0"/>
                <a:gd fmla="*/ 6350 h 3" name="T1"/>
                <a:gd fmla="*/ 9525 w 5" name="T2"/>
                <a:gd fmla="*/ 6350 h 3" name="T3"/>
                <a:gd fmla="*/ 7620 w 5" name="T4"/>
                <a:gd fmla="*/ 4233 h 3" name="T5"/>
                <a:gd fmla="*/ 1905 w 5" name="T6"/>
                <a:gd fmla="*/ 0 h 3" name="T7"/>
                <a:gd fmla="*/ 0 w 5" name="T8"/>
                <a:gd fmla="*/ 2117 h 3" name="T9"/>
                <a:gd fmla="*/ 1905 w 5" name="T10"/>
                <a:gd fmla="*/ 4233 h 3" name="T11"/>
                <a:gd fmla="*/ 7620 w 5" name="T12"/>
                <a:gd fmla="*/ 6350 h 3" name="T13"/>
                <a:gd fmla="*/ 9525 w 5" name="T14"/>
                <a:gd fmla="*/ 6350 h 3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3" w="5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86" name="Freeform 731"/>
            <p:cNvSpPr/>
            <p:nvPr/>
          </p:nvSpPr>
          <p:spPr bwMode="auto">
            <a:xfrm>
              <a:off x="10250488" y="4389206"/>
              <a:ext cx="6350" cy="4763"/>
            </a:xfrm>
            <a:custGeom>
              <a:gdLst>
                <a:gd fmla="*/ 6350 w 4" name="T0"/>
                <a:gd fmla="*/ 4763 h 3" name="T1"/>
                <a:gd fmla="*/ 6350 w 4" name="T2"/>
                <a:gd fmla="*/ 4763 h 3" name="T3"/>
                <a:gd fmla="*/ 6350 w 4" name="T4"/>
                <a:gd fmla="*/ 3175 h 3" name="T5"/>
                <a:gd fmla="*/ 1588 w 4" name="T6"/>
                <a:gd fmla="*/ 0 h 3" name="T7"/>
                <a:gd fmla="*/ 0 w 4" name="T8"/>
                <a:gd fmla="*/ 0 h 3" name="T9"/>
                <a:gd fmla="*/ 0 w 4" name="T10"/>
                <a:gd fmla="*/ 1588 h 3" name="T11"/>
                <a:gd fmla="*/ 4763 w 4" name="T12"/>
                <a:gd fmla="*/ 4763 h 3" name="T13"/>
                <a:gd fmla="*/ 6350 w 4" name="T14"/>
                <a:gd fmla="*/ 4763 h 3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3" w="4">
                  <a:moveTo>
                    <a:pt x="4" y="3"/>
                  </a:moveTo>
                  <a:lnTo>
                    <a:pt x="4" y="3"/>
                  </a:lnTo>
                  <a:lnTo>
                    <a:pt x="4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3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87" name="Freeform 732"/>
            <p:cNvSpPr/>
            <p:nvPr/>
          </p:nvSpPr>
          <p:spPr bwMode="auto">
            <a:xfrm>
              <a:off x="10264775" y="4376506"/>
              <a:ext cx="6350" cy="9525"/>
            </a:xfrm>
            <a:custGeom>
              <a:gdLst>
                <a:gd fmla="*/ 6350 w 3" name="T0"/>
                <a:gd fmla="*/ 9525 h 5" name="T1"/>
                <a:gd fmla="*/ 6350 w 3" name="T2"/>
                <a:gd fmla="*/ 9525 h 5" name="T3"/>
                <a:gd fmla="*/ 6350 w 3" name="T4"/>
                <a:gd fmla="*/ 7620 h 5" name="T5"/>
                <a:gd fmla="*/ 4233 w 3" name="T6"/>
                <a:gd fmla="*/ 1905 h 5" name="T7"/>
                <a:gd fmla="*/ 2117 w 3" name="T8"/>
                <a:gd fmla="*/ 0 h 5" name="T9"/>
                <a:gd fmla="*/ 2117 w 3" name="T10"/>
                <a:gd fmla="*/ 1905 h 5" name="T11"/>
                <a:gd fmla="*/ 4233 w 3" name="T12"/>
                <a:gd fmla="*/ 7620 h 5" name="T13"/>
                <a:gd fmla="*/ 6350 w 3" name="T14"/>
                <a:gd fmla="*/ 9525 h 5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5" w="3"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3" y="5"/>
                    <a:pt x="3" y="5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88" name="Freeform 733"/>
            <p:cNvSpPr/>
            <p:nvPr/>
          </p:nvSpPr>
          <p:spPr bwMode="auto">
            <a:xfrm>
              <a:off x="10283825" y="4373331"/>
              <a:ext cx="3175" cy="9525"/>
            </a:xfrm>
            <a:custGeom>
              <a:gdLst>
                <a:gd fmla="*/ 3175 w 1" name="T0"/>
                <a:gd fmla="*/ 9525 h 5" name="T1"/>
                <a:gd fmla="*/ 3175 w 1" name="T2"/>
                <a:gd fmla="*/ 9525 h 5" name="T3"/>
                <a:gd fmla="*/ 3175 w 1" name="T4"/>
                <a:gd fmla="*/ 7620 h 5" name="T5"/>
                <a:gd fmla="*/ 3175 w 1" name="T6"/>
                <a:gd fmla="*/ 1905 h 5" name="T7"/>
                <a:gd fmla="*/ 0 w 1" name="T8"/>
                <a:gd fmla="*/ 0 h 5" name="T9"/>
                <a:gd fmla="*/ 0 w 1" name="T10"/>
                <a:gd fmla="*/ 1905 h 5" name="T11"/>
                <a:gd fmla="*/ 0 w 1" name="T12"/>
                <a:gd fmla="*/ 7620 h 5" name="T13"/>
                <a:gd fmla="*/ 3175 w 1" name="T14"/>
                <a:gd fmla="*/ 9525 h 5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5" w="1"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89" name="Freeform 734"/>
            <p:cNvSpPr/>
            <p:nvPr/>
          </p:nvSpPr>
          <p:spPr bwMode="auto">
            <a:xfrm>
              <a:off x="10299700" y="4374919"/>
              <a:ext cx="6350" cy="9525"/>
            </a:xfrm>
            <a:custGeom>
              <a:gdLst>
                <a:gd fmla="*/ 2117 w 3" name="T0"/>
                <a:gd fmla="*/ 9525 h 5" name="T1"/>
                <a:gd fmla="*/ 2117 w 3" name="T2"/>
                <a:gd fmla="*/ 9525 h 5" name="T3"/>
                <a:gd fmla="*/ 4233 w 3" name="T4"/>
                <a:gd fmla="*/ 7620 h 5" name="T5"/>
                <a:gd fmla="*/ 4233 w 3" name="T6"/>
                <a:gd fmla="*/ 1905 h 5" name="T7"/>
                <a:gd fmla="*/ 4233 w 3" name="T8"/>
                <a:gd fmla="*/ 0 h 5" name="T9"/>
                <a:gd fmla="*/ 2117 w 3" name="T10"/>
                <a:gd fmla="*/ 0 h 5" name="T11"/>
                <a:gd fmla="*/ 0 w 3" name="T12"/>
                <a:gd fmla="*/ 7620 h 5" name="T13"/>
                <a:gd fmla="*/ 2117 w 3" name="T14"/>
                <a:gd fmla="*/ 9525 h 5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5" w="3"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4"/>
                    <a:pt x="2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5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90" name="Freeform 735"/>
            <p:cNvSpPr/>
            <p:nvPr/>
          </p:nvSpPr>
          <p:spPr bwMode="auto">
            <a:xfrm>
              <a:off x="10250488" y="4425719"/>
              <a:ext cx="39687" cy="12700"/>
            </a:xfrm>
            <a:custGeom>
              <a:gdLst>
                <a:gd fmla="*/ 0 w 20" name="T0"/>
                <a:gd fmla="*/ 10583 h 6" name="T1"/>
                <a:gd fmla="*/ 0 w 20" name="T2"/>
                <a:gd fmla="*/ 10583 h 6" name="T3"/>
                <a:gd fmla="*/ 1984 w 20" name="T4"/>
                <a:gd fmla="*/ 12700 h 6" name="T5"/>
                <a:gd fmla="*/ 37703 w 20" name="T6"/>
                <a:gd fmla="*/ 4233 h 6" name="T7"/>
                <a:gd fmla="*/ 39687 w 20" name="T8"/>
                <a:gd fmla="*/ 2117 h 6" name="T9"/>
                <a:gd fmla="*/ 37703 w 20" name="T10"/>
                <a:gd fmla="*/ 0 h 6" name="T11"/>
                <a:gd fmla="*/ 1984 w 20" name="T12"/>
                <a:gd fmla="*/ 8467 h 6" name="T13"/>
                <a:gd fmla="*/ 0 w 20" name="T14"/>
                <a:gd fmla="*/ 10583 h 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6" w="2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2"/>
                    <a:pt x="20" y="1"/>
                    <a:pt x="20" y="1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8D95B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91" name="Freeform 736"/>
            <p:cNvSpPr/>
            <p:nvPr/>
          </p:nvSpPr>
          <p:spPr bwMode="auto">
            <a:xfrm>
              <a:off x="10255250" y="4401906"/>
              <a:ext cx="34925" cy="26988"/>
            </a:xfrm>
            <a:custGeom>
              <a:gdLst>
                <a:gd fmla="*/ 0 w 22" name="T0"/>
                <a:gd fmla="*/ 3175 h 17" name="T1"/>
                <a:gd fmla="*/ 33338 w 22" name="T2"/>
                <a:gd fmla="*/ 26988 h 17" name="T3"/>
                <a:gd fmla="*/ 34925 w 22" name="T4"/>
                <a:gd fmla="*/ 26988 h 17" name="T5"/>
                <a:gd fmla="*/ 0 w 22" name="T6"/>
                <a:gd fmla="*/ 0 h 17" name="T7"/>
                <a:gd fmla="*/ 0 w 22" name="T8"/>
                <a:gd fmla="*/ 3175 h 1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7" w="22">
                  <a:moveTo>
                    <a:pt x="0" y="2"/>
                  </a:moveTo>
                  <a:lnTo>
                    <a:pt x="21" y="17"/>
                  </a:lnTo>
                  <a:lnTo>
                    <a:pt x="22" y="17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E2C3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92" name="Freeform 737"/>
            <p:cNvSpPr/>
            <p:nvPr/>
          </p:nvSpPr>
          <p:spPr bwMode="auto">
            <a:xfrm>
              <a:off x="10283825" y="4422544"/>
              <a:ext cx="11112" cy="9525"/>
            </a:xfrm>
            <a:custGeom>
              <a:gdLst>
                <a:gd fmla="*/ 2222 w 5" name="T0"/>
                <a:gd fmla="*/ 1905 h 5" name="T1"/>
                <a:gd fmla="*/ 2222 w 5" name="T2"/>
                <a:gd fmla="*/ 9525 h 5" name="T3"/>
                <a:gd fmla="*/ 8890 w 5" name="T4"/>
                <a:gd fmla="*/ 7620 h 5" name="T5"/>
                <a:gd fmla="*/ 8890 w 5" name="T6"/>
                <a:gd fmla="*/ 1905 h 5" name="T7"/>
                <a:gd fmla="*/ 2222 w 5" name="T8"/>
                <a:gd fmla="*/ 1905 h 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" w="5">
                  <a:moveTo>
                    <a:pt x="1" y="1"/>
                  </a:moveTo>
                  <a:cubicBezTo>
                    <a:pt x="0" y="2"/>
                    <a:pt x="0" y="4"/>
                    <a:pt x="1" y="5"/>
                  </a:cubicBezTo>
                  <a:cubicBezTo>
                    <a:pt x="2" y="5"/>
                    <a:pt x="4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93" name="Freeform 738"/>
            <p:cNvSpPr/>
            <p:nvPr/>
          </p:nvSpPr>
          <p:spPr bwMode="auto">
            <a:xfrm>
              <a:off x="10288588" y="4398731"/>
              <a:ext cx="22225" cy="30163"/>
            </a:xfrm>
            <a:custGeom>
              <a:gdLst>
                <a:gd fmla="*/ 0 w 11" name="T0"/>
                <a:gd fmla="*/ 28152 h 15" name="T1"/>
                <a:gd fmla="*/ 2020 w 11" name="T2"/>
                <a:gd fmla="*/ 30163 h 15" name="T3"/>
                <a:gd fmla="*/ 6061 w 11" name="T4"/>
                <a:gd fmla="*/ 28152 h 15" name="T5"/>
                <a:gd fmla="*/ 22225 w 11" name="T6"/>
                <a:gd fmla="*/ 6033 h 15" name="T7"/>
                <a:gd fmla="*/ 22225 w 11" name="T8"/>
                <a:gd fmla="*/ 2011 h 15" name="T9"/>
                <a:gd fmla="*/ 20205 w 11" name="T10"/>
                <a:gd fmla="*/ 2011 h 15" name="T11"/>
                <a:gd fmla="*/ 16164 w 11" name="T12"/>
                <a:gd fmla="*/ 2011 h 15" name="T13"/>
                <a:gd fmla="*/ 0 w 11" name="T14"/>
                <a:gd fmla="*/ 24130 h 15" name="T15"/>
                <a:gd fmla="*/ 0 w 11" name="T16"/>
                <a:gd fmla="*/ 28152 h 1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5" w="11">
                  <a:moveTo>
                    <a:pt x="0" y="14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2" y="15"/>
                    <a:pt x="2" y="15"/>
                    <a:pt x="3" y="1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8" y="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94" name="Freeform 739"/>
            <p:cNvSpPr/>
            <p:nvPr/>
          </p:nvSpPr>
          <p:spPr bwMode="auto">
            <a:xfrm flipH="1">
              <a:off x="10983913" y="2131781"/>
              <a:ext cx="0" cy="533400"/>
            </a:xfrm>
            <a:custGeom>
              <a:gdLst>
                <a:gd fmla="*/ 0 h 336" name="T0"/>
                <a:gd fmla="*/ 533400 h 336" name="T1"/>
                <a:gd fmla="*/ 0 h 336" name="T2"/>
                <a:gd fmla="*/ 0 60000 65536" name="T3"/>
                <a:gd fmla="*/ 0 60000 65536" name="T4"/>
                <a:gd fmla="*/ 0 60000 65536" name="T5"/>
              </a:gdLst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b="b" l="0" r="r" t="0"/>
              <a:pathLst>
                <a:path h="336">
                  <a:moveTo>
                    <a:pt x="0" y="0"/>
                  </a:moveTo>
                  <a:lnTo>
                    <a:pt x="0" y="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9D2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95" name="Line 740"/>
            <p:cNvSpPr>
              <a:spLocks noChangeShapeType="1"/>
            </p:cNvSpPr>
            <p:nvPr/>
          </p:nvSpPr>
          <p:spPr bwMode="auto">
            <a:xfrm flipH="1">
              <a:off x="10983913" y="2131781"/>
              <a:ext cx="0" cy="5334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noFill/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96" name="Freeform 741"/>
            <p:cNvSpPr/>
            <p:nvPr/>
          </p:nvSpPr>
          <p:spPr bwMode="auto">
            <a:xfrm>
              <a:off x="8448675" y="4420956"/>
              <a:ext cx="358775" cy="304800"/>
            </a:xfrm>
            <a:custGeom>
              <a:gdLst>
                <a:gd fmla="*/ 340836 w 180" name="T0"/>
                <a:gd fmla="*/ 183278 h 153" name="T1"/>
                <a:gd fmla="*/ 291006 w 180" name="T2"/>
                <a:gd fmla="*/ 169333 h 153" name="T3"/>
                <a:gd fmla="*/ 189353 w 180" name="T4"/>
                <a:gd fmla="*/ 19922 h 153" name="T5"/>
                <a:gd fmla="*/ 19932 w 180" name="T6"/>
                <a:gd fmla="*/ 117537 h 153" name="T7"/>
                <a:gd fmla="*/ 117598 w 180" name="T8"/>
                <a:gd fmla="*/ 286871 h 153" name="T9"/>
                <a:gd fmla="*/ 281040 w 180" name="T10"/>
                <a:gd fmla="*/ 209176 h 153" name="T11"/>
                <a:gd fmla="*/ 330870 w 180" name="T12"/>
                <a:gd fmla="*/ 223122 h 153" name="T13"/>
                <a:gd fmla="*/ 356782 w 180" name="T14"/>
                <a:gd fmla="*/ 207184 h 153" name="T15"/>
                <a:gd fmla="*/ 340836 w 180" name="T16"/>
                <a:gd fmla="*/ 183278 h 153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53" w="180">
                  <a:moveTo>
                    <a:pt x="171" y="92"/>
                  </a:moveTo>
                  <a:cubicBezTo>
                    <a:pt x="146" y="85"/>
                    <a:pt x="146" y="85"/>
                    <a:pt x="146" y="85"/>
                  </a:cubicBezTo>
                  <a:cubicBezTo>
                    <a:pt x="150" y="51"/>
                    <a:pt x="129" y="19"/>
                    <a:pt x="95" y="10"/>
                  </a:cubicBezTo>
                  <a:cubicBezTo>
                    <a:pt x="58" y="0"/>
                    <a:pt x="20" y="22"/>
                    <a:pt x="10" y="59"/>
                  </a:cubicBezTo>
                  <a:cubicBezTo>
                    <a:pt x="0" y="96"/>
                    <a:pt x="22" y="135"/>
                    <a:pt x="59" y="144"/>
                  </a:cubicBezTo>
                  <a:cubicBezTo>
                    <a:pt x="93" y="153"/>
                    <a:pt x="127" y="136"/>
                    <a:pt x="141" y="105"/>
                  </a:cubicBezTo>
                  <a:cubicBezTo>
                    <a:pt x="166" y="112"/>
                    <a:pt x="166" y="112"/>
                    <a:pt x="166" y="112"/>
                  </a:cubicBezTo>
                  <a:cubicBezTo>
                    <a:pt x="171" y="113"/>
                    <a:pt x="177" y="110"/>
                    <a:pt x="179" y="104"/>
                  </a:cubicBezTo>
                  <a:cubicBezTo>
                    <a:pt x="180" y="99"/>
                    <a:pt x="177" y="93"/>
                    <a:pt x="171" y="92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97" name="Freeform 742"/>
            <p:cNvSpPr/>
            <p:nvPr/>
          </p:nvSpPr>
          <p:spPr bwMode="auto">
            <a:xfrm>
              <a:off x="8483600" y="4455881"/>
              <a:ext cx="234950" cy="234950"/>
            </a:xfrm>
            <a:custGeom>
              <a:gdLst>
                <a:gd fmla="*/ 219021 w 118" name="T0"/>
                <a:gd fmla="*/ 145350 h 118" name="T1"/>
                <a:gd fmla="*/ 91591 w 118" name="T2"/>
                <a:gd fmla="*/ 219021 h 118" name="T3"/>
                <a:gd fmla="*/ 15929 w 118" name="T4"/>
                <a:gd fmla="*/ 91591 h 118" name="T5"/>
                <a:gd fmla="*/ 145350 w 118" name="T6"/>
                <a:gd fmla="*/ 15929 h 118" name="T7"/>
                <a:gd fmla="*/ 219021 w 118" name="T8"/>
                <a:gd fmla="*/ 145350 h 11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18" w="118">
                  <a:moveTo>
                    <a:pt x="110" y="73"/>
                  </a:moveTo>
                  <a:cubicBezTo>
                    <a:pt x="103" y="101"/>
                    <a:pt x="74" y="118"/>
                    <a:pt x="46" y="110"/>
                  </a:cubicBezTo>
                  <a:cubicBezTo>
                    <a:pt x="17" y="103"/>
                    <a:pt x="0" y="74"/>
                    <a:pt x="8" y="46"/>
                  </a:cubicBezTo>
                  <a:cubicBezTo>
                    <a:pt x="15" y="17"/>
                    <a:pt x="44" y="0"/>
                    <a:pt x="73" y="8"/>
                  </a:cubicBezTo>
                  <a:cubicBezTo>
                    <a:pt x="101" y="15"/>
                    <a:pt x="118" y="44"/>
                    <a:pt x="110" y="73"/>
                  </a:cubicBezTo>
                  <a:close/>
                </a:path>
              </a:pathLst>
            </a:custGeom>
            <a:solidFill>
              <a:srgbClr val="6E3D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98" name="Freeform 743"/>
            <p:cNvSpPr/>
            <p:nvPr/>
          </p:nvSpPr>
          <p:spPr bwMode="auto">
            <a:xfrm>
              <a:off x="8583613" y="4579706"/>
              <a:ext cx="47625" cy="47625"/>
            </a:xfrm>
            <a:custGeom>
              <a:gdLst>
                <a:gd fmla="*/ 45641 w 24" name="T0"/>
                <a:gd fmla="*/ 29766 h 24" name="T1"/>
                <a:gd fmla="*/ 19844 w 24" name="T2"/>
                <a:gd fmla="*/ 45641 h 24" name="T3"/>
                <a:gd fmla="*/ 3969 w 24" name="T4"/>
                <a:gd fmla="*/ 19844 h 24" name="T5"/>
                <a:gd fmla="*/ 29766 w 24" name="T6"/>
                <a:gd fmla="*/ 3969 h 24" name="T7"/>
                <a:gd fmla="*/ 45641 w 24" name="T8"/>
                <a:gd fmla="*/ 29766 h 2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24" w="24">
                  <a:moveTo>
                    <a:pt x="23" y="15"/>
                  </a:moveTo>
                  <a:cubicBezTo>
                    <a:pt x="21" y="21"/>
                    <a:pt x="15" y="24"/>
                    <a:pt x="10" y="23"/>
                  </a:cubicBezTo>
                  <a:cubicBezTo>
                    <a:pt x="4" y="21"/>
                    <a:pt x="0" y="15"/>
                    <a:pt x="2" y="10"/>
                  </a:cubicBezTo>
                  <a:cubicBezTo>
                    <a:pt x="4" y="4"/>
                    <a:pt x="9" y="0"/>
                    <a:pt x="15" y="2"/>
                  </a:cubicBezTo>
                  <a:cubicBezTo>
                    <a:pt x="21" y="3"/>
                    <a:pt x="24" y="9"/>
                    <a:pt x="23" y="15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99" name="Freeform 744"/>
            <p:cNvSpPr/>
            <p:nvPr/>
          </p:nvSpPr>
          <p:spPr bwMode="auto">
            <a:xfrm>
              <a:off x="8624888" y="4601931"/>
              <a:ext cx="19050" cy="17463"/>
            </a:xfrm>
            <a:custGeom>
              <a:gdLst>
                <a:gd fmla="*/ 19050 w 9" name="T0"/>
                <a:gd fmla="*/ 9702 h 9" name="T1"/>
                <a:gd fmla="*/ 8467 w 9" name="T2"/>
                <a:gd fmla="*/ 15523 h 9" name="T3"/>
                <a:gd fmla="*/ 2117 w 9" name="T4"/>
                <a:gd fmla="*/ 5821 h 9" name="T5"/>
                <a:gd fmla="*/ 12700 w 9" name="T6"/>
                <a:gd fmla="*/ 0 h 9" name="T7"/>
                <a:gd fmla="*/ 19050 w 9" name="T8"/>
                <a:gd fmla="*/ 9702 h 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9" w="9">
                  <a:moveTo>
                    <a:pt x="9" y="5"/>
                  </a:moveTo>
                  <a:cubicBezTo>
                    <a:pt x="8" y="7"/>
                    <a:pt x="6" y="9"/>
                    <a:pt x="4" y="8"/>
                  </a:cubicBezTo>
                  <a:cubicBezTo>
                    <a:pt x="2" y="7"/>
                    <a:pt x="0" y="5"/>
                    <a:pt x="1" y="3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1"/>
                    <a:pt x="9" y="3"/>
                    <a:pt x="9" y="5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500" name="Freeform 745"/>
            <p:cNvSpPr/>
            <p:nvPr/>
          </p:nvSpPr>
          <p:spPr bwMode="auto">
            <a:xfrm>
              <a:off x="8642350" y="4587644"/>
              <a:ext cx="20637" cy="20638"/>
            </a:xfrm>
            <a:custGeom>
              <a:gdLst>
                <a:gd fmla="*/ 18761 w 11" name="T0"/>
                <a:gd fmla="*/ 12383 h 10" name="T1"/>
                <a:gd fmla="*/ 7504 w 11" name="T2"/>
                <a:gd fmla="*/ 18574 h 10" name="T3"/>
                <a:gd fmla="*/ 1876 w 11" name="T4"/>
                <a:gd fmla="*/ 6191 h 10" name="T5"/>
                <a:gd fmla="*/ 13133 w 11" name="T6"/>
                <a:gd fmla="*/ 0 h 10" name="T7"/>
                <a:gd fmla="*/ 18761 w 11" name="T8"/>
                <a:gd fmla="*/ 12383 h 1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0" w="11">
                  <a:moveTo>
                    <a:pt x="10" y="6"/>
                  </a:moveTo>
                  <a:cubicBezTo>
                    <a:pt x="9" y="8"/>
                    <a:pt x="7" y="10"/>
                    <a:pt x="4" y="9"/>
                  </a:cubicBezTo>
                  <a:cubicBezTo>
                    <a:pt x="2" y="8"/>
                    <a:pt x="0" y="6"/>
                    <a:pt x="1" y="3"/>
                  </a:cubicBezTo>
                  <a:cubicBezTo>
                    <a:pt x="2" y="1"/>
                    <a:pt x="4" y="0"/>
                    <a:pt x="7" y="0"/>
                  </a:cubicBezTo>
                  <a:cubicBezTo>
                    <a:pt x="9" y="1"/>
                    <a:pt x="11" y="3"/>
                    <a:pt x="10" y="6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501" name="Freeform 746"/>
            <p:cNvSpPr/>
            <p:nvPr/>
          </p:nvSpPr>
          <p:spPr bwMode="auto">
            <a:xfrm>
              <a:off x="8629650" y="4633681"/>
              <a:ext cx="22225" cy="23813"/>
            </a:xfrm>
            <a:custGeom>
              <a:gdLst>
                <a:gd fmla="*/ 20205 w 11" name="T0"/>
                <a:gd fmla="*/ 13891 h 12" name="T1"/>
                <a:gd fmla="*/ 8082 w 11" name="T2"/>
                <a:gd fmla="*/ 21829 h 12" name="T3"/>
                <a:gd fmla="*/ 0 w 11" name="T4"/>
                <a:gd fmla="*/ 9922 h 12" name="T5"/>
                <a:gd fmla="*/ 14143 w 11" name="T6"/>
                <a:gd fmla="*/ 1984 h 12" name="T7"/>
                <a:gd fmla="*/ 20205 w 11" name="T8"/>
                <a:gd fmla="*/ 13891 h 1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2" w="11">
                  <a:moveTo>
                    <a:pt x="10" y="7"/>
                  </a:moveTo>
                  <a:cubicBezTo>
                    <a:pt x="10" y="10"/>
                    <a:pt x="7" y="12"/>
                    <a:pt x="4" y="11"/>
                  </a:cubicBezTo>
                  <a:cubicBezTo>
                    <a:pt x="1" y="10"/>
                    <a:pt x="0" y="7"/>
                    <a:pt x="0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2"/>
                    <a:pt x="11" y="5"/>
                    <a:pt x="10" y="7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502" name="Freeform 747"/>
            <p:cNvSpPr/>
            <p:nvPr/>
          </p:nvSpPr>
          <p:spPr bwMode="auto">
            <a:xfrm>
              <a:off x="8599488" y="4647969"/>
              <a:ext cx="23812" cy="23813"/>
            </a:xfrm>
            <a:custGeom>
              <a:gdLst>
                <a:gd fmla="*/ 21828 w 12" name="T0"/>
                <a:gd fmla="*/ 13891 h 12" name="T1"/>
                <a:gd fmla="*/ 9922 w 12" name="T2"/>
                <a:gd fmla="*/ 21829 h 12" name="T3"/>
                <a:gd fmla="*/ 1984 w 12" name="T4"/>
                <a:gd fmla="*/ 7938 h 12" name="T5"/>
                <a:gd fmla="*/ 13890 w 12" name="T6"/>
                <a:gd fmla="*/ 1984 h 12" name="T7"/>
                <a:gd fmla="*/ 21828 w 12" name="T8"/>
                <a:gd fmla="*/ 13891 h 1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2" w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0"/>
                    <a:pt x="0" y="7"/>
                    <a:pt x="1" y="4"/>
                  </a:cubicBezTo>
                  <a:cubicBezTo>
                    <a:pt x="2" y="2"/>
                    <a:pt x="5" y="0"/>
                    <a:pt x="7" y="1"/>
                  </a:cubicBezTo>
                  <a:cubicBezTo>
                    <a:pt x="10" y="1"/>
                    <a:pt x="12" y="4"/>
                    <a:pt x="11" y="7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503" name="Freeform 748"/>
            <p:cNvSpPr/>
            <p:nvPr/>
          </p:nvSpPr>
          <p:spPr bwMode="auto">
            <a:xfrm>
              <a:off x="8655050" y="4617806"/>
              <a:ext cx="14287" cy="15875"/>
            </a:xfrm>
            <a:custGeom>
              <a:gdLst>
                <a:gd fmla="*/ 14287 w 7" name="T0"/>
                <a:gd fmla="*/ 9922 h 8" name="T1"/>
                <a:gd fmla="*/ 6123 w 7" name="T2"/>
                <a:gd fmla="*/ 13891 h 8" name="T3"/>
                <a:gd fmla="*/ 2041 w 7" name="T4"/>
                <a:gd fmla="*/ 5953 h 8" name="T5"/>
                <a:gd fmla="*/ 10205 w 7" name="T6"/>
                <a:gd fmla="*/ 1984 h 8" name="T7"/>
                <a:gd fmla="*/ 14287 w 7" name="T8"/>
                <a:gd fmla="*/ 9922 h 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8" w="7">
                  <a:moveTo>
                    <a:pt x="7" y="5"/>
                  </a:moveTo>
                  <a:cubicBezTo>
                    <a:pt x="6" y="7"/>
                    <a:pt x="5" y="8"/>
                    <a:pt x="3" y="7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6" y="1"/>
                    <a:pt x="7" y="3"/>
                    <a:pt x="7" y="5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504" name="Freeform 749"/>
            <p:cNvSpPr/>
            <p:nvPr/>
          </p:nvSpPr>
          <p:spPr bwMode="auto">
            <a:xfrm>
              <a:off x="8575675" y="4620981"/>
              <a:ext cx="36512" cy="38100"/>
            </a:xfrm>
            <a:custGeom>
              <a:gdLst>
                <a:gd fmla="*/ 34484 w 18" name="T0"/>
                <a:gd fmla="*/ 22058 h 19" name="T1"/>
                <a:gd fmla="*/ 14199 w 18" name="T2"/>
                <a:gd fmla="*/ 34089 h 19" name="T3"/>
                <a:gd fmla="*/ 2028 w 18" name="T4"/>
                <a:gd fmla="*/ 14037 h 19" name="T5"/>
                <a:gd fmla="*/ 22313 w 18" name="T6"/>
                <a:gd fmla="*/ 2005 h 19" name="T7"/>
                <a:gd fmla="*/ 34484 w 18" name="T8"/>
                <a:gd fmla="*/ 22058 h 1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9" w="18">
                  <a:moveTo>
                    <a:pt x="17" y="11"/>
                  </a:moveTo>
                  <a:cubicBezTo>
                    <a:pt x="16" y="16"/>
                    <a:pt x="11" y="19"/>
                    <a:pt x="7" y="17"/>
                  </a:cubicBezTo>
                  <a:cubicBezTo>
                    <a:pt x="3" y="16"/>
                    <a:pt x="0" y="12"/>
                    <a:pt x="1" y="7"/>
                  </a:cubicBezTo>
                  <a:cubicBezTo>
                    <a:pt x="2" y="3"/>
                    <a:pt x="7" y="0"/>
                    <a:pt x="11" y="1"/>
                  </a:cubicBezTo>
                  <a:cubicBezTo>
                    <a:pt x="16" y="2"/>
                    <a:pt x="18" y="7"/>
                    <a:pt x="17" y="11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505" name="Freeform 750"/>
            <p:cNvSpPr/>
            <p:nvPr/>
          </p:nvSpPr>
          <p:spPr bwMode="auto">
            <a:xfrm>
              <a:off x="8605838" y="4632094"/>
              <a:ext cx="15875" cy="15875"/>
            </a:xfrm>
            <a:custGeom>
              <a:gdLst>
                <a:gd fmla="*/ 15875 w 8" name="T0"/>
                <a:gd fmla="*/ 9922 h 8" name="T1"/>
                <a:gd fmla="*/ 5953 w 8" name="T2"/>
                <a:gd fmla="*/ 13891 h 8" name="T3"/>
                <a:gd fmla="*/ 1984 w 8" name="T4"/>
                <a:gd fmla="*/ 5953 h 8" name="T5"/>
                <a:gd fmla="*/ 9922 w 8" name="T6"/>
                <a:gd fmla="*/ 0 h 8" name="T7"/>
                <a:gd fmla="*/ 15875 w 8" name="T8"/>
                <a:gd fmla="*/ 9922 h 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8" w="8">
                  <a:moveTo>
                    <a:pt x="8" y="5"/>
                  </a:moveTo>
                  <a:cubicBezTo>
                    <a:pt x="7" y="7"/>
                    <a:pt x="5" y="8"/>
                    <a:pt x="3" y="7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1"/>
                    <a:pt x="8" y="3"/>
                    <a:pt x="8" y="5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506" name="Freeform 751"/>
            <p:cNvSpPr/>
            <p:nvPr/>
          </p:nvSpPr>
          <p:spPr bwMode="auto">
            <a:xfrm>
              <a:off x="10080625" y="3693881"/>
              <a:ext cx="309562" cy="330200"/>
            </a:xfrm>
            <a:custGeom>
              <a:gdLst>
                <a:gd fmla="*/ 251644 w 155" name="T0"/>
                <a:gd fmla="*/ 9946 h 166" name="T1"/>
                <a:gd fmla="*/ 221686 w 155" name="T2"/>
                <a:gd fmla="*/ 51718 h 166" name="T3"/>
                <a:gd fmla="*/ 45935 w 155" name="T4"/>
                <a:gd fmla="*/ 91501 h 166" name="T5"/>
                <a:gd fmla="*/ 73895 w 155" name="T6"/>
                <a:gd fmla="*/ 284449 h 166" name="T7"/>
                <a:gd fmla="*/ 267621 w 155" name="T8"/>
                <a:gd fmla="*/ 256601 h 166" name="T9"/>
                <a:gd fmla="*/ 255638 w 155" name="T10"/>
                <a:gd fmla="*/ 77577 h 166" name="T11"/>
                <a:gd fmla="*/ 285596 w 155" name="T12"/>
                <a:gd fmla="*/ 35805 h 166" name="T13"/>
                <a:gd fmla="*/ 281602 w 155" name="T14"/>
                <a:gd fmla="*/ 5967 h 166" name="T15"/>
                <a:gd fmla="*/ 251644 w 155" name="T16"/>
                <a:gd fmla="*/ 9946 h 16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66" w="155">
                  <a:moveTo>
                    <a:pt x="126" y="5"/>
                  </a:moveTo>
                  <a:cubicBezTo>
                    <a:pt x="111" y="26"/>
                    <a:pt x="111" y="26"/>
                    <a:pt x="111" y="26"/>
                  </a:cubicBezTo>
                  <a:cubicBezTo>
                    <a:pt x="81" y="10"/>
                    <a:pt x="43" y="18"/>
                    <a:pt x="23" y="46"/>
                  </a:cubicBezTo>
                  <a:cubicBezTo>
                    <a:pt x="0" y="77"/>
                    <a:pt x="6" y="120"/>
                    <a:pt x="37" y="143"/>
                  </a:cubicBezTo>
                  <a:cubicBezTo>
                    <a:pt x="68" y="166"/>
                    <a:pt x="112" y="160"/>
                    <a:pt x="134" y="129"/>
                  </a:cubicBezTo>
                  <a:cubicBezTo>
                    <a:pt x="155" y="101"/>
                    <a:pt x="152" y="63"/>
                    <a:pt x="128" y="39"/>
                  </a:cubicBezTo>
                  <a:cubicBezTo>
                    <a:pt x="143" y="18"/>
                    <a:pt x="143" y="18"/>
                    <a:pt x="143" y="18"/>
                  </a:cubicBezTo>
                  <a:cubicBezTo>
                    <a:pt x="147" y="13"/>
                    <a:pt x="146" y="6"/>
                    <a:pt x="141" y="3"/>
                  </a:cubicBezTo>
                  <a:cubicBezTo>
                    <a:pt x="137" y="0"/>
                    <a:pt x="130" y="1"/>
                    <a:pt x="12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507" name="Freeform 752"/>
            <p:cNvSpPr/>
            <p:nvPr/>
          </p:nvSpPr>
          <p:spPr bwMode="auto">
            <a:xfrm>
              <a:off x="10117138" y="3747856"/>
              <a:ext cx="239712" cy="238125"/>
            </a:xfrm>
            <a:custGeom>
              <a:gdLst>
                <a:gd fmla="*/ 183779 w 120" name="T0"/>
                <a:gd fmla="*/ 35719 h 120" name="T1"/>
                <a:gd fmla="*/ 205753 w 120" name="T2"/>
                <a:gd fmla="*/ 182563 h 120" name="T3"/>
                <a:gd fmla="*/ 57930 w 120" name="T4"/>
                <a:gd fmla="*/ 204391 h 120" name="T5"/>
                <a:gd fmla="*/ 35957 w 120" name="T6"/>
                <a:gd fmla="*/ 57547 h 120" name="T7"/>
                <a:gd fmla="*/ 183779 w 120" name="T8"/>
                <a:gd fmla="*/ 35719 h 12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20" w="120">
                  <a:moveTo>
                    <a:pt x="92" y="18"/>
                  </a:moveTo>
                  <a:cubicBezTo>
                    <a:pt x="116" y="35"/>
                    <a:pt x="120" y="68"/>
                    <a:pt x="103" y="92"/>
                  </a:cubicBezTo>
                  <a:cubicBezTo>
                    <a:pt x="86" y="115"/>
                    <a:pt x="52" y="120"/>
                    <a:pt x="29" y="103"/>
                  </a:cubicBezTo>
                  <a:cubicBezTo>
                    <a:pt x="5" y="86"/>
                    <a:pt x="0" y="52"/>
                    <a:pt x="18" y="29"/>
                  </a:cubicBezTo>
                  <a:cubicBezTo>
                    <a:pt x="35" y="5"/>
                    <a:pt x="68" y="0"/>
                    <a:pt x="92" y="18"/>
                  </a:cubicBezTo>
                  <a:close/>
                </a:path>
              </a:pathLst>
            </a:custGeom>
            <a:solidFill>
              <a:srgbClr val="6E3D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508" name="Freeform 753"/>
            <p:cNvSpPr/>
            <p:nvPr/>
          </p:nvSpPr>
          <p:spPr bwMode="auto">
            <a:xfrm>
              <a:off x="10242550" y="3849456"/>
              <a:ext cx="49212" cy="47625"/>
            </a:xfrm>
            <a:custGeom>
              <a:gdLst>
                <a:gd fmla="*/ 37401 w 25" name="T0"/>
                <a:gd fmla="*/ 5953 h 24" name="T1"/>
                <a:gd fmla="*/ 41338 w 25" name="T2"/>
                <a:gd fmla="*/ 35719 h 24" name="T3"/>
                <a:gd fmla="*/ 11811 w 25" name="T4"/>
                <a:gd fmla="*/ 41672 h 24" name="T5"/>
                <a:gd fmla="*/ 7874 w 25" name="T6"/>
                <a:gd fmla="*/ 11906 h 24" name="T7"/>
                <a:gd fmla="*/ 37401 w 25" name="T8"/>
                <a:gd fmla="*/ 5953 h 2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24" w="25">
                  <a:moveTo>
                    <a:pt x="19" y="3"/>
                  </a:moveTo>
                  <a:cubicBezTo>
                    <a:pt x="24" y="7"/>
                    <a:pt x="25" y="14"/>
                    <a:pt x="21" y="18"/>
                  </a:cubicBezTo>
                  <a:cubicBezTo>
                    <a:pt x="18" y="23"/>
                    <a:pt x="11" y="24"/>
                    <a:pt x="6" y="21"/>
                  </a:cubicBezTo>
                  <a:cubicBezTo>
                    <a:pt x="1" y="17"/>
                    <a:pt x="0" y="10"/>
                    <a:pt x="4" y="6"/>
                  </a:cubicBezTo>
                  <a:cubicBezTo>
                    <a:pt x="8" y="1"/>
                    <a:pt x="14" y="0"/>
                    <a:pt x="19" y="3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509" name="Freeform 754"/>
            <p:cNvSpPr/>
            <p:nvPr/>
          </p:nvSpPr>
          <p:spPr bwMode="auto">
            <a:xfrm>
              <a:off x="10274300" y="3839931"/>
              <a:ext cx="17462" cy="19050"/>
            </a:xfrm>
            <a:custGeom>
              <a:gdLst>
                <a:gd fmla="*/ 13582 w 9" name="T0"/>
                <a:gd fmla="*/ 2117 h 9" name="T1"/>
                <a:gd fmla="*/ 15522 w 9" name="T2"/>
                <a:gd fmla="*/ 14817 h 9" name="T3"/>
                <a:gd fmla="*/ 3880 w 9" name="T4"/>
                <a:gd fmla="*/ 16933 h 9" name="T5"/>
                <a:gd fmla="*/ 1940 w 9" name="T6"/>
                <a:gd fmla="*/ 4233 h 9" name="T7"/>
                <a:gd fmla="*/ 13582 w 9" name="T8"/>
                <a:gd fmla="*/ 2117 h 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9" w="9">
                  <a:moveTo>
                    <a:pt x="7" y="1"/>
                  </a:moveTo>
                  <a:cubicBezTo>
                    <a:pt x="8" y="2"/>
                    <a:pt x="9" y="5"/>
                    <a:pt x="8" y="7"/>
                  </a:cubicBezTo>
                  <a:cubicBezTo>
                    <a:pt x="6" y="9"/>
                    <a:pt x="4" y="9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510" name="Freeform 755"/>
            <p:cNvSpPr/>
            <p:nvPr/>
          </p:nvSpPr>
          <p:spPr bwMode="auto">
            <a:xfrm>
              <a:off x="10266363" y="3819294"/>
              <a:ext cx="22225" cy="19050"/>
            </a:xfrm>
            <a:custGeom>
              <a:gdLst>
                <a:gd fmla="*/ 16164 w 11" name="T0"/>
                <a:gd fmla="*/ 1905 h 10" name="T1"/>
                <a:gd fmla="*/ 18184 w 11" name="T2"/>
                <a:gd fmla="*/ 15240 h 10" name="T3"/>
                <a:gd fmla="*/ 6061 w 11" name="T4"/>
                <a:gd fmla="*/ 17145 h 10" name="T5"/>
                <a:gd fmla="*/ 4041 w 11" name="T6"/>
                <a:gd fmla="*/ 3810 h 10" name="T7"/>
                <a:gd fmla="*/ 16164 w 11" name="T8"/>
                <a:gd fmla="*/ 1905 h 1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0" w="11">
                  <a:moveTo>
                    <a:pt x="8" y="1"/>
                  </a:moveTo>
                  <a:cubicBezTo>
                    <a:pt x="10" y="3"/>
                    <a:pt x="11" y="6"/>
                    <a:pt x="9" y="8"/>
                  </a:cubicBezTo>
                  <a:cubicBezTo>
                    <a:pt x="8" y="10"/>
                    <a:pt x="5" y="10"/>
                    <a:pt x="3" y="9"/>
                  </a:cubicBezTo>
                  <a:cubicBezTo>
                    <a:pt x="1" y="7"/>
                    <a:pt x="0" y="4"/>
                    <a:pt x="2" y="2"/>
                  </a:cubicBezTo>
                  <a:cubicBezTo>
                    <a:pt x="3" y="0"/>
                    <a:pt x="6" y="0"/>
                    <a:pt x="8" y="1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511" name="Freeform 756"/>
            <p:cNvSpPr/>
            <p:nvPr/>
          </p:nvSpPr>
          <p:spPr bwMode="auto">
            <a:xfrm>
              <a:off x="10306050" y="3846281"/>
              <a:ext cx="23812" cy="22225"/>
            </a:xfrm>
            <a:custGeom>
              <a:gdLst>
                <a:gd fmla="*/ 17859 w 12" name="T0"/>
                <a:gd fmla="*/ 4041 h 11" name="T1"/>
                <a:gd fmla="*/ 19843 w 12" name="T2"/>
                <a:gd fmla="*/ 18184 h 11" name="T3"/>
                <a:gd fmla="*/ 5953 w 12" name="T4"/>
                <a:gd fmla="*/ 20205 h 11" name="T5"/>
                <a:gd fmla="*/ 3969 w 12" name="T6"/>
                <a:gd fmla="*/ 6061 h 11" name="T7"/>
                <a:gd fmla="*/ 17859 w 12" name="T8"/>
                <a:gd fmla="*/ 4041 h 1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1" w="12">
                  <a:moveTo>
                    <a:pt x="9" y="2"/>
                  </a:moveTo>
                  <a:cubicBezTo>
                    <a:pt x="11" y="3"/>
                    <a:pt x="12" y="6"/>
                    <a:pt x="10" y="9"/>
                  </a:cubicBezTo>
                  <a:cubicBezTo>
                    <a:pt x="8" y="11"/>
                    <a:pt x="5" y="11"/>
                    <a:pt x="3" y="10"/>
                  </a:cubicBezTo>
                  <a:cubicBezTo>
                    <a:pt x="1" y="8"/>
                    <a:pt x="0" y="5"/>
                    <a:pt x="2" y="3"/>
                  </a:cubicBezTo>
                  <a:cubicBezTo>
                    <a:pt x="3" y="0"/>
                    <a:pt x="7" y="0"/>
                    <a:pt x="9" y="2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512" name="Freeform 757"/>
            <p:cNvSpPr/>
            <p:nvPr/>
          </p:nvSpPr>
          <p:spPr bwMode="auto">
            <a:xfrm>
              <a:off x="10307638" y="3878031"/>
              <a:ext cx="23812" cy="23813"/>
            </a:xfrm>
            <a:custGeom>
              <a:gdLst>
                <a:gd fmla="*/ 17859 w 12" name="T0"/>
                <a:gd fmla="*/ 1984 h 12" name="T1"/>
                <a:gd fmla="*/ 19843 w 12" name="T2"/>
                <a:gd fmla="*/ 17860 h 12" name="T3"/>
                <a:gd fmla="*/ 5953 w 12" name="T4"/>
                <a:gd fmla="*/ 19844 h 12" name="T5"/>
                <a:gd fmla="*/ 3969 w 12" name="T6"/>
                <a:gd fmla="*/ 5953 h 12" name="T7"/>
                <a:gd fmla="*/ 17859 w 12" name="T8"/>
                <a:gd fmla="*/ 1984 h 1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2" w="12">
                  <a:moveTo>
                    <a:pt x="9" y="1"/>
                  </a:moveTo>
                  <a:cubicBezTo>
                    <a:pt x="11" y="3"/>
                    <a:pt x="12" y="6"/>
                    <a:pt x="10" y="9"/>
                  </a:cubicBezTo>
                  <a:cubicBezTo>
                    <a:pt x="8" y="11"/>
                    <a:pt x="5" y="12"/>
                    <a:pt x="3" y="10"/>
                  </a:cubicBezTo>
                  <a:cubicBezTo>
                    <a:pt x="0" y="8"/>
                    <a:pt x="0" y="5"/>
                    <a:pt x="2" y="3"/>
                  </a:cubicBezTo>
                  <a:cubicBezTo>
                    <a:pt x="3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513" name="Freeform 758"/>
            <p:cNvSpPr/>
            <p:nvPr/>
          </p:nvSpPr>
          <p:spPr bwMode="auto">
            <a:xfrm>
              <a:off x="10299700" y="3822469"/>
              <a:ext cx="14287" cy="14288"/>
            </a:xfrm>
            <a:custGeom>
              <a:gdLst>
                <a:gd fmla="*/ 12246 w 7" name="T0"/>
                <a:gd fmla="*/ 2041 h 7" name="T1"/>
                <a:gd fmla="*/ 12246 w 7" name="T2"/>
                <a:gd fmla="*/ 10206 h 7" name="T3"/>
                <a:gd fmla="*/ 4082 w 7" name="T4"/>
                <a:gd fmla="*/ 12247 h 7" name="T5"/>
                <a:gd fmla="*/ 2041 w 7" name="T6"/>
                <a:gd fmla="*/ 4082 h 7" name="T7"/>
                <a:gd fmla="*/ 12246 w 7" name="T8"/>
                <a:gd fmla="*/ 2041 h 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7" w="7">
                  <a:moveTo>
                    <a:pt x="6" y="1"/>
                  </a:moveTo>
                  <a:cubicBezTo>
                    <a:pt x="7" y="2"/>
                    <a:pt x="7" y="4"/>
                    <a:pt x="6" y="5"/>
                  </a:cubicBezTo>
                  <a:cubicBezTo>
                    <a:pt x="5" y="7"/>
                    <a:pt x="3" y="7"/>
                    <a:pt x="2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514" name="Freeform 759"/>
            <p:cNvSpPr/>
            <p:nvPr/>
          </p:nvSpPr>
          <p:spPr bwMode="auto">
            <a:xfrm>
              <a:off x="10275888" y="3881206"/>
              <a:ext cx="38100" cy="36513"/>
            </a:xfrm>
            <a:custGeom>
              <a:gdLst>
                <a:gd fmla="*/ 30079 w 19" name="T0"/>
                <a:gd fmla="*/ 5765 h 19" name="T1"/>
                <a:gd fmla="*/ 32084 w 19" name="T2"/>
                <a:gd fmla="*/ 26904 h 19" name="T3"/>
                <a:gd fmla="*/ 10026 w 19" name="T4"/>
                <a:gd fmla="*/ 30748 h 19" name="T5"/>
                <a:gd fmla="*/ 6016 w 19" name="T6"/>
                <a:gd fmla="*/ 7687 h 19" name="T7"/>
                <a:gd fmla="*/ 30079 w 19" name="T8"/>
                <a:gd fmla="*/ 5765 h 1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9" w="19">
                  <a:moveTo>
                    <a:pt x="15" y="3"/>
                  </a:moveTo>
                  <a:cubicBezTo>
                    <a:pt x="18" y="5"/>
                    <a:pt x="19" y="11"/>
                    <a:pt x="16" y="14"/>
                  </a:cubicBezTo>
                  <a:cubicBezTo>
                    <a:pt x="14" y="18"/>
                    <a:pt x="8" y="19"/>
                    <a:pt x="5" y="16"/>
                  </a:cubicBezTo>
                  <a:cubicBezTo>
                    <a:pt x="1" y="13"/>
                    <a:pt x="0" y="8"/>
                    <a:pt x="3" y="4"/>
                  </a:cubicBezTo>
                  <a:cubicBezTo>
                    <a:pt x="6" y="1"/>
                    <a:pt x="11" y="0"/>
                    <a:pt x="15" y="3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515" name="Freeform 760"/>
            <p:cNvSpPr/>
            <p:nvPr/>
          </p:nvSpPr>
          <p:spPr bwMode="auto">
            <a:xfrm>
              <a:off x="10294938" y="3873269"/>
              <a:ext cx="15875" cy="15875"/>
            </a:xfrm>
            <a:custGeom>
              <a:gdLst>
                <a:gd fmla="*/ 11906 w 8" name="T0"/>
                <a:gd fmla="*/ 1984 h 8" name="T1"/>
                <a:gd fmla="*/ 13891 w 8" name="T2"/>
                <a:gd fmla="*/ 11906 h 8" name="T3"/>
                <a:gd fmla="*/ 3969 w 8" name="T4"/>
                <a:gd fmla="*/ 13891 h 8" name="T5"/>
                <a:gd fmla="*/ 1984 w 8" name="T6"/>
                <a:gd fmla="*/ 3969 h 8" name="T7"/>
                <a:gd fmla="*/ 11906 w 8" name="T8"/>
                <a:gd fmla="*/ 1984 h 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8" w="8">
                  <a:moveTo>
                    <a:pt x="6" y="1"/>
                  </a:moveTo>
                  <a:cubicBezTo>
                    <a:pt x="8" y="2"/>
                    <a:pt x="8" y="4"/>
                    <a:pt x="7" y="6"/>
                  </a:cubicBezTo>
                  <a:cubicBezTo>
                    <a:pt x="6" y="7"/>
                    <a:pt x="3" y="8"/>
                    <a:pt x="2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516" name="Rectangle 761"/>
            <p:cNvSpPr>
              <a:spLocks noChangeArrowheads="1"/>
            </p:cNvSpPr>
            <p:nvPr/>
          </p:nvSpPr>
          <p:spPr bwMode="auto">
            <a:xfrm>
              <a:off x="9453563" y="2131781"/>
              <a:ext cx="7937" cy="533400"/>
            </a:xfrm>
            <a:prstGeom prst="rect">
              <a:avLst/>
            </a:prstGeom>
            <a:solidFill>
              <a:srgbClr val="7F4B2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48517" name="Freeform 762"/>
            <p:cNvSpPr/>
            <p:nvPr/>
          </p:nvSpPr>
          <p:spPr bwMode="auto">
            <a:xfrm>
              <a:off x="9453563" y="2131781"/>
              <a:ext cx="7937" cy="533400"/>
            </a:xfrm>
            <a:custGeom>
              <a:gdLst>
                <a:gd fmla="*/ 0 w 5" name="T0"/>
                <a:gd fmla="*/ 0 h 336" name="T1"/>
                <a:gd fmla="*/ 0 w 5" name="T2"/>
                <a:gd fmla="*/ 533400 h 336" name="T3"/>
                <a:gd fmla="*/ 7937 w 5" name="T4"/>
                <a:gd fmla="*/ 533400 h 336" name="T5"/>
                <a:gd fmla="*/ 7937 w 5" name="T6"/>
                <a:gd fmla="*/ 0 h 336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336" w="5">
                  <a:moveTo>
                    <a:pt x="0" y="0"/>
                  </a:moveTo>
                  <a:lnTo>
                    <a:pt x="0" y="336"/>
                  </a:lnTo>
                  <a:lnTo>
                    <a:pt x="5" y="336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518" name="Rectangle 763"/>
            <p:cNvSpPr>
              <a:spLocks noChangeArrowheads="1"/>
            </p:cNvSpPr>
            <p:nvPr/>
          </p:nvSpPr>
          <p:spPr bwMode="auto">
            <a:xfrm>
              <a:off x="7927975" y="2138131"/>
              <a:ext cx="7937" cy="534988"/>
            </a:xfrm>
            <a:prstGeom prst="rect">
              <a:avLst/>
            </a:prstGeom>
            <a:solidFill>
              <a:srgbClr val="7D5C2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48519" name="Freeform 764"/>
            <p:cNvSpPr/>
            <p:nvPr/>
          </p:nvSpPr>
          <p:spPr bwMode="auto">
            <a:xfrm>
              <a:off x="7927975" y="2138131"/>
              <a:ext cx="7937" cy="534988"/>
            </a:xfrm>
            <a:custGeom>
              <a:gdLst>
                <a:gd fmla="*/ 0 w 5" name="T0"/>
                <a:gd fmla="*/ 0 h 337" name="T1"/>
                <a:gd fmla="*/ 0 w 5" name="T2"/>
                <a:gd fmla="*/ 534988 h 337" name="T3"/>
                <a:gd fmla="*/ 7937 w 5" name="T4"/>
                <a:gd fmla="*/ 534988 h 337" name="T5"/>
                <a:gd fmla="*/ 7937 w 5" name="T6"/>
                <a:gd fmla="*/ 0 h 337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337" w="5">
                  <a:moveTo>
                    <a:pt x="0" y="0"/>
                  </a:moveTo>
                  <a:lnTo>
                    <a:pt x="0" y="337"/>
                  </a:lnTo>
                  <a:lnTo>
                    <a:pt x="5" y="337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520" name="Rectangle 765"/>
            <p:cNvSpPr>
              <a:spLocks noChangeArrowheads="1"/>
            </p:cNvSpPr>
            <p:nvPr/>
          </p:nvSpPr>
          <p:spPr bwMode="auto">
            <a:xfrm>
              <a:off x="7927975" y="5721119"/>
              <a:ext cx="7937" cy="534988"/>
            </a:xfrm>
            <a:prstGeom prst="rect">
              <a:avLst/>
            </a:prstGeom>
            <a:solidFill>
              <a:srgbClr val="7F4B2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48521" name="Freeform 766"/>
            <p:cNvSpPr/>
            <p:nvPr/>
          </p:nvSpPr>
          <p:spPr bwMode="auto">
            <a:xfrm>
              <a:off x="7927975" y="5721119"/>
              <a:ext cx="7937" cy="534988"/>
            </a:xfrm>
            <a:custGeom>
              <a:gdLst>
                <a:gd fmla="*/ 7937 w 5" name="T0"/>
                <a:gd fmla="*/ 534988 h 337" name="T1"/>
                <a:gd fmla="*/ 7937 w 5" name="T2"/>
                <a:gd fmla="*/ 0 h 337" name="T3"/>
                <a:gd fmla="*/ 0 w 5" name="T4"/>
                <a:gd fmla="*/ 0 h 337" name="T5"/>
                <a:gd fmla="*/ 0 w 5" name="T6"/>
                <a:gd fmla="*/ 534988 h 337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337" w="5">
                  <a:moveTo>
                    <a:pt x="5" y="337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3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522" name="Rectangle 767"/>
            <p:cNvSpPr>
              <a:spLocks noChangeArrowheads="1"/>
            </p:cNvSpPr>
            <p:nvPr/>
          </p:nvSpPr>
          <p:spPr bwMode="auto">
            <a:xfrm>
              <a:off x="9453563" y="5729056"/>
              <a:ext cx="7937" cy="533400"/>
            </a:xfrm>
            <a:prstGeom prst="rect">
              <a:avLst/>
            </a:prstGeom>
            <a:solidFill>
              <a:srgbClr val="CD3E2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48523" name="Freeform 768"/>
            <p:cNvSpPr/>
            <p:nvPr/>
          </p:nvSpPr>
          <p:spPr bwMode="auto">
            <a:xfrm>
              <a:off x="9453563" y="5729056"/>
              <a:ext cx="7937" cy="533400"/>
            </a:xfrm>
            <a:custGeom>
              <a:gdLst>
                <a:gd fmla="*/ 7937 w 5" name="T0"/>
                <a:gd fmla="*/ 533400 h 336" name="T1"/>
                <a:gd fmla="*/ 7937 w 5" name="T2"/>
                <a:gd fmla="*/ 0 h 336" name="T3"/>
                <a:gd fmla="*/ 0 w 5" name="T4"/>
                <a:gd fmla="*/ 0 h 336" name="T5"/>
                <a:gd fmla="*/ 0 w 5" name="T6"/>
                <a:gd fmla="*/ 533400 h 336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336" w="5">
                  <a:moveTo>
                    <a:pt x="5" y="336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48132" name="文本框 775"/>
          <p:cNvSpPr txBox="1">
            <a:spLocks noChangeArrowheads="1"/>
          </p:cNvSpPr>
          <p:nvPr/>
        </p:nvSpPr>
        <p:spPr bwMode="auto">
          <a:xfrm>
            <a:off x="654050" y="3355975"/>
            <a:ext cx="555625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dist" eaLnBrk="1" hangingPunct="1"/>
            <a:r>
              <a:rPr altLang="zh-CN" b="1" lang="en-US" sz="6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THANK  YOU</a:t>
            </a:r>
          </a:p>
        </p:txBody>
      </p:sp>
      <p:sp>
        <p:nvSpPr>
          <p:cNvPr id="48133" name="文本框 777"/>
          <p:cNvSpPr txBox="1">
            <a:spLocks noChangeArrowheads="1"/>
          </p:cNvSpPr>
          <p:nvPr/>
        </p:nvSpPr>
        <p:spPr bwMode="auto">
          <a:xfrm>
            <a:off x="668338" y="4289425"/>
            <a:ext cx="559435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dist" eaLnBrk="1" hangingPunct="1"/>
            <a:r>
              <a:rPr altLang="zh-CN" lang="en-US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THE PROFESSIONAL BUSINESS TEMPLATE</a:t>
            </a:r>
          </a:p>
        </p:txBody>
      </p:sp>
      <p:sp>
        <p:nvSpPr>
          <p:cNvPr id="780" name="等腰三角形 779"/>
          <p:cNvSpPr/>
          <p:nvPr/>
        </p:nvSpPr>
        <p:spPr>
          <a:xfrm rot="13773772">
            <a:off x="2313782" y="926306"/>
            <a:ext cx="246062" cy="422275"/>
          </a:xfrm>
          <a:custGeom>
            <a:gdLst>
              <a:gd fmla="*/ 0 w 245393" name="connsiteX0"/>
              <a:gd fmla="*/ 423091 h 423091" name="connsiteY0"/>
              <a:gd fmla="*/ 245393 w 245393" name="connsiteX1"/>
              <a:gd fmla="*/ 0 h 423091" name="connsiteY1"/>
              <a:gd fmla="*/ 219188 w 245393" name="connsiteX2"/>
              <a:gd fmla="*/ 316203 h 423091" name="connsiteY2"/>
              <a:gd fmla="*/ 0 w 245393" name="connsiteX3"/>
              <a:gd fmla="*/ 423091 h 423091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23091" w="245393">
                <a:moveTo>
                  <a:pt x="0" y="423091"/>
                </a:moveTo>
                <a:lnTo>
                  <a:pt x="245393" y="0"/>
                </a:lnTo>
                <a:lnTo>
                  <a:pt x="219188" y="316203"/>
                </a:lnTo>
                <a:lnTo>
                  <a:pt x="0" y="423091"/>
                </a:lnTo>
                <a:close/>
              </a:path>
            </a:pathLst>
          </a:custGeom>
          <a:solidFill>
            <a:srgbClr val="2E4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781" name="等腰三角形 780"/>
          <p:cNvSpPr/>
          <p:nvPr/>
        </p:nvSpPr>
        <p:spPr>
          <a:xfrm rot="5400000">
            <a:off x="2300287" y="1106488"/>
            <a:ext cx="112713" cy="401638"/>
          </a:xfrm>
          <a:custGeom>
            <a:gdLst>
              <a:gd fmla="*/ 0 w 238005" name="connsiteX0"/>
              <a:gd fmla="*/ 444383 h 444383" name="connsiteY0"/>
              <a:gd fmla="*/ 238005 w 238005" name="connsiteX1"/>
              <a:gd fmla="*/ 176143 h 444383" name="connsiteY1"/>
              <a:gd fmla="*/ 68367 w 238005" name="connsiteX2"/>
              <a:gd fmla="*/ 0 h 444383" name="connsiteY2"/>
              <a:gd fmla="*/ 0 w 238005" name="connsiteX3"/>
              <a:gd fmla="*/ 444383 h 44438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44383" w="238005">
                <a:moveTo>
                  <a:pt x="0" y="444383"/>
                </a:moveTo>
                <a:lnTo>
                  <a:pt x="238005" y="176143"/>
                </a:lnTo>
                <a:lnTo>
                  <a:pt x="68367" y="0"/>
                </a:lnTo>
                <a:lnTo>
                  <a:pt x="0" y="4443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pic>
        <p:nvPicPr>
          <p:cNvPr id="48136" name="图片 77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819662">
            <a:off x="407988" y="1009650"/>
            <a:ext cx="1801812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3" name="等腰三角形 780"/>
          <p:cNvSpPr/>
          <p:nvPr/>
        </p:nvSpPr>
        <p:spPr>
          <a:xfrm flipH="1" rot="3954975">
            <a:off x="2074863" y="857250"/>
            <a:ext cx="233362" cy="255588"/>
          </a:xfrm>
          <a:custGeom>
            <a:gdLst>
              <a:gd fmla="*/ 0 w 364379" name="connsiteX0"/>
              <a:gd fmla="*/ 283210 h 283210" name="connsiteY0"/>
              <a:gd fmla="*/ 364378 w 364379" name="connsiteX1"/>
              <a:gd fmla="*/ 59739 h 283210" name="connsiteY1"/>
              <a:gd fmla="*/ 220017 w 364379" name="connsiteX2"/>
              <a:gd fmla="*/ 0 h 283210" name="connsiteY2"/>
              <a:gd fmla="*/ 0 w 364379" name="connsiteX3"/>
              <a:gd fmla="*/ 283210 h 28321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83210" w="364379">
                <a:moveTo>
                  <a:pt x="0" y="283210"/>
                </a:moveTo>
                <a:lnTo>
                  <a:pt x="364378" y="59739"/>
                </a:lnTo>
                <a:lnTo>
                  <a:pt x="220017" y="0"/>
                </a:lnTo>
                <a:lnTo>
                  <a:pt x="0" y="2832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9154" name="组合 3"/>
          <p:cNvGrpSpPr/>
          <p:nvPr/>
        </p:nvGrpSpPr>
        <p:grpSpPr>
          <a:xfrm>
            <a:off x="746125" y="446088"/>
            <a:ext cx="11666538" cy="1835150"/>
            <a:chOff x="852709" y="5009914"/>
            <a:chExt cx="11667524" cy="1835106"/>
          </a:xfrm>
        </p:grpSpPr>
        <p:sp>
          <p:nvSpPr>
            <p:cNvPr id="49738" name="矩形 51"/>
            <p:cNvSpPr>
              <a:spLocks noChangeArrowheads="1"/>
            </p:cNvSpPr>
            <p:nvPr/>
          </p:nvSpPr>
          <p:spPr bwMode="auto">
            <a:xfrm>
              <a:off x="852709" y="5009914"/>
              <a:ext cx="10635290" cy="1835106"/>
            </a:xfrm>
            <a:prstGeom prst="rect">
              <a:avLst/>
            </a:prstGeom>
            <a:solidFill>
              <a:srgbClr val="2E4C6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49739" name="文本框 5"/>
            <p:cNvSpPr txBox="1">
              <a:spLocks noChangeArrowheads="1"/>
            </p:cNvSpPr>
            <p:nvPr/>
          </p:nvSpPr>
          <p:spPr bwMode="auto">
            <a:xfrm>
              <a:off x="1712625" y="5216411"/>
              <a:ext cx="10807607" cy="1432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just" eaLnBrk="1" hangingPunct="1"/>
              <a:r>
                <a:rPr altLang="en-US" b="1" lang="zh-CN" smtClean="0" sz="8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可编辑商务图标</a:t>
              </a:r>
            </a:p>
          </p:txBody>
        </p:sp>
      </p:grpSp>
      <p:grpSp>
        <p:nvGrpSpPr>
          <p:cNvPr id="49155" name="组合 724"/>
          <p:cNvGrpSpPr/>
          <p:nvPr/>
        </p:nvGrpSpPr>
        <p:grpSpPr>
          <a:xfrm>
            <a:off x="2370138" y="2660650"/>
            <a:ext cx="1098550" cy="1096963"/>
            <a:chOff x="776288" y="2278063"/>
            <a:chExt cx="3040063" cy="3038475"/>
          </a:xfrm>
        </p:grpSpPr>
        <p:sp>
          <p:nvSpPr>
            <p:cNvPr id="49718" name="Oval 701"/>
            <p:cNvSpPr>
              <a:spLocks noChangeArrowheads="1"/>
            </p:cNvSpPr>
            <p:nvPr/>
          </p:nvSpPr>
          <p:spPr bwMode="auto">
            <a:xfrm>
              <a:off x="776288" y="2278063"/>
              <a:ext cx="3040063" cy="3038475"/>
            </a:xfrm>
            <a:prstGeom prst="ellipse">
              <a:avLst/>
            </a:prstGeom>
            <a:solidFill>
              <a:srgbClr val="00AAD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719" name="Freeform 702"/>
            <p:cNvSpPr/>
            <p:nvPr/>
          </p:nvSpPr>
          <p:spPr bwMode="auto">
            <a:xfrm>
              <a:off x="1352550" y="4654550"/>
              <a:ext cx="1990725" cy="661987"/>
            </a:xfrm>
            <a:custGeom>
              <a:gdLst>
                <a:gd fmla="*/ 1230562 w 529" name="T0"/>
                <a:gd fmla="*/ 0 h 176" name="T1"/>
                <a:gd fmla="*/ 906928 w 529" name="T2"/>
                <a:gd fmla="*/ 357323 h 176" name="T3"/>
                <a:gd fmla="*/ 587057 w 529" name="T4"/>
                <a:gd fmla="*/ 7523 h 176" name="T5"/>
                <a:gd fmla="*/ 206975 w 529" name="T6"/>
                <a:gd fmla="*/ 428787 h 176" name="T7"/>
                <a:gd fmla="*/ 60211 w 529" name="T8"/>
                <a:gd fmla="*/ 267052 h 176" name="T9"/>
                <a:gd fmla="*/ 0 w 529" name="T10"/>
                <a:gd fmla="*/ 334755 h 176" name="T11"/>
                <a:gd fmla="*/ 944559 w 529" name="T12"/>
                <a:gd fmla="*/ 661987 h 176" name="T13"/>
                <a:gd fmla="*/ 1990725 w 529" name="T14"/>
                <a:gd fmla="*/ 248245 h 176" name="T15"/>
                <a:gd fmla="*/ 1896645 w 529" name="T16"/>
                <a:gd fmla="*/ 142929 h 176" name="T17"/>
                <a:gd fmla="*/ 1625696 w 529" name="T18"/>
                <a:gd fmla="*/ 440071 h 176" name="T19"/>
                <a:gd fmla="*/ 1230562 w 529" name="T20"/>
                <a:gd fmla="*/ 0 h 17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176" w="529">
                  <a:moveTo>
                    <a:pt x="327" y="0"/>
                  </a:moveTo>
                  <a:cubicBezTo>
                    <a:pt x="241" y="95"/>
                    <a:pt x="241" y="95"/>
                    <a:pt x="241" y="95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55" y="114"/>
                    <a:pt x="55" y="114"/>
                    <a:pt x="55" y="114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69" y="144"/>
                    <a:pt x="156" y="176"/>
                    <a:pt x="251" y="176"/>
                  </a:cubicBezTo>
                  <a:cubicBezTo>
                    <a:pt x="359" y="176"/>
                    <a:pt x="457" y="134"/>
                    <a:pt x="529" y="66"/>
                  </a:cubicBezTo>
                  <a:cubicBezTo>
                    <a:pt x="504" y="38"/>
                    <a:pt x="504" y="38"/>
                    <a:pt x="504" y="38"/>
                  </a:cubicBezTo>
                  <a:cubicBezTo>
                    <a:pt x="432" y="117"/>
                    <a:pt x="432" y="117"/>
                    <a:pt x="432" y="117"/>
                  </a:cubicBezTo>
                  <a:cubicBezTo>
                    <a:pt x="327" y="0"/>
                    <a:pt x="327" y="0"/>
                    <a:pt x="327" y="0"/>
                  </a:cubicBezTo>
                </a:path>
              </a:pathLst>
            </a:custGeom>
            <a:solidFill>
              <a:srgbClr val="00617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720" name="Freeform 703"/>
            <p:cNvSpPr/>
            <p:nvPr/>
          </p:nvSpPr>
          <p:spPr bwMode="auto">
            <a:xfrm>
              <a:off x="1347788" y="2732088"/>
              <a:ext cx="869950" cy="568325"/>
            </a:xfrm>
            <a:custGeom>
              <a:gdLst>
                <a:gd fmla="*/ 293749 w 231" name="T0"/>
                <a:gd fmla="*/ 0 h 151" name="T1"/>
                <a:gd fmla="*/ 165705 w 231" name="T2"/>
                <a:gd fmla="*/ 101621 h 151" name="T3"/>
                <a:gd fmla="*/ 135577 w 231" name="T4"/>
                <a:gd fmla="*/ 97857 h 151" name="T5"/>
                <a:gd fmla="*/ 0 w 231" name="T6"/>
                <a:gd fmla="*/ 229588 h 151" name="T7"/>
                <a:gd fmla="*/ 37660 w 231" name="T8"/>
                <a:gd fmla="*/ 323682 h 151" name="T9"/>
                <a:gd fmla="*/ 11298 w 231" name="T10"/>
                <a:gd fmla="*/ 406484 h 151" name="T11"/>
                <a:gd fmla="*/ 143109 w 231" name="T12"/>
                <a:gd fmla="*/ 538215 h 151" name="T13"/>
                <a:gd fmla="*/ 233493 w 231" name="T14"/>
                <a:gd fmla="*/ 508105 h 151" name="T15"/>
                <a:gd fmla="*/ 338942 w 231" name="T16"/>
                <a:gd fmla="*/ 560798 h 151" name="T17"/>
                <a:gd fmla="*/ 448156 w 231" name="T18"/>
                <a:gd fmla="*/ 504341 h 151" name="T19"/>
                <a:gd fmla="*/ 561137 w 231" name="T20"/>
                <a:gd fmla="*/ 568325 h 151" name="T21"/>
                <a:gd fmla="*/ 662819 w 231" name="T22"/>
                <a:gd fmla="*/ 526924 h 151" name="T23"/>
                <a:gd fmla="*/ 734373 w 231" name="T24"/>
                <a:gd fmla="*/ 545743 h 151" name="T25"/>
                <a:gd fmla="*/ 869950 w 231" name="T26"/>
                <a:gd fmla="*/ 414012 h 151" name="T27"/>
                <a:gd fmla="*/ 828524 w 231" name="T28"/>
                <a:gd fmla="*/ 316154 h 151" name="T29"/>
                <a:gd fmla="*/ 843588 w 231" name="T30"/>
                <a:gd fmla="*/ 255934 h 151" name="T31"/>
                <a:gd fmla="*/ 708011 w 231" name="T32"/>
                <a:gd fmla="*/ 120440 h 151" name="T33"/>
                <a:gd fmla="*/ 643989 w 231" name="T34"/>
                <a:gd fmla="*/ 139258 h 151" name="T35"/>
                <a:gd fmla="*/ 512178 w 231" name="T36"/>
                <a:gd fmla="*/ 33874 h 151" name="T37"/>
                <a:gd fmla="*/ 414262 w 231" name="T38"/>
                <a:gd fmla="*/ 75275 h 151" name="T39"/>
                <a:gd fmla="*/ 293749 w 231" name="T40"/>
                <a:gd fmla="*/ 0 h 151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b" l="0" r="r" t="0"/>
              <a:pathLst>
                <a:path h="151" w="231">
                  <a:moveTo>
                    <a:pt x="78" y="0"/>
                  </a:moveTo>
                  <a:cubicBezTo>
                    <a:pt x="62" y="0"/>
                    <a:pt x="48" y="11"/>
                    <a:pt x="44" y="27"/>
                  </a:cubicBezTo>
                  <a:cubicBezTo>
                    <a:pt x="41" y="26"/>
                    <a:pt x="38" y="26"/>
                    <a:pt x="36" y="26"/>
                  </a:cubicBezTo>
                  <a:cubicBezTo>
                    <a:pt x="16" y="26"/>
                    <a:pt x="0" y="42"/>
                    <a:pt x="0" y="61"/>
                  </a:cubicBezTo>
                  <a:cubicBezTo>
                    <a:pt x="0" y="71"/>
                    <a:pt x="4" y="80"/>
                    <a:pt x="10" y="86"/>
                  </a:cubicBezTo>
                  <a:cubicBezTo>
                    <a:pt x="5" y="92"/>
                    <a:pt x="3" y="100"/>
                    <a:pt x="3" y="108"/>
                  </a:cubicBezTo>
                  <a:cubicBezTo>
                    <a:pt x="3" y="127"/>
                    <a:pt x="18" y="143"/>
                    <a:pt x="38" y="143"/>
                  </a:cubicBezTo>
                  <a:cubicBezTo>
                    <a:pt x="47" y="143"/>
                    <a:pt x="55" y="140"/>
                    <a:pt x="62" y="135"/>
                  </a:cubicBezTo>
                  <a:cubicBezTo>
                    <a:pt x="68" y="143"/>
                    <a:pt x="78" y="149"/>
                    <a:pt x="90" y="149"/>
                  </a:cubicBezTo>
                  <a:cubicBezTo>
                    <a:pt x="102" y="149"/>
                    <a:pt x="112" y="143"/>
                    <a:pt x="119" y="134"/>
                  </a:cubicBezTo>
                  <a:cubicBezTo>
                    <a:pt x="125" y="144"/>
                    <a:pt x="136" y="151"/>
                    <a:pt x="149" y="151"/>
                  </a:cubicBezTo>
                  <a:cubicBezTo>
                    <a:pt x="160" y="151"/>
                    <a:pt x="169" y="147"/>
                    <a:pt x="176" y="140"/>
                  </a:cubicBezTo>
                  <a:cubicBezTo>
                    <a:pt x="181" y="143"/>
                    <a:pt x="188" y="145"/>
                    <a:pt x="195" y="145"/>
                  </a:cubicBezTo>
                  <a:cubicBezTo>
                    <a:pt x="215" y="145"/>
                    <a:pt x="231" y="129"/>
                    <a:pt x="231" y="110"/>
                  </a:cubicBezTo>
                  <a:cubicBezTo>
                    <a:pt x="231" y="100"/>
                    <a:pt x="227" y="90"/>
                    <a:pt x="220" y="84"/>
                  </a:cubicBezTo>
                  <a:cubicBezTo>
                    <a:pt x="222" y="79"/>
                    <a:pt x="224" y="74"/>
                    <a:pt x="224" y="68"/>
                  </a:cubicBezTo>
                  <a:cubicBezTo>
                    <a:pt x="224" y="48"/>
                    <a:pt x="208" y="32"/>
                    <a:pt x="188" y="32"/>
                  </a:cubicBezTo>
                  <a:cubicBezTo>
                    <a:pt x="182" y="32"/>
                    <a:pt x="176" y="34"/>
                    <a:pt x="171" y="37"/>
                  </a:cubicBezTo>
                  <a:cubicBezTo>
                    <a:pt x="167" y="21"/>
                    <a:pt x="153" y="9"/>
                    <a:pt x="136" y="9"/>
                  </a:cubicBezTo>
                  <a:cubicBezTo>
                    <a:pt x="126" y="9"/>
                    <a:pt x="117" y="13"/>
                    <a:pt x="110" y="20"/>
                  </a:cubicBezTo>
                  <a:cubicBezTo>
                    <a:pt x="105" y="8"/>
                    <a:pt x="92" y="0"/>
                    <a:pt x="78" y="0"/>
                  </a:cubicBezTo>
                </a:path>
              </a:pathLst>
            </a:custGeom>
            <a:solidFill>
              <a:srgbClr val="D9F2F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721" name="Freeform 704"/>
            <p:cNvSpPr/>
            <p:nvPr/>
          </p:nvSpPr>
          <p:spPr bwMode="auto">
            <a:xfrm>
              <a:off x="2443163" y="3270250"/>
              <a:ext cx="869950" cy="571500"/>
            </a:xfrm>
            <a:custGeom>
              <a:gdLst>
                <a:gd fmla="*/ 572435 w 231" name="T0"/>
                <a:gd fmla="*/ 0 h 152" name="T1"/>
                <a:gd fmla="*/ 451922 w 231" name="T2"/>
                <a:gd fmla="*/ 78957 h 152" name="T3"/>
                <a:gd fmla="*/ 354006 w 231" name="T4"/>
                <a:gd fmla="*/ 37599 h 152" name="T5"/>
                <a:gd fmla="*/ 225961 w 231" name="T6"/>
                <a:gd fmla="*/ 139115 h 152" name="T7"/>
                <a:gd fmla="*/ 158173 w 231" name="T8"/>
                <a:gd fmla="*/ 124076 h 152" name="T9"/>
                <a:gd fmla="*/ 26362 w 231" name="T10"/>
                <a:gd fmla="*/ 255671 h 152" name="T11"/>
                <a:gd fmla="*/ 41426 w 231" name="T12"/>
                <a:gd fmla="*/ 319589 h 152" name="T13"/>
                <a:gd fmla="*/ 0 w 231" name="T14"/>
                <a:gd fmla="*/ 413586 h 152" name="T15"/>
                <a:gd fmla="*/ 131811 w 231" name="T16"/>
                <a:gd fmla="*/ 548941 h 152" name="T17"/>
                <a:gd fmla="*/ 207131 w 231" name="T18"/>
                <a:gd fmla="*/ 526382 h 152" name="T19"/>
                <a:gd fmla="*/ 305047 w 231" name="T20"/>
                <a:gd fmla="*/ 571500 h 152" name="T21"/>
                <a:gd fmla="*/ 421794 w 231" name="T22"/>
                <a:gd fmla="*/ 503822 h 152" name="T23"/>
                <a:gd fmla="*/ 531008 w 231" name="T24"/>
                <a:gd fmla="*/ 560220 h 152" name="T25"/>
                <a:gd fmla="*/ 636457 w 231" name="T26"/>
                <a:gd fmla="*/ 507582 h 152" name="T27"/>
                <a:gd fmla="*/ 723075 w 231" name="T28"/>
                <a:gd fmla="*/ 541421 h 152" name="T29"/>
                <a:gd fmla="*/ 858652 w 231" name="T30"/>
                <a:gd fmla="*/ 409826 h 152" name="T31"/>
                <a:gd fmla="*/ 832290 w 231" name="T32"/>
                <a:gd fmla="*/ 327109 h 152" name="T33"/>
                <a:gd fmla="*/ 869950 w 231" name="T34"/>
                <a:gd fmla="*/ 233112 h 152" name="T35"/>
                <a:gd fmla="*/ 734373 w 231" name="T36"/>
                <a:gd fmla="*/ 97757 h 152" name="T37"/>
                <a:gd fmla="*/ 704245 w 231" name="T38"/>
                <a:gd fmla="*/ 101516 h 152" name="T39"/>
                <a:gd fmla="*/ 572435 w 231" name="T40"/>
                <a:gd fmla="*/ 0 h 152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b" l="0" r="r" t="0"/>
              <a:pathLst>
                <a:path h="152" w="231">
                  <a:moveTo>
                    <a:pt x="152" y="0"/>
                  </a:moveTo>
                  <a:cubicBezTo>
                    <a:pt x="138" y="0"/>
                    <a:pt x="126" y="9"/>
                    <a:pt x="120" y="21"/>
                  </a:cubicBezTo>
                  <a:cubicBezTo>
                    <a:pt x="114" y="14"/>
                    <a:pt x="104" y="10"/>
                    <a:pt x="94" y="10"/>
                  </a:cubicBezTo>
                  <a:cubicBezTo>
                    <a:pt x="77" y="10"/>
                    <a:pt x="63" y="21"/>
                    <a:pt x="60" y="37"/>
                  </a:cubicBezTo>
                  <a:cubicBezTo>
                    <a:pt x="54" y="34"/>
                    <a:pt x="49" y="33"/>
                    <a:pt x="42" y="33"/>
                  </a:cubicBezTo>
                  <a:cubicBezTo>
                    <a:pt x="23" y="33"/>
                    <a:pt x="7" y="49"/>
                    <a:pt x="7" y="68"/>
                  </a:cubicBezTo>
                  <a:cubicBezTo>
                    <a:pt x="7" y="74"/>
                    <a:pt x="8" y="80"/>
                    <a:pt x="11" y="85"/>
                  </a:cubicBezTo>
                  <a:cubicBezTo>
                    <a:pt x="4" y="91"/>
                    <a:pt x="0" y="100"/>
                    <a:pt x="0" y="110"/>
                  </a:cubicBezTo>
                  <a:cubicBezTo>
                    <a:pt x="0" y="130"/>
                    <a:pt x="16" y="146"/>
                    <a:pt x="35" y="146"/>
                  </a:cubicBezTo>
                  <a:cubicBezTo>
                    <a:pt x="43" y="146"/>
                    <a:pt x="49" y="144"/>
                    <a:pt x="55" y="140"/>
                  </a:cubicBezTo>
                  <a:cubicBezTo>
                    <a:pt x="61" y="147"/>
                    <a:pt x="71" y="152"/>
                    <a:pt x="81" y="152"/>
                  </a:cubicBezTo>
                  <a:cubicBezTo>
                    <a:pt x="94" y="152"/>
                    <a:pt x="106" y="145"/>
                    <a:pt x="112" y="134"/>
                  </a:cubicBezTo>
                  <a:cubicBezTo>
                    <a:pt x="118" y="143"/>
                    <a:pt x="129" y="149"/>
                    <a:pt x="141" y="149"/>
                  </a:cubicBezTo>
                  <a:cubicBezTo>
                    <a:pt x="152" y="149"/>
                    <a:pt x="162" y="144"/>
                    <a:pt x="169" y="135"/>
                  </a:cubicBezTo>
                  <a:cubicBezTo>
                    <a:pt x="175" y="141"/>
                    <a:pt x="183" y="144"/>
                    <a:pt x="192" y="144"/>
                  </a:cubicBezTo>
                  <a:cubicBezTo>
                    <a:pt x="212" y="144"/>
                    <a:pt x="228" y="128"/>
                    <a:pt x="228" y="109"/>
                  </a:cubicBezTo>
                  <a:cubicBezTo>
                    <a:pt x="228" y="100"/>
                    <a:pt x="225" y="93"/>
                    <a:pt x="221" y="87"/>
                  </a:cubicBezTo>
                  <a:cubicBezTo>
                    <a:pt x="227" y="80"/>
                    <a:pt x="231" y="72"/>
                    <a:pt x="231" y="62"/>
                  </a:cubicBezTo>
                  <a:cubicBezTo>
                    <a:pt x="231" y="42"/>
                    <a:pt x="215" y="26"/>
                    <a:pt x="195" y="26"/>
                  </a:cubicBezTo>
                  <a:cubicBezTo>
                    <a:pt x="192" y="26"/>
                    <a:pt x="189" y="27"/>
                    <a:pt x="187" y="27"/>
                  </a:cubicBezTo>
                  <a:cubicBezTo>
                    <a:pt x="183" y="12"/>
                    <a:pt x="169" y="0"/>
                    <a:pt x="152" y="0"/>
                  </a:cubicBezTo>
                </a:path>
              </a:pathLst>
            </a:custGeom>
            <a:solidFill>
              <a:srgbClr val="D9F2F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722" name="Freeform 705"/>
            <p:cNvSpPr/>
            <p:nvPr/>
          </p:nvSpPr>
          <p:spPr bwMode="auto">
            <a:xfrm>
              <a:off x="2925763" y="4240213"/>
              <a:ext cx="639763" cy="417512"/>
            </a:xfrm>
            <a:custGeom>
              <a:gdLst>
                <a:gd fmla="*/ 218272 w 170" name="T0"/>
                <a:gd fmla="*/ 0 h 111" name="T1"/>
                <a:gd fmla="*/ 120426 w 170" name="T2"/>
                <a:gd fmla="*/ 71466 h 111" name="T3"/>
                <a:gd fmla="*/ 97846 w 170" name="T4"/>
                <a:gd fmla="*/ 71466 h 111" name="T5"/>
                <a:gd fmla="*/ 0 w 170" name="T6"/>
                <a:gd fmla="*/ 169262 h 111" name="T7"/>
                <a:gd fmla="*/ 26343 w 170" name="T8"/>
                <a:gd fmla="*/ 236966 h 111" name="T9"/>
                <a:gd fmla="*/ 7527 w 170" name="T10"/>
                <a:gd fmla="*/ 297148 h 111" name="T11"/>
                <a:gd fmla="*/ 105373 w 170" name="T12"/>
                <a:gd fmla="*/ 394944 h 111" name="T13"/>
                <a:gd fmla="*/ 169349 w 170" name="T14"/>
                <a:gd fmla="*/ 372376 h 111" name="T15"/>
                <a:gd fmla="*/ 248379 w 170" name="T16"/>
                <a:gd fmla="*/ 409989 h 111" name="T17"/>
                <a:gd fmla="*/ 327408 w 170" name="T18"/>
                <a:gd fmla="*/ 368614 h 111" name="T19"/>
                <a:gd fmla="*/ 413964 w 170" name="T20"/>
                <a:gd fmla="*/ 417512 h 111" name="T21"/>
                <a:gd fmla="*/ 485467 w 170" name="T22"/>
                <a:gd fmla="*/ 383660 h 111" name="T23"/>
                <a:gd fmla="*/ 541917 w 170" name="T24"/>
                <a:gd fmla="*/ 402467 h 111" name="T25"/>
                <a:gd fmla="*/ 639763 w 170" name="T26"/>
                <a:gd fmla="*/ 304671 h 111" name="T27"/>
                <a:gd fmla="*/ 609657 w 170" name="T28"/>
                <a:gd fmla="*/ 233205 h 111" name="T29"/>
                <a:gd fmla="*/ 620946 w 170" name="T30"/>
                <a:gd fmla="*/ 188068 h 111" name="T31"/>
                <a:gd fmla="*/ 519337 w 170" name="T32"/>
                <a:gd fmla="*/ 90273 h 111" name="T33"/>
                <a:gd fmla="*/ 474177 w 170" name="T34"/>
                <a:gd fmla="*/ 101557 h 111" name="T35"/>
                <a:gd fmla="*/ 376331 w 170" name="T36"/>
                <a:gd fmla="*/ 22568 h 111" name="T37"/>
                <a:gd fmla="*/ 304828 w 170" name="T38"/>
                <a:gd fmla="*/ 56421 h 111" name="T39"/>
                <a:gd fmla="*/ 218272 w 170" name="T40"/>
                <a:gd fmla="*/ 0 h 111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b" l="0" r="r" t="0"/>
              <a:pathLst>
                <a:path h="110" w="170">
                  <a:moveTo>
                    <a:pt x="58" y="0"/>
                  </a:moveTo>
                  <a:cubicBezTo>
                    <a:pt x="45" y="0"/>
                    <a:pt x="35" y="8"/>
                    <a:pt x="32" y="19"/>
                  </a:cubicBezTo>
                  <a:cubicBezTo>
                    <a:pt x="30" y="19"/>
                    <a:pt x="28" y="19"/>
                    <a:pt x="26" y="19"/>
                  </a:cubicBezTo>
                  <a:cubicBezTo>
                    <a:pt x="12" y="19"/>
                    <a:pt x="0" y="30"/>
                    <a:pt x="0" y="45"/>
                  </a:cubicBezTo>
                  <a:cubicBezTo>
                    <a:pt x="0" y="52"/>
                    <a:pt x="3" y="58"/>
                    <a:pt x="7" y="63"/>
                  </a:cubicBezTo>
                  <a:cubicBezTo>
                    <a:pt x="4" y="68"/>
                    <a:pt x="2" y="73"/>
                    <a:pt x="2" y="79"/>
                  </a:cubicBezTo>
                  <a:cubicBezTo>
                    <a:pt x="2" y="94"/>
                    <a:pt x="14" y="105"/>
                    <a:pt x="28" y="105"/>
                  </a:cubicBezTo>
                  <a:cubicBezTo>
                    <a:pt x="35" y="105"/>
                    <a:pt x="41" y="103"/>
                    <a:pt x="45" y="99"/>
                  </a:cubicBezTo>
                  <a:cubicBezTo>
                    <a:pt x="50" y="105"/>
                    <a:pt x="58" y="109"/>
                    <a:pt x="66" y="109"/>
                  </a:cubicBezTo>
                  <a:cubicBezTo>
                    <a:pt x="75" y="109"/>
                    <a:pt x="83" y="105"/>
                    <a:pt x="87" y="98"/>
                  </a:cubicBezTo>
                  <a:cubicBezTo>
                    <a:pt x="92" y="106"/>
                    <a:pt x="100" y="111"/>
                    <a:pt x="110" y="111"/>
                  </a:cubicBezTo>
                  <a:cubicBezTo>
                    <a:pt x="118" y="111"/>
                    <a:pt x="124" y="108"/>
                    <a:pt x="129" y="102"/>
                  </a:cubicBezTo>
                  <a:cubicBezTo>
                    <a:pt x="133" y="105"/>
                    <a:pt x="138" y="107"/>
                    <a:pt x="144" y="107"/>
                  </a:cubicBezTo>
                  <a:cubicBezTo>
                    <a:pt x="158" y="107"/>
                    <a:pt x="170" y="95"/>
                    <a:pt x="170" y="81"/>
                  </a:cubicBezTo>
                  <a:cubicBezTo>
                    <a:pt x="170" y="73"/>
                    <a:pt x="167" y="66"/>
                    <a:pt x="162" y="62"/>
                  </a:cubicBezTo>
                  <a:cubicBezTo>
                    <a:pt x="164" y="58"/>
                    <a:pt x="165" y="54"/>
                    <a:pt x="165" y="50"/>
                  </a:cubicBezTo>
                  <a:cubicBezTo>
                    <a:pt x="165" y="35"/>
                    <a:pt x="153" y="24"/>
                    <a:pt x="138" y="24"/>
                  </a:cubicBezTo>
                  <a:cubicBezTo>
                    <a:pt x="134" y="24"/>
                    <a:pt x="130" y="25"/>
                    <a:pt x="126" y="27"/>
                  </a:cubicBezTo>
                  <a:cubicBezTo>
                    <a:pt x="123" y="15"/>
                    <a:pt x="113" y="6"/>
                    <a:pt x="100" y="6"/>
                  </a:cubicBezTo>
                  <a:cubicBezTo>
                    <a:pt x="93" y="6"/>
                    <a:pt x="86" y="10"/>
                    <a:pt x="81" y="15"/>
                  </a:cubicBezTo>
                  <a:cubicBezTo>
                    <a:pt x="77" y="6"/>
                    <a:pt x="68" y="0"/>
                    <a:pt x="58" y="0"/>
                  </a:cubicBezTo>
                </a:path>
              </a:pathLst>
            </a:custGeom>
            <a:solidFill>
              <a:srgbClr val="D9F2F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723" name="Freeform 706"/>
            <p:cNvSpPr/>
            <p:nvPr/>
          </p:nvSpPr>
          <p:spPr bwMode="auto">
            <a:xfrm>
              <a:off x="2789238" y="2762250"/>
              <a:ext cx="387350" cy="255587"/>
            </a:xfrm>
            <a:custGeom>
              <a:gdLst>
                <a:gd fmla="*/ 255726 w 103" name="T0"/>
                <a:gd fmla="*/ 0 h 68" name="T1"/>
                <a:gd fmla="*/ 203077 w 103" name="T2"/>
                <a:gd fmla="*/ 33828 h 68" name="T3"/>
                <a:gd fmla="*/ 157949 w 103" name="T4"/>
                <a:gd fmla="*/ 15035 h 68" name="T5"/>
                <a:gd fmla="*/ 101538 w 103" name="T6"/>
                <a:gd fmla="*/ 63897 h 68" name="T7"/>
                <a:gd fmla="*/ 71453 w 103" name="T8"/>
                <a:gd fmla="*/ 56379 h 68" name="T9"/>
                <a:gd fmla="*/ 11282 w 103" name="T10"/>
                <a:gd fmla="*/ 116518 h 68" name="T11"/>
                <a:gd fmla="*/ 18803 w 103" name="T12"/>
                <a:gd fmla="*/ 142828 h 68" name="T13"/>
                <a:gd fmla="*/ 0 w 103" name="T14"/>
                <a:gd fmla="*/ 184173 h 68" name="T15"/>
                <a:gd fmla="*/ 60171 w 103" name="T16"/>
                <a:gd fmla="*/ 244311 h 68" name="T17"/>
                <a:gd fmla="*/ 94017 w 103" name="T18"/>
                <a:gd fmla="*/ 236794 h 68" name="T19"/>
                <a:gd fmla="*/ 135384 w 103" name="T20"/>
                <a:gd fmla="*/ 255587 h 68" name="T21"/>
                <a:gd fmla="*/ 188034 w 103" name="T22"/>
                <a:gd fmla="*/ 225518 h 68" name="T23"/>
                <a:gd fmla="*/ 236923 w 103" name="T24"/>
                <a:gd fmla="*/ 251828 h 68" name="T25"/>
                <a:gd fmla="*/ 285812 w 103" name="T26"/>
                <a:gd fmla="*/ 229277 h 68" name="T27"/>
                <a:gd fmla="*/ 323418 w 103" name="T28"/>
                <a:gd fmla="*/ 240552 h 68" name="T29"/>
                <a:gd fmla="*/ 383589 w 103" name="T30"/>
                <a:gd fmla="*/ 184173 h 68" name="T31"/>
                <a:gd fmla="*/ 372307 w 103" name="T32"/>
                <a:gd fmla="*/ 146587 h 68" name="T33"/>
                <a:gd fmla="*/ 387350 w 103" name="T34"/>
                <a:gd fmla="*/ 105242 h 68" name="T35"/>
                <a:gd fmla="*/ 327179 w 103" name="T36"/>
                <a:gd fmla="*/ 45104 h 68" name="T37"/>
                <a:gd fmla="*/ 315897 w 103" name="T38"/>
                <a:gd fmla="*/ 45104 h 68" name="T39"/>
                <a:gd fmla="*/ 255726 w 103" name="T40"/>
                <a:gd fmla="*/ 0 h 68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b" l="0" r="r" t="0"/>
              <a:pathLst>
                <a:path h="68" w="103">
                  <a:moveTo>
                    <a:pt x="68" y="0"/>
                  </a:moveTo>
                  <a:cubicBezTo>
                    <a:pt x="62" y="0"/>
                    <a:pt x="56" y="4"/>
                    <a:pt x="54" y="9"/>
                  </a:cubicBezTo>
                  <a:cubicBezTo>
                    <a:pt x="51" y="6"/>
                    <a:pt x="47" y="4"/>
                    <a:pt x="42" y="4"/>
                  </a:cubicBezTo>
                  <a:cubicBezTo>
                    <a:pt x="35" y="4"/>
                    <a:pt x="28" y="10"/>
                    <a:pt x="27" y="17"/>
                  </a:cubicBezTo>
                  <a:cubicBezTo>
                    <a:pt x="25" y="16"/>
                    <a:pt x="22" y="15"/>
                    <a:pt x="19" y="15"/>
                  </a:cubicBezTo>
                  <a:cubicBezTo>
                    <a:pt x="10" y="15"/>
                    <a:pt x="3" y="22"/>
                    <a:pt x="3" y="31"/>
                  </a:cubicBezTo>
                  <a:cubicBezTo>
                    <a:pt x="3" y="33"/>
                    <a:pt x="4" y="36"/>
                    <a:pt x="5" y="38"/>
                  </a:cubicBezTo>
                  <a:cubicBezTo>
                    <a:pt x="2" y="41"/>
                    <a:pt x="0" y="45"/>
                    <a:pt x="0" y="49"/>
                  </a:cubicBezTo>
                  <a:cubicBezTo>
                    <a:pt x="0" y="58"/>
                    <a:pt x="7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6"/>
                    <a:pt x="32" y="68"/>
                    <a:pt x="36" y="68"/>
                  </a:cubicBezTo>
                  <a:cubicBezTo>
                    <a:pt x="42" y="68"/>
                    <a:pt x="47" y="65"/>
                    <a:pt x="50" y="60"/>
                  </a:cubicBezTo>
                  <a:cubicBezTo>
                    <a:pt x="53" y="64"/>
                    <a:pt x="58" y="67"/>
                    <a:pt x="63" y="67"/>
                  </a:cubicBezTo>
                  <a:cubicBezTo>
                    <a:pt x="68" y="67"/>
                    <a:pt x="73" y="64"/>
                    <a:pt x="76" y="61"/>
                  </a:cubicBezTo>
                  <a:cubicBezTo>
                    <a:pt x="78" y="63"/>
                    <a:pt x="82" y="64"/>
                    <a:pt x="86" y="64"/>
                  </a:cubicBezTo>
                  <a:cubicBezTo>
                    <a:pt x="95" y="64"/>
                    <a:pt x="102" y="57"/>
                    <a:pt x="102" y="49"/>
                  </a:cubicBezTo>
                  <a:cubicBezTo>
                    <a:pt x="102" y="45"/>
                    <a:pt x="101" y="42"/>
                    <a:pt x="99" y="39"/>
                  </a:cubicBezTo>
                  <a:cubicBezTo>
                    <a:pt x="101" y="36"/>
                    <a:pt x="103" y="32"/>
                    <a:pt x="103" y="28"/>
                  </a:cubicBezTo>
                  <a:cubicBezTo>
                    <a:pt x="103" y="19"/>
                    <a:pt x="96" y="12"/>
                    <a:pt x="87" y="12"/>
                  </a:cubicBezTo>
                  <a:cubicBezTo>
                    <a:pt x="86" y="12"/>
                    <a:pt x="85" y="12"/>
                    <a:pt x="84" y="12"/>
                  </a:cubicBezTo>
                  <a:cubicBezTo>
                    <a:pt x="82" y="5"/>
                    <a:pt x="76" y="0"/>
                    <a:pt x="68" y="0"/>
                  </a:cubicBezTo>
                </a:path>
              </a:pathLst>
            </a:custGeom>
            <a:solidFill>
              <a:srgbClr val="D9F2F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724" name="Freeform 707"/>
            <p:cNvSpPr/>
            <p:nvPr/>
          </p:nvSpPr>
          <p:spPr bwMode="auto">
            <a:xfrm>
              <a:off x="1309688" y="4029075"/>
              <a:ext cx="388938" cy="257175"/>
            </a:xfrm>
            <a:custGeom>
              <a:gdLst>
                <a:gd fmla="*/ 132163 w 103" name="T0"/>
                <a:gd fmla="*/ 0 h 68" name="T1"/>
                <a:gd fmla="*/ 71746 w 103" name="T2"/>
                <a:gd fmla="*/ 45384 h 68" name="T3"/>
                <a:gd fmla="*/ 60418 w 103" name="T4"/>
                <a:gd fmla="*/ 45384 h 68" name="T5"/>
                <a:gd fmla="*/ 0 w 103" name="T6"/>
                <a:gd fmla="*/ 105896 h 68" name="T7"/>
                <a:gd fmla="*/ 15104 w 103" name="T8"/>
                <a:gd fmla="*/ 147497 h 68" name="T9"/>
                <a:gd fmla="*/ 3776 w 103" name="T10"/>
                <a:gd fmla="*/ 185317 h 68" name="T11"/>
                <a:gd fmla="*/ 64194 w 103" name="T12"/>
                <a:gd fmla="*/ 242047 h 68" name="T13"/>
                <a:gd fmla="*/ 101955 w 103" name="T14"/>
                <a:gd fmla="*/ 226919 h 68" name="T15"/>
                <a:gd fmla="*/ 151044 w 103" name="T16"/>
                <a:gd fmla="*/ 253393 h 68" name="T17"/>
                <a:gd fmla="*/ 200133 w 103" name="T18"/>
                <a:gd fmla="*/ 226919 h 68" name="T19"/>
                <a:gd fmla="*/ 249222 w 103" name="T20"/>
                <a:gd fmla="*/ 257175 h 68" name="T21"/>
                <a:gd fmla="*/ 294536 w 103" name="T22"/>
                <a:gd fmla="*/ 238265 h 68" name="T23"/>
                <a:gd fmla="*/ 328520 w 103" name="T24"/>
                <a:gd fmla="*/ 245829 h 68" name="T25"/>
                <a:gd fmla="*/ 388938 w 103" name="T26"/>
                <a:gd fmla="*/ 185317 h 68" name="T27"/>
                <a:gd fmla="*/ 370058 w 103" name="T28"/>
                <a:gd fmla="*/ 143715 h 68" name="T29"/>
                <a:gd fmla="*/ 377610 w 103" name="T30"/>
                <a:gd fmla="*/ 117242 h 68" name="T31"/>
                <a:gd fmla="*/ 317192 w 103" name="T32"/>
                <a:gd fmla="*/ 56730 h 68" name="T33"/>
                <a:gd fmla="*/ 286983 w 103" name="T34"/>
                <a:gd fmla="*/ 64294 h 68" name="T35"/>
                <a:gd fmla="*/ 230342 w 103" name="T36"/>
                <a:gd fmla="*/ 15128 h 68" name="T37"/>
                <a:gd fmla="*/ 185029 w 103" name="T38"/>
                <a:gd fmla="*/ 34038 h 68" name="T39"/>
                <a:gd fmla="*/ 132163 w 103" name="T40"/>
                <a:gd fmla="*/ 0 h 68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b" l="0" r="r" t="0"/>
              <a:pathLst>
                <a:path h="68" w="103">
                  <a:moveTo>
                    <a:pt x="35" y="0"/>
                  </a:moveTo>
                  <a:cubicBezTo>
                    <a:pt x="27" y="0"/>
                    <a:pt x="21" y="5"/>
                    <a:pt x="19" y="12"/>
                  </a:cubicBezTo>
                  <a:cubicBezTo>
                    <a:pt x="18" y="12"/>
                    <a:pt x="17" y="12"/>
                    <a:pt x="16" y="12"/>
                  </a:cubicBezTo>
                  <a:cubicBezTo>
                    <a:pt x="7" y="12"/>
                    <a:pt x="0" y="19"/>
                    <a:pt x="0" y="28"/>
                  </a:cubicBezTo>
                  <a:cubicBezTo>
                    <a:pt x="0" y="32"/>
                    <a:pt x="1" y="36"/>
                    <a:pt x="4" y="39"/>
                  </a:cubicBezTo>
                  <a:cubicBezTo>
                    <a:pt x="2" y="41"/>
                    <a:pt x="1" y="45"/>
                    <a:pt x="1" y="49"/>
                  </a:cubicBezTo>
                  <a:cubicBezTo>
                    <a:pt x="1" y="57"/>
                    <a:pt x="8" y="64"/>
                    <a:pt x="17" y="64"/>
                  </a:cubicBezTo>
                  <a:cubicBezTo>
                    <a:pt x="21" y="64"/>
                    <a:pt x="24" y="63"/>
                    <a:pt x="27" y="60"/>
                  </a:cubicBezTo>
                  <a:cubicBezTo>
                    <a:pt x="30" y="64"/>
                    <a:pt x="35" y="67"/>
                    <a:pt x="40" y="67"/>
                  </a:cubicBezTo>
                  <a:cubicBezTo>
                    <a:pt x="45" y="67"/>
                    <a:pt x="50" y="64"/>
                    <a:pt x="53" y="60"/>
                  </a:cubicBezTo>
                  <a:cubicBezTo>
                    <a:pt x="56" y="65"/>
                    <a:pt x="61" y="68"/>
                    <a:pt x="66" y="68"/>
                  </a:cubicBezTo>
                  <a:cubicBezTo>
                    <a:pt x="71" y="68"/>
                    <a:pt x="75" y="66"/>
                    <a:pt x="78" y="63"/>
                  </a:cubicBezTo>
                  <a:cubicBezTo>
                    <a:pt x="81" y="64"/>
                    <a:pt x="84" y="65"/>
                    <a:pt x="87" y="65"/>
                  </a:cubicBezTo>
                  <a:cubicBezTo>
                    <a:pt x="96" y="65"/>
                    <a:pt x="103" y="58"/>
                    <a:pt x="103" y="49"/>
                  </a:cubicBezTo>
                  <a:cubicBezTo>
                    <a:pt x="103" y="45"/>
                    <a:pt x="101" y="41"/>
                    <a:pt x="98" y="38"/>
                  </a:cubicBezTo>
                  <a:cubicBezTo>
                    <a:pt x="99" y="36"/>
                    <a:pt x="100" y="33"/>
                    <a:pt x="100" y="31"/>
                  </a:cubicBezTo>
                  <a:cubicBezTo>
                    <a:pt x="100" y="22"/>
                    <a:pt x="92" y="15"/>
                    <a:pt x="84" y="15"/>
                  </a:cubicBezTo>
                  <a:cubicBezTo>
                    <a:pt x="81" y="15"/>
                    <a:pt x="78" y="15"/>
                    <a:pt x="76" y="17"/>
                  </a:cubicBezTo>
                  <a:cubicBezTo>
                    <a:pt x="74" y="10"/>
                    <a:pt x="68" y="4"/>
                    <a:pt x="61" y="4"/>
                  </a:cubicBezTo>
                  <a:cubicBezTo>
                    <a:pt x="56" y="4"/>
                    <a:pt x="52" y="6"/>
                    <a:pt x="49" y="9"/>
                  </a:cubicBezTo>
                  <a:cubicBezTo>
                    <a:pt x="46" y="4"/>
                    <a:pt x="41" y="0"/>
                    <a:pt x="35" y="0"/>
                  </a:cubicBezTo>
                </a:path>
              </a:pathLst>
            </a:custGeom>
            <a:solidFill>
              <a:srgbClr val="D9F2F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725" name="Freeform 708"/>
            <p:cNvSpPr/>
            <p:nvPr/>
          </p:nvSpPr>
          <p:spPr bwMode="auto">
            <a:xfrm>
              <a:off x="2212975" y="4210050"/>
              <a:ext cx="42863" cy="165100"/>
            </a:xfrm>
            <a:custGeom>
              <a:gdLst>
                <a:gd fmla="*/ 0 w 27" name="T0"/>
                <a:gd fmla="*/ 0 h 104" name="T1"/>
                <a:gd fmla="*/ 23813 w 27" name="T2"/>
                <a:gd fmla="*/ 165100 h 104" name="T3"/>
                <a:gd fmla="*/ 42863 w 27" name="T4"/>
                <a:gd fmla="*/ 165100 h 104" name="T5"/>
                <a:gd fmla="*/ 23813 w 27" name="T6"/>
                <a:gd fmla="*/ 0 h 104" name="T7"/>
                <a:gd fmla="*/ 0 w 27" name="T8"/>
                <a:gd fmla="*/ 0 h 10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04" w="27">
                  <a:moveTo>
                    <a:pt x="0" y="0"/>
                  </a:moveTo>
                  <a:lnTo>
                    <a:pt x="15" y="104"/>
                  </a:lnTo>
                  <a:lnTo>
                    <a:pt x="27" y="104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726" name="Rectangle 709"/>
            <p:cNvSpPr>
              <a:spLocks noChangeArrowheads="1"/>
            </p:cNvSpPr>
            <p:nvPr/>
          </p:nvSpPr>
          <p:spPr bwMode="auto">
            <a:xfrm>
              <a:off x="2297113" y="4210050"/>
              <a:ext cx="17463" cy="165100"/>
            </a:xfrm>
            <a:prstGeom prst="rect">
              <a:avLst/>
            </a:pr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727" name="Freeform 710"/>
            <p:cNvSpPr/>
            <p:nvPr/>
          </p:nvSpPr>
          <p:spPr bwMode="auto">
            <a:xfrm>
              <a:off x="2357438" y="4210050"/>
              <a:ext cx="36513" cy="165100"/>
            </a:xfrm>
            <a:custGeom>
              <a:gdLst>
                <a:gd fmla="*/ 17463 w 23" name="T0"/>
                <a:gd fmla="*/ 0 h 104" name="T1"/>
                <a:gd fmla="*/ 0 w 23" name="T2"/>
                <a:gd fmla="*/ 165100 h 104" name="T3"/>
                <a:gd fmla="*/ 22225 w 23" name="T4"/>
                <a:gd fmla="*/ 165100 h 104" name="T5"/>
                <a:gd fmla="*/ 36513 w 23" name="T6"/>
                <a:gd fmla="*/ 0 h 104" name="T7"/>
                <a:gd fmla="*/ 17463 w 23" name="T8"/>
                <a:gd fmla="*/ 0 h 10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04" w="23">
                  <a:moveTo>
                    <a:pt x="11" y="0"/>
                  </a:moveTo>
                  <a:lnTo>
                    <a:pt x="0" y="104"/>
                  </a:lnTo>
                  <a:lnTo>
                    <a:pt x="14" y="104"/>
                  </a:lnTo>
                  <a:lnTo>
                    <a:pt x="23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728" name="Freeform 711"/>
            <p:cNvSpPr/>
            <p:nvPr/>
          </p:nvSpPr>
          <p:spPr bwMode="auto">
            <a:xfrm>
              <a:off x="1770063" y="2894013"/>
              <a:ext cx="1060450" cy="1260475"/>
            </a:xfrm>
            <a:custGeom>
              <a:gdLst>
                <a:gd fmla="*/ 981480 w 282" name="T0"/>
                <a:gd fmla="*/ 248332 h 335" name="T1"/>
                <a:gd fmla="*/ 1007804 w 282" name="T2"/>
                <a:gd fmla="*/ 696083 h 335" name="T3"/>
                <a:gd fmla="*/ 533985 w 282" name="T4"/>
                <a:gd fmla="*/ 1260475 h 335" name="T5"/>
                <a:gd fmla="*/ 52646 w 282" name="T6"/>
                <a:gd fmla="*/ 703608 h 335" name="T7"/>
                <a:gd fmla="*/ 67688 w 282" name="T8"/>
                <a:gd fmla="*/ 259620 h 335" name="T9"/>
                <a:gd fmla="*/ 417411 w 282" name="T10"/>
                <a:gd fmla="*/ 30101 h 335" name="T11"/>
                <a:gd fmla="*/ 526465 w 282" name="T12"/>
                <a:gd fmla="*/ 45151 h 335" name="T13"/>
                <a:gd fmla="*/ 620476 w 282" name="T14"/>
                <a:gd fmla="*/ 26338 h 335" name="T15"/>
                <a:gd fmla="*/ 981480 w 282" name="T16"/>
                <a:gd fmla="*/ 248332 h 33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335" w="282">
                  <a:moveTo>
                    <a:pt x="261" y="66"/>
                  </a:moveTo>
                  <a:cubicBezTo>
                    <a:pt x="280" y="99"/>
                    <a:pt x="282" y="143"/>
                    <a:pt x="268" y="185"/>
                  </a:cubicBezTo>
                  <a:cubicBezTo>
                    <a:pt x="240" y="272"/>
                    <a:pt x="167" y="335"/>
                    <a:pt x="142" y="335"/>
                  </a:cubicBezTo>
                  <a:cubicBezTo>
                    <a:pt x="117" y="335"/>
                    <a:pt x="43" y="273"/>
                    <a:pt x="14" y="187"/>
                  </a:cubicBezTo>
                  <a:cubicBezTo>
                    <a:pt x="0" y="146"/>
                    <a:pt x="1" y="103"/>
                    <a:pt x="18" y="69"/>
                  </a:cubicBezTo>
                  <a:cubicBezTo>
                    <a:pt x="33" y="40"/>
                    <a:pt x="75" y="4"/>
                    <a:pt x="111" y="8"/>
                  </a:cubicBezTo>
                  <a:cubicBezTo>
                    <a:pt x="119" y="8"/>
                    <a:pt x="131" y="9"/>
                    <a:pt x="140" y="12"/>
                  </a:cubicBezTo>
                  <a:cubicBezTo>
                    <a:pt x="147" y="8"/>
                    <a:pt x="158" y="8"/>
                    <a:pt x="165" y="7"/>
                  </a:cubicBezTo>
                  <a:cubicBezTo>
                    <a:pt x="199" y="0"/>
                    <a:pt x="246" y="38"/>
                    <a:pt x="261" y="66"/>
                  </a:cubicBezTo>
                  <a:close/>
                </a:path>
              </a:pathLst>
            </a:custGeom>
            <a:solidFill>
              <a:srgbClr val="ED2A2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729" name="Freeform 712"/>
            <p:cNvSpPr/>
            <p:nvPr/>
          </p:nvSpPr>
          <p:spPr bwMode="auto">
            <a:xfrm>
              <a:off x="2225675" y="4368800"/>
              <a:ext cx="165100" cy="112712"/>
            </a:xfrm>
            <a:custGeom>
              <a:gdLst>
                <a:gd fmla="*/ 165100 w 44" name="T0"/>
                <a:gd fmla="*/ 0 h 30" name="T1"/>
                <a:gd fmla="*/ 165100 w 44" name="T2"/>
                <a:gd fmla="*/ 15028 h 30" name="T3"/>
                <a:gd fmla="*/ 123825 w 44" name="T4"/>
                <a:gd fmla="*/ 112712 h 30" name="T5"/>
                <a:gd fmla="*/ 45027 w 44" name="T6"/>
                <a:gd fmla="*/ 112712 h 30" name="T7"/>
                <a:gd fmla="*/ 0 w 44" name="T8"/>
                <a:gd fmla="*/ 18785 h 30" name="T9"/>
                <a:gd fmla="*/ 0 w 44" name="T10"/>
                <a:gd fmla="*/ 3757 h 30" name="T11"/>
                <a:gd fmla="*/ 165100 w 44" name="T12"/>
                <a:gd fmla="*/ 0 h 3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30" w="44">
                  <a:moveTo>
                    <a:pt x="44" y="0"/>
                  </a:moveTo>
                  <a:cubicBezTo>
                    <a:pt x="44" y="2"/>
                    <a:pt x="44" y="3"/>
                    <a:pt x="44" y="4"/>
                  </a:cubicBezTo>
                  <a:cubicBezTo>
                    <a:pt x="44" y="15"/>
                    <a:pt x="40" y="25"/>
                    <a:pt x="33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5" y="25"/>
                    <a:pt x="0" y="15"/>
                    <a:pt x="0" y="5"/>
                  </a:cubicBezTo>
                  <a:cubicBezTo>
                    <a:pt x="0" y="3"/>
                    <a:pt x="0" y="2"/>
                    <a:pt x="0" y="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730" name="Freeform 713"/>
            <p:cNvSpPr/>
            <p:nvPr/>
          </p:nvSpPr>
          <p:spPr bwMode="auto">
            <a:xfrm>
              <a:off x="1836738" y="2905125"/>
              <a:ext cx="927100" cy="1249362"/>
            </a:xfrm>
            <a:custGeom>
              <a:gdLst>
                <a:gd fmla="*/ 753740 w 246" name="T0"/>
                <a:gd fmla="*/ 116657 h 332" name="T1"/>
                <a:gd fmla="*/ 866801 w 246" name="T2"/>
                <a:gd fmla="*/ 688654 h 332" name="T3"/>
                <a:gd fmla="*/ 467319 w 246" name="T4"/>
                <a:gd fmla="*/ 1249362 h 332" name="T5"/>
                <a:gd fmla="*/ 64068 w 246" name="T6"/>
                <a:gd fmla="*/ 692417 h 332" name="T7"/>
                <a:gd fmla="*/ 162054 w 246" name="T8"/>
                <a:gd fmla="*/ 124184 h 332" name="T9"/>
                <a:gd fmla="*/ 395713 w 246" name="T10"/>
                <a:gd fmla="*/ 18816 h 332" name="T11"/>
                <a:gd fmla="*/ 459781 w 246" name="T12"/>
                <a:gd fmla="*/ 30105 h 332" name="T13"/>
                <a:gd fmla="*/ 523849 w 246" name="T14"/>
                <a:gd fmla="*/ 15053 h 332" name="T15"/>
                <a:gd fmla="*/ 753740 w 246" name="T16"/>
                <a:gd fmla="*/ 116657 h 332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332" w="246">
                  <a:moveTo>
                    <a:pt x="200" y="31"/>
                  </a:moveTo>
                  <a:cubicBezTo>
                    <a:pt x="236" y="65"/>
                    <a:pt x="246" y="125"/>
                    <a:pt x="230" y="183"/>
                  </a:cubicBezTo>
                  <a:cubicBezTo>
                    <a:pt x="206" y="269"/>
                    <a:pt x="145" y="332"/>
                    <a:pt x="124" y="332"/>
                  </a:cubicBezTo>
                  <a:cubicBezTo>
                    <a:pt x="103" y="332"/>
                    <a:pt x="41" y="270"/>
                    <a:pt x="17" y="184"/>
                  </a:cubicBezTo>
                  <a:cubicBezTo>
                    <a:pt x="0" y="127"/>
                    <a:pt x="9" y="67"/>
                    <a:pt x="43" y="33"/>
                  </a:cubicBezTo>
                  <a:cubicBezTo>
                    <a:pt x="59" y="17"/>
                    <a:pt x="80" y="1"/>
                    <a:pt x="105" y="5"/>
                  </a:cubicBezTo>
                  <a:cubicBezTo>
                    <a:pt x="110" y="6"/>
                    <a:pt x="117" y="6"/>
                    <a:pt x="122" y="8"/>
                  </a:cubicBezTo>
                  <a:cubicBezTo>
                    <a:pt x="127" y="5"/>
                    <a:pt x="133" y="5"/>
                    <a:pt x="139" y="4"/>
                  </a:cubicBezTo>
                  <a:cubicBezTo>
                    <a:pt x="161" y="0"/>
                    <a:pt x="186" y="18"/>
                    <a:pt x="200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731" name="Freeform 714"/>
            <p:cNvSpPr/>
            <p:nvPr/>
          </p:nvSpPr>
          <p:spPr bwMode="auto">
            <a:xfrm>
              <a:off x="1976438" y="2897188"/>
              <a:ext cx="647700" cy="1257300"/>
            </a:xfrm>
            <a:custGeom>
              <a:gdLst>
                <a:gd fmla="*/ 549792 w 172" name="T0"/>
                <a:gd fmla="*/ 154339 h 334" name="T1"/>
                <a:gd fmla="*/ 610043 w 172" name="T2"/>
                <a:gd fmla="*/ 696409 h 334" name="T3"/>
                <a:gd fmla="*/ 327616 w 172" name="T4"/>
                <a:gd fmla="*/ 1257300 h 334" name="T5"/>
                <a:gd fmla="*/ 41423 w 172" name="T6"/>
                <a:gd fmla="*/ 700173 h 334" name="T7"/>
                <a:gd fmla="*/ 94142 w 172" name="T8"/>
                <a:gd fmla="*/ 150575 h 334" name="T9"/>
                <a:gd fmla="*/ 301256 w 172" name="T10"/>
                <a:gd fmla="*/ 26351 h 334" name="T11"/>
                <a:gd fmla="*/ 320084 w 172" name="T12"/>
                <a:gd fmla="*/ 33879 h 334" name="T13"/>
                <a:gd fmla="*/ 338913 w 172" name="T14"/>
                <a:gd fmla="*/ 26351 h 334" name="T15"/>
                <a:gd fmla="*/ 549792 w 172" name="T16"/>
                <a:gd fmla="*/ 154339 h 334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334" w="172">
                  <a:moveTo>
                    <a:pt x="146" y="41"/>
                  </a:moveTo>
                  <a:cubicBezTo>
                    <a:pt x="167" y="75"/>
                    <a:pt x="172" y="131"/>
                    <a:pt x="162" y="185"/>
                  </a:cubicBezTo>
                  <a:cubicBezTo>
                    <a:pt x="145" y="271"/>
                    <a:pt x="102" y="334"/>
                    <a:pt x="87" y="334"/>
                  </a:cubicBezTo>
                  <a:cubicBezTo>
                    <a:pt x="72" y="334"/>
                    <a:pt x="28" y="272"/>
                    <a:pt x="11" y="186"/>
                  </a:cubicBezTo>
                  <a:cubicBezTo>
                    <a:pt x="0" y="132"/>
                    <a:pt x="4" y="75"/>
                    <a:pt x="25" y="40"/>
                  </a:cubicBezTo>
                  <a:cubicBezTo>
                    <a:pt x="37" y="21"/>
                    <a:pt x="59" y="3"/>
                    <a:pt x="80" y="7"/>
                  </a:cubicBezTo>
                  <a:cubicBezTo>
                    <a:pt x="81" y="7"/>
                    <a:pt x="83" y="8"/>
                    <a:pt x="85" y="9"/>
                  </a:cubicBezTo>
                  <a:cubicBezTo>
                    <a:pt x="86" y="8"/>
                    <a:pt x="88" y="7"/>
                    <a:pt x="90" y="7"/>
                  </a:cubicBezTo>
                  <a:cubicBezTo>
                    <a:pt x="110" y="0"/>
                    <a:pt x="135" y="22"/>
                    <a:pt x="146" y="41"/>
                  </a:cubicBezTo>
                  <a:close/>
                </a:path>
              </a:pathLst>
            </a:custGeom>
            <a:solidFill>
              <a:srgbClr val="ED2A2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732" name="Freeform 715"/>
            <p:cNvSpPr/>
            <p:nvPr/>
          </p:nvSpPr>
          <p:spPr bwMode="auto">
            <a:xfrm>
              <a:off x="2154238" y="2913063"/>
              <a:ext cx="292100" cy="1241425"/>
            </a:xfrm>
            <a:custGeom>
              <a:gdLst>
                <a:gd fmla="*/ 198478 w 78" name="T0"/>
                <a:gd fmla="*/ 37619 h 330" name="T1"/>
                <a:gd fmla="*/ 269631 w 78" name="T2"/>
                <a:gd fmla="*/ 680903 h 330" name="T3"/>
                <a:gd fmla="*/ 149795 w 78" name="T4"/>
                <a:gd fmla="*/ 1241425 h 330" name="T5"/>
                <a:gd fmla="*/ 26214 w 78" name="T6"/>
                <a:gd fmla="*/ 680903 h 330" name="T7"/>
                <a:gd fmla="*/ 89877 w 78" name="T8"/>
                <a:gd fmla="*/ 37619 h 330" name="T9"/>
                <a:gd fmla="*/ 198478 w 78" name="T10"/>
                <a:gd fmla="*/ 37619 h 33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330" w="78">
                  <a:moveTo>
                    <a:pt x="53" y="10"/>
                  </a:moveTo>
                  <a:cubicBezTo>
                    <a:pt x="71" y="34"/>
                    <a:pt x="78" y="109"/>
                    <a:pt x="72" y="181"/>
                  </a:cubicBezTo>
                  <a:cubicBezTo>
                    <a:pt x="65" y="268"/>
                    <a:pt x="47" y="330"/>
                    <a:pt x="40" y="330"/>
                  </a:cubicBezTo>
                  <a:cubicBezTo>
                    <a:pt x="34" y="330"/>
                    <a:pt x="15" y="268"/>
                    <a:pt x="7" y="181"/>
                  </a:cubicBezTo>
                  <a:cubicBezTo>
                    <a:pt x="0" y="109"/>
                    <a:pt x="5" y="33"/>
                    <a:pt x="24" y="10"/>
                  </a:cubicBezTo>
                  <a:cubicBezTo>
                    <a:pt x="32" y="0"/>
                    <a:pt x="45" y="0"/>
                    <a:pt x="53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733" name="Freeform 716"/>
            <p:cNvSpPr/>
            <p:nvPr/>
          </p:nvSpPr>
          <p:spPr bwMode="auto">
            <a:xfrm>
              <a:off x="2025650" y="3946525"/>
              <a:ext cx="557213" cy="230187"/>
            </a:xfrm>
            <a:custGeom>
              <a:gdLst>
                <a:gd fmla="*/ 557213 w 351" name="T0"/>
                <a:gd fmla="*/ 0 h 145" name="T1"/>
                <a:gd fmla="*/ 376238 w 351" name="T2"/>
                <a:gd fmla="*/ 230187 h 145" name="T3"/>
                <a:gd fmla="*/ 180975 w 351" name="T4"/>
                <a:gd fmla="*/ 230187 h 145" name="T5"/>
                <a:gd fmla="*/ 0 w 351" name="T6"/>
                <a:gd fmla="*/ 4762 h 145" name="T7"/>
                <a:gd fmla="*/ 557213 w 351" name="T8"/>
                <a:gd fmla="*/ 0 h 14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45" w="351">
                  <a:moveTo>
                    <a:pt x="351" y="0"/>
                  </a:moveTo>
                  <a:lnTo>
                    <a:pt x="237" y="145"/>
                  </a:lnTo>
                  <a:lnTo>
                    <a:pt x="114" y="145"/>
                  </a:lnTo>
                  <a:lnTo>
                    <a:pt x="0" y="3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734" name="Rectangle 717"/>
            <p:cNvSpPr>
              <a:spLocks noChangeArrowheads="1"/>
            </p:cNvSpPr>
            <p:nvPr/>
          </p:nvSpPr>
          <p:spPr bwMode="auto">
            <a:xfrm>
              <a:off x="2212975" y="4176713"/>
              <a:ext cx="185738" cy="49212"/>
            </a:xfrm>
            <a:prstGeom prst="rect">
              <a:avLst/>
            </a:pr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735" name="Freeform 718"/>
            <p:cNvSpPr/>
            <p:nvPr/>
          </p:nvSpPr>
          <p:spPr bwMode="auto">
            <a:xfrm>
              <a:off x="3184525" y="4014788"/>
              <a:ext cx="211138" cy="63500"/>
            </a:xfrm>
            <a:custGeom>
              <a:gdLst>
                <a:gd fmla="*/ 33933 w 56" name="T0"/>
                <a:gd fmla="*/ 3735 h 17" name="T1"/>
                <a:gd fmla="*/ 71636 w 56" name="T2"/>
                <a:gd fmla="*/ 29882 h 17" name="T3"/>
                <a:gd fmla="*/ 94258 w 56" name="T4"/>
                <a:gd fmla="*/ 41088 h 17" name="T5"/>
                <a:gd fmla="*/ 101799 w 56" name="T6"/>
                <a:gd fmla="*/ 44824 h 17" name="T7"/>
                <a:gd fmla="*/ 113110 w 56" name="T8"/>
                <a:gd fmla="*/ 56029 h 17" name="T9"/>
                <a:gd fmla="*/ 143272 w 56" name="T10"/>
                <a:gd fmla="*/ 14941 h 17" name="T11"/>
                <a:gd fmla="*/ 162124 w 56" name="T12"/>
                <a:gd fmla="*/ 7471 h 17" name="T13"/>
                <a:gd fmla="*/ 211138 w 56" name="T14"/>
                <a:gd fmla="*/ 37353 h 17" name="T15"/>
                <a:gd fmla="*/ 135732 w 56" name="T16"/>
                <a:gd fmla="*/ 41088 h 17" name="T17"/>
                <a:gd fmla="*/ 105569 w 56" name="T18"/>
                <a:gd fmla="*/ 63500 h 17" name="T19"/>
                <a:gd fmla="*/ 45244 w 56" name="T20"/>
                <a:gd fmla="*/ 22412 h 17" name="T21"/>
                <a:gd fmla="*/ 0 w 56" name="T22"/>
                <a:gd fmla="*/ 26147 h 17" name="T23"/>
                <a:gd fmla="*/ 33933 w 56" name="T24"/>
                <a:gd fmla="*/ 3735 h 17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17" w="56">
                  <a:moveTo>
                    <a:pt x="9" y="1"/>
                  </a:moveTo>
                  <a:cubicBezTo>
                    <a:pt x="11" y="1"/>
                    <a:pt x="13" y="0"/>
                    <a:pt x="19" y="8"/>
                  </a:cubicBezTo>
                  <a:cubicBezTo>
                    <a:pt x="24" y="15"/>
                    <a:pt x="25" y="11"/>
                    <a:pt x="25" y="11"/>
                  </a:cubicBezTo>
                  <a:cubicBezTo>
                    <a:pt x="25" y="11"/>
                    <a:pt x="25" y="9"/>
                    <a:pt x="27" y="12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4" y="7"/>
                    <a:pt x="38" y="4"/>
                  </a:cubicBezTo>
                  <a:cubicBezTo>
                    <a:pt x="40" y="3"/>
                    <a:pt x="42" y="2"/>
                    <a:pt x="43" y="2"/>
                  </a:cubicBezTo>
                  <a:cubicBezTo>
                    <a:pt x="50" y="2"/>
                    <a:pt x="56" y="10"/>
                    <a:pt x="56" y="10"/>
                  </a:cubicBezTo>
                  <a:cubicBezTo>
                    <a:pt x="56" y="10"/>
                    <a:pt x="44" y="4"/>
                    <a:pt x="36" y="11"/>
                  </a:cubicBezTo>
                  <a:cubicBezTo>
                    <a:pt x="31" y="16"/>
                    <a:pt x="33" y="16"/>
                    <a:pt x="28" y="17"/>
                  </a:cubicBezTo>
                  <a:cubicBezTo>
                    <a:pt x="23" y="17"/>
                    <a:pt x="19" y="9"/>
                    <a:pt x="12" y="6"/>
                  </a:cubicBezTo>
                  <a:cubicBezTo>
                    <a:pt x="5" y="2"/>
                    <a:pt x="4" y="7"/>
                    <a:pt x="0" y="7"/>
                  </a:cubicBezTo>
                  <a:cubicBezTo>
                    <a:pt x="4" y="3"/>
                    <a:pt x="6" y="1"/>
                    <a:pt x="9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736" name="Freeform 719"/>
            <p:cNvSpPr/>
            <p:nvPr/>
          </p:nvSpPr>
          <p:spPr bwMode="auto">
            <a:xfrm>
              <a:off x="1449388" y="3690938"/>
              <a:ext cx="153988" cy="60325"/>
            </a:xfrm>
            <a:custGeom>
              <a:gdLst>
                <a:gd fmla="*/ 123942 w 41" name="T0"/>
                <a:gd fmla="*/ 7541 h 16" name="T1"/>
                <a:gd fmla="*/ 78872 w 41" name="T2"/>
                <a:gd fmla="*/ 49014 h 16" name="T3"/>
                <a:gd fmla="*/ 37558 w 41" name="T4"/>
                <a:gd fmla="*/ 30163 h 16" name="T5"/>
                <a:gd fmla="*/ 33802 w 41" name="T6"/>
                <a:gd fmla="*/ 26392 h 16" name="T7"/>
                <a:gd fmla="*/ 0 w 41" name="T8"/>
                <a:gd fmla="*/ 18852 h 16" name="T9"/>
                <a:gd fmla="*/ 37558 w 41" name="T10"/>
                <a:gd fmla="*/ 37703 h 16" name="T11"/>
                <a:gd fmla="*/ 75116 w 41" name="T12"/>
                <a:gd fmla="*/ 56555 h 16" name="T13"/>
                <a:gd fmla="*/ 90139 w 41" name="T14"/>
                <a:gd fmla="*/ 52784 h 16" name="T15"/>
                <a:gd fmla="*/ 101407 w 41" name="T16"/>
                <a:gd fmla="*/ 37703 h 16" name="T17"/>
                <a:gd fmla="*/ 142721 w 41" name="T18"/>
                <a:gd fmla="*/ 7541 h 16" name="T19"/>
                <a:gd fmla="*/ 153988 w 41" name="T20"/>
                <a:gd fmla="*/ 7541 h 16" name="T21"/>
                <a:gd fmla="*/ 123942 w 41" name="T22"/>
                <a:gd fmla="*/ 7541 h 1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b" l="0" r="r" t="0"/>
              <a:pathLst>
                <a:path h="16" w="41">
                  <a:moveTo>
                    <a:pt x="33" y="2"/>
                  </a:moveTo>
                  <a:cubicBezTo>
                    <a:pt x="28" y="3"/>
                    <a:pt x="23" y="11"/>
                    <a:pt x="21" y="13"/>
                  </a:cubicBezTo>
                  <a:cubicBezTo>
                    <a:pt x="19" y="15"/>
                    <a:pt x="13" y="10"/>
                    <a:pt x="10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7" y="5"/>
                    <a:pt x="0" y="5"/>
                    <a:pt x="0" y="5"/>
                  </a:cubicBezTo>
                  <a:cubicBezTo>
                    <a:pt x="0" y="5"/>
                    <a:pt x="8" y="8"/>
                    <a:pt x="10" y="10"/>
                  </a:cubicBezTo>
                  <a:cubicBezTo>
                    <a:pt x="13" y="12"/>
                    <a:pt x="20" y="15"/>
                    <a:pt x="20" y="15"/>
                  </a:cubicBezTo>
                  <a:cubicBezTo>
                    <a:pt x="20" y="15"/>
                    <a:pt x="24" y="16"/>
                    <a:pt x="24" y="14"/>
                  </a:cubicBezTo>
                  <a:cubicBezTo>
                    <a:pt x="24" y="13"/>
                    <a:pt x="25" y="11"/>
                    <a:pt x="27" y="10"/>
                  </a:cubicBezTo>
                  <a:cubicBezTo>
                    <a:pt x="28" y="9"/>
                    <a:pt x="34" y="2"/>
                    <a:pt x="38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38" y="0"/>
                    <a:pt x="33" y="2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737" name="Freeform 720"/>
            <p:cNvSpPr/>
            <p:nvPr/>
          </p:nvSpPr>
          <p:spPr bwMode="auto">
            <a:xfrm>
              <a:off x="2168525" y="4691063"/>
              <a:ext cx="219075" cy="76200"/>
            </a:xfrm>
            <a:custGeom>
              <a:gdLst>
                <a:gd fmla="*/ 0 w 58" name="T0"/>
                <a:gd fmla="*/ 68580 h 20" name="T1"/>
                <a:gd fmla="*/ 26440 w 58" name="T2"/>
                <a:gd fmla="*/ 34290 h 20" name="T3"/>
                <a:gd fmla="*/ 64212 w 58" name="T4"/>
                <a:gd fmla="*/ 41910 h 20" name="T5"/>
                <a:gd fmla="*/ 79320 w 58" name="T6"/>
                <a:gd fmla="*/ 38100 h 20" name="T7"/>
                <a:gd fmla="*/ 79320 w 58" name="T8"/>
                <a:gd fmla="*/ 34290 h 20" name="T9"/>
                <a:gd fmla="*/ 98206 w 58" name="T10"/>
                <a:gd fmla="*/ 41910 h 20" name="T11"/>
                <a:gd fmla="*/ 132200 w 58" name="T12"/>
                <a:gd fmla="*/ 22860 h 20" name="T13"/>
                <a:gd fmla="*/ 188858 w 58" name="T14"/>
                <a:gd fmla="*/ 26670 h 20" name="T15"/>
                <a:gd fmla="*/ 219075 w 58" name="T16"/>
                <a:gd fmla="*/ 53340 h 20" name="T17"/>
                <a:gd fmla="*/ 154863 w 58" name="T18"/>
                <a:gd fmla="*/ 34290 h 20" name="T19"/>
                <a:gd fmla="*/ 101983 w 58" name="T20"/>
                <a:gd fmla="*/ 64770 h 20" name="T21"/>
                <a:gd fmla="*/ 109538 w 58" name="T22"/>
                <a:gd fmla="*/ 72390 h 20" name="T23"/>
                <a:gd fmla="*/ 101983 w 58" name="T24"/>
                <a:gd fmla="*/ 76200 h 20" name="T25"/>
                <a:gd fmla="*/ 94429 w 58" name="T26"/>
                <a:gd fmla="*/ 64770 h 20" name="T27"/>
                <a:gd fmla="*/ 64212 w 58" name="T28"/>
                <a:gd fmla="*/ 60960 h 20" name="T29"/>
                <a:gd fmla="*/ 22663 w 58" name="T30"/>
                <a:gd fmla="*/ 49530 h 20" name="T31"/>
                <a:gd fmla="*/ 0 w 58" name="T32"/>
                <a:gd fmla="*/ 68580 h 20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b" l="0" r="r" t="0"/>
              <a:pathLst>
                <a:path h="20" w="57">
                  <a:moveTo>
                    <a:pt x="0" y="18"/>
                  </a:moveTo>
                  <a:cubicBezTo>
                    <a:pt x="0" y="18"/>
                    <a:pt x="1" y="11"/>
                    <a:pt x="7" y="9"/>
                  </a:cubicBezTo>
                  <a:cubicBezTo>
                    <a:pt x="10" y="8"/>
                    <a:pt x="13" y="9"/>
                    <a:pt x="17" y="11"/>
                  </a:cubicBezTo>
                  <a:cubicBezTo>
                    <a:pt x="24" y="13"/>
                    <a:pt x="21" y="10"/>
                    <a:pt x="21" y="10"/>
                  </a:cubicBezTo>
                  <a:cubicBezTo>
                    <a:pt x="21" y="10"/>
                    <a:pt x="21" y="10"/>
                    <a:pt x="21" y="9"/>
                  </a:cubicBezTo>
                  <a:cubicBezTo>
                    <a:pt x="22" y="8"/>
                    <a:pt x="25" y="11"/>
                    <a:pt x="26" y="11"/>
                  </a:cubicBezTo>
                  <a:cubicBezTo>
                    <a:pt x="29" y="10"/>
                    <a:pt x="32" y="10"/>
                    <a:pt x="35" y="6"/>
                  </a:cubicBezTo>
                  <a:cubicBezTo>
                    <a:pt x="40" y="0"/>
                    <a:pt x="44" y="4"/>
                    <a:pt x="50" y="7"/>
                  </a:cubicBezTo>
                  <a:cubicBezTo>
                    <a:pt x="56" y="11"/>
                    <a:pt x="58" y="14"/>
                    <a:pt x="58" y="14"/>
                  </a:cubicBezTo>
                  <a:cubicBezTo>
                    <a:pt x="58" y="14"/>
                    <a:pt x="49" y="8"/>
                    <a:pt x="41" y="9"/>
                  </a:cubicBezTo>
                  <a:cubicBezTo>
                    <a:pt x="36" y="10"/>
                    <a:pt x="32" y="17"/>
                    <a:pt x="27" y="17"/>
                  </a:cubicBezTo>
                  <a:cubicBezTo>
                    <a:pt x="27" y="17"/>
                    <a:pt x="29" y="19"/>
                    <a:pt x="29" y="19"/>
                  </a:cubicBezTo>
                  <a:cubicBezTo>
                    <a:pt x="28" y="19"/>
                    <a:pt x="28" y="19"/>
                    <a:pt x="27" y="20"/>
                  </a:cubicBezTo>
                  <a:cubicBezTo>
                    <a:pt x="27" y="20"/>
                    <a:pt x="25" y="17"/>
                    <a:pt x="25" y="17"/>
                  </a:cubicBezTo>
                  <a:cubicBezTo>
                    <a:pt x="23" y="18"/>
                    <a:pt x="20" y="17"/>
                    <a:pt x="17" y="16"/>
                  </a:cubicBezTo>
                  <a:cubicBezTo>
                    <a:pt x="12" y="14"/>
                    <a:pt x="14" y="12"/>
                    <a:pt x="6" y="13"/>
                  </a:cubicBezTo>
                  <a:cubicBezTo>
                    <a:pt x="3" y="14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49156" name="组合 954"/>
          <p:cNvGrpSpPr/>
          <p:nvPr/>
        </p:nvGrpSpPr>
        <p:grpSpPr>
          <a:xfrm>
            <a:off x="3949700" y="2660650"/>
            <a:ext cx="1098550" cy="1096963"/>
            <a:chOff x="3277399" y="-2722069"/>
            <a:chExt cx="3038475" cy="3038475"/>
          </a:xfrm>
        </p:grpSpPr>
        <p:sp>
          <p:nvSpPr>
            <p:cNvPr id="49698" name="Oval 724"/>
            <p:cNvSpPr>
              <a:spLocks noChangeArrowheads="1"/>
            </p:cNvSpPr>
            <p:nvPr/>
          </p:nvSpPr>
          <p:spPr bwMode="auto">
            <a:xfrm>
              <a:off x="3277399" y="-2722069"/>
              <a:ext cx="3038475" cy="3038475"/>
            </a:xfrm>
            <a:prstGeom prst="ellipse">
              <a:avLst/>
            </a:prstGeom>
            <a:solidFill>
              <a:srgbClr val="00AAD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699" name="Freeform 725"/>
            <p:cNvSpPr/>
            <p:nvPr/>
          </p:nvSpPr>
          <p:spPr bwMode="auto">
            <a:xfrm>
              <a:off x="3277399" y="-2136282"/>
              <a:ext cx="3038475" cy="2076450"/>
            </a:xfrm>
            <a:custGeom>
              <a:gdLst>
                <a:gd fmla="*/ 1737346 w 808" name="T0"/>
                <a:gd fmla="*/ 0 h 552" name="T1"/>
                <a:gd fmla="*/ 1346255 w 808" name="T2"/>
                <a:gd fmla="*/ 432594 h 552" name="T3"/>
                <a:gd fmla="*/ 962685 w 808" name="T4"/>
                <a:gd fmla="*/ 7523 h 552" name="T5"/>
                <a:gd fmla="*/ 500145 w 808" name="T6"/>
                <a:gd fmla="*/ 519113 h 552" name="T7"/>
                <a:gd fmla="*/ 327163 w 808" name="T8"/>
                <a:gd fmla="*/ 323505 h 552" name="T9"/>
                <a:gd fmla="*/ 22563 w 808" name="T10"/>
                <a:gd fmla="*/ 658295 h 552" name="T11"/>
                <a:gd fmla="*/ 0 w 808" name="T12"/>
                <a:gd fmla="*/ 932898 h 552" name="T13"/>
                <a:gd fmla="*/ 515187 w 808" name="T14"/>
                <a:gd fmla="*/ 2076450 h 552" name="T15"/>
                <a:gd fmla="*/ 823547 w 808" name="T16"/>
                <a:gd fmla="*/ 1786800 h 552" name="T17"/>
                <a:gd fmla="*/ 962685 w 808" name="T18"/>
                <a:gd fmla="*/ 1813132 h 552" name="T19"/>
                <a:gd fmla="*/ 1353776 w 808" name="T20"/>
                <a:gd fmla="*/ 1602478 h 552" name="T21"/>
                <a:gd fmla="*/ 1737346 w 808" name="T22"/>
                <a:gd fmla="*/ 1805609 h 552" name="T23"/>
                <a:gd fmla="*/ 2143479 w 808" name="T24"/>
                <a:gd fmla="*/ 1579908 h 552" name="T25"/>
                <a:gd fmla="*/ 2545851 w 808" name="T26"/>
                <a:gd fmla="*/ 1824417 h 552" name="T27"/>
                <a:gd fmla="*/ 2835409 w 808" name="T28"/>
                <a:gd fmla="*/ 1692758 h 552" name="T29"/>
                <a:gd fmla="*/ 3038475 w 808" name="T30"/>
                <a:gd fmla="*/ 932898 h 552" name="T31"/>
                <a:gd fmla="*/ 3019673 w 808" name="T32"/>
                <a:gd fmla="*/ 699673 h 552" name="T33"/>
                <a:gd fmla="*/ 2545851 w 808" name="T34"/>
                <a:gd fmla="*/ 173038 h 552" name="T35"/>
                <a:gd fmla="*/ 2218688 w 808" name="T36"/>
                <a:gd fmla="*/ 534159 h 552" name="T37"/>
                <a:gd fmla="*/ 1737346 w 808" name="T38"/>
                <a:gd fmla="*/ 0 h 552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b="b" l="0" r="r" t="0"/>
              <a:pathLst>
                <a:path h="552" w="807">
                  <a:moveTo>
                    <a:pt x="462" y="0"/>
                  </a:moveTo>
                  <a:cubicBezTo>
                    <a:pt x="358" y="115"/>
                    <a:pt x="358" y="115"/>
                    <a:pt x="358" y="115"/>
                  </a:cubicBezTo>
                  <a:cubicBezTo>
                    <a:pt x="256" y="2"/>
                    <a:pt x="256" y="2"/>
                    <a:pt x="256" y="2"/>
                  </a:cubicBezTo>
                  <a:cubicBezTo>
                    <a:pt x="133" y="138"/>
                    <a:pt x="133" y="138"/>
                    <a:pt x="133" y="138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6" y="175"/>
                    <a:pt x="6" y="175"/>
                    <a:pt x="6" y="175"/>
                  </a:cubicBezTo>
                  <a:cubicBezTo>
                    <a:pt x="2" y="199"/>
                    <a:pt x="0" y="223"/>
                    <a:pt x="0" y="248"/>
                  </a:cubicBezTo>
                  <a:cubicBezTo>
                    <a:pt x="0" y="369"/>
                    <a:pt x="53" y="478"/>
                    <a:pt x="137" y="552"/>
                  </a:cubicBezTo>
                  <a:cubicBezTo>
                    <a:pt x="168" y="536"/>
                    <a:pt x="195" y="507"/>
                    <a:pt x="219" y="475"/>
                  </a:cubicBezTo>
                  <a:cubicBezTo>
                    <a:pt x="231" y="479"/>
                    <a:pt x="243" y="482"/>
                    <a:pt x="256" y="482"/>
                  </a:cubicBezTo>
                  <a:cubicBezTo>
                    <a:pt x="294" y="482"/>
                    <a:pt x="329" y="458"/>
                    <a:pt x="360" y="426"/>
                  </a:cubicBezTo>
                  <a:cubicBezTo>
                    <a:pt x="390" y="457"/>
                    <a:pt x="425" y="480"/>
                    <a:pt x="462" y="480"/>
                  </a:cubicBezTo>
                  <a:cubicBezTo>
                    <a:pt x="501" y="480"/>
                    <a:pt x="538" y="454"/>
                    <a:pt x="570" y="420"/>
                  </a:cubicBezTo>
                  <a:cubicBezTo>
                    <a:pt x="601" y="456"/>
                    <a:pt x="637" y="485"/>
                    <a:pt x="677" y="485"/>
                  </a:cubicBezTo>
                  <a:cubicBezTo>
                    <a:pt x="704" y="485"/>
                    <a:pt x="730" y="471"/>
                    <a:pt x="754" y="450"/>
                  </a:cubicBezTo>
                  <a:cubicBezTo>
                    <a:pt x="788" y="391"/>
                    <a:pt x="808" y="322"/>
                    <a:pt x="808" y="248"/>
                  </a:cubicBezTo>
                  <a:cubicBezTo>
                    <a:pt x="808" y="227"/>
                    <a:pt x="806" y="206"/>
                    <a:pt x="803" y="186"/>
                  </a:cubicBezTo>
                  <a:cubicBezTo>
                    <a:pt x="677" y="46"/>
                    <a:pt x="677" y="46"/>
                    <a:pt x="677" y="46"/>
                  </a:cubicBezTo>
                  <a:cubicBezTo>
                    <a:pt x="590" y="142"/>
                    <a:pt x="590" y="142"/>
                    <a:pt x="590" y="142"/>
                  </a:cubicBezTo>
                  <a:cubicBezTo>
                    <a:pt x="462" y="0"/>
                    <a:pt x="462" y="0"/>
                    <a:pt x="462" y="0"/>
                  </a:cubicBezTo>
                </a:path>
              </a:pathLst>
            </a:custGeom>
            <a:solidFill>
              <a:srgbClr val="00617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700" name="Freeform 726"/>
            <p:cNvSpPr/>
            <p:nvPr/>
          </p:nvSpPr>
          <p:spPr bwMode="auto">
            <a:xfrm>
              <a:off x="5331624" y="-2101357"/>
              <a:ext cx="330200" cy="217487"/>
            </a:xfrm>
            <a:custGeom>
              <a:gdLst>
                <a:gd fmla="*/ 217632 w 88" name="T0"/>
                <a:gd fmla="*/ 0 h 58" name="T1"/>
                <a:gd fmla="*/ 172605 w 88" name="T2"/>
                <a:gd fmla="*/ 29998 h 58" name="T3"/>
                <a:gd fmla="*/ 135082 w 88" name="T4"/>
                <a:gd fmla="*/ 11249 h 58" name="T5"/>
                <a:gd fmla="*/ 86302 w 88" name="T6"/>
                <a:gd fmla="*/ 52497 h 58" name="T7"/>
                <a:gd fmla="*/ 60036 w 88" name="T8"/>
                <a:gd fmla="*/ 44997 h 58" name="T9"/>
                <a:gd fmla="*/ 11257 w 88" name="T10"/>
                <a:gd fmla="*/ 97494 h 58" name="T11"/>
                <a:gd fmla="*/ 15009 w 88" name="T12"/>
                <a:gd fmla="*/ 119993 h 58" name="T13"/>
                <a:gd fmla="*/ 0 w 88" name="T14"/>
                <a:gd fmla="*/ 157491 h 58" name="T15"/>
                <a:gd fmla="*/ 52532 w 88" name="T16"/>
                <a:gd fmla="*/ 206238 h 58" name="T17"/>
                <a:gd fmla="*/ 78798 w 88" name="T18"/>
                <a:gd fmla="*/ 198738 h 58" name="T19"/>
                <a:gd fmla="*/ 116320 w 88" name="T20"/>
                <a:gd fmla="*/ 217487 h 58" name="T21"/>
                <a:gd fmla="*/ 161348 w 88" name="T22"/>
                <a:gd fmla="*/ 191239 h 58" name="T23"/>
                <a:gd fmla="*/ 202623 w 88" name="T24"/>
                <a:gd fmla="*/ 213737 h 58" name="T25"/>
                <a:gd fmla="*/ 243898 w 88" name="T26"/>
                <a:gd fmla="*/ 191239 h 58" name="T27"/>
                <a:gd fmla="*/ 273916 w 88" name="T28"/>
                <a:gd fmla="*/ 206238 h 58" name="T29"/>
                <a:gd fmla="*/ 326448 w 88" name="T30"/>
                <a:gd fmla="*/ 153741 h 58" name="T31"/>
                <a:gd fmla="*/ 315191 w 88" name="T32"/>
                <a:gd fmla="*/ 123743 h 58" name="T33"/>
                <a:gd fmla="*/ 330200 w 88" name="T34"/>
                <a:gd fmla="*/ 86245 h 58" name="T35"/>
                <a:gd fmla="*/ 277668 w 88" name="T36"/>
                <a:gd fmla="*/ 37498 h 58" name="T37"/>
                <a:gd fmla="*/ 266411 w 88" name="T38"/>
                <a:gd fmla="*/ 37498 h 58" name="T39"/>
                <a:gd fmla="*/ 217632 w 88" name="T40"/>
                <a:gd fmla="*/ 0 h 58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b" l="0" r="r" t="0"/>
              <a:pathLst>
                <a:path h="57" w="88">
                  <a:moveTo>
                    <a:pt x="58" y="0"/>
                  </a:moveTo>
                  <a:cubicBezTo>
                    <a:pt x="53" y="0"/>
                    <a:pt x="48" y="3"/>
                    <a:pt x="46" y="8"/>
                  </a:cubicBezTo>
                  <a:cubicBezTo>
                    <a:pt x="43" y="5"/>
                    <a:pt x="40" y="3"/>
                    <a:pt x="36" y="3"/>
                  </a:cubicBezTo>
                  <a:cubicBezTo>
                    <a:pt x="30" y="3"/>
                    <a:pt x="24" y="8"/>
                    <a:pt x="23" y="14"/>
                  </a:cubicBezTo>
                  <a:cubicBezTo>
                    <a:pt x="21" y="13"/>
                    <a:pt x="19" y="12"/>
                    <a:pt x="16" y="12"/>
                  </a:cubicBezTo>
                  <a:cubicBezTo>
                    <a:pt x="9" y="12"/>
                    <a:pt x="3" y="18"/>
                    <a:pt x="3" y="26"/>
                  </a:cubicBezTo>
                  <a:cubicBezTo>
                    <a:pt x="3" y="28"/>
                    <a:pt x="3" y="30"/>
                    <a:pt x="4" y="32"/>
                  </a:cubicBezTo>
                  <a:cubicBezTo>
                    <a:pt x="2" y="35"/>
                    <a:pt x="0" y="38"/>
                    <a:pt x="0" y="42"/>
                  </a:cubicBezTo>
                  <a:cubicBezTo>
                    <a:pt x="0" y="49"/>
                    <a:pt x="6" y="55"/>
                    <a:pt x="14" y="55"/>
                  </a:cubicBezTo>
                  <a:cubicBezTo>
                    <a:pt x="16" y="55"/>
                    <a:pt x="19" y="55"/>
                    <a:pt x="21" y="53"/>
                  </a:cubicBezTo>
                  <a:cubicBezTo>
                    <a:pt x="23" y="56"/>
                    <a:pt x="27" y="58"/>
                    <a:pt x="31" y="58"/>
                  </a:cubicBezTo>
                  <a:cubicBezTo>
                    <a:pt x="36" y="58"/>
                    <a:pt x="40" y="55"/>
                    <a:pt x="43" y="51"/>
                  </a:cubicBezTo>
                  <a:cubicBezTo>
                    <a:pt x="45" y="54"/>
                    <a:pt x="49" y="57"/>
                    <a:pt x="54" y="57"/>
                  </a:cubicBezTo>
                  <a:cubicBezTo>
                    <a:pt x="58" y="57"/>
                    <a:pt x="62" y="55"/>
                    <a:pt x="65" y="51"/>
                  </a:cubicBezTo>
                  <a:cubicBezTo>
                    <a:pt x="67" y="53"/>
                    <a:pt x="70" y="55"/>
                    <a:pt x="73" y="55"/>
                  </a:cubicBezTo>
                  <a:cubicBezTo>
                    <a:pt x="81" y="55"/>
                    <a:pt x="87" y="49"/>
                    <a:pt x="87" y="41"/>
                  </a:cubicBezTo>
                  <a:cubicBezTo>
                    <a:pt x="87" y="38"/>
                    <a:pt x="86" y="35"/>
                    <a:pt x="84" y="33"/>
                  </a:cubicBezTo>
                  <a:cubicBezTo>
                    <a:pt x="87" y="30"/>
                    <a:pt x="88" y="27"/>
                    <a:pt x="88" y="23"/>
                  </a:cubicBezTo>
                  <a:cubicBezTo>
                    <a:pt x="88" y="16"/>
                    <a:pt x="82" y="10"/>
                    <a:pt x="74" y="10"/>
                  </a:cubicBezTo>
                  <a:cubicBezTo>
                    <a:pt x="73" y="10"/>
                    <a:pt x="72" y="10"/>
                    <a:pt x="71" y="10"/>
                  </a:cubicBezTo>
                  <a:cubicBezTo>
                    <a:pt x="70" y="4"/>
                    <a:pt x="64" y="0"/>
                    <a:pt x="58" y="0"/>
                  </a:cubicBezTo>
                </a:path>
              </a:pathLst>
            </a:custGeom>
            <a:solidFill>
              <a:srgbClr val="D9F2F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701" name="Freeform 732"/>
            <p:cNvSpPr/>
            <p:nvPr/>
          </p:nvSpPr>
          <p:spPr bwMode="auto">
            <a:xfrm>
              <a:off x="3925099" y="-2587132"/>
              <a:ext cx="382588" cy="236537"/>
            </a:xfrm>
            <a:custGeom>
              <a:gdLst>
                <a:gd fmla="*/ 243806 w 102" name="T0"/>
                <a:gd fmla="*/ 0 h 63" name="T1"/>
                <a:gd fmla="*/ 7502 w 102" name="T2"/>
                <a:gd fmla="*/ 135164 h 63" name="T3"/>
                <a:gd fmla="*/ 0 w 102" name="T4"/>
                <a:gd fmla="*/ 161446 h 63" name="T5"/>
                <a:gd fmla="*/ 60014 w 102" name="T6"/>
                <a:gd fmla="*/ 221519 h 63" name="T7"/>
                <a:gd fmla="*/ 97522 w 102" name="T8"/>
                <a:gd fmla="*/ 206501 h 63" name="T9"/>
                <a:gd fmla="*/ 146284 w 102" name="T10"/>
                <a:gd fmla="*/ 229028 h 63" name="T11"/>
                <a:gd fmla="*/ 195045 w 102" name="T12"/>
                <a:gd fmla="*/ 206501 h 63" name="T13"/>
                <a:gd fmla="*/ 247557 w 102" name="T14"/>
                <a:gd fmla="*/ 236537 h 63" name="T15"/>
                <a:gd fmla="*/ 288816 w 102" name="T16"/>
                <a:gd fmla="*/ 214010 h 63" name="T17"/>
                <a:gd fmla="*/ 322574 w 102" name="T18"/>
                <a:gd fmla="*/ 225273 h 63" name="T19"/>
                <a:gd fmla="*/ 382588 w 102" name="T20"/>
                <a:gd fmla="*/ 165200 h 63" name="T21"/>
                <a:gd fmla="*/ 363834 w 102" name="T22"/>
                <a:gd fmla="*/ 123900 h 63" name="T23"/>
                <a:gd fmla="*/ 371335 w 102" name="T24"/>
                <a:gd fmla="*/ 93864 h 63" name="T25"/>
                <a:gd fmla="*/ 311322 w 102" name="T26"/>
                <a:gd fmla="*/ 37546 h 63" name="T27"/>
                <a:gd fmla="*/ 281315 w 102" name="T28"/>
                <a:gd fmla="*/ 41300 h 63" name="T29"/>
                <a:gd fmla="*/ 243806 w 102" name="T30"/>
                <a:gd fmla="*/ 0 h 63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b" l="0" r="r" t="0"/>
              <a:pathLst>
                <a:path h="62" w="102">
                  <a:moveTo>
                    <a:pt x="65" y="0"/>
                  </a:moveTo>
                  <a:cubicBezTo>
                    <a:pt x="43" y="10"/>
                    <a:pt x="22" y="22"/>
                    <a:pt x="2" y="36"/>
                  </a:cubicBezTo>
                  <a:cubicBezTo>
                    <a:pt x="1" y="38"/>
                    <a:pt x="0" y="41"/>
                    <a:pt x="0" y="43"/>
                  </a:cubicBezTo>
                  <a:cubicBezTo>
                    <a:pt x="0" y="52"/>
                    <a:pt x="7" y="59"/>
                    <a:pt x="16" y="59"/>
                  </a:cubicBezTo>
                  <a:cubicBezTo>
                    <a:pt x="20" y="59"/>
                    <a:pt x="24" y="58"/>
                    <a:pt x="26" y="55"/>
                  </a:cubicBezTo>
                  <a:cubicBezTo>
                    <a:pt x="29" y="59"/>
                    <a:pt x="34" y="61"/>
                    <a:pt x="39" y="61"/>
                  </a:cubicBezTo>
                  <a:cubicBezTo>
                    <a:pt x="44" y="61"/>
                    <a:pt x="49" y="59"/>
                    <a:pt x="52" y="55"/>
                  </a:cubicBezTo>
                  <a:cubicBezTo>
                    <a:pt x="55" y="60"/>
                    <a:pt x="60" y="63"/>
                    <a:pt x="66" y="63"/>
                  </a:cubicBezTo>
                  <a:cubicBezTo>
                    <a:pt x="70" y="63"/>
                    <a:pt x="75" y="61"/>
                    <a:pt x="77" y="57"/>
                  </a:cubicBezTo>
                  <a:cubicBezTo>
                    <a:pt x="80" y="59"/>
                    <a:pt x="83" y="60"/>
                    <a:pt x="86" y="60"/>
                  </a:cubicBezTo>
                  <a:cubicBezTo>
                    <a:pt x="95" y="60"/>
                    <a:pt x="102" y="53"/>
                    <a:pt x="102" y="44"/>
                  </a:cubicBezTo>
                  <a:cubicBezTo>
                    <a:pt x="102" y="40"/>
                    <a:pt x="100" y="36"/>
                    <a:pt x="97" y="33"/>
                  </a:cubicBezTo>
                  <a:cubicBezTo>
                    <a:pt x="98" y="30"/>
                    <a:pt x="99" y="28"/>
                    <a:pt x="99" y="25"/>
                  </a:cubicBezTo>
                  <a:cubicBezTo>
                    <a:pt x="99" y="17"/>
                    <a:pt x="92" y="10"/>
                    <a:pt x="83" y="10"/>
                  </a:cubicBezTo>
                  <a:cubicBezTo>
                    <a:pt x="80" y="10"/>
                    <a:pt x="78" y="10"/>
                    <a:pt x="75" y="11"/>
                  </a:cubicBezTo>
                  <a:cubicBezTo>
                    <a:pt x="74" y="6"/>
                    <a:pt x="70" y="2"/>
                    <a:pt x="65" y="0"/>
                  </a:cubicBezTo>
                </a:path>
              </a:pathLst>
            </a:custGeom>
            <a:solidFill>
              <a:srgbClr val="D9F2F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702" name="Oval 733"/>
            <p:cNvSpPr>
              <a:spLocks noChangeArrowheads="1"/>
            </p:cNvSpPr>
            <p:nvPr/>
          </p:nvSpPr>
          <p:spPr bwMode="auto">
            <a:xfrm>
              <a:off x="5164937" y="-2501407"/>
              <a:ext cx="293688" cy="298450"/>
            </a:xfrm>
            <a:prstGeom prst="ellipse">
              <a:avLst/>
            </a:prstGeom>
            <a:solidFill>
              <a:srgbClr val="FCB91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703" name="Freeform 734"/>
            <p:cNvSpPr/>
            <p:nvPr/>
          </p:nvSpPr>
          <p:spPr bwMode="auto">
            <a:xfrm>
              <a:off x="3818737" y="-845644"/>
              <a:ext cx="1944688" cy="200025"/>
            </a:xfrm>
            <a:custGeom>
              <a:gdLst>
                <a:gd fmla="*/ 0 w 517" name="T0"/>
                <a:gd fmla="*/ 0 h 53" name="T1"/>
                <a:gd fmla="*/ 0 w 517" name="T2"/>
                <a:gd fmla="*/ 105674 h 53" name="T3"/>
                <a:gd fmla="*/ 82753 w 517" name="T4"/>
                <a:gd fmla="*/ 196251 h 53" name="T5"/>
                <a:gd fmla="*/ 82753 w 517" name="T6"/>
                <a:gd fmla="*/ 196251 h 53" name="T7"/>
                <a:gd fmla="*/ 1846889 w 517" name="T8"/>
                <a:gd fmla="*/ 200025 h 53" name="T9"/>
                <a:gd fmla="*/ 1940927 w 517" name="T10"/>
                <a:gd fmla="*/ 94351 h 53" name="T11"/>
                <a:gd fmla="*/ 1940927 w 517" name="T12"/>
                <a:gd fmla="*/ 11322 h 53" name="T13"/>
                <a:gd fmla="*/ 0 w 517" name="T14"/>
                <a:gd fmla="*/ 0 h 53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52" w="517">
                  <a:moveTo>
                    <a:pt x="0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41"/>
                    <a:pt x="10" y="51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466" y="53"/>
                    <a:pt x="491" y="53"/>
                  </a:cubicBezTo>
                  <a:cubicBezTo>
                    <a:pt x="517" y="53"/>
                    <a:pt x="516" y="38"/>
                    <a:pt x="516" y="25"/>
                  </a:cubicBezTo>
                  <a:cubicBezTo>
                    <a:pt x="516" y="12"/>
                    <a:pt x="516" y="3"/>
                    <a:pt x="516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9513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704" name="Freeform 735"/>
            <p:cNvSpPr/>
            <p:nvPr/>
          </p:nvSpPr>
          <p:spPr bwMode="auto">
            <a:xfrm>
              <a:off x="5331624" y="-1359994"/>
              <a:ext cx="338138" cy="266700"/>
            </a:xfrm>
            <a:custGeom>
              <a:gdLst>
                <a:gd fmla="*/ 0 w 90" name="T0"/>
                <a:gd fmla="*/ 266700 h 71" name="T1"/>
                <a:gd fmla="*/ 0 w 90" name="T2"/>
                <a:gd fmla="*/ 18782 h 71" name="T3"/>
                <a:gd fmla="*/ 202883 w 90" name="T4"/>
                <a:gd fmla="*/ 63858 h 71" name="T5"/>
                <a:gd fmla="*/ 338138 w 90" name="T6"/>
                <a:gd fmla="*/ 266700 h 71" name="T7"/>
                <a:gd fmla="*/ 0 w 90" name="T8"/>
                <a:gd fmla="*/ 266700 h 7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71" w="90">
                  <a:moveTo>
                    <a:pt x="0" y="71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24" y="0"/>
                    <a:pt x="54" y="17"/>
                  </a:cubicBezTo>
                  <a:cubicBezTo>
                    <a:pt x="85" y="34"/>
                    <a:pt x="90" y="71"/>
                    <a:pt x="90" y="71"/>
                  </a:cubicBezTo>
                  <a:lnTo>
                    <a:pt x="0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705" name="Freeform 736"/>
            <p:cNvSpPr/>
            <p:nvPr/>
          </p:nvSpPr>
          <p:spPr bwMode="auto">
            <a:xfrm>
              <a:off x="4060037" y="-1474294"/>
              <a:ext cx="338138" cy="98425"/>
            </a:xfrm>
            <a:custGeom>
              <a:gdLst>
                <a:gd fmla="*/ 338138 w 90" name="T0"/>
                <a:gd fmla="*/ 49213 h 26" name="T1"/>
                <a:gd fmla="*/ 296810 w 90" name="T2"/>
                <a:gd fmla="*/ 98425 h 26" name="T3"/>
                <a:gd fmla="*/ 41328 w 90" name="T4"/>
                <a:gd fmla="*/ 98425 h 26" name="T5"/>
                <a:gd fmla="*/ 0 w 90" name="T6"/>
                <a:gd fmla="*/ 49213 h 26" name="T7"/>
                <a:gd fmla="*/ 41328 w 90" name="T8"/>
                <a:gd fmla="*/ 0 h 26" name="T9"/>
                <a:gd fmla="*/ 296810 w 90" name="T10"/>
                <a:gd fmla="*/ 0 h 26" name="T11"/>
                <a:gd fmla="*/ 338138 w 90" name="T12"/>
                <a:gd fmla="*/ 49213 h 2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26" w="90">
                  <a:moveTo>
                    <a:pt x="90" y="13"/>
                  </a:moveTo>
                  <a:cubicBezTo>
                    <a:pt x="90" y="20"/>
                    <a:pt x="85" y="26"/>
                    <a:pt x="79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0"/>
                    <a:pt x="0" y="13"/>
                  </a:cubicBezTo>
                  <a:cubicBezTo>
                    <a:pt x="0" y="6"/>
                    <a:pt x="5" y="0"/>
                    <a:pt x="11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5" y="0"/>
                    <a:pt x="90" y="6"/>
                    <a:pt x="9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706" name="Freeform 737"/>
            <p:cNvSpPr/>
            <p:nvPr/>
          </p:nvSpPr>
          <p:spPr bwMode="auto">
            <a:xfrm>
              <a:off x="4909349" y="-1474294"/>
              <a:ext cx="339725" cy="98425"/>
            </a:xfrm>
            <a:custGeom>
              <a:gdLst>
                <a:gd fmla="*/ 339725 w 90" name="T0"/>
                <a:gd fmla="*/ 49213 h 26" name="T1"/>
                <a:gd fmla="*/ 298203 w 90" name="T2"/>
                <a:gd fmla="*/ 98425 h 26" name="T3"/>
                <a:gd fmla="*/ 41522 w 90" name="T4"/>
                <a:gd fmla="*/ 98425 h 26" name="T5"/>
                <a:gd fmla="*/ 0 w 90" name="T6"/>
                <a:gd fmla="*/ 49213 h 26" name="T7"/>
                <a:gd fmla="*/ 41522 w 90" name="T8"/>
                <a:gd fmla="*/ 0 h 26" name="T9"/>
                <a:gd fmla="*/ 298203 w 90" name="T10"/>
                <a:gd fmla="*/ 0 h 26" name="T11"/>
                <a:gd fmla="*/ 339725 w 90" name="T12"/>
                <a:gd fmla="*/ 49213 h 2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26" w="90">
                  <a:moveTo>
                    <a:pt x="90" y="13"/>
                  </a:moveTo>
                  <a:cubicBezTo>
                    <a:pt x="90" y="20"/>
                    <a:pt x="85" y="26"/>
                    <a:pt x="79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0"/>
                    <a:pt x="0" y="13"/>
                  </a:cubicBezTo>
                  <a:cubicBezTo>
                    <a:pt x="0" y="6"/>
                    <a:pt x="5" y="0"/>
                    <a:pt x="11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5" y="0"/>
                    <a:pt x="90" y="6"/>
                    <a:pt x="9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707" name="Freeform 738"/>
            <p:cNvSpPr>
              <a:spLocks noEditPoints="1"/>
            </p:cNvSpPr>
            <p:nvPr/>
          </p:nvSpPr>
          <p:spPr bwMode="auto">
            <a:xfrm>
              <a:off x="3818737" y="-1428257"/>
              <a:ext cx="1966913" cy="598487"/>
            </a:xfrm>
            <a:custGeom>
              <a:gdLst>
                <a:gd fmla="*/ 1940587 w 523" name="T0"/>
                <a:gd fmla="*/ 331238 h 159" name="T1"/>
                <a:gd fmla="*/ 1572026 w 523" name="T2"/>
                <a:gd fmla="*/ 3764 h 159" name="T3"/>
                <a:gd fmla="*/ 1511853 w 523" name="T4"/>
                <a:gd fmla="*/ 3764 h 159" name="T5"/>
                <a:gd fmla="*/ 1511853 w 523" name="T6"/>
                <a:gd fmla="*/ 0 h 159" name="T7"/>
                <a:gd fmla="*/ 135390 w 523" name="T8"/>
                <a:gd fmla="*/ 3764 h 159" name="T9"/>
                <a:gd fmla="*/ 120346 w 523" name="T10"/>
                <a:gd fmla="*/ 3764 h 159" name="T11"/>
                <a:gd fmla="*/ 90260 w 523" name="T12"/>
                <a:gd fmla="*/ 3764 h 159" name="T13"/>
                <a:gd fmla="*/ 0 w 523" name="T14"/>
                <a:gd fmla="*/ 94102 h 159" name="T15"/>
                <a:gd fmla="*/ 0 w 523" name="T16"/>
                <a:gd fmla="*/ 590959 h 159" name="T17"/>
                <a:gd fmla="*/ 1940587 w 523" name="T18"/>
                <a:gd fmla="*/ 598487 h 159" name="T19"/>
                <a:gd fmla="*/ 1940587 w 523" name="T20"/>
                <a:gd fmla="*/ 331238 h 159" name="T21"/>
                <a:gd fmla="*/ 1511853 w 523" name="T22"/>
                <a:gd fmla="*/ 335002 h 159" name="T23"/>
                <a:gd fmla="*/ 1511853 w 523" name="T24"/>
                <a:gd fmla="*/ 86574 h 159" name="T25"/>
                <a:gd fmla="*/ 1714938 w 523" name="T26"/>
                <a:gd fmla="*/ 131742 h 159" name="T27"/>
                <a:gd fmla="*/ 1850327 w 523" name="T28"/>
                <a:gd fmla="*/ 335002 h 159" name="T29"/>
                <a:gd fmla="*/ 1511853 w 523" name="T30"/>
                <a:gd fmla="*/ 335002 h 159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b" l="0" r="r" t="0"/>
              <a:pathLst>
                <a:path h="159" w="523">
                  <a:moveTo>
                    <a:pt x="516" y="88"/>
                  </a:moveTo>
                  <a:cubicBezTo>
                    <a:pt x="506" y="40"/>
                    <a:pt x="468" y="1"/>
                    <a:pt x="418" y="1"/>
                  </a:cubicBezTo>
                  <a:cubicBezTo>
                    <a:pt x="411" y="1"/>
                    <a:pt x="407" y="1"/>
                    <a:pt x="402" y="1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3" y="1"/>
                    <a:pt x="32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11" y="1"/>
                    <a:pt x="0" y="11"/>
                    <a:pt x="0" y="25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516" y="159"/>
                    <a:pt x="516" y="159"/>
                    <a:pt x="516" y="159"/>
                  </a:cubicBezTo>
                  <a:cubicBezTo>
                    <a:pt x="516" y="159"/>
                    <a:pt x="523" y="106"/>
                    <a:pt x="516" y="88"/>
                  </a:cubicBezTo>
                  <a:close/>
                  <a:moveTo>
                    <a:pt x="402" y="89"/>
                  </a:moveTo>
                  <a:cubicBezTo>
                    <a:pt x="402" y="23"/>
                    <a:pt x="402" y="23"/>
                    <a:pt x="402" y="23"/>
                  </a:cubicBezTo>
                  <a:cubicBezTo>
                    <a:pt x="402" y="23"/>
                    <a:pt x="426" y="18"/>
                    <a:pt x="456" y="35"/>
                  </a:cubicBezTo>
                  <a:cubicBezTo>
                    <a:pt x="487" y="52"/>
                    <a:pt x="492" y="89"/>
                    <a:pt x="492" y="89"/>
                  </a:cubicBezTo>
                  <a:lnTo>
                    <a:pt x="402" y="89"/>
                  </a:lnTo>
                  <a:close/>
                </a:path>
              </a:pathLst>
            </a:custGeom>
            <a:solidFill>
              <a:srgbClr val="FCB91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708" name="Rectangle 739"/>
            <p:cNvSpPr>
              <a:spLocks noChangeArrowheads="1"/>
            </p:cNvSpPr>
            <p:nvPr/>
          </p:nvSpPr>
          <p:spPr bwMode="auto">
            <a:xfrm>
              <a:off x="5015712" y="-1342532"/>
              <a:ext cx="236538" cy="2524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709" name="Rectangle 740"/>
            <p:cNvSpPr>
              <a:spLocks noChangeArrowheads="1"/>
            </p:cNvSpPr>
            <p:nvPr/>
          </p:nvSpPr>
          <p:spPr bwMode="auto">
            <a:xfrm>
              <a:off x="4736312" y="-1342532"/>
              <a:ext cx="238125" cy="2524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710" name="Rectangle 741"/>
            <p:cNvSpPr>
              <a:spLocks noChangeArrowheads="1"/>
            </p:cNvSpPr>
            <p:nvPr/>
          </p:nvSpPr>
          <p:spPr bwMode="auto">
            <a:xfrm>
              <a:off x="4455324" y="-1342532"/>
              <a:ext cx="236538" cy="2524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711" name="Rectangle 742"/>
            <p:cNvSpPr>
              <a:spLocks noChangeArrowheads="1"/>
            </p:cNvSpPr>
            <p:nvPr/>
          </p:nvSpPr>
          <p:spPr bwMode="auto">
            <a:xfrm>
              <a:off x="4175924" y="-1342532"/>
              <a:ext cx="238125" cy="2524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712" name="Rectangle 743"/>
            <p:cNvSpPr>
              <a:spLocks noChangeArrowheads="1"/>
            </p:cNvSpPr>
            <p:nvPr/>
          </p:nvSpPr>
          <p:spPr bwMode="auto">
            <a:xfrm>
              <a:off x="3894937" y="-1342532"/>
              <a:ext cx="236538" cy="2524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713" name="Freeform 744"/>
            <p:cNvSpPr>
              <a:spLocks noEditPoints="1"/>
            </p:cNvSpPr>
            <p:nvPr/>
          </p:nvSpPr>
          <p:spPr bwMode="auto">
            <a:xfrm>
              <a:off x="5249074" y="-859932"/>
              <a:ext cx="387350" cy="382587"/>
            </a:xfrm>
            <a:custGeom>
              <a:gdLst>
                <a:gd fmla="*/ 0 w 103" name="T0"/>
                <a:gd fmla="*/ 191294 h 102" name="T1"/>
                <a:gd fmla="*/ 191795 w 103" name="T2"/>
                <a:gd fmla="*/ 382587 h 102" name="T3"/>
                <a:gd fmla="*/ 387350 w 103" name="T4"/>
                <a:gd fmla="*/ 191294 h 102" name="T5"/>
                <a:gd fmla="*/ 191795 w 103" name="T6"/>
                <a:gd fmla="*/ 0 h 102" name="T7"/>
                <a:gd fmla="*/ 0 w 103" name="T8"/>
                <a:gd fmla="*/ 191294 h 102" name="T9"/>
                <a:gd fmla="*/ 116581 w 103" name="T10"/>
                <a:gd fmla="*/ 191294 h 102" name="T11"/>
                <a:gd fmla="*/ 191795 w 103" name="T12"/>
                <a:gd fmla="*/ 112526 h 102" name="T13"/>
                <a:gd fmla="*/ 270769 w 103" name="T14"/>
                <a:gd fmla="*/ 191294 h 102" name="T15"/>
                <a:gd fmla="*/ 191795 w 103" name="T16"/>
                <a:gd fmla="*/ 270061 h 102" name="T17"/>
                <a:gd fmla="*/ 116581 w 103" name="T18"/>
                <a:gd fmla="*/ 191294 h 102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102" w="103">
                  <a:moveTo>
                    <a:pt x="0" y="51"/>
                  </a:moveTo>
                  <a:cubicBezTo>
                    <a:pt x="0" y="79"/>
                    <a:pt x="23" y="102"/>
                    <a:pt x="51" y="102"/>
                  </a:cubicBezTo>
                  <a:cubicBezTo>
                    <a:pt x="80" y="102"/>
                    <a:pt x="103" y="79"/>
                    <a:pt x="103" y="51"/>
                  </a:cubicBezTo>
                  <a:cubicBezTo>
                    <a:pt x="103" y="23"/>
                    <a:pt x="80" y="0"/>
                    <a:pt x="51" y="0"/>
                  </a:cubicBezTo>
                  <a:cubicBezTo>
                    <a:pt x="23" y="0"/>
                    <a:pt x="0" y="23"/>
                    <a:pt x="0" y="51"/>
                  </a:cubicBezTo>
                  <a:close/>
                  <a:moveTo>
                    <a:pt x="31" y="51"/>
                  </a:moveTo>
                  <a:cubicBezTo>
                    <a:pt x="31" y="40"/>
                    <a:pt x="40" y="30"/>
                    <a:pt x="51" y="30"/>
                  </a:cubicBezTo>
                  <a:cubicBezTo>
                    <a:pt x="63" y="30"/>
                    <a:pt x="72" y="40"/>
                    <a:pt x="72" y="51"/>
                  </a:cubicBezTo>
                  <a:cubicBezTo>
                    <a:pt x="72" y="63"/>
                    <a:pt x="63" y="72"/>
                    <a:pt x="51" y="72"/>
                  </a:cubicBezTo>
                  <a:cubicBezTo>
                    <a:pt x="40" y="72"/>
                    <a:pt x="31" y="63"/>
                    <a:pt x="31" y="51"/>
                  </a:cubicBezTo>
                  <a:close/>
                </a:path>
              </a:pathLst>
            </a:custGeom>
            <a:solidFill>
              <a:srgbClr val="35302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714" name="Oval 745"/>
            <p:cNvSpPr>
              <a:spLocks noChangeArrowheads="1"/>
            </p:cNvSpPr>
            <p:nvPr/>
          </p:nvSpPr>
          <p:spPr bwMode="auto">
            <a:xfrm>
              <a:off x="5364962" y="-747219"/>
              <a:ext cx="153988" cy="1571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715" name="Freeform 746"/>
            <p:cNvSpPr>
              <a:spLocks noEditPoints="1"/>
            </p:cNvSpPr>
            <p:nvPr/>
          </p:nvSpPr>
          <p:spPr bwMode="auto">
            <a:xfrm>
              <a:off x="3947324" y="-859932"/>
              <a:ext cx="387350" cy="382587"/>
            </a:xfrm>
            <a:custGeom>
              <a:gdLst>
                <a:gd fmla="*/ 0 w 103" name="T0"/>
                <a:gd fmla="*/ 191294 h 102" name="T1"/>
                <a:gd fmla="*/ 195555 w 103" name="T2"/>
                <a:gd fmla="*/ 382587 h 102" name="T3"/>
                <a:gd fmla="*/ 387350 w 103" name="T4"/>
                <a:gd fmla="*/ 191294 h 102" name="T5"/>
                <a:gd fmla="*/ 195555 w 103" name="T6"/>
                <a:gd fmla="*/ 0 h 102" name="T7"/>
                <a:gd fmla="*/ 0 w 103" name="T8"/>
                <a:gd fmla="*/ 191294 h 102" name="T9"/>
                <a:gd fmla="*/ 116581 w 103" name="T10"/>
                <a:gd fmla="*/ 191294 h 102" name="T11"/>
                <a:gd fmla="*/ 195555 w 103" name="T12"/>
                <a:gd fmla="*/ 112526 h 102" name="T13"/>
                <a:gd fmla="*/ 274530 w 103" name="T14"/>
                <a:gd fmla="*/ 191294 h 102" name="T15"/>
                <a:gd fmla="*/ 195555 w 103" name="T16"/>
                <a:gd fmla="*/ 270061 h 102" name="T17"/>
                <a:gd fmla="*/ 116581 w 103" name="T18"/>
                <a:gd fmla="*/ 191294 h 102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102" w="103">
                  <a:moveTo>
                    <a:pt x="0" y="51"/>
                  </a:moveTo>
                  <a:cubicBezTo>
                    <a:pt x="0" y="79"/>
                    <a:pt x="23" y="102"/>
                    <a:pt x="52" y="102"/>
                  </a:cubicBezTo>
                  <a:cubicBezTo>
                    <a:pt x="80" y="102"/>
                    <a:pt x="103" y="79"/>
                    <a:pt x="103" y="51"/>
                  </a:cubicBezTo>
                  <a:cubicBezTo>
                    <a:pt x="103" y="23"/>
                    <a:pt x="80" y="0"/>
                    <a:pt x="52" y="0"/>
                  </a:cubicBezTo>
                  <a:cubicBezTo>
                    <a:pt x="23" y="0"/>
                    <a:pt x="0" y="23"/>
                    <a:pt x="0" y="51"/>
                  </a:cubicBezTo>
                  <a:close/>
                  <a:moveTo>
                    <a:pt x="31" y="51"/>
                  </a:moveTo>
                  <a:cubicBezTo>
                    <a:pt x="31" y="40"/>
                    <a:pt x="40" y="30"/>
                    <a:pt x="52" y="30"/>
                  </a:cubicBezTo>
                  <a:cubicBezTo>
                    <a:pt x="63" y="30"/>
                    <a:pt x="73" y="40"/>
                    <a:pt x="73" y="51"/>
                  </a:cubicBezTo>
                  <a:cubicBezTo>
                    <a:pt x="73" y="63"/>
                    <a:pt x="63" y="72"/>
                    <a:pt x="52" y="72"/>
                  </a:cubicBezTo>
                  <a:cubicBezTo>
                    <a:pt x="40" y="72"/>
                    <a:pt x="31" y="63"/>
                    <a:pt x="31" y="51"/>
                  </a:cubicBezTo>
                  <a:close/>
                </a:path>
              </a:pathLst>
            </a:custGeom>
            <a:solidFill>
              <a:srgbClr val="35302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716" name="Oval 747"/>
            <p:cNvSpPr>
              <a:spLocks noChangeArrowheads="1"/>
            </p:cNvSpPr>
            <p:nvPr/>
          </p:nvSpPr>
          <p:spPr bwMode="auto">
            <a:xfrm>
              <a:off x="4063212" y="-747219"/>
              <a:ext cx="158750" cy="1571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717" name="Oval 748"/>
            <p:cNvSpPr>
              <a:spLocks noChangeArrowheads="1"/>
            </p:cNvSpPr>
            <p:nvPr/>
          </p:nvSpPr>
          <p:spPr bwMode="auto">
            <a:xfrm>
              <a:off x="5691987" y="-1021857"/>
              <a:ext cx="120650" cy="127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</p:grpSp>
      <p:grpSp>
        <p:nvGrpSpPr>
          <p:cNvPr id="49157" name="组合 795"/>
          <p:cNvGrpSpPr/>
          <p:nvPr/>
        </p:nvGrpSpPr>
        <p:grpSpPr>
          <a:xfrm>
            <a:off x="792163" y="2644775"/>
            <a:ext cx="1096962" cy="1130300"/>
            <a:chOff x="-2819400" y="4149726"/>
            <a:chExt cx="3040063" cy="3127374"/>
          </a:xfrm>
        </p:grpSpPr>
        <p:sp>
          <p:nvSpPr>
            <p:cNvPr id="49660" name="Oval 752"/>
            <p:cNvSpPr>
              <a:spLocks noChangeArrowheads="1"/>
            </p:cNvSpPr>
            <p:nvPr/>
          </p:nvSpPr>
          <p:spPr bwMode="auto">
            <a:xfrm>
              <a:off x="-2819400" y="4237038"/>
              <a:ext cx="3040063" cy="3040062"/>
            </a:xfrm>
            <a:prstGeom prst="ellipse">
              <a:avLst/>
            </a:prstGeom>
            <a:solidFill>
              <a:srgbClr val="0065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661" name="Freeform 753"/>
            <p:cNvSpPr/>
            <p:nvPr/>
          </p:nvSpPr>
          <p:spPr bwMode="auto">
            <a:xfrm>
              <a:off x="-1958975" y="6181725"/>
              <a:ext cx="381000" cy="417512"/>
            </a:xfrm>
            <a:custGeom>
              <a:gdLst>
                <a:gd fmla="*/ 362139 w 101" name="T0"/>
                <a:gd fmla="*/ 252012 h 111" name="T1"/>
                <a:gd fmla="*/ 71673 w 101" name="T2"/>
                <a:gd fmla="*/ 364853 h 111" name="T3"/>
                <a:gd fmla="*/ 109396 w 101" name="T4"/>
                <a:gd fmla="*/ 52659 h 111" name="T5"/>
                <a:gd fmla="*/ 309327 w 101" name="T6"/>
                <a:gd fmla="*/ 56421 h 111" name="T7"/>
                <a:gd fmla="*/ 362139 w 101" name="T8"/>
                <a:gd fmla="*/ 252012 h 11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10" w="100">
                  <a:moveTo>
                    <a:pt x="96" y="67"/>
                  </a:moveTo>
                  <a:cubicBezTo>
                    <a:pt x="87" y="79"/>
                    <a:pt x="38" y="111"/>
                    <a:pt x="19" y="97"/>
                  </a:cubicBezTo>
                  <a:cubicBezTo>
                    <a:pt x="0" y="83"/>
                    <a:pt x="19" y="26"/>
                    <a:pt x="29" y="14"/>
                  </a:cubicBezTo>
                  <a:cubicBezTo>
                    <a:pt x="40" y="8"/>
                    <a:pt x="63" y="0"/>
                    <a:pt x="82" y="15"/>
                  </a:cubicBezTo>
                  <a:cubicBezTo>
                    <a:pt x="101" y="29"/>
                    <a:pt x="100" y="53"/>
                    <a:pt x="96" y="67"/>
                  </a:cubicBezTo>
                  <a:close/>
                </a:path>
              </a:pathLst>
            </a:custGeom>
            <a:solidFill>
              <a:srgbClr val="F8BB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62" name="Freeform 754"/>
            <p:cNvSpPr/>
            <p:nvPr/>
          </p:nvSpPr>
          <p:spPr bwMode="auto">
            <a:xfrm>
              <a:off x="-1874837" y="6192838"/>
              <a:ext cx="300038" cy="312737"/>
            </a:xfrm>
            <a:custGeom>
              <a:gdLst>
                <a:gd fmla="*/ 273785 w 80" name="T0"/>
                <a:gd fmla="*/ 177092 h 83" name="T1"/>
                <a:gd fmla="*/ 52507 w 80" name="T2"/>
                <a:gd fmla="*/ 271290 h 83" name="T3"/>
                <a:gd fmla="*/ 86261 w 80" name="T4"/>
                <a:gd fmla="*/ 30143 h 83" name="T5"/>
                <a:gd fmla="*/ 225029 w 80" name="T6"/>
                <a:gd fmla="*/ 45215 h 83" name="T7"/>
                <a:gd fmla="*/ 273785 w 80" name="T8"/>
                <a:gd fmla="*/ 177092 h 8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83" w="80">
                  <a:moveTo>
                    <a:pt x="73" y="47"/>
                  </a:moveTo>
                  <a:cubicBezTo>
                    <a:pt x="66" y="56"/>
                    <a:pt x="28" y="83"/>
                    <a:pt x="14" y="72"/>
                  </a:cubicBezTo>
                  <a:cubicBezTo>
                    <a:pt x="0" y="61"/>
                    <a:pt x="16" y="17"/>
                    <a:pt x="23" y="8"/>
                  </a:cubicBezTo>
                  <a:cubicBezTo>
                    <a:pt x="30" y="0"/>
                    <a:pt x="46" y="1"/>
                    <a:pt x="60" y="12"/>
                  </a:cubicBezTo>
                  <a:cubicBezTo>
                    <a:pt x="74" y="22"/>
                    <a:pt x="80" y="38"/>
                    <a:pt x="73" y="47"/>
                  </a:cubicBezTo>
                  <a:close/>
                </a:path>
              </a:pathLst>
            </a:custGeom>
            <a:solidFill>
              <a:srgbClr val="F26C2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63" name="Freeform 755"/>
            <p:cNvSpPr/>
            <p:nvPr/>
          </p:nvSpPr>
          <p:spPr bwMode="auto">
            <a:xfrm>
              <a:off x="-2198687" y="5354638"/>
              <a:ext cx="717550" cy="676275"/>
            </a:xfrm>
            <a:custGeom>
              <a:gdLst>
                <a:gd fmla="*/ 638657 w 191" name="T0"/>
                <a:gd fmla="*/ 206640 h 180" name="T1"/>
                <a:gd fmla="*/ 33811 w 191" name="T2"/>
                <a:gd fmla="*/ 477150 h 180" name="T3"/>
                <a:gd fmla="*/ 492142 w 191" name="T4"/>
                <a:gd fmla="*/ 552291 h 180" name="T5"/>
                <a:gd fmla="*/ 638657 w 191" name="T6"/>
                <a:gd fmla="*/ 206640 h 18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80" w="191">
                  <a:moveTo>
                    <a:pt x="170" y="55"/>
                  </a:moveTo>
                  <a:cubicBezTo>
                    <a:pt x="99" y="0"/>
                    <a:pt x="0" y="106"/>
                    <a:pt x="9" y="127"/>
                  </a:cubicBezTo>
                  <a:cubicBezTo>
                    <a:pt x="19" y="147"/>
                    <a:pt x="107" y="87"/>
                    <a:pt x="131" y="147"/>
                  </a:cubicBezTo>
                  <a:cubicBezTo>
                    <a:pt x="143" y="180"/>
                    <a:pt x="191" y="71"/>
                    <a:pt x="170" y="55"/>
                  </a:cubicBezTo>
                  <a:close/>
                </a:path>
              </a:pathLst>
            </a:custGeom>
            <a:solidFill>
              <a:srgbClr val="ED2A2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64" name="Freeform 756"/>
            <p:cNvSpPr/>
            <p:nvPr/>
          </p:nvSpPr>
          <p:spPr bwMode="auto">
            <a:xfrm>
              <a:off x="-1462087" y="5899150"/>
              <a:ext cx="696913" cy="730250"/>
            </a:xfrm>
            <a:custGeom>
              <a:gdLst>
                <a:gd fmla="*/ 425682 w 185" name="T0"/>
                <a:gd fmla="*/ 60227 h 194" name="T1"/>
                <a:gd fmla="*/ 327737 w 185" name="T2"/>
                <a:gd fmla="*/ 715193 h 194" name="T3"/>
                <a:gd fmla="*/ 128081 w 185" name="T4"/>
                <a:gd fmla="*/ 293606 h 194" name="T5"/>
                <a:gd fmla="*/ 425682 w 185" name="T6"/>
                <a:gd fmla="*/ 60227 h 194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94" w="185">
                  <a:moveTo>
                    <a:pt x="113" y="16"/>
                  </a:moveTo>
                  <a:cubicBezTo>
                    <a:pt x="185" y="70"/>
                    <a:pt x="108" y="194"/>
                    <a:pt x="87" y="190"/>
                  </a:cubicBezTo>
                  <a:cubicBezTo>
                    <a:pt x="65" y="186"/>
                    <a:pt x="99" y="85"/>
                    <a:pt x="34" y="78"/>
                  </a:cubicBezTo>
                  <a:cubicBezTo>
                    <a:pt x="0" y="75"/>
                    <a:pt x="93" y="0"/>
                    <a:pt x="113" y="16"/>
                  </a:cubicBezTo>
                  <a:close/>
                </a:path>
              </a:pathLst>
            </a:custGeom>
            <a:solidFill>
              <a:srgbClr val="ED2A2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65" name="Freeform 757"/>
            <p:cNvSpPr/>
            <p:nvPr/>
          </p:nvSpPr>
          <p:spPr bwMode="auto">
            <a:xfrm>
              <a:off x="-1811337" y="4910138"/>
              <a:ext cx="1196975" cy="1430337"/>
            </a:xfrm>
            <a:custGeom>
              <a:gdLst>
                <a:gd fmla="*/ 929726 w 318" name="T0"/>
                <a:gd fmla="*/ 895843 h 380" name="T1"/>
                <a:gd fmla="*/ 158091 w 318" name="T2"/>
                <a:gd fmla="*/ 1309888 h 380" name="T3"/>
                <a:gd fmla="*/ 353823 w 318" name="T4"/>
                <a:gd fmla="*/ 459213 h 380" name="T5"/>
                <a:gd fmla="*/ 1125458 w 318" name="T6"/>
                <a:gd fmla="*/ 41404 h 380" name="T7"/>
                <a:gd fmla="*/ 929726 w 318" name="T8"/>
                <a:gd fmla="*/ 895843 h 38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380" w="318">
                  <a:moveTo>
                    <a:pt x="247" y="238"/>
                  </a:moveTo>
                  <a:cubicBezTo>
                    <a:pt x="176" y="331"/>
                    <a:pt x="84" y="380"/>
                    <a:pt x="42" y="348"/>
                  </a:cubicBezTo>
                  <a:cubicBezTo>
                    <a:pt x="0" y="316"/>
                    <a:pt x="23" y="215"/>
                    <a:pt x="94" y="122"/>
                  </a:cubicBezTo>
                  <a:cubicBezTo>
                    <a:pt x="165" y="28"/>
                    <a:pt x="284" y="0"/>
                    <a:pt x="299" y="11"/>
                  </a:cubicBezTo>
                  <a:cubicBezTo>
                    <a:pt x="314" y="23"/>
                    <a:pt x="318" y="145"/>
                    <a:pt x="247" y="238"/>
                  </a:cubicBez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66" name="Freeform 758"/>
            <p:cNvSpPr/>
            <p:nvPr/>
          </p:nvSpPr>
          <p:spPr bwMode="auto">
            <a:xfrm>
              <a:off x="-1857375" y="6088063"/>
              <a:ext cx="365125" cy="349250"/>
            </a:xfrm>
            <a:custGeom>
              <a:gdLst>
                <a:gd fmla="*/ 260350 w 230" name="T0"/>
                <a:gd fmla="*/ 349250 h 220" name="T1"/>
                <a:gd fmla="*/ 0 w 230" name="T2"/>
                <a:gd fmla="*/ 150813 h 220" name="T3"/>
                <a:gd fmla="*/ 166688 w 230" name="T4"/>
                <a:gd fmla="*/ 0 h 220" name="T5"/>
                <a:gd fmla="*/ 365125 w 230" name="T6"/>
                <a:gd fmla="*/ 153988 h 220" name="T7"/>
                <a:gd fmla="*/ 260350 w 230" name="T8"/>
                <a:gd fmla="*/ 349250 h 22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220" w="230">
                  <a:moveTo>
                    <a:pt x="164" y="220"/>
                  </a:moveTo>
                  <a:lnTo>
                    <a:pt x="0" y="95"/>
                  </a:lnTo>
                  <a:lnTo>
                    <a:pt x="105" y="0"/>
                  </a:lnTo>
                  <a:lnTo>
                    <a:pt x="230" y="97"/>
                  </a:lnTo>
                  <a:lnTo>
                    <a:pt x="164" y="220"/>
                  </a:ln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67" name="Freeform 759"/>
            <p:cNvSpPr/>
            <p:nvPr/>
          </p:nvSpPr>
          <p:spPr bwMode="auto">
            <a:xfrm>
              <a:off x="-1171575" y="5211763"/>
              <a:ext cx="315913" cy="315912"/>
            </a:xfrm>
            <a:custGeom>
              <a:gdLst>
                <a:gd fmla="*/ 270783 w 84" name="T0"/>
                <a:gd fmla="*/ 244456 h 84" name="T1"/>
                <a:gd fmla="*/ 71457 w 84" name="T2"/>
                <a:gd fmla="*/ 270782 h 84" name="T3"/>
                <a:gd fmla="*/ 45130 w 84" name="T4"/>
                <a:gd fmla="*/ 71456 h 84" name="T5"/>
                <a:gd fmla="*/ 244456 w 84" name="T6"/>
                <a:gd fmla="*/ 45130 h 84" name="T7"/>
                <a:gd fmla="*/ 270783 w 84" name="T8"/>
                <a:gd fmla="*/ 244456 h 8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84" w="84">
                  <a:moveTo>
                    <a:pt x="72" y="65"/>
                  </a:moveTo>
                  <a:cubicBezTo>
                    <a:pt x="59" y="81"/>
                    <a:pt x="36" y="84"/>
                    <a:pt x="19" y="72"/>
                  </a:cubicBezTo>
                  <a:cubicBezTo>
                    <a:pt x="3" y="59"/>
                    <a:pt x="0" y="36"/>
                    <a:pt x="12" y="19"/>
                  </a:cubicBezTo>
                  <a:cubicBezTo>
                    <a:pt x="25" y="3"/>
                    <a:pt x="48" y="0"/>
                    <a:pt x="65" y="12"/>
                  </a:cubicBezTo>
                  <a:cubicBezTo>
                    <a:pt x="81" y="25"/>
                    <a:pt x="84" y="48"/>
                    <a:pt x="72" y="65"/>
                  </a:cubicBez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68" name="Freeform 760"/>
            <p:cNvSpPr>
              <a:spLocks noEditPoints="1"/>
            </p:cNvSpPr>
            <p:nvPr/>
          </p:nvSpPr>
          <p:spPr bwMode="auto">
            <a:xfrm>
              <a:off x="-1190625" y="5211763"/>
              <a:ext cx="334963" cy="315912"/>
            </a:xfrm>
            <a:custGeom>
              <a:gdLst>
                <a:gd fmla="*/ 195709 w 89" name="T0"/>
                <a:gd fmla="*/ 312151 h 84" name="T1"/>
                <a:gd fmla="*/ 82800 w 89" name="T2"/>
                <a:gd fmla="*/ 282064 h 84" name="T3"/>
                <a:gd fmla="*/ 52691 w 89" name="T4"/>
                <a:gd fmla="*/ 63935 h 84" name="T5"/>
                <a:gd fmla="*/ 154309 w 89" name="T6"/>
                <a:gd fmla="*/ 3761 h 84" name="T7"/>
                <a:gd fmla="*/ 270981 w 89" name="T8"/>
                <a:gd fmla="*/ 33848 h 84" name="T9"/>
                <a:gd fmla="*/ 331199 w 89" name="T10"/>
                <a:gd fmla="*/ 139152 h 84" name="T11"/>
                <a:gd fmla="*/ 301090 w 89" name="T12"/>
                <a:gd fmla="*/ 251977 h 84" name="T13"/>
                <a:gd fmla="*/ 195709 w 89" name="T14"/>
                <a:gd fmla="*/ 312151 h 84" name="T15"/>
                <a:gd fmla="*/ 158072 w 89" name="T16"/>
                <a:gd fmla="*/ 33848 h 84" name="T17"/>
                <a:gd fmla="*/ 75273 w 89" name="T18"/>
                <a:gd fmla="*/ 82739 h 84" name="T19"/>
                <a:gd fmla="*/ 97854 w 89" name="T20"/>
                <a:gd fmla="*/ 259499 h 84" name="T21"/>
                <a:gd fmla="*/ 191945 w 89" name="T22"/>
                <a:gd fmla="*/ 282064 h 84" name="T23"/>
                <a:gd fmla="*/ 278509 w 89" name="T24"/>
                <a:gd fmla="*/ 236934 h 84" name="T25"/>
                <a:gd fmla="*/ 301090 w 89" name="T26"/>
                <a:gd fmla="*/ 142913 h 84" name="T27"/>
                <a:gd fmla="*/ 252163 w 89" name="T28"/>
                <a:gd fmla="*/ 56413 h 84" name="T29"/>
                <a:gd fmla="*/ 158072 w 89" name="T30"/>
                <a:gd fmla="*/ 33848 h 84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b" l="0" r="r" t="0"/>
              <a:pathLst>
                <a:path h="84" w="89">
                  <a:moveTo>
                    <a:pt x="52" y="83"/>
                  </a:moveTo>
                  <a:cubicBezTo>
                    <a:pt x="41" y="84"/>
                    <a:pt x="31" y="82"/>
                    <a:pt x="22" y="75"/>
                  </a:cubicBezTo>
                  <a:cubicBezTo>
                    <a:pt x="4" y="61"/>
                    <a:pt x="0" y="35"/>
                    <a:pt x="14" y="17"/>
                  </a:cubicBezTo>
                  <a:cubicBezTo>
                    <a:pt x="21" y="8"/>
                    <a:pt x="30" y="3"/>
                    <a:pt x="41" y="1"/>
                  </a:cubicBezTo>
                  <a:cubicBezTo>
                    <a:pt x="52" y="0"/>
                    <a:pt x="63" y="3"/>
                    <a:pt x="72" y="9"/>
                  </a:cubicBezTo>
                  <a:cubicBezTo>
                    <a:pt x="81" y="16"/>
                    <a:pt x="86" y="26"/>
                    <a:pt x="88" y="37"/>
                  </a:cubicBezTo>
                  <a:cubicBezTo>
                    <a:pt x="89" y="48"/>
                    <a:pt x="86" y="58"/>
                    <a:pt x="80" y="67"/>
                  </a:cubicBezTo>
                  <a:cubicBezTo>
                    <a:pt x="73" y="76"/>
                    <a:pt x="63" y="81"/>
                    <a:pt x="52" y="83"/>
                  </a:cubicBezTo>
                  <a:close/>
                  <a:moveTo>
                    <a:pt x="42" y="9"/>
                  </a:moveTo>
                  <a:cubicBezTo>
                    <a:pt x="33" y="10"/>
                    <a:pt x="26" y="15"/>
                    <a:pt x="20" y="22"/>
                  </a:cubicBezTo>
                  <a:cubicBezTo>
                    <a:pt x="9" y="36"/>
                    <a:pt x="12" y="58"/>
                    <a:pt x="26" y="69"/>
                  </a:cubicBezTo>
                  <a:cubicBezTo>
                    <a:pt x="34" y="74"/>
                    <a:pt x="42" y="77"/>
                    <a:pt x="51" y="75"/>
                  </a:cubicBezTo>
                  <a:cubicBezTo>
                    <a:pt x="60" y="74"/>
                    <a:pt x="68" y="70"/>
                    <a:pt x="74" y="63"/>
                  </a:cubicBezTo>
                  <a:cubicBezTo>
                    <a:pt x="79" y="55"/>
                    <a:pt x="81" y="47"/>
                    <a:pt x="80" y="38"/>
                  </a:cubicBezTo>
                  <a:cubicBezTo>
                    <a:pt x="79" y="29"/>
                    <a:pt x="74" y="21"/>
                    <a:pt x="67" y="15"/>
                  </a:cubicBezTo>
                  <a:cubicBezTo>
                    <a:pt x="60" y="10"/>
                    <a:pt x="51" y="8"/>
                    <a:pt x="4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69" name="Freeform 761"/>
            <p:cNvSpPr/>
            <p:nvPr/>
          </p:nvSpPr>
          <p:spPr bwMode="auto">
            <a:xfrm>
              <a:off x="-1336675" y="5538788"/>
              <a:ext cx="228600" cy="233362"/>
            </a:xfrm>
            <a:custGeom>
              <a:gdLst>
                <a:gd fmla="*/ 194872 w 61" name="T0"/>
                <a:gd fmla="*/ 180667 h 62" name="T1"/>
                <a:gd fmla="*/ 52466 w 61" name="T2"/>
                <a:gd fmla="*/ 199487 h 62" name="T3"/>
                <a:gd fmla="*/ 33728 w 61" name="T4"/>
                <a:gd fmla="*/ 56459 h 62" name="T5"/>
                <a:gd fmla="*/ 176134 w 61" name="T6"/>
                <a:gd fmla="*/ 33875 h 62" name="T7"/>
                <a:gd fmla="*/ 194872 w 61" name="T8"/>
                <a:gd fmla="*/ 180667 h 6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62" w="61">
                  <a:moveTo>
                    <a:pt x="52" y="48"/>
                  </a:moveTo>
                  <a:cubicBezTo>
                    <a:pt x="43" y="60"/>
                    <a:pt x="26" y="62"/>
                    <a:pt x="14" y="53"/>
                  </a:cubicBezTo>
                  <a:cubicBezTo>
                    <a:pt x="2" y="44"/>
                    <a:pt x="0" y="27"/>
                    <a:pt x="9" y="15"/>
                  </a:cubicBezTo>
                  <a:cubicBezTo>
                    <a:pt x="18" y="3"/>
                    <a:pt x="35" y="0"/>
                    <a:pt x="47" y="9"/>
                  </a:cubicBezTo>
                  <a:cubicBezTo>
                    <a:pt x="59" y="19"/>
                    <a:pt x="61" y="36"/>
                    <a:pt x="52" y="48"/>
                  </a:cubicBez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70" name="Freeform 762"/>
            <p:cNvSpPr>
              <a:spLocks noEditPoints="1"/>
            </p:cNvSpPr>
            <p:nvPr/>
          </p:nvSpPr>
          <p:spPr bwMode="auto">
            <a:xfrm>
              <a:off x="-1341437" y="5534025"/>
              <a:ext cx="249238" cy="241300"/>
            </a:xfrm>
            <a:custGeom>
              <a:gdLst>
                <a:gd fmla="*/ 132172 w 66" name="T0"/>
                <a:gd fmla="*/ 237530 h 64" name="T1"/>
                <a:gd fmla="*/ 49092 w 66" name="T2"/>
                <a:gd fmla="*/ 214908 h 64" name="T3"/>
                <a:gd fmla="*/ 3776 w 66" name="T4"/>
                <a:gd fmla="*/ 135731 h 64" name="T5"/>
                <a:gd fmla="*/ 26434 w 66" name="T6"/>
                <a:gd fmla="*/ 49014 h 64" name="T7"/>
                <a:gd fmla="*/ 101961 w 66" name="T8"/>
                <a:gd fmla="*/ 3770 h 64" name="T9"/>
                <a:gd fmla="*/ 188817 w 66" name="T10"/>
                <a:gd fmla="*/ 26392 h 64" name="T11"/>
                <a:gd fmla="*/ 211475 w 66" name="T12"/>
                <a:gd fmla="*/ 192286 h 64" name="T13"/>
                <a:gd fmla="*/ 132172 w 66" name="T14"/>
                <a:gd fmla="*/ 237530 h 64" name="T15"/>
                <a:gd fmla="*/ 105737 w 66" name="T16"/>
                <a:gd fmla="*/ 33933 h 64" name="T17"/>
                <a:gd fmla="*/ 49092 w 66" name="T18"/>
                <a:gd fmla="*/ 67866 h 64" name="T19"/>
                <a:gd fmla="*/ 30211 w 66" name="T20"/>
                <a:gd fmla="*/ 131961 h 64" name="T21"/>
                <a:gd fmla="*/ 64198 w 66" name="T22"/>
                <a:gd fmla="*/ 192286 h 64" name="T23"/>
                <a:gd fmla="*/ 128395 w 66" name="T24"/>
                <a:gd fmla="*/ 207367 h 64" name="T25"/>
                <a:gd fmla="*/ 188817 w 66" name="T26"/>
                <a:gd fmla="*/ 173434 h 64" name="T27"/>
                <a:gd fmla="*/ 173711 w 66" name="T28"/>
                <a:gd fmla="*/ 49014 h 64" name="T29"/>
                <a:gd fmla="*/ 105737 w 66" name="T30"/>
                <a:gd fmla="*/ 33933 h 64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b" l="0" r="r" t="0"/>
              <a:pathLst>
                <a:path h="64" w="66">
                  <a:moveTo>
                    <a:pt x="35" y="63"/>
                  </a:moveTo>
                  <a:cubicBezTo>
                    <a:pt x="27" y="64"/>
                    <a:pt x="19" y="62"/>
                    <a:pt x="13" y="57"/>
                  </a:cubicBezTo>
                  <a:cubicBezTo>
                    <a:pt x="6" y="52"/>
                    <a:pt x="2" y="44"/>
                    <a:pt x="1" y="36"/>
                  </a:cubicBezTo>
                  <a:cubicBezTo>
                    <a:pt x="0" y="28"/>
                    <a:pt x="2" y="20"/>
                    <a:pt x="7" y="13"/>
                  </a:cubicBezTo>
                  <a:cubicBezTo>
                    <a:pt x="12" y="7"/>
                    <a:pt x="19" y="2"/>
                    <a:pt x="27" y="1"/>
                  </a:cubicBezTo>
                  <a:cubicBezTo>
                    <a:pt x="35" y="0"/>
                    <a:pt x="44" y="2"/>
                    <a:pt x="50" y="7"/>
                  </a:cubicBezTo>
                  <a:cubicBezTo>
                    <a:pt x="64" y="18"/>
                    <a:pt x="66" y="37"/>
                    <a:pt x="56" y="51"/>
                  </a:cubicBezTo>
                  <a:cubicBezTo>
                    <a:pt x="51" y="57"/>
                    <a:pt x="44" y="62"/>
                    <a:pt x="35" y="63"/>
                  </a:cubicBezTo>
                  <a:close/>
                  <a:moveTo>
                    <a:pt x="28" y="9"/>
                  </a:moveTo>
                  <a:cubicBezTo>
                    <a:pt x="22" y="10"/>
                    <a:pt x="16" y="13"/>
                    <a:pt x="13" y="18"/>
                  </a:cubicBezTo>
                  <a:cubicBezTo>
                    <a:pt x="9" y="23"/>
                    <a:pt x="7" y="29"/>
                    <a:pt x="8" y="35"/>
                  </a:cubicBezTo>
                  <a:cubicBezTo>
                    <a:pt x="9" y="41"/>
                    <a:pt x="12" y="47"/>
                    <a:pt x="17" y="51"/>
                  </a:cubicBezTo>
                  <a:cubicBezTo>
                    <a:pt x="22" y="55"/>
                    <a:pt x="28" y="56"/>
                    <a:pt x="34" y="55"/>
                  </a:cubicBezTo>
                  <a:cubicBezTo>
                    <a:pt x="41" y="55"/>
                    <a:pt x="46" y="51"/>
                    <a:pt x="50" y="46"/>
                  </a:cubicBezTo>
                  <a:cubicBezTo>
                    <a:pt x="58" y="36"/>
                    <a:pt x="56" y="21"/>
                    <a:pt x="46" y="13"/>
                  </a:cubicBezTo>
                  <a:cubicBezTo>
                    <a:pt x="41" y="10"/>
                    <a:pt x="34" y="8"/>
                    <a:pt x="2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71" name="Freeform 763"/>
            <p:cNvSpPr/>
            <p:nvPr/>
          </p:nvSpPr>
          <p:spPr bwMode="auto">
            <a:xfrm>
              <a:off x="-2244725" y="5500688"/>
              <a:ext cx="1339850" cy="1230312"/>
            </a:xfrm>
            <a:custGeom>
              <a:gdLst>
                <a:gd fmla="*/ 1166723 w 356" name="T0"/>
                <a:gd fmla="*/ 1053478 h 327" name="T1"/>
                <a:gd fmla="*/ 406471 w 356" name="T2"/>
                <a:gd fmla="*/ 981992 h 327" name="T3"/>
                <a:gd fmla="*/ 135490 w 356" name="T4"/>
                <a:gd fmla="*/ 270894 h 327" name="T5"/>
                <a:gd fmla="*/ 895742 w 356" name="T6"/>
                <a:gd fmla="*/ 338618 h 327" name="T7"/>
                <a:gd fmla="*/ 1166723 w 356" name="T8"/>
                <a:gd fmla="*/ 1053478 h 32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327" w="356">
                  <a:moveTo>
                    <a:pt x="310" y="280"/>
                  </a:moveTo>
                  <a:cubicBezTo>
                    <a:pt x="274" y="327"/>
                    <a:pt x="183" y="319"/>
                    <a:pt x="108" y="261"/>
                  </a:cubicBezTo>
                  <a:cubicBezTo>
                    <a:pt x="32" y="204"/>
                    <a:pt x="0" y="119"/>
                    <a:pt x="36" y="72"/>
                  </a:cubicBezTo>
                  <a:cubicBezTo>
                    <a:pt x="72" y="24"/>
                    <a:pt x="120" y="0"/>
                    <a:pt x="238" y="90"/>
                  </a:cubicBezTo>
                  <a:cubicBezTo>
                    <a:pt x="356" y="180"/>
                    <a:pt x="346" y="233"/>
                    <a:pt x="310" y="280"/>
                  </a:cubicBezTo>
                  <a:close/>
                </a:path>
              </a:pathLst>
            </a:custGeom>
            <a:solidFill>
              <a:srgbClr val="C4272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72" name="Freeform 764"/>
            <p:cNvSpPr/>
            <p:nvPr/>
          </p:nvSpPr>
          <p:spPr bwMode="auto">
            <a:xfrm>
              <a:off x="-1228725" y="4149726"/>
              <a:ext cx="1339850" cy="1230312"/>
            </a:xfrm>
            <a:custGeom>
              <a:gdLst>
                <a:gd fmla="*/ 1166723 w 356" name="T0"/>
                <a:gd fmla="*/ 1053478 h 327" name="T1"/>
                <a:gd fmla="*/ 406471 w 356" name="T2"/>
                <a:gd fmla="*/ 981992 h 327" name="T3"/>
                <a:gd fmla="*/ 135490 w 356" name="T4"/>
                <a:gd fmla="*/ 267132 h 327" name="T5"/>
                <a:gd fmla="*/ 895742 w 356" name="T6"/>
                <a:gd fmla="*/ 338618 h 327" name="T7"/>
                <a:gd fmla="*/ 1166723 w 356" name="T8"/>
                <a:gd fmla="*/ 1053478 h 32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327" w="356">
                  <a:moveTo>
                    <a:pt x="310" y="280"/>
                  </a:moveTo>
                  <a:cubicBezTo>
                    <a:pt x="274" y="327"/>
                    <a:pt x="183" y="319"/>
                    <a:pt x="108" y="261"/>
                  </a:cubicBezTo>
                  <a:cubicBezTo>
                    <a:pt x="32" y="203"/>
                    <a:pt x="0" y="118"/>
                    <a:pt x="36" y="71"/>
                  </a:cubicBezTo>
                  <a:cubicBezTo>
                    <a:pt x="72" y="24"/>
                    <a:pt x="121" y="0"/>
                    <a:pt x="238" y="90"/>
                  </a:cubicBezTo>
                  <a:cubicBezTo>
                    <a:pt x="356" y="180"/>
                    <a:pt x="346" y="232"/>
                    <a:pt x="310" y="280"/>
                  </a:cubicBezTo>
                  <a:close/>
                </a:path>
              </a:pathLst>
            </a:custGeom>
            <a:solidFill>
              <a:srgbClr val="ED2A2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73" name="Freeform 765"/>
            <p:cNvSpPr/>
            <p:nvPr/>
          </p:nvSpPr>
          <p:spPr bwMode="auto">
            <a:xfrm>
              <a:off x="-1728787" y="5895975"/>
              <a:ext cx="365125" cy="414337"/>
            </a:xfrm>
            <a:custGeom>
              <a:gdLst>
                <a:gd fmla="*/ 218322 w 97" name="T0"/>
                <a:gd fmla="*/ 18834 h 110" name="T1"/>
                <a:gd fmla="*/ 346304 w 97" name="T2"/>
                <a:gd fmla="*/ 116768 h 110" name="T3"/>
                <a:gd fmla="*/ 37642 w 97" name="T4"/>
                <a:gd fmla="*/ 387970 h 110" name="T5"/>
                <a:gd fmla="*/ 218322 w 97" name="T6"/>
                <a:gd fmla="*/ 18834 h 11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10" w="97">
                  <a:moveTo>
                    <a:pt x="58" y="5"/>
                  </a:moveTo>
                  <a:cubicBezTo>
                    <a:pt x="61" y="0"/>
                    <a:pt x="97" y="25"/>
                    <a:pt x="92" y="31"/>
                  </a:cubicBezTo>
                  <a:cubicBezTo>
                    <a:pt x="87" y="36"/>
                    <a:pt x="19" y="110"/>
                    <a:pt x="10" y="103"/>
                  </a:cubicBezTo>
                  <a:cubicBezTo>
                    <a:pt x="0" y="96"/>
                    <a:pt x="55" y="9"/>
                    <a:pt x="58" y="5"/>
                  </a:cubicBezTo>
                  <a:close/>
                </a:path>
              </a:pathLst>
            </a:custGeom>
            <a:solidFill>
              <a:srgbClr val="ED2A2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74" name="Freeform 766"/>
            <p:cNvSpPr/>
            <p:nvPr/>
          </p:nvSpPr>
          <p:spPr bwMode="auto">
            <a:xfrm>
              <a:off x="-1133475" y="4525963"/>
              <a:ext cx="127000" cy="117475"/>
            </a:xfrm>
            <a:custGeom>
              <a:gdLst>
                <a:gd fmla="*/ 63500 w 80" name="T0"/>
                <a:gd fmla="*/ 0 h 74" name="T1"/>
                <a:gd fmla="*/ 82550 w 80" name="T2"/>
                <a:gd fmla="*/ 38100 h 74" name="T3"/>
                <a:gd fmla="*/ 127000 w 80" name="T4"/>
                <a:gd fmla="*/ 46038 h 74" name="T5"/>
                <a:gd fmla="*/ 93663 w 80" name="T6"/>
                <a:gd fmla="*/ 76200 h 74" name="T7"/>
                <a:gd fmla="*/ 101600 w 80" name="T8"/>
                <a:gd fmla="*/ 117475 h 74" name="T9"/>
                <a:gd fmla="*/ 63500 w 80" name="T10"/>
                <a:gd fmla="*/ 98425 h 74" name="T11"/>
                <a:gd fmla="*/ 25400 w 80" name="T12"/>
                <a:gd fmla="*/ 117475 h 74" name="T13"/>
                <a:gd fmla="*/ 33338 w 80" name="T14"/>
                <a:gd fmla="*/ 76200 h 74" name="T15"/>
                <a:gd fmla="*/ 0 w 80" name="T16"/>
                <a:gd fmla="*/ 46038 h 74" name="T17"/>
                <a:gd fmla="*/ 44450 w 80" name="T18"/>
                <a:gd fmla="*/ 38100 h 74" name="T19"/>
                <a:gd fmla="*/ 63500 w 80" name="T20"/>
                <a:gd fmla="*/ 0 h 74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74" w="80">
                  <a:moveTo>
                    <a:pt x="40" y="0"/>
                  </a:moveTo>
                  <a:lnTo>
                    <a:pt x="52" y="24"/>
                  </a:lnTo>
                  <a:lnTo>
                    <a:pt x="80" y="29"/>
                  </a:lnTo>
                  <a:lnTo>
                    <a:pt x="59" y="48"/>
                  </a:lnTo>
                  <a:lnTo>
                    <a:pt x="64" y="74"/>
                  </a:lnTo>
                  <a:lnTo>
                    <a:pt x="40" y="62"/>
                  </a:lnTo>
                  <a:lnTo>
                    <a:pt x="16" y="74"/>
                  </a:lnTo>
                  <a:lnTo>
                    <a:pt x="21" y="48"/>
                  </a:lnTo>
                  <a:lnTo>
                    <a:pt x="0" y="29"/>
                  </a:lnTo>
                  <a:lnTo>
                    <a:pt x="28" y="2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75" name="Freeform 767"/>
            <p:cNvSpPr/>
            <p:nvPr/>
          </p:nvSpPr>
          <p:spPr bwMode="auto">
            <a:xfrm>
              <a:off x="-1901825" y="5173663"/>
              <a:ext cx="123825" cy="120650"/>
            </a:xfrm>
            <a:custGeom>
              <a:gdLst>
                <a:gd fmla="*/ 60325 w 78" name="T0"/>
                <a:gd fmla="*/ 0 h 76" name="T1"/>
                <a:gd fmla="*/ 79375 w 78" name="T2"/>
                <a:gd fmla="*/ 38100 h 76" name="T3"/>
                <a:gd fmla="*/ 123825 w 78" name="T4"/>
                <a:gd fmla="*/ 44450 h 76" name="T5"/>
                <a:gd fmla="*/ 93663 w 78" name="T6"/>
                <a:gd fmla="*/ 74613 h 76" name="T7"/>
                <a:gd fmla="*/ 101600 w 78" name="T8"/>
                <a:gd fmla="*/ 120650 h 76" name="T9"/>
                <a:gd fmla="*/ 60325 w 78" name="T10"/>
                <a:gd fmla="*/ 98425 h 76" name="T11"/>
                <a:gd fmla="*/ 22225 w 78" name="T12"/>
                <a:gd fmla="*/ 120650 h 76" name="T13"/>
                <a:gd fmla="*/ 30163 w 78" name="T14"/>
                <a:gd fmla="*/ 74613 h 76" name="T15"/>
                <a:gd fmla="*/ 0 w 78" name="T16"/>
                <a:gd fmla="*/ 44450 h 76" name="T17"/>
                <a:gd fmla="*/ 41275 w 78" name="T18"/>
                <a:gd fmla="*/ 38100 h 76" name="T19"/>
                <a:gd fmla="*/ 60325 w 78" name="T20"/>
                <a:gd fmla="*/ 0 h 7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76" w="78">
                  <a:moveTo>
                    <a:pt x="38" y="0"/>
                  </a:moveTo>
                  <a:lnTo>
                    <a:pt x="50" y="24"/>
                  </a:lnTo>
                  <a:lnTo>
                    <a:pt x="78" y="28"/>
                  </a:lnTo>
                  <a:lnTo>
                    <a:pt x="59" y="47"/>
                  </a:lnTo>
                  <a:lnTo>
                    <a:pt x="64" y="76"/>
                  </a:lnTo>
                  <a:lnTo>
                    <a:pt x="38" y="62"/>
                  </a:lnTo>
                  <a:lnTo>
                    <a:pt x="14" y="76"/>
                  </a:lnTo>
                  <a:lnTo>
                    <a:pt x="19" y="47"/>
                  </a:lnTo>
                  <a:lnTo>
                    <a:pt x="0" y="28"/>
                  </a:lnTo>
                  <a:lnTo>
                    <a:pt x="26" y="2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76" name="Freeform 768"/>
            <p:cNvSpPr/>
            <p:nvPr/>
          </p:nvSpPr>
          <p:spPr bwMode="auto">
            <a:xfrm>
              <a:off x="-614362" y="6667500"/>
              <a:ext cx="123825" cy="117475"/>
            </a:xfrm>
            <a:custGeom>
              <a:gdLst>
                <a:gd fmla="*/ 63500 w 78" name="T0"/>
                <a:gd fmla="*/ 0 h 74" name="T1"/>
                <a:gd fmla="*/ 82550 w 78" name="T2"/>
                <a:gd fmla="*/ 38100 h 74" name="T3"/>
                <a:gd fmla="*/ 123825 w 78" name="T4"/>
                <a:gd fmla="*/ 44450 h 74" name="T5"/>
                <a:gd fmla="*/ 93663 w 78" name="T6"/>
                <a:gd fmla="*/ 74613 h 74" name="T7"/>
                <a:gd fmla="*/ 101600 w 78" name="T8"/>
                <a:gd fmla="*/ 117475 h 74" name="T9"/>
                <a:gd fmla="*/ 63500 w 78" name="T10"/>
                <a:gd fmla="*/ 98425 h 74" name="T11"/>
                <a:gd fmla="*/ 25400 w 78" name="T12"/>
                <a:gd fmla="*/ 117475 h 74" name="T13"/>
                <a:gd fmla="*/ 30163 w 78" name="T14"/>
                <a:gd fmla="*/ 74613 h 74" name="T15"/>
                <a:gd fmla="*/ 0 w 78" name="T16"/>
                <a:gd fmla="*/ 44450 h 74" name="T17"/>
                <a:gd fmla="*/ 44450 w 78" name="T18"/>
                <a:gd fmla="*/ 38100 h 74" name="T19"/>
                <a:gd fmla="*/ 63500 w 78" name="T20"/>
                <a:gd fmla="*/ 0 h 74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74" w="78">
                  <a:moveTo>
                    <a:pt x="40" y="0"/>
                  </a:moveTo>
                  <a:lnTo>
                    <a:pt x="52" y="24"/>
                  </a:lnTo>
                  <a:lnTo>
                    <a:pt x="78" y="28"/>
                  </a:lnTo>
                  <a:lnTo>
                    <a:pt x="59" y="47"/>
                  </a:lnTo>
                  <a:lnTo>
                    <a:pt x="64" y="74"/>
                  </a:lnTo>
                  <a:lnTo>
                    <a:pt x="40" y="62"/>
                  </a:lnTo>
                  <a:lnTo>
                    <a:pt x="16" y="74"/>
                  </a:lnTo>
                  <a:lnTo>
                    <a:pt x="19" y="47"/>
                  </a:lnTo>
                  <a:lnTo>
                    <a:pt x="0" y="28"/>
                  </a:lnTo>
                  <a:lnTo>
                    <a:pt x="28" y="2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8BB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77" name="Freeform 769"/>
            <p:cNvSpPr/>
            <p:nvPr/>
          </p:nvSpPr>
          <p:spPr bwMode="auto">
            <a:xfrm>
              <a:off x="-100012" y="5403850"/>
              <a:ext cx="125413" cy="119062"/>
            </a:xfrm>
            <a:custGeom>
              <a:gdLst>
                <a:gd fmla="*/ 65088 w 79" name="T0"/>
                <a:gd fmla="*/ 0 h 75" name="T1"/>
                <a:gd fmla="*/ 84138 w 79" name="T2"/>
                <a:gd fmla="*/ 41275 h 75" name="T3"/>
                <a:gd fmla="*/ 125413 w 79" name="T4"/>
                <a:gd fmla="*/ 44450 h 75" name="T5"/>
                <a:gd fmla="*/ 95250 w 79" name="T6"/>
                <a:gd fmla="*/ 77787 h 75" name="T7"/>
                <a:gd fmla="*/ 101600 w 79" name="T8"/>
                <a:gd fmla="*/ 119062 h 75" name="T9"/>
                <a:gd fmla="*/ 65088 w 79" name="T10"/>
                <a:gd fmla="*/ 101600 h 75" name="T11"/>
                <a:gd fmla="*/ 23813 w 79" name="T12"/>
                <a:gd fmla="*/ 119062 h 75" name="T13"/>
                <a:gd fmla="*/ 30163 w 79" name="T14"/>
                <a:gd fmla="*/ 77787 h 75" name="T15"/>
                <a:gd fmla="*/ 0 w 79" name="T16"/>
                <a:gd fmla="*/ 44450 h 75" name="T17"/>
                <a:gd fmla="*/ 42863 w 79" name="T18"/>
                <a:gd fmla="*/ 41275 h 75" name="T19"/>
                <a:gd fmla="*/ 65088 w 79" name="T20"/>
                <a:gd fmla="*/ 0 h 75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75" w="79">
                  <a:moveTo>
                    <a:pt x="41" y="0"/>
                  </a:moveTo>
                  <a:lnTo>
                    <a:pt x="53" y="26"/>
                  </a:lnTo>
                  <a:lnTo>
                    <a:pt x="79" y="28"/>
                  </a:lnTo>
                  <a:lnTo>
                    <a:pt x="60" y="49"/>
                  </a:lnTo>
                  <a:lnTo>
                    <a:pt x="64" y="75"/>
                  </a:lnTo>
                  <a:lnTo>
                    <a:pt x="41" y="64"/>
                  </a:lnTo>
                  <a:lnTo>
                    <a:pt x="15" y="75"/>
                  </a:lnTo>
                  <a:lnTo>
                    <a:pt x="19" y="49"/>
                  </a:lnTo>
                  <a:lnTo>
                    <a:pt x="0" y="28"/>
                  </a:lnTo>
                  <a:lnTo>
                    <a:pt x="27" y="26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78" name="Freeform 770"/>
            <p:cNvSpPr/>
            <p:nvPr/>
          </p:nvSpPr>
          <p:spPr bwMode="auto">
            <a:xfrm>
              <a:off x="-784225" y="6008688"/>
              <a:ext cx="123825" cy="117475"/>
            </a:xfrm>
            <a:custGeom>
              <a:gdLst>
                <a:gd fmla="*/ 63500 w 78" name="T0"/>
                <a:gd fmla="*/ 0 h 74" name="T1"/>
                <a:gd fmla="*/ 82550 w 78" name="T2"/>
                <a:gd fmla="*/ 38100 h 74" name="T3"/>
                <a:gd fmla="*/ 123825 w 78" name="T4"/>
                <a:gd fmla="*/ 46038 h 74" name="T5"/>
                <a:gd fmla="*/ 93663 w 78" name="T6"/>
                <a:gd fmla="*/ 76200 h 74" name="T7"/>
                <a:gd fmla="*/ 101600 w 78" name="T8"/>
                <a:gd fmla="*/ 117475 h 74" name="T9"/>
                <a:gd fmla="*/ 63500 w 78" name="T10"/>
                <a:gd fmla="*/ 98425 h 74" name="T11"/>
                <a:gd fmla="*/ 22225 w 78" name="T12"/>
                <a:gd fmla="*/ 117475 h 74" name="T13"/>
                <a:gd fmla="*/ 30163 w 78" name="T14"/>
                <a:gd fmla="*/ 76200 h 74" name="T15"/>
                <a:gd fmla="*/ 0 w 78" name="T16"/>
                <a:gd fmla="*/ 46038 h 74" name="T17"/>
                <a:gd fmla="*/ 41275 w 78" name="T18"/>
                <a:gd fmla="*/ 38100 h 74" name="T19"/>
                <a:gd fmla="*/ 63500 w 78" name="T20"/>
                <a:gd fmla="*/ 0 h 74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74" w="78">
                  <a:moveTo>
                    <a:pt x="40" y="0"/>
                  </a:moveTo>
                  <a:lnTo>
                    <a:pt x="52" y="24"/>
                  </a:lnTo>
                  <a:lnTo>
                    <a:pt x="78" y="29"/>
                  </a:lnTo>
                  <a:lnTo>
                    <a:pt x="59" y="48"/>
                  </a:lnTo>
                  <a:lnTo>
                    <a:pt x="64" y="74"/>
                  </a:lnTo>
                  <a:lnTo>
                    <a:pt x="40" y="62"/>
                  </a:lnTo>
                  <a:lnTo>
                    <a:pt x="14" y="74"/>
                  </a:lnTo>
                  <a:lnTo>
                    <a:pt x="19" y="48"/>
                  </a:lnTo>
                  <a:lnTo>
                    <a:pt x="0" y="29"/>
                  </a:lnTo>
                  <a:lnTo>
                    <a:pt x="26" y="2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79" name="Freeform 771"/>
            <p:cNvSpPr/>
            <p:nvPr/>
          </p:nvSpPr>
          <p:spPr bwMode="auto">
            <a:xfrm>
              <a:off x="-2297112" y="6516688"/>
              <a:ext cx="74613" cy="71437"/>
            </a:xfrm>
            <a:custGeom>
              <a:gdLst>
                <a:gd fmla="*/ 38100 w 47" name="T0"/>
                <a:gd fmla="*/ 0 h 45" name="T1"/>
                <a:gd fmla="*/ 49213 w 47" name="T2"/>
                <a:gd fmla="*/ 22225 h 45" name="T3"/>
                <a:gd fmla="*/ 74613 w 47" name="T4"/>
                <a:gd fmla="*/ 26987 h 45" name="T5"/>
                <a:gd fmla="*/ 57150 w 47" name="T6"/>
                <a:gd fmla="*/ 46037 h 45" name="T7"/>
                <a:gd fmla="*/ 60325 w 47" name="T8"/>
                <a:gd fmla="*/ 71437 h 45" name="T9"/>
                <a:gd fmla="*/ 38100 w 47" name="T10"/>
                <a:gd fmla="*/ 60325 h 45" name="T11"/>
                <a:gd fmla="*/ 14288 w 47" name="T12"/>
                <a:gd fmla="*/ 71437 h 45" name="T13"/>
                <a:gd fmla="*/ 19050 w 47" name="T14"/>
                <a:gd fmla="*/ 46037 h 45" name="T15"/>
                <a:gd fmla="*/ 0 w 47" name="T16"/>
                <a:gd fmla="*/ 26987 h 45" name="T17"/>
                <a:gd fmla="*/ 26988 w 47" name="T18"/>
                <a:gd fmla="*/ 22225 h 45" name="T19"/>
                <a:gd fmla="*/ 38100 w 47" name="T20"/>
                <a:gd fmla="*/ 0 h 45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45" w="47">
                  <a:moveTo>
                    <a:pt x="24" y="0"/>
                  </a:moveTo>
                  <a:lnTo>
                    <a:pt x="31" y="14"/>
                  </a:lnTo>
                  <a:lnTo>
                    <a:pt x="47" y="17"/>
                  </a:lnTo>
                  <a:lnTo>
                    <a:pt x="36" y="29"/>
                  </a:lnTo>
                  <a:lnTo>
                    <a:pt x="38" y="45"/>
                  </a:lnTo>
                  <a:lnTo>
                    <a:pt x="24" y="38"/>
                  </a:lnTo>
                  <a:lnTo>
                    <a:pt x="9" y="45"/>
                  </a:lnTo>
                  <a:lnTo>
                    <a:pt x="12" y="29"/>
                  </a:lnTo>
                  <a:lnTo>
                    <a:pt x="0" y="17"/>
                  </a:lnTo>
                  <a:lnTo>
                    <a:pt x="1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8BB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80" name="Freeform 772"/>
            <p:cNvSpPr/>
            <p:nvPr/>
          </p:nvSpPr>
          <p:spPr bwMode="auto">
            <a:xfrm>
              <a:off x="-2497137" y="5918200"/>
              <a:ext cx="49213" cy="49212"/>
            </a:xfrm>
            <a:custGeom>
              <a:gdLst>
                <a:gd fmla="*/ 23813 w 31" name="T0"/>
                <a:gd fmla="*/ 0 h 31" name="T1"/>
                <a:gd fmla="*/ 30163 w 31" name="T2"/>
                <a:gd fmla="*/ 19050 h 31" name="T3"/>
                <a:gd fmla="*/ 49213 w 31" name="T4"/>
                <a:gd fmla="*/ 19050 h 31" name="T5"/>
                <a:gd fmla="*/ 38100 w 31" name="T6"/>
                <a:gd fmla="*/ 30162 h 31" name="T7"/>
                <a:gd fmla="*/ 38100 w 31" name="T8"/>
                <a:gd fmla="*/ 49212 h 31" name="T9"/>
                <a:gd fmla="*/ 23813 w 31" name="T10"/>
                <a:gd fmla="*/ 41275 h 31" name="T11"/>
                <a:gd fmla="*/ 7938 w 31" name="T12"/>
                <a:gd fmla="*/ 49212 h 31" name="T13"/>
                <a:gd fmla="*/ 11113 w 31" name="T14"/>
                <a:gd fmla="*/ 30162 h 31" name="T15"/>
                <a:gd fmla="*/ 0 w 31" name="T16"/>
                <a:gd fmla="*/ 19050 h 31" name="T17"/>
                <a:gd fmla="*/ 15875 w 31" name="T18"/>
                <a:gd fmla="*/ 19050 h 31" name="T19"/>
                <a:gd fmla="*/ 23813 w 31" name="T20"/>
                <a:gd fmla="*/ 0 h 31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31" w="31">
                  <a:moveTo>
                    <a:pt x="15" y="0"/>
                  </a:moveTo>
                  <a:lnTo>
                    <a:pt x="19" y="12"/>
                  </a:lnTo>
                  <a:lnTo>
                    <a:pt x="31" y="12"/>
                  </a:lnTo>
                  <a:lnTo>
                    <a:pt x="24" y="19"/>
                  </a:lnTo>
                  <a:lnTo>
                    <a:pt x="24" y="31"/>
                  </a:lnTo>
                  <a:lnTo>
                    <a:pt x="15" y="26"/>
                  </a:lnTo>
                  <a:lnTo>
                    <a:pt x="5" y="31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0" y="1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8BB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81" name="Freeform 773"/>
            <p:cNvSpPr/>
            <p:nvPr/>
          </p:nvSpPr>
          <p:spPr bwMode="auto">
            <a:xfrm>
              <a:off x="-404812" y="5211763"/>
              <a:ext cx="49213" cy="47625"/>
            </a:xfrm>
            <a:custGeom>
              <a:gdLst>
                <a:gd fmla="*/ 23813 w 31" name="T0"/>
                <a:gd fmla="*/ 0 h 30" name="T1"/>
                <a:gd fmla="*/ 30163 w 31" name="T2"/>
                <a:gd fmla="*/ 14288 h 30" name="T3"/>
                <a:gd fmla="*/ 49213 w 31" name="T4"/>
                <a:gd fmla="*/ 17463 h 30" name="T5"/>
                <a:gd fmla="*/ 38100 w 31" name="T6"/>
                <a:gd fmla="*/ 30163 h 30" name="T7"/>
                <a:gd fmla="*/ 38100 w 31" name="T8"/>
                <a:gd fmla="*/ 47625 h 30" name="T9"/>
                <a:gd fmla="*/ 23813 w 31" name="T10"/>
                <a:gd fmla="*/ 41275 h 30" name="T11"/>
                <a:gd fmla="*/ 7938 w 31" name="T12"/>
                <a:gd fmla="*/ 47625 h 30" name="T13"/>
                <a:gd fmla="*/ 12700 w 31" name="T14"/>
                <a:gd fmla="*/ 30163 h 30" name="T15"/>
                <a:gd fmla="*/ 0 w 31" name="T16"/>
                <a:gd fmla="*/ 17463 h 30" name="T17"/>
                <a:gd fmla="*/ 15875 w 31" name="T18"/>
                <a:gd fmla="*/ 14288 h 30" name="T19"/>
                <a:gd fmla="*/ 23813 w 31" name="T20"/>
                <a:gd fmla="*/ 0 h 30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30" w="31">
                  <a:moveTo>
                    <a:pt x="15" y="0"/>
                  </a:moveTo>
                  <a:lnTo>
                    <a:pt x="19" y="9"/>
                  </a:lnTo>
                  <a:lnTo>
                    <a:pt x="31" y="11"/>
                  </a:lnTo>
                  <a:lnTo>
                    <a:pt x="24" y="19"/>
                  </a:lnTo>
                  <a:lnTo>
                    <a:pt x="24" y="30"/>
                  </a:lnTo>
                  <a:lnTo>
                    <a:pt x="15" y="26"/>
                  </a:lnTo>
                  <a:lnTo>
                    <a:pt x="5" y="30"/>
                  </a:lnTo>
                  <a:lnTo>
                    <a:pt x="8" y="19"/>
                  </a:lnTo>
                  <a:lnTo>
                    <a:pt x="0" y="11"/>
                  </a:lnTo>
                  <a:lnTo>
                    <a:pt x="10" y="9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82" name="Freeform 774"/>
            <p:cNvSpPr/>
            <p:nvPr/>
          </p:nvSpPr>
          <p:spPr bwMode="auto">
            <a:xfrm>
              <a:off x="-1924050" y="4635500"/>
              <a:ext cx="74613" cy="71437"/>
            </a:xfrm>
            <a:custGeom>
              <a:gdLst>
                <a:gd fmla="*/ 36513 w 47" name="T0"/>
                <a:gd fmla="*/ 0 h 45" name="T1"/>
                <a:gd fmla="*/ 49213 w 47" name="T2"/>
                <a:gd fmla="*/ 22225 h 45" name="T3"/>
                <a:gd fmla="*/ 74613 w 47" name="T4"/>
                <a:gd fmla="*/ 26987 h 45" name="T5"/>
                <a:gd fmla="*/ 55563 w 47" name="T6"/>
                <a:gd fmla="*/ 44450 h 45" name="T7"/>
                <a:gd fmla="*/ 60325 w 47" name="T8"/>
                <a:gd fmla="*/ 71437 h 45" name="T9"/>
                <a:gd fmla="*/ 36513 w 47" name="T10"/>
                <a:gd fmla="*/ 60325 h 45" name="T11"/>
                <a:gd fmla="*/ 11113 w 47" name="T12"/>
                <a:gd fmla="*/ 71437 h 45" name="T13"/>
                <a:gd fmla="*/ 19050 w 47" name="T14"/>
                <a:gd fmla="*/ 44450 h 45" name="T15"/>
                <a:gd fmla="*/ 0 w 47" name="T16"/>
                <a:gd fmla="*/ 26987 h 45" name="T17"/>
                <a:gd fmla="*/ 25400 w 47" name="T18"/>
                <a:gd fmla="*/ 22225 h 45" name="T19"/>
                <a:gd fmla="*/ 36513 w 47" name="T20"/>
                <a:gd fmla="*/ 0 h 45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45" w="47">
                  <a:moveTo>
                    <a:pt x="23" y="0"/>
                  </a:moveTo>
                  <a:lnTo>
                    <a:pt x="31" y="14"/>
                  </a:lnTo>
                  <a:lnTo>
                    <a:pt x="47" y="17"/>
                  </a:lnTo>
                  <a:lnTo>
                    <a:pt x="35" y="28"/>
                  </a:lnTo>
                  <a:lnTo>
                    <a:pt x="38" y="45"/>
                  </a:lnTo>
                  <a:lnTo>
                    <a:pt x="23" y="38"/>
                  </a:lnTo>
                  <a:lnTo>
                    <a:pt x="7" y="45"/>
                  </a:lnTo>
                  <a:lnTo>
                    <a:pt x="12" y="28"/>
                  </a:lnTo>
                  <a:lnTo>
                    <a:pt x="0" y="17"/>
                  </a:lnTo>
                  <a:lnTo>
                    <a:pt x="16" y="1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8BB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83" name="Freeform 775"/>
            <p:cNvSpPr/>
            <p:nvPr/>
          </p:nvSpPr>
          <p:spPr bwMode="auto">
            <a:xfrm>
              <a:off x="-471487" y="4706938"/>
              <a:ext cx="79375" cy="74612"/>
            </a:xfrm>
            <a:custGeom>
              <a:gdLst>
                <a:gd fmla="*/ 41275 w 50" name="T0"/>
                <a:gd fmla="*/ 0 h 47" name="T1"/>
                <a:gd fmla="*/ 52388 w 50" name="T2"/>
                <a:gd fmla="*/ 26987 h 47" name="T3"/>
                <a:gd fmla="*/ 79375 w 50" name="T4"/>
                <a:gd fmla="*/ 30162 h 47" name="T5"/>
                <a:gd fmla="*/ 60325 w 50" name="T6"/>
                <a:gd fmla="*/ 49212 h 47" name="T7"/>
                <a:gd fmla="*/ 63500 w 50" name="T8"/>
                <a:gd fmla="*/ 74612 h 47" name="T9"/>
                <a:gd fmla="*/ 41275 w 50" name="T10"/>
                <a:gd fmla="*/ 63500 h 47" name="T11"/>
                <a:gd fmla="*/ 14288 w 50" name="T12"/>
                <a:gd fmla="*/ 74612 h 47" name="T13"/>
                <a:gd fmla="*/ 22225 w 50" name="T14"/>
                <a:gd fmla="*/ 49212 h 47" name="T15"/>
                <a:gd fmla="*/ 0 w 50" name="T16"/>
                <a:gd fmla="*/ 30162 h 47" name="T17"/>
                <a:gd fmla="*/ 25400 w 50" name="T18"/>
                <a:gd fmla="*/ 26987 h 47" name="T19"/>
                <a:gd fmla="*/ 41275 w 50" name="T20"/>
                <a:gd fmla="*/ 0 h 47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47" w="50">
                  <a:moveTo>
                    <a:pt x="26" y="0"/>
                  </a:moveTo>
                  <a:lnTo>
                    <a:pt x="33" y="17"/>
                  </a:lnTo>
                  <a:lnTo>
                    <a:pt x="50" y="19"/>
                  </a:lnTo>
                  <a:lnTo>
                    <a:pt x="38" y="31"/>
                  </a:lnTo>
                  <a:lnTo>
                    <a:pt x="40" y="47"/>
                  </a:lnTo>
                  <a:lnTo>
                    <a:pt x="26" y="40"/>
                  </a:lnTo>
                  <a:lnTo>
                    <a:pt x="9" y="47"/>
                  </a:lnTo>
                  <a:lnTo>
                    <a:pt x="14" y="31"/>
                  </a:lnTo>
                  <a:lnTo>
                    <a:pt x="0" y="19"/>
                  </a:lnTo>
                  <a:lnTo>
                    <a:pt x="16" y="1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8BB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84" name="Freeform 776"/>
            <p:cNvSpPr/>
            <p:nvPr/>
          </p:nvSpPr>
          <p:spPr bwMode="auto">
            <a:xfrm>
              <a:off x="-1360487" y="5011738"/>
              <a:ext cx="52388" cy="49212"/>
            </a:xfrm>
            <a:custGeom>
              <a:gdLst>
                <a:gd fmla="*/ 26988 w 33" name="T0"/>
                <a:gd fmla="*/ 0 h 31" name="T1"/>
                <a:gd fmla="*/ 34925 w 33" name="T2"/>
                <a:gd fmla="*/ 14287 h 31" name="T3"/>
                <a:gd fmla="*/ 52388 w 33" name="T4"/>
                <a:gd fmla="*/ 19050 h 31" name="T5"/>
                <a:gd fmla="*/ 38100 w 33" name="T6"/>
                <a:gd fmla="*/ 30162 h 31" name="T7"/>
                <a:gd fmla="*/ 41275 w 33" name="T8"/>
                <a:gd fmla="*/ 49212 h 31" name="T9"/>
                <a:gd fmla="*/ 26988 w 33" name="T10"/>
                <a:gd fmla="*/ 41275 h 31" name="T11"/>
                <a:gd fmla="*/ 11113 w 33" name="T12"/>
                <a:gd fmla="*/ 49212 h 31" name="T13"/>
                <a:gd fmla="*/ 11113 w 33" name="T14"/>
                <a:gd fmla="*/ 30162 h 31" name="T15"/>
                <a:gd fmla="*/ 0 w 33" name="T16"/>
                <a:gd fmla="*/ 19050 h 31" name="T17"/>
                <a:gd fmla="*/ 19050 w 33" name="T18"/>
                <a:gd fmla="*/ 14287 h 31" name="T19"/>
                <a:gd fmla="*/ 26988 w 33" name="T20"/>
                <a:gd fmla="*/ 0 h 31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31" w="33">
                  <a:moveTo>
                    <a:pt x="17" y="0"/>
                  </a:moveTo>
                  <a:lnTo>
                    <a:pt x="22" y="9"/>
                  </a:lnTo>
                  <a:lnTo>
                    <a:pt x="33" y="12"/>
                  </a:lnTo>
                  <a:lnTo>
                    <a:pt x="24" y="19"/>
                  </a:lnTo>
                  <a:lnTo>
                    <a:pt x="26" y="31"/>
                  </a:lnTo>
                  <a:lnTo>
                    <a:pt x="17" y="26"/>
                  </a:lnTo>
                  <a:lnTo>
                    <a:pt x="7" y="31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2" y="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85" name="Freeform 777"/>
            <p:cNvSpPr/>
            <p:nvPr/>
          </p:nvSpPr>
          <p:spPr bwMode="auto">
            <a:xfrm>
              <a:off x="-182562" y="6162675"/>
              <a:ext cx="76200" cy="76200"/>
            </a:xfrm>
            <a:custGeom>
              <a:gdLst>
                <a:gd fmla="*/ 38100 w 48" name="T0"/>
                <a:gd fmla="*/ 0 h 48" name="T1"/>
                <a:gd fmla="*/ 49213 w 48" name="T2"/>
                <a:gd fmla="*/ 26988 h 48" name="T3"/>
                <a:gd fmla="*/ 76200 w 48" name="T4"/>
                <a:gd fmla="*/ 30163 h 48" name="T5"/>
                <a:gd fmla="*/ 57150 w 48" name="T6"/>
                <a:gd fmla="*/ 49213 h 48" name="T7"/>
                <a:gd fmla="*/ 65088 w 48" name="T8"/>
                <a:gd fmla="*/ 76200 h 48" name="T9"/>
                <a:gd fmla="*/ 38100 w 48" name="T10"/>
                <a:gd fmla="*/ 60325 h 48" name="T11"/>
                <a:gd fmla="*/ 15875 w 48" name="T12"/>
                <a:gd fmla="*/ 76200 h 48" name="T13"/>
                <a:gd fmla="*/ 19050 w 48" name="T14"/>
                <a:gd fmla="*/ 49213 h 48" name="T15"/>
                <a:gd fmla="*/ 0 w 48" name="T16"/>
                <a:gd fmla="*/ 30163 h 48" name="T17"/>
                <a:gd fmla="*/ 26988 w 48" name="T18"/>
                <a:gd fmla="*/ 26988 h 48" name="T19"/>
                <a:gd fmla="*/ 38100 w 48" name="T20"/>
                <a:gd fmla="*/ 0 h 48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48" w="48">
                  <a:moveTo>
                    <a:pt x="24" y="0"/>
                  </a:moveTo>
                  <a:lnTo>
                    <a:pt x="31" y="17"/>
                  </a:lnTo>
                  <a:lnTo>
                    <a:pt x="48" y="19"/>
                  </a:lnTo>
                  <a:lnTo>
                    <a:pt x="36" y="31"/>
                  </a:lnTo>
                  <a:lnTo>
                    <a:pt x="41" y="48"/>
                  </a:lnTo>
                  <a:lnTo>
                    <a:pt x="24" y="38"/>
                  </a:lnTo>
                  <a:lnTo>
                    <a:pt x="10" y="48"/>
                  </a:lnTo>
                  <a:lnTo>
                    <a:pt x="12" y="31"/>
                  </a:lnTo>
                  <a:lnTo>
                    <a:pt x="0" y="19"/>
                  </a:lnTo>
                  <a:lnTo>
                    <a:pt x="17" y="1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86" name="Freeform 778"/>
            <p:cNvSpPr/>
            <p:nvPr/>
          </p:nvSpPr>
          <p:spPr bwMode="auto">
            <a:xfrm>
              <a:off x="-1190625" y="6708775"/>
              <a:ext cx="74613" cy="71437"/>
            </a:xfrm>
            <a:custGeom>
              <a:gdLst>
                <a:gd fmla="*/ 38100 w 47" name="T0"/>
                <a:gd fmla="*/ 0 h 45" name="T1"/>
                <a:gd fmla="*/ 49213 w 47" name="T2"/>
                <a:gd fmla="*/ 22225 h 45" name="T3"/>
                <a:gd fmla="*/ 74613 w 47" name="T4"/>
                <a:gd fmla="*/ 26987 h 45" name="T5"/>
                <a:gd fmla="*/ 57150 w 47" name="T6"/>
                <a:gd fmla="*/ 46037 h 45" name="T7"/>
                <a:gd fmla="*/ 60325 w 47" name="T8"/>
                <a:gd fmla="*/ 71437 h 45" name="T9"/>
                <a:gd fmla="*/ 38100 w 47" name="T10"/>
                <a:gd fmla="*/ 60325 h 45" name="T11"/>
                <a:gd fmla="*/ 11113 w 47" name="T12"/>
                <a:gd fmla="*/ 71437 h 45" name="T13"/>
                <a:gd fmla="*/ 19050 w 47" name="T14"/>
                <a:gd fmla="*/ 46037 h 45" name="T15"/>
                <a:gd fmla="*/ 0 w 47" name="T16"/>
                <a:gd fmla="*/ 26987 h 45" name="T17"/>
                <a:gd fmla="*/ 26988 w 47" name="T18"/>
                <a:gd fmla="*/ 22225 h 45" name="T19"/>
                <a:gd fmla="*/ 38100 w 47" name="T20"/>
                <a:gd fmla="*/ 0 h 45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45" w="47">
                  <a:moveTo>
                    <a:pt x="24" y="0"/>
                  </a:moveTo>
                  <a:lnTo>
                    <a:pt x="31" y="14"/>
                  </a:lnTo>
                  <a:lnTo>
                    <a:pt x="47" y="17"/>
                  </a:lnTo>
                  <a:lnTo>
                    <a:pt x="36" y="29"/>
                  </a:lnTo>
                  <a:lnTo>
                    <a:pt x="38" y="45"/>
                  </a:lnTo>
                  <a:lnTo>
                    <a:pt x="24" y="38"/>
                  </a:lnTo>
                  <a:lnTo>
                    <a:pt x="7" y="45"/>
                  </a:lnTo>
                  <a:lnTo>
                    <a:pt x="12" y="29"/>
                  </a:lnTo>
                  <a:lnTo>
                    <a:pt x="0" y="17"/>
                  </a:lnTo>
                  <a:lnTo>
                    <a:pt x="1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87" name="Freeform 779"/>
            <p:cNvSpPr/>
            <p:nvPr/>
          </p:nvSpPr>
          <p:spPr bwMode="auto">
            <a:xfrm>
              <a:off x="-1635125" y="6592888"/>
              <a:ext cx="52388" cy="52387"/>
            </a:xfrm>
            <a:custGeom>
              <a:gdLst>
                <a:gd fmla="*/ 26988 w 33" name="T0"/>
                <a:gd fmla="*/ 0 h 33" name="T1"/>
                <a:gd fmla="*/ 34925 w 33" name="T2"/>
                <a:gd fmla="*/ 17462 h 33" name="T3"/>
                <a:gd fmla="*/ 52388 w 33" name="T4"/>
                <a:gd fmla="*/ 17462 h 33" name="T5"/>
                <a:gd fmla="*/ 38100 w 33" name="T6"/>
                <a:gd fmla="*/ 33337 h 33" name="T7"/>
                <a:gd fmla="*/ 41275 w 33" name="T8"/>
                <a:gd fmla="*/ 52387 h 33" name="T9"/>
                <a:gd fmla="*/ 26988 w 33" name="T10"/>
                <a:gd fmla="*/ 41275 h 33" name="T11"/>
                <a:gd fmla="*/ 7938 w 33" name="T12"/>
                <a:gd fmla="*/ 52387 h 33" name="T13"/>
                <a:gd fmla="*/ 11113 w 33" name="T14"/>
                <a:gd fmla="*/ 33337 h 33" name="T15"/>
                <a:gd fmla="*/ 0 w 33" name="T16"/>
                <a:gd fmla="*/ 17462 h 33" name="T17"/>
                <a:gd fmla="*/ 19050 w 33" name="T18"/>
                <a:gd fmla="*/ 17462 h 33" name="T19"/>
                <a:gd fmla="*/ 26988 w 33" name="T20"/>
                <a:gd fmla="*/ 0 h 33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33" w="33">
                  <a:moveTo>
                    <a:pt x="17" y="0"/>
                  </a:moveTo>
                  <a:lnTo>
                    <a:pt x="22" y="11"/>
                  </a:lnTo>
                  <a:lnTo>
                    <a:pt x="33" y="11"/>
                  </a:lnTo>
                  <a:lnTo>
                    <a:pt x="24" y="21"/>
                  </a:lnTo>
                  <a:lnTo>
                    <a:pt x="26" y="33"/>
                  </a:lnTo>
                  <a:lnTo>
                    <a:pt x="17" y="26"/>
                  </a:lnTo>
                  <a:lnTo>
                    <a:pt x="5" y="33"/>
                  </a:lnTo>
                  <a:lnTo>
                    <a:pt x="7" y="21"/>
                  </a:lnTo>
                  <a:lnTo>
                    <a:pt x="0" y="11"/>
                  </a:lnTo>
                  <a:lnTo>
                    <a:pt x="12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88" name="Freeform 780"/>
            <p:cNvSpPr/>
            <p:nvPr/>
          </p:nvSpPr>
          <p:spPr bwMode="auto">
            <a:xfrm>
              <a:off x="-836612" y="7032625"/>
              <a:ext cx="55563" cy="49212"/>
            </a:xfrm>
            <a:custGeom>
              <a:gdLst>
                <a:gd fmla="*/ 25400 w 35" name="T0"/>
                <a:gd fmla="*/ 0 h 31" name="T1"/>
                <a:gd fmla="*/ 38100 w 35" name="T2"/>
                <a:gd fmla="*/ 14287 h 31" name="T3"/>
                <a:gd fmla="*/ 55563 w 35" name="T4"/>
                <a:gd fmla="*/ 19050 h 31" name="T5"/>
                <a:gd fmla="*/ 41275 w 35" name="T6"/>
                <a:gd fmla="*/ 30162 h 31" name="T7"/>
                <a:gd fmla="*/ 44450 w 35" name="T8"/>
                <a:gd fmla="*/ 49212 h 31" name="T9"/>
                <a:gd fmla="*/ 25400 w 35" name="T10"/>
                <a:gd fmla="*/ 41275 h 31" name="T11"/>
                <a:gd fmla="*/ 11113 w 35" name="T12"/>
                <a:gd fmla="*/ 49212 h 31" name="T13"/>
                <a:gd fmla="*/ 14288 w 35" name="T14"/>
                <a:gd fmla="*/ 30162 h 31" name="T15"/>
                <a:gd fmla="*/ 0 w 35" name="T16"/>
                <a:gd fmla="*/ 19050 h 31" name="T17"/>
                <a:gd fmla="*/ 19050 w 35" name="T18"/>
                <a:gd fmla="*/ 14287 h 31" name="T19"/>
                <a:gd fmla="*/ 25400 w 35" name="T20"/>
                <a:gd fmla="*/ 0 h 31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31" w="35">
                  <a:moveTo>
                    <a:pt x="16" y="0"/>
                  </a:moveTo>
                  <a:lnTo>
                    <a:pt x="24" y="9"/>
                  </a:lnTo>
                  <a:lnTo>
                    <a:pt x="35" y="12"/>
                  </a:lnTo>
                  <a:lnTo>
                    <a:pt x="26" y="19"/>
                  </a:lnTo>
                  <a:lnTo>
                    <a:pt x="28" y="31"/>
                  </a:lnTo>
                  <a:lnTo>
                    <a:pt x="16" y="26"/>
                  </a:lnTo>
                  <a:lnTo>
                    <a:pt x="7" y="31"/>
                  </a:lnTo>
                  <a:lnTo>
                    <a:pt x="9" y="19"/>
                  </a:lnTo>
                  <a:lnTo>
                    <a:pt x="0" y="12"/>
                  </a:lnTo>
                  <a:lnTo>
                    <a:pt x="12" y="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89" name="Freeform 781"/>
            <p:cNvSpPr/>
            <p:nvPr/>
          </p:nvSpPr>
          <p:spPr bwMode="auto">
            <a:xfrm>
              <a:off x="-69850" y="5797550"/>
              <a:ext cx="53975" cy="49212"/>
            </a:xfrm>
            <a:custGeom>
              <a:gdLst>
                <a:gd fmla="*/ 26988 w 34" name="T0"/>
                <a:gd fmla="*/ 0 h 31" name="T1"/>
                <a:gd fmla="*/ 34925 w 34" name="T2"/>
                <a:gd fmla="*/ 15875 h 31" name="T3"/>
                <a:gd fmla="*/ 53975 w 34" name="T4"/>
                <a:gd fmla="*/ 19050 h 31" name="T5"/>
                <a:gd fmla="*/ 41275 w 34" name="T6"/>
                <a:gd fmla="*/ 34925 h 31" name="T7"/>
                <a:gd fmla="*/ 41275 w 34" name="T8"/>
                <a:gd fmla="*/ 49212 h 31" name="T9"/>
                <a:gd fmla="*/ 26988 w 34" name="T10"/>
                <a:gd fmla="*/ 41275 h 31" name="T11"/>
                <a:gd fmla="*/ 12700 w 34" name="T12"/>
                <a:gd fmla="*/ 49212 h 31" name="T13"/>
                <a:gd fmla="*/ 12700 w 34" name="T14"/>
                <a:gd fmla="*/ 34925 h 31" name="T15"/>
                <a:gd fmla="*/ 0 w 34" name="T16"/>
                <a:gd fmla="*/ 19050 h 31" name="T17"/>
                <a:gd fmla="*/ 19050 w 34" name="T18"/>
                <a:gd fmla="*/ 15875 h 31" name="T19"/>
                <a:gd fmla="*/ 26988 w 34" name="T20"/>
                <a:gd fmla="*/ 0 h 31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31" w="34">
                  <a:moveTo>
                    <a:pt x="17" y="0"/>
                  </a:moveTo>
                  <a:lnTo>
                    <a:pt x="22" y="10"/>
                  </a:lnTo>
                  <a:lnTo>
                    <a:pt x="34" y="12"/>
                  </a:lnTo>
                  <a:lnTo>
                    <a:pt x="26" y="22"/>
                  </a:lnTo>
                  <a:lnTo>
                    <a:pt x="26" y="31"/>
                  </a:lnTo>
                  <a:lnTo>
                    <a:pt x="17" y="26"/>
                  </a:lnTo>
                  <a:lnTo>
                    <a:pt x="8" y="31"/>
                  </a:lnTo>
                  <a:lnTo>
                    <a:pt x="8" y="22"/>
                  </a:lnTo>
                  <a:lnTo>
                    <a:pt x="0" y="12"/>
                  </a:lnTo>
                  <a:lnTo>
                    <a:pt x="12" y="1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8BB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90" name="Freeform 782"/>
            <p:cNvSpPr/>
            <p:nvPr/>
          </p:nvSpPr>
          <p:spPr bwMode="auto">
            <a:xfrm>
              <a:off x="-2563812" y="6359525"/>
              <a:ext cx="52388" cy="47625"/>
            </a:xfrm>
            <a:custGeom>
              <a:gdLst>
                <a:gd fmla="*/ 25400 w 33" name="T0"/>
                <a:gd fmla="*/ 0 h 30" name="T1"/>
                <a:gd fmla="*/ 33338 w 33" name="T2"/>
                <a:gd fmla="*/ 14288 h 30" name="T3"/>
                <a:gd fmla="*/ 52388 w 33" name="T4"/>
                <a:gd fmla="*/ 17463 h 30" name="T5"/>
                <a:gd fmla="*/ 41275 w 33" name="T6"/>
                <a:gd fmla="*/ 30163 h 30" name="T7"/>
                <a:gd fmla="*/ 44450 w 33" name="T8"/>
                <a:gd fmla="*/ 47625 h 30" name="T9"/>
                <a:gd fmla="*/ 25400 w 33" name="T10"/>
                <a:gd fmla="*/ 41275 h 30" name="T11"/>
                <a:gd fmla="*/ 11113 w 33" name="T12"/>
                <a:gd fmla="*/ 47625 h 30" name="T13"/>
                <a:gd fmla="*/ 14288 w 33" name="T14"/>
                <a:gd fmla="*/ 30163 h 30" name="T15"/>
                <a:gd fmla="*/ 0 w 33" name="T16"/>
                <a:gd fmla="*/ 17463 h 30" name="T17"/>
                <a:gd fmla="*/ 19050 w 33" name="T18"/>
                <a:gd fmla="*/ 14288 h 30" name="T19"/>
                <a:gd fmla="*/ 25400 w 33" name="T20"/>
                <a:gd fmla="*/ 0 h 30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30" w="33">
                  <a:moveTo>
                    <a:pt x="16" y="0"/>
                  </a:moveTo>
                  <a:lnTo>
                    <a:pt x="21" y="9"/>
                  </a:lnTo>
                  <a:lnTo>
                    <a:pt x="33" y="11"/>
                  </a:lnTo>
                  <a:lnTo>
                    <a:pt x="26" y="19"/>
                  </a:lnTo>
                  <a:lnTo>
                    <a:pt x="28" y="30"/>
                  </a:lnTo>
                  <a:lnTo>
                    <a:pt x="16" y="26"/>
                  </a:lnTo>
                  <a:lnTo>
                    <a:pt x="7" y="30"/>
                  </a:lnTo>
                  <a:lnTo>
                    <a:pt x="9" y="19"/>
                  </a:lnTo>
                  <a:lnTo>
                    <a:pt x="0" y="11"/>
                  </a:lnTo>
                  <a:lnTo>
                    <a:pt x="12" y="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91" name="Freeform 783"/>
            <p:cNvSpPr/>
            <p:nvPr/>
          </p:nvSpPr>
          <p:spPr bwMode="auto">
            <a:xfrm>
              <a:off x="-2670175" y="5538788"/>
              <a:ext cx="53975" cy="49212"/>
            </a:xfrm>
            <a:custGeom>
              <a:gdLst>
                <a:gd fmla="*/ 26988 w 34" name="T0"/>
                <a:gd fmla="*/ 0 h 31" name="T1"/>
                <a:gd fmla="*/ 34925 w 34" name="T2"/>
                <a:gd fmla="*/ 14287 h 31" name="T3"/>
                <a:gd fmla="*/ 53975 w 34" name="T4"/>
                <a:gd fmla="*/ 19050 h 31" name="T5"/>
                <a:gd fmla="*/ 41275 w 34" name="T6"/>
                <a:gd fmla="*/ 30162 h 31" name="T7"/>
                <a:gd fmla="*/ 41275 w 34" name="T8"/>
                <a:gd fmla="*/ 49212 h 31" name="T9"/>
                <a:gd fmla="*/ 26988 w 34" name="T10"/>
                <a:gd fmla="*/ 41275 h 31" name="T11"/>
                <a:gd fmla="*/ 11113 w 34" name="T12"/>
                <a:gd fmla="*/ 49212 h 31" name="T13"/>
                <a:gd fmla="*/ 15875 w 34" name="T14"/>
                <a:gd fmla="*/ 30162 h 31" name="T15"/>
                <a:gd fmla="*/ 0 w 34" name="T16"/>
                <a:gd fmla="*/ 19050 h 31" name="T17"/>
                <a:gd fmla="*/ 19050 w 34" name="T18"/>
                <a:gd fmla="*/ 14287 h 31" name="T19"/>
                <a:gd fmla="*/ 26988 w 34" name="T20"/>
                <a:gd fmla="*/ 0 h 31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31" w="34">
                  <a:moveTo>
                    <a:pt x="17" y="0"/>
                  </a:moveTo>
                  <a:lnTo>
                    <a:pt x="22" y="9"/>
                  </a:lnTo>
                  <a:lnTo>
                    <a:pt x="34" y="12"/>
                  </a:lnTo>
                  <a:lnTo>
                    <a:pt x="26" y="19"/>
                  </a:lnTo>
                  <a:lnTo>
                    <a:pt x="26" y="31"/>
                  </a:lnTo>
                  <a:lnTo>
                    <a:pt x="17" y="26"/>
                  </a:lnTo>
                  <a:lnTo>
                    <a:pt x="7" y="31"/>
                  </a:lnTo>
                  <a:lnTo>
                    <a:pt x="10" y="19"/>
                  </a:lnTo>
                  <a:lnTo>
                    <a:pt x="0" y="12"/>
                  </a:lnTo>
                  <a:lnTo>
                    <a:pt x="12" y="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92" name="Freeform 784"/>
            <p:cNvSpPr/>
            <p:nvPr/>
          </p:nvSpPr>
          <p:spPr bwMode="auto">
            <a:xfrm>
              <a:off x="-2168525" y="4860925"/>
              <a:ext cx="52388" cy="52387"/>
            </a:xfrm>
            <a:custGeom>
              <a:gdLst>
                <a:gd fmla="*/ 25400 w 33" name="T0"/>
                <a:gd fmla="*/ 0 h 33" name="T1"/>
                <a:gd fmla="*/ 36513 w 33" name="T2"/>
                <a:gd fmla="*/ 19050 h 33" name="T3"/>
                <a:gd fmla="*/ 52388 w 33" name="T4"/>
                <a:gd fmla="*/ 19050 h 33" name="T5"/>
                <a:gd fmla="*/ 41275 w 33" name="T6"/>
                <a:gd fmla="*/ 33337 h 33" name="T7"/>
                <a:gd fmla="*/ 44450 w 33" name="T8"/>
                <a:gd fmla="*/ 52387 h 33" name="T9"/>
                <a:gd fmla="*/ 25400 w 33" name="T10"/>
                <a:gd fmla="*/ 41275 h 33" name="T11"/>
                <a:gd fmla="*/ 11113 w 33" name="T12"/>
                <a:gd fmla="*/ 52387 h 33" name="T13"/>
                <a:gd fmla="*/ 14288 w 33" name="T14"/>
                <a:gd fmla="*/ 33337 h 33" name="T15"/>
                <a:gd fmla="*/ 0 w 33" name="T16"/>
                <a:gd fmla="*/ 19050 h 33" name="T17"/>
                <a:gd fmla="*/ 17463 w 33" name="T18"/>
                <a:gd fmla="*/ 19050 h 33" name="T19"/>
                <a:gd fmla="*/ 25400 w 33" name="T20"/>
                <a:gd fmla="*/ 0 h 33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33" w="33">
                  <a:moveTo>
                    <a:pt x="16" y="0"/>
                  </a:moveTo>
                  <a:lnTo>
                    <a:pt x="23" y="12"/>
                  </a:lnTo>
                  <a:lnTo>
                    <a:pt x="33" y="12"/>
                  </a:lnTo>
                  <a:lnTo>
                    <a:pt x="26" y="21"/>
                  </a:lnTo>
                  <a:lnTo>
                    <a:pt x="28" y="33"/>
                  </a:lnTo>
                  <a:lnTo>
                    <a:pt x="16" y="26"/>
                  </a:lnTo>
                  <a:lnTo>
                    <a:pt x="7" y="33"/>
                  </a:lnTo>
                  <a:lnTo>
                    <a:pt x="9" y="21"/>
                  </a:lnTo>
                  <a:lnTo>
                    <a:pt x="0" y="12"/>
                  </a:lnTo>
                  <a:lnTo>
                    <a:pt x="11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93" name="Freeform 785"/>
            <p:cNvSpPr/>
            <p:nvPr/>
          </p:nvSpPr>
          <p:spPr bwMode="auto">
            <a:xfrm>
              <a:off x="-1349375" y="4432300"/>
              <a:ext cx="53975" cy="52387"/>
            </a:xfrm>
            <a:custGeom>
              <a:gdLst>
                <a:gd fmla="*/ 26988 w 34" name="T0"/>
                <a:gd fmla="*/ 0 h 33" name="T1"/>
                <a:gd fmla="*/ 34925 w 34" name="T2"/>
                <a:gd fmla="*/ 19050 h 33" name="T3"/>
                <a:gd fmla="*/ 53975 w 34" name="T4"/>
                <a:gd fmla="*/ 22225 h 33" name="T5"/>
                <a:gd fmla="*/ 38100 w 34" name="T6"/>
                <a:gd fmla="*/ 33337 h 33" name="T7"/>
                <a:gd fmla="*/ 41275 w 34" name="T8"/>
                <a:gd fmla="*/ 52387 h 33" name="T9"/>
                <a:gd fmla="*/ 26988 w 34" name="T10"/>
                <a:gd fmla="*/ 41275 h 33" name="T11"/>
                <a:gd fmla="*/ 7938 w 34" name="T12"/>
                <a:gd fmla="*/ 52387 h 33" name="T13"/>
                <a:gd fmla="*/ 12700 w 34" name="T14"/>
                <a:gd fmla="*/ 33337 h 33" name="T15"/>
                <a:gd fmla="*/ 0 w 34" name="T16"/>
                <a:gd fmla="*/ 22225 h 33" name="T17"/>
                <a:gd fmla="*/ 15875 w 34" name="T18"/>
                <a:gd fmla="*/ 19050 h 33" name="T19"/>
                <a:gd fmla="*/ 26988 w 34" name="T20"/>
                <a:gd fmla="*/ 0 h 33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33" w="34">
                  <a:moveTo>
                    <a:pt x="17" y="0"/>
                  </a:moveTo>
                  <a:lnTo>
                    <a:pt x="22" y="12"/>
                  </a:lnTo>
                  <a:lnTo>
                    <a:pt x="34" y="14"/>
                  </a:lnTo>
                  <a:lnTo>
                    <a:pt x="24" y="21"/>
                  </a:lnTo>
                  <a:lnTo>
                    <a:pt x="26" y="33"/>
                  </a:lnTo>
                  <a:lnTo>
                    <a:pt x="17" y="26"/>
                  </a:lnTo>
                  <a:lnTo>
                    <a:pt x="5" y="33"/>
                  </a:lnTo>
                  <a:lnTo>
                    <a:pt x="8" y="21"/>
                  </a:lnTo>
                  <a:lnTo>
                    <a:pt x="0" y="14"/>
                  </a:lnTo>
                  <a:lnTo>
                    <a:pt x="10" y="1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94" name="Freeform 786"/>
            <p:cNvSpPr/>
            <p:nvPr/>
          </p:nvSpPr>
          <p:spPr bwMode="auto">
            <a:xfrm>
              <a:off x="-419100" y="5749925"/>
              <a:ext cx="52388" cy="52387"/>
            </a:xfrm>
            <a:custGeom>
              <a:gdLst>
                <a:gd fmla="*/ 26988 w 33" name="T0"/>
                <a:gd fmla="*/ 0 h 33" name="T1"/>
                <a:gd fmla="*/ 33338 w 33" name="T2"/>
                <a:gd fmla="*/ 17462 h 33" name="T3"/>
                <a:gd fmla="*/ 52388 w 33" name="T4"/>
                <a:gd fmla="*/ 17462 h 33" name="T5"/>
                <a:gd fmla="*/ 38100 w 33" name="T6"/>
                <a:gd fmla="*/ 33337 h 33" name="T7"/>
                <a:gd fmla="*/ 41275 w 33" name="T8"/>
                <a:gd fmla="*/ 52387 h 33" name="T9"/>
                <a:gd fmla="*/ 26988 w 33" name="T10"/>
                <a:gd fmla="*/ 41275 h 33" name="T11"/>
                <a:gd fmla="*/ 7938 w 33" name="T12"/>
                <a:gd fmla="*/ 52387 h 33" name="T13"/>
                <a:gd fmla="*/ 11113 w 33" name="T14"/>
                <a:gd fmla="*/ 33337 h 33" name="T15"/>
                <a:gd fmla="*/ 0 w 33" name="T16"/>
                <a:gd fmla="*/ 17462 h 33" name="T17"/>
                <a:gd fmla="*/ 19050 w 33" name="T18"/>
                <a:gd fmla="*/ 17462 h 33" name="T19"/>
                <a:gd fmla="*/ 26988 w 33" name="T20"/>
                <a:gd fmla="*/ 0 h 33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33" w="33">
                  <a:moveTo>
                    <a:pt x="17" y="0"/>
                  </a:moveTo>
                  <a:lnTo>
                    <a:pt x="21" y="11"/>
                  </a:lnTo>
                  <a:lnTo>
                    <a:pt x="33" y="11"/>
                  </a:lnTo>
                  <a:lnTo>
                    <a:pt x="24" y="21"/>
                  </a:lnTo>
                  <a:lnTo>
                    <a:pt x="26" y="33"/>
                  </a:lnTo>
                  <a:lnTo>
                    <a:pt x="17" y="26"/>
                  </a:lnTo>
                  <a:lnTo>
                    <a:pt x="5" y="33"/>
                  </a:lnTo>
                  <a:lnTo>
                    <a:pt x="7" y="21"/>
                  </a:lnTo>
                  <a:lnTo>
                    <a:pt x="0" y="11"/>
                  </a:lnTo>
                  <a:lnTo>
                    <a:pt x="12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95" name="Freeform 787"/>
            <p:cNvSpPr/>
            <p:nvPr/>
          </p:nvSpPr>
          <p:spPr bwMode="auto">
            <a:xfrm>
              <a:off x="-1909762" y="6848475"/>
              <a:ext cx="52388" cy="49212"/>
            </a:xfrm>
            <a:custGeom>
              <a:gdLst>
                <a:gd fmla="*/ 26988 w 33" name="T0"/>
                <a:gd fmla="*/ 0 h 31" name="T1"/>
                <a:gd fmla="*/ 34925 w 33" name="T2"/>
                <a:gd fmla="*/ 14287 h 31" name="T3"/>
                <a:gd fmla="*/ 52388 w 33" name="T4"/>
                <a:gd fmla="*/ 19050 h 31" name="T5"/>
                <a:gd fmla="*/ 41275 w 33" name="T6"/>
                <a:gd fmla="*/ 30162 h 31" name="T7"/>
                <a:gd fmla="*/ 46038 w 33" name="T8"/>
                <a:gd fmla="*/ 49212 h 31" name="T9"/>
                <a:gd fmla="*/ 26988 w 33" name="T10"/>
                <a:gd fmla="*/ 41275 h 31" name="T11"/>
                <a:gd fmla="*/ 11113 w 33" name="T12"/>
                <a:gd fmla="*/ 49212 h 31" name="T13"/>
                <a:gd fmla="*/ 15875 w 33" name="T14"/>
                <a:gd fmla="*/ 30162 h 31" name="T15"/>
                <a:gd fmla="*/ 0 w 33" name="T16"/>
                <a:gd fmla="*/ 19050 h 31" name="T17"/>
                <a:gd fmla="*/ 19050 w 33" name="T18"/>
                <a:gd fmla="*/ 14287 h 31" name="T19"/>
                <a:gd fmla="*/ 26988 w 33" name="T20"/>
                <a:gd fmla="*/ 0 h 31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31" w="33">
                  <a:moveTo>
                    <a:pt x="17" y="0"/>
                  </a:moveTo>
                  <a:lnTo>
                    <a:pt x="22" y="9"/>
                  </a:lnTo>
                  <a:lnTo>
                    <a:pt x="33" y="12"/>
                  </a:lnTo>
                  <a:lnTo>
                    <a:pt x="26" y="19"/>
                  </a:lnTo>
                  <a:lnTo>
                    <a:pt x="29" y="31"/>
                  </a:lnTo>
                  <a:lnTo>
                    <a:pt x="17" y="26"/>
                  </a:lnTo>
                  <a:lnTo>
                    <a:pt x="7" y="31"/>
                  </a:lnTo>
                  <a:lnTo>
                    <a:pt x="10" y="19"/>
                  </a:lnTo>
                  <a:lnTo>
                    <a:pt x="0" y="12"/>
                  </a:lnTo>
                  <a:lnTo>
                    <a:pt x="12" y="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96" name="Freeform 788"/>
            <p:cNvSpPr/>
            <p:nvPr/>
          </p:nvSpPr>
          <p:spPr bwMode="auto">
            <a:xfrm>
              <a:off x="-1593850" y="7107238"/>
              <a:ext cx="76200" cy="71437"/>
            </a:xfrm>
            <a:custGeom>
              <a:gdLst>
                <a:gd fmla="*/ 38100 w 48" name="T0"/>
                <a:gd fmla="*/ 0 h 45" name="T1"/>
                <a:gd fmla="*/ 49213 w 48" name="T2"/>
                <a:gd fmla="*/ 23812 h 45" name="T3"/>
                <a:gd fmla="*/ 76200 w 48" name="T4"/>
                <a:gd fmla="*/ 26987 h 45" name="T5"/>
                <a:gd fmla="*/ 57150 w 48" name="T6"/>
                <a:gd fmla="*/ 46037 h 45" name="T7"/>
                <a:gd fmla="*/ 60325 w 48" name="T8"/>
                <a:gd fmla="*/ 71437 h 45" name="T9"/>
                <a:gd fmla="*/ 38100 w 48" name="T10"/>
                <a:gd fmla="*/ 60325 h 45" name="T11"/>
                <a:gd fmla="*/ 15875 w 48" name="T12"/>
                <a:gd fmla="*/ 71437 h 45" name="T13"/>
                <a:gd fmla="*/ 19050 w 48" name="T14"/>
                <a:gd fmla="*/ 46037 h 45" name="T15"/>
                <a:gd fmla="*/ 0 w 48" name="T16"/>
                <a:gd fmla="*/ 26987 h 45" name="T17"/>
                <a:gd fmla="*/ 26988 w 48" name="T18"/>
                <a:gd fmla="*/ 23812 h 45" name="T19"/>
                <a:gd fmla="*/ 38100 w 48" name="T20"/>
                <a:gd fmla="*/ 0 h 45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45" w="48">
                  <a:moveTo>
                    <a:pt x="24" y="0"/>
                  </a:moveTo>
                  <a:lnTo>
                    <a:pt x="31" y="15"/>
                  </a:lnTo>
                  <a:lnTo>
                    <a:pt x="48" y="17"/>
                  </a:lnTo>
                  <a:lnTo>
                    <a:pt x="36" y="29"/>
                  </a:lnTo>
                  <a:lnTo>
                    <a:pt x="38" y="45"/>
                  </a:lnTo>
                  <a:lnTo>
                    <a:pt x="24" y="38"/>
                  </a:lnTo>
                  <a:lnTo>
                    <a:pt x="10" y="45"/>
                  </a:lnTo>
                  <a:lnTo>
                    <a:pt x="12" y="29"/>
                  </a:lnTo>
                  <a:lnTo>
                    <a:pt x="0" y="17"/>
                  </a:lnTo>
                  <a:lnTo>
                    <a:pt x="17" y="1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97" name="Freeform 789"/>
            <p:cNvSpPr/>
            <p:nvPr/>
          </p:nvSpPr>
          <p:spPr bwMode="auto">
            <a:xfrm>
              <a:off x="-2492375" y="5176838"/>
              <a:ext cx="74613" cy="71437"/>
            </a:xfrm>
            <a:custGeom>
              <a:gdLst>
                <a:gd fmla="*/ 36513 w 47" name="T0"/>
                <a:gd fmla="*/ 0 h 45" name="T1"/>
                <a:gd fmla="*/ 49213 w 47" name="T2"/>
                <a:gd fmla="*/ 22225 h 45" name="T3"/>
                <a:gd fmla="*/ 74613 w 47" name="T4"/>
                <a:gd fmla="*/ 26987 h 45" name="T5"/>
                <a:gd fmla="*/ 55563 w 47" name="T6"/>
                <a:gd fmla="*/ 46037 h 45" name="T7"/>
                <a:gd fmla="*/ 63500 w 47" name="T8"/>
                <a:gd fmla="*/ 71437 h 45" name="T9"/>
                <a:gd fmla="*/ 36513 w 47" name="T10"/>
                <a:gd fmla="*/ 60325 h 45" name="T11"/>
                <a:gd fmla="*/ 14288 w 47" name="T12"/>
                <a:gd fmla="*/ 71437 h 45" name="T13"/>
                <a:gd fmla="*/ 19050 w 47" name="T14"/>
                <a:gd fmla="*/ 46037 h 45" name="T15"/>
                <a:gd fmla="*/ 0 w 47" name="T16"/>
                <a:gd fmla="*/ 26987 h 45" name="T17"/>
                <a:gd fmla="*/ 25400 w 47" name="T18"/>
                <a:gd fmla="*/ 22225 h 45" name="T19"/>
                <a:gd fmla="*/ 36513 w 47" name="T20"/>
                <a:gd fmla="*/ 0 h 45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45" w="47">
                  <a:moveTo>
                    <a:pt x="23" y="0"/>
                  </a:moveTo>
                  <a:lnTo>
                    <a:pt x="31" y="14"/>
                  </a:lnTo>
                  <a:lnTo>
                    <a:pt x="47" y="17"/>
                  </a:lnTo>
                  <a:lnTo>
                    <a:pt x="35" y="29"/>
                  </a:lnTo>
                  <a:lnTo>
                    <a:pt x="40" y="45"/>
                  </a:lnTo>
                  <a:lnTo>
                    <a:pt x="23" y="38"/>
                  </a:lnTo>
                  <a:lnTo>
                    <a:pt x="9" y="45"/>
                  </a:lnTo>
                  <a:lnTo>
                    <a:pt x="12" y="29"/>
                  </a:lnTo>
                  <a:lnTo>
                    <a:pt x="0" y="17"/>
                  </a:lnTo>
                  <a:lnTo>
                    <a:pt x="16" y="1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8BB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49158" name="组合 955"/>
          <p:cNvGrpSpPr/>
          <p:nvPr/>
        </p:nvGrpSpPr>
        <p:grpSpPr>
          <a:xfrm>
            <a:off x="5529263" y="2659063"/>
            <a:ext cx="1096962" cy="1100137"/>
            <a:chOff x="7060411" y="-3257551"/>
            <a:chExt cx="3038475" cy="3046413"/>
          </a:xfrm>
        </p:grpSpPr>
        <p:sp>
          <p:nvSpPr>
            <p:cNvPr id="49645" name="Oval 793"/>
            <p:cNvSpPr>
              <a:spLocks noChangeArrowheads="1"/>
            </p:cNvSpPr>
            <p:nvPr/>
          </p:nvSpPr>
          <p:spPr bwMode="auto">
            <a:xfrm>
              <a:off x="7060411" y="-3257551"/>
              <a:ext cx="3038475" cy="3046413"/>
            </a:xfrm>
            <a:prstGeom prst="ellipse">
              <a:avLst/>
            </a:prstGeom>
            <a:solidFill>
              <a:srgbClr val="00AAD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646" name="Freeform 794"/>
            <p:cNvSpPr/>
            <p:nvPr/>
          </p:nvSpPr>
          <p:spPr bwMode="auto">
            <a:xfrm>
              <a:off x="7060411" y="-2786063"/>
              <a:ext cx="3038475" cy="1878013"/>
            </a:xfrm>
            <a:custGeom>
              <a:gdLst>
                <a:gd fmla="*/ 1327453 w 808" name="T0"/>
                <a:gd fmla="*/ 0 h 499" name="T1"/>
                <a:gd fmla="*/ 1128147 w 808" name="T2"/>
                <a:gd fmla="*/ 402700 h 499" name="T3"/>
                <a:gd fmla="*/ 962685 w 808" name="T4"/>
                <a:gd fmla="*/ 176887 h 499" name="T5"/>
                <a:gd fmla="*/ 752098 w 808" name="T6"/>
                <a:gd fmla="*/ 594641 h 499" name="T7"/>
                <a:gd fmla="*/ 511426 w 808" name="T8"/>
                <a:gd fmla="*/ 267212 h 499" name="T9"/>
                <a:gd fmla="*/ 323402 w 808" name="T10"/>
                <a:gd fmla="*/ 643568 h 499" name="T11"/>
                <a:gd fmla="*/ 184264 w 808" name="T12"/>
                <a:gd fmla="*/ 455390 h 499" name="T13"/>
                <a:gd fmla="*/ 26323 w 808" name="T14"/>
                <a:gd fmla="*/ 771528 h 499" name="T15"/>
                <a:gd fmla="*/ 0 w 808" name="T16"/>
                <a:gd fmla="*/ 1050031 h 499" name="T17"/>
                <a:gd fmla="*/ 244432 w 808" name="T18"/>
                <a:gd fmla="*/ 1878013 h 499" name="T19"/>
                <a:gd fmla="*/ 1233440 w 808" name="T20"/>
                <a:gd fmla="*/ 1870486 h 499" name="T21"/>
                <a:gd fmla="*/ 1098063 w 808" name="T22"/>
                <a:gd fmla="*/ 1689835 h 499" name="T23"/>
                <a:gd fmla="*/ 1560603 w 808" name="T24"/>
                <a:gd fmla="*/ 1686072 h 499" name="T25"/>
                <a:gd fmla="*/ 1496675 w 808" name="T26"/>
                <a:gd fmla="*/ 1599510 h 499" name="T27"/>
                <a:gd fmla="*/ 1673418 w 808" name="T28"/>
                <a:gd fmla="*/ 1595747 h 499" name="T29"/>
                <a:gd fmla="*/ 1643334 w 808" name="T30"/>
                <a:gd fmla="*/ 1659727 h 499" name="T31"/>
                <a:gd fmla="*/ 2192365 w 808" name="T32"/>
                <a:gd fmla="*/ 1655963 h 499" name="T33"/>
                <a:gd fmla="*/ 2177323 w 808" name="T34"/>
                <a:gd fmla="*/ 1686072 h 499" name="T35"/>
                <a:gd fmla="*/ 2903097 w 808" name="T36"/>
                <a:gd fmla="*/ 1678545 h 499" name="T37"/>
                <a:gd fmla="*/ 3038475 w 808" name="T38"/>
                <a:gd fmla="*/ 1050031 h 499" name="T39"/>
                <a:gd fmla="*/ 2857972 w 808" name="T40"/>
                <a:gd fmla="*/ 327429 h 499" name="T41"/>
                <a:gd fmla="*/ 2684989 w 808" name="T42"/>
                <a:gd fmla="*/ 669912 h 499" name="T43"/>
                <a:gd fmla="*/ 2357827 w 808" name="T44"/>
                <a:gd fmla="*/ 229577 h 499" name="T45"/>
                <a:gd fmla="*/ 2271335 w 808" name="T46"/>
                <a:gd fmla="*/ 402700 h 499" name="T47"/>
                <a:gd fmla="*/ 2015622 w 808" name="T48"/>
                <a:gd fmla="*/ 56453 h 499" name="T49"/>
                <a:gd fmla="*/ 1756148 w 808" name="T50"/>
                <a:gd fmla="*/ 575824 h 499" name="T51"/>
                <a:gd fmla="*/ 1327453 w 808" name="T52"/>
                <a:gd fmla="*/ 0 h 499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</a:gdLst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b="b" l="0" r="r" t="0"/>
              <a:pathLst>
                <a:path h="499" w="807">
                  <a:moveTo>
                    <a:pt x="353" y="0"/>
                  </a:moveTo>
                  <a:cubicBezTo>
                    <a:pt x="300" y="107"/>
                    <a:pt x="300" y="107"/>
                    <a:pt x="300" y="107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00" y="158"/>
                    <a:pt x="200" y="158"/>
                    <a:pt x="200" y="158"/>
                  </a:cubicBezTo>
                  <a:cubicBezTo>
                    <a:pt x="136" y="71"/>
                    <a:pt x="136" y="71"/>
                    <a:pt x="136" y="71"/>
                  </a:cubicBezTo>
                  <a:cubicBezTo>
                    <a:pt x="86" y="171"/>
                    <a:pt x="86" y="171"/>
                    <a:pt x="86" y="171"/>
                  </a:cubicBezTo>
                  <a:cubicBezTo>
                    <a:pt x="49" y="121"/>
                    <a:pt x="49" y="121"/>
                    <a:pt x="49" y="121"/>
                  </a:cubicBezTo>
                  <a:cubicBezTo>
                    <a:pt x="7" y="205"/>
                    <a:pt x="7" y="205"/>
                    <a:pt x="7" y="205"/>
                  </a:cubicBezTo>
                  <a:cubicBezTo>
                    <a:pt x="3" y="229"/>
                    <a:pt x="0" y="254"/>
                    <a:pt x="0" y="279"/>
                  </a:cubicBezTo>
                  <a:cubicBezTo>
                    <a:pt x="0" y="360"/>
                    <a:pt x="24" y="436"/>
                    <a:pt x="65" y="499"/>
                  </a:cubicBezTo>
                  <a:cubicBezTo>
                    <a:pt x="328" y="497"/>
                    <a:pt x="328" y="497"/>
                    <a:pt x="328" y="497"/>
                  </a:cubicBezTo>
                  <a:cubicBezTo>
                    <a:pt x="292" y="449"/>
                    <a:pt x="292" y="449"/>
                    <a:pt x="292" y="449"/>
                  </a:cubicBezTo>
                  <a:cubicBezTo>
                    <a:pt x="415" y="448"/>
                    <a:pt x="415" y="448"/>
                    <a:pt x="415" y="448"/>
                  </a:cubicBezTo>
                  <a:cubicBezTo>
                    <a:pt x="398" y="425"/>
                    <a:pt x="398" y="425"/>
                    <a:pt x="398" y="425"/>
                  </a:cubicBezTo>
                  <a:cubicBezTo>
                    <a:pt x="445" y="424"/>
                    <a:pt x="445" y="424"/>
                    <a:pt x="445" y="424"/>
                  </a:cubicBezTo>
                  <a:cubicBezTo>
                    <a:pt x="437" y="441"/>
                    <a:pt x="437" y="441"/>
                    <a:pt x="437" y="441"/>
                  </a:cubicBezTo>
                  <a:cubicBezTo>
                    <a:pt x="583" y="440"/>
                    <a:pt x="583" y="440"/>
                    <a:pt x="583" y="440"/>
                  </a:cubicBezTo>
                  <a:cubicBezTo>
                    <a:pt x="579" y="448"/>
                    <a:pt x="579" y="448"/>
                    <a:pt x="579" y="448"/>
                  </a:cubicBezTo>
                  <a:cubicBezTo>
                    <a:pt x="772" y="446"/>
                    <a:pt x="772" y="446"/>
                    <a:pt x="772" y="446"/>
                  </a:cubicBezTo>
                  <a:cubicBezTo>
                    <a:pt x="795" y="395"/>
                    <a:pt x="808" y="339"/>
                    <a:pt x="808" y="279"/>
                  </a:cubicBezTo>
                  <a:cubicBezTo>
                    <a:pt x="808" y="210"/>
                    <a:pt x="791" y="144"/>
                    <a:pt x="760" y="87"/>
                  </a:cubicBezTo>
                  <a:cubicBezTo>
                    <a:pt x="714" y="178"/>
                    <a:pt x="714" y="178"/>
                    <a:pt x="714" y="178"/>
                  </a:cubicBezTo>
                  <a:cubicBezTo>
                    <a:pt x="627" y="61"/>
                    <a:pt x="627" y="61"/>
                    <a:pt x="627" y="61"/>
                  </a:cubicBezTo>
                  <a:cubicBezTo>
                    <a:pt x="604" y="107"/>
                    <a:pt x="604" y="107"/>
                    <a:pt x="604" y="107"/>
                  </a:cubicBezTo>
                  <a:cubicBezTo>
                    <a:pt x="536" y="15"/>
                    <a:pt x="536" y="15"/>
                    <a:pt x="536" y="15"/>
                  </a:cubicBezTo>
                  <a:cubicBezTo>
                    <a:pt x="467" y="153"/>
                    <a:pt x="467" y="153"/>
                    <a:pt x="467" y="153"/>
                  </a:cubicBezTo>
                  <a:cubicBezTo>
                    <a:pt x="353" y="0"/>
                    <a:pt x="353" y="0"/>
                    <a:pt x="353" y="0"/>
                  </a:cubicBezTo>
                </a:path>
              </a:pathLst>
            </a:custGeom>
            <a:solidFill>
              <a:srgbClr val="00495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47" name="Freeform 795"/>
            <p:cNvSpPr/>
            <p:nvPr/>
          </p:nvSpPr>
          <p:spPr bwMode="auto">
            <a:xfrm>
              <a:off x="7741448" y="-2925763"/>
              <a:ext cx="2003425" cy="1882775"/>
            </a:xfrm>
            <a:custGeom>
              <a:gdLst>
                <a:gd fmla="*/ 0 w 1262" name="T0"/>
                <a:gd fmla="*/ 1882775 h 1186" name="T1"/>
                <a:gd fmla="*/ 1022350 w 1262" name="T2"/>
                <a:gd fmla="*/ 0 h 1186" name="T3"/>
                <a:gd fmla="*/ 2003425 w 1262" name="T4"/>
                <a:gd fmla="*/ 1844675 h 1186" name="T5"/>
                <a:gd fmla="*/ 0 w 1262" name="T6"/>
                <a:gd fmla="*/ 1882775 h 1186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186" w="1262">
                  <a:moveTo>
                    <a:pt x="0" y="1186"/>
                  </a:moveTo>
                  <a:lnTo>
                    <a:pt x="644" y="0"/>
                  </a:lnTo>
                  <a:lnTo>
                    <a:pt x="1262" y="1162"/>
                  </a:lnTo>
                  <a:lnTo>
                    <a:pt x="0" y="1186"/>
                  </a:lnTo>
                  <a:close/>
                </a:path>
              </a:pathLst>
            </a:custGeom>
            <a:solidFill>
              <a:srgbClr val="595A5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48" name="Freeform 796"/>
            <p:cNvSpPr/>
            <p:nvPr/>
          </p:nvSpPr>
          <p:spPr bwMode="auto">
            <a:xfrm>
              <a:off x="8354223" y="-2986088"/>
              <a:ext cx="774700" cy="806450"/>
            </a:xfrm>
            <a:custGeom>
              <a:gdLst>
                <a:gd fmla="*/ 654358 w 206" name="T0"/>
                <a:gd fmla="*/ 471057 h 214" name="T1"/>
                <a:gd fmla="*/ 391111 w 206" name="T2"/>
                <a:gd fmla="*/ 0 h 214" name="T3"/>
                <a:gd fmla="*/ 165470 w 206" name="T4"/>
                <a:gd fmla="*/ 452215 h 214" name="T5"/>
                <a:gd fmla="*/ 124102 w 206" name="T6"/>
                <a:gd fmla="*/ 444678 h 214" name="T7"/>
                <a:gd fmla="*/ 0 w 206" name="T8"/>
                <a:gd fmla="*/ 569037 h 214" name="T9"/>
                <a:gd fmla="*/ 124102 w 206" name="T10"/>
                <a:gd fmla="*/ 693396 h 214" name="T11"/>
                <a:gd fmla="*/ 154188 w 206" name="T12"/>
                <a:gd fmla="*/ 689628 h 214" name="T13"/>
                <a:gd fmla="*/ 278290 w 206" name="T14"/>
                <a:gd fmla="*/ 806450 h 214" name="T15"/>
                <a:gd fmla="*/ 376068 w 206" name="T16"/>
                <a:gd fmla="*/ 757460 h 214" name="T17"/>
                <a:gd fmla="*/ 470085 w 206" name="T18"/>
                <a:gd fmla="*/ 798913 h 214" name="T19"/>
                <a:gd fmla="*/ 590427 w 206" name="T20"/>
                <a:gd fmla="*/ 708470 h 214" name="T21"/>
                <a:gd fmla="*/ 650598 w 206" name="T22"/>
                <a:gd fmla="*/ 719775 h 214" name="T23"/>
                <a:gd fmla="*/ 774700 w 206" name="T24"/>
                <a:gd fmla="*/ 595416 h 214" name="T25"/>
                <a:gd fmla="*/ 654358 w 206" name="T26"/>
                <a:gd fmla="*/ 471057 h 214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214" w="206">
                  <a:moveTo>
                    <a:pt x="174" y="125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41" y="118"/>
                    <a:pt x="37" y="118"/>
                    <a:pt x="33" y="118"/>
                  </a:cubicBezTo>
                  <a:cubicBezTo>
                    <a:pt x="15" y="118"/>
                    <a:pt x="0" y="132"/>
                    <a:pt x="0" y="151"/>
                  </a:cubicBezTo>
                  <a:cubicBezTo>
                    <a:pt x="0" y="169"/>
                    <a:pt x="15" y="184"/>
                    <a:pt x="33" y="184"/>
                  </a:cubicBezTo>
                  <a:cubicBezTo>
                    <a:pt x="36" y="184"/>
                    <a:pt x="38" y="183"/>
                    <a:pt x="41" y="183"/>
                  </a:cubicBezTo>
                  <a:cubicBezTo>
                    <a:pt x="41" y="200"/>
                    <a:pt x="56" y="214"/>
                    <a:pt x="74" y="214"/>
                  </a:cubicBezTo>
                  <a:cubicBezTo>
                    <a:pt x="85" y="214"/>
                    <a:pt x="94" y="209"/>
                    <a:pt x="100" y="201"/>
                  </a:cubicBezTo>
                  <a:cubicBezTo>
                    <a:pt x="106" y="208"/>
                    <a:pt x="115" y="212"/>
                    <a:pt x="125" y="212"/>
                  </a:cubicBezTo>
                  <a:cubicBezTo>
                    <a:pt x="141" y="212"/>
                    <a:pt x="154" y="202"/>
                    <a:pt x="157" y="188"/>
                  </a:cubicBezTo>
                  <a:cubicBezTo>
                    <a:pt x="162" y="190"/>
                    <a:pt x="167" y="191"/>
                    <a:pt x="173" y="191"/>
                  </a:cubicBezTo>
                  <a:cubicBezTo>
                    <a:pt x="191" y="191"/>
                    <a:pt x="206" y="177"/>
                    <a:pt x="206" y="158"/>
                  </a:cubicBezTo>
                  <a:cubicBezTo>
                    <a:pt x="206" y="141"/>
                    <a:pt x="192" y="126"/>
                    <a:pt x="174" y="125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49" name="Rectangle 805"/>
            <p:cNvSpPr>
              <a:spLocks noChangeArrowheads="1"/>
            </p:cNvSpPr>
            <p:nvPr/>
          </p:nvSpPr>
          <p:spPr bwMode="auto">
            <a:xfrm>
              <a:off x="9151148" y="-927101"/>
              <a:ext cx="266700" cy="60325"/>
            </a:xfrm>
            <a:prstGeom prst="rect">
              <a:avLst/>
            </a:prstGeom>
            <a:solidFill>
              <a:srgbClr val="35302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650" name="Oval 806"/>
            <p:cNvSpPr>
              <a:spLocks noChangeArrowheads="1"/>
            </p:cNvSpPr>
            <p:nvPr/>
          </p:nvSpPr>
          <p:spPr bwMode="auto">
            <a:xfrm>
              <a:off x="7801773" y="-998538"/>
              <a:ext cx="101600" cy="106363"/>
            </a:xfrm>
            <a:prstGeom prst="ellipse">
              <a:avLst/>
            </a:prstGeom>
            <a:solidFill>
              <a:srgbClr val="ED2A2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651" name="Freeform 807"/>
            <p:cNvSpPr/>
            <p:nvPr/>
          </p:nvSpPr>
          <p:spPr bwMode="auto">
            <a:xfrm>
              <a:off x="7846223" y="-1682751"/>
              <a:ext cx="1349375" cy="887413"/>
            </a:xfrm>
            <a:custGeom>
              <a:gdLst>
                <a:gd fmla="*/ 1349375 w 359" name="T0"/>
                <a:gd fmla="*/ 808448 h 236" name="T1"/>
                <a:gd fmla="*/ 1270442 w 359" name="T2"/>
                <a:gd fmla="*/ 887413 h 236" name="T3"/>
                <a:gd fmla="*/ 75174 w 359" name="T4"/>
                <a:gd fmla="*/ 887413 h 236" name="T5"/>
                <a:gd fmla="*/ 0 w 359" name="T6"/>
                <a:gd fmla="*/ 808448 h 236" name="T7"/>
                <a:gd fmla="*/ 0 w 359" name="T8"/>
                <a:gd fmla="*/ 75204 h 236" name="T9"/>
                <a:gd fmla="*/ 75174 w 359" name="T10"/>
                <a:gd fmla="*/ 0 h 236" name="T11"/>
                <a:gd fmla="*/ 1270442 w 359" name="T12"/>
                <a:gd fmla="*/ 0 h 236" name="T13"/>
                <a:gd fmla="*/ 1349375 w 359" name="T14"/>
                <a:gd fmla="*/ 75204 h 236" name="T15"/>
                <a:gd fmla="*/ 1349375 w 359" name="T16"/>
                <a:gd fmla="*/ 808448 h 2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36" w="359">
                  <a:moveTo>
                    <a:pt x="359" y="215"/>
                  </a:moveTo>
                  <a:cubicBezTo>
                    <a:pt x="359" y="227"/>
                    <a:pt x="350" y="236"/>
                    <a:pt x="338" y="236"/>
                  </a:cubicBezTo>
                  <a:cubicBezTo>
                    <a:pt x="20" y="236"/>
                    <a:pt x="20" y="236"/>
                    <a:pt x="20" y="236"/>
                  </a:cubicBezTo>
                  <a:cubicBezTo>
                    <a:pt x="9" y="236"/>
                    <a:pt x="0" y="227"/>
                    <a:pt x="0" y="21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8" y="0"/>
                    <a:pt x="338" y="0"/>
                    <a:pt x="338" y="0"/>
                  </a:cubicBezTo>
                  <a:cubicBezTo>
                    <a:pt x="350" y="0"/>
                    <a:pt x="359" y="9"/>
                    <a:pt x="359" y="20"/>
                  </a:cubicBezTo>
                  <a:lnTo>
                    <a:pt x="359" y="215"/>
                  </a:lnTo>
                  <a:close/>
                </a:path>
              </a:pathLst>
            </a:custGeom>
            <a:solidFill>
              <a:srgbClr val="F8BB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52" name="Freeform 808"/>
            <p:cNvSpPr>
              <a:spLocks noEditPoints="1"/>
            </p:cNvSpPr>
            <p:nvPr/>
          </p:nvSpPr>
          <p:spPr bwMode="auto">
            <a:xfrm>
              <a:off x="7963698" y="-976313"/>
              <a:ext cx="387350" cy="388938"/>
            </a:xfrm>
            <a:custGeom>
              <a:gdLst>
                <a:gd fmla="*/ 0 w 103" name="T0"/>
                <a:gd fmla="*/ 192581 h 103" name="T1"/>
                <a:gd fmla="*/ 195555 w 103" name="T2"/>
                <a:gd fmla="*/ 388938 h 103" name="T3"/>
                <a:gd fmla="*/ 387350 w 103" name="T4"/>
                <a:gd fmla="*/ 192581 h 103" name="T5"/>
                <a:gd fmla="*/ 195555 w 103" name="T6"/>
                <a:gd fmla="*/ 0 h 103" name="T7"/>
                <a:gd fmla="*/ 0 w 103" name="T8"/>
                <a:gd fmla="*/ 192581 h 103" name="T9"/>
                <a:gd fmla="*/ 116581 w 103" name="T10"/>
                <a:gd fmla="*/ 192581 h 103" name="T11"/>
                <a:gd fmla="*/ 195555 w 103" name="T12"/>
                <a:gd fmla="*/ 113283 h 103" name="T13"/>
                <a:gd fmla="*/ 274530 w 103" name="T14"/>
                <a:gd fmla="*/ 192581 h 103" name="T15"/>
                <a:gd fmla="*/ 195555 w 103" name="T16"/>
                <a:gd fmla="*/ 271879 h 103" name="T17"/>
                <a:gd fmla="*/ 116581 w 103" name="T18"/>
                <a:gd fmla="*/ 192581 h 103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103" w="103">
                  <a:moveTo>
                    <a:pt x="0" y="51"/>
                  </a:moveTo>
                  <a:cubicBezTo>
                    <a:pt x="0" y="80"/>
                    <a:pt x="23" y="103"/>
                    <a:pt x="52" y="103"/>
                  </a:cubicBezTo>
                  <a:cubicBezTo>
                    <a:pt x="80" y="103"/>
                    <a:pt x="103" y="80"/>
                    <a:pt x="103" y="51"/>
                  </a:cubicBezTo>
                  <a:cubicBezTo>
                    <a:pt x="103" y="23"/>
                    <a:pt x="80" y="0"/>
                    <a:pt x="52" y="0"/>
                  </a:cubicBezTo>
                  <a:cubicBezTo>
                    <a:pt x="23" y="0"/>
                    <a:pt x="0" y="23"/>
                    <a:pt x="0" y="51"/>
                  </a:cubicBezTo>
                  <a:close/>
                  <a:moveTo>
                    <a:pt x="31" y="51"/>
                  </a:moveTo>
                  <a:cubicBezTo>
                    <a:pt x="31" y="40"/>
                    <a:pt x="40" y="30"/>
                    <a:pt x="52" y="30"/>
                  </a:cubicBezTo>
                  <a:cubicBezTo>
                    <a:pt x="63" y="30"/>
                    <a:pt x="73" y="40"/>
                    <a:pt x="73" y="51"/>
                  </a:cubicBezTo>
                  <a:cubicBezTo>
                    <a:pt x="73" y="63"/>
                    <a:pt x="63" y="72"/>
                    <a:pt x="52" y="72"/>
                  </a:cubicBezTo>
                  <a:cubicBezTo>
                    <a:pt x="40" y="72"/>
                    <a:pt x="31" y="63"/>
                    <a:pt x="31" y="51"/>
                  </a:cubicBezTo>
                  <a:close/>
                </a:path>
              </a:pathLst>
            </a:custGeom>
            <a:solidFill>
              <a:srgbClr val="35302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53" name="Oval 809"/>
            <p:cNvSpPr>
              <a:spLocks noChangeArrowheads="1"/>
            </p:cNvSpPr>
            <p:nvPr/>
          </p:nvSpPr>
          <p:spPr bwMode="auto">
            <a:xfrm>
              <a:off x="8079586" y="-862013"/>
              <a:ext cx="158750" cy="1571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654" name="Freeform 810"/>
            <p:cNvSpPr>
              <a:spLocks noEditPoints="1"/>
            </p:cNvSpPr>
            <p:nvPr/>
          </p:nvSpPr>
          <p:spPr bwMode="auto">
            <a:xfrm>
              <a:off x="8689186" y="-979488"/>
              <a:ext cx="387350" cy="387350"/>
            </a:xfrm>
            <a:custGeom>
              <a:gdLst>
                <a:gd fmla="*/ 0 w 103" name="T0"/>
                <a:gd fmla="*/ 195555 h 103" name="T1"/>
                <a:gd fmla="*/ 191795 w 103" name="T2"/>
                <a:gd fmla="*/ 387350 h 103" name="T3"/>
                <a:gd fmla="*/ 387350 w 103" name="T4"/>
                <a:gd fmla="*/ 195555 h 103" name="T5"/>
                <a:gd fmla="*/ 191795 w 103" name="T6"/>
                <a:gd fmla="*/ 0 h 103" name="T7"/>
                <a:gd fmla="*/ 0 w 103" name="T8"/>
                <a:gd fmla="*/ 195555 h 103" name="T9"/>
                <a:gd fmla="*/ 112820 w 103" name="T10"/>
                <a:gd fmla="*/ 195555 h 103" name="T11"/>
                <a:gd fmla="*/ 191795 w 103" name="T12"/>
                <a:gd fmla="*/ 116581 h 103" name="T13"/>
                <a:gd fmla="*/ 270769 w 103" name="T14"/>
                <a:gd fmla="*/ 195555 h 103" name="T15"/>
                <a:gd fmla="*/ 191795 w 103" name="T16"/>
                <a:gd fmla="*/ 270769 h 103" name="T17"/>
                <a:gd fmla="*/ 112820 w 103" name="T18"/>
                <a:gd fmla="*/ 195555 h 103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103" w="103">
                  <a:moveTo>
                    <a:pt x="0" y="52"/>
                  </a:moveTo>
                  <a:cubicBezTo>
                    <a:pt x="0" y="80"/>
                    <a:pt x="23" y="103"/>
                    <a:pt x="51" y="103"/>
                  </a:cubicBezTo>
                  <a:cubicBezTo>
                    <a:pt x="80" y="103"/>
                    <a:pt x="103" y="80"/>
                    <a:pt x="103" y="52"/>
                  </a:cubicBezTo>
                  <a:cubicBezTo>
                    <a:pt x="103" y="23"/>
                    <a:pt x="80" y="0"/>
                    <a:pt x="51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30" y="52"/>
                  </a:moveTo>
                  <a:cubicBezTo>
                    <a:pt x="30" y="40"/>
                    <a:pt x="40" y="31"/>
                    <a:pt x="51" y="31"/>
                  </a:cubicBezTo>
                  <a:cubicBezTo>
                    <a:pt x="63" y="31"/>
                    <a:pt x="72" y="40"/>
                    <a:pt x="72" y="52"/>
                  </a:cubicBezTo>
                  <a:cubicBezTo>
                    <a:pt x="72" y="63"/>
                    <a:pt x="63" y="72"/>
                    <a:pt x="51" y="72"/>
                  </a:cubicBezTo>
                  <a:cubicBezTo>
                    <a:pt x="40" y="72"/>
                    <a:pt x="30" y="63"/>
                    <a:pt x="30" y="52"/>
                  </a:cubicBezTo>
                  <a:close/>
                </a:path>
              </a:pathLst>
            </a:custGeom>
            <a:solidFill>
              <a:srgbClr val="35302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55" name="Oval 811"/>
            <p:cNvSpPr>
              <a:spLocks noChangeArrowheads="1"/>
            </p:cNvSpPr>
            <p:nvPr/>
          </p:nvSpPr>
          <p:spPr bwMode="auto">
            <a:xfrm>
              <a:off x="8801898" y="-866776"/>
              <a:ext cx="157163" cy="158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656" name="Freeform 812"/>
            <p:cNvSpPr/>
            <p:nvPr/>
          </p:nvSpPr>
          <p:spPr bwMode="auto">
            <a:xfrm>
              <a:off x="7966873" y="-1514476"/>
              <a:ext cx="508000" cy="373063"/>
            </a:xfrm>
            <a:custGeom>
              <a:gdLst>
                <a:gd fmla="*/ 508000 w 135" name="T0"/>
                <a:gd fmla="*/ 320307 h 99" name="T1"/>
                <a:gd fmla="*/ 455319 w 135" name="T2"/>
                <a:gd fmla="*/ 373063 h 99" name="T3"/>
                <a:gd fmla="*/ 52681 w 135" name="T4"/>
                <a:gd fmla="*/ 373063 h 99" name="T5"/>
                <a:gd fmla="*/ 0 w 135" name="T6"/>
                <a:gd fmla="*/ 320307 h 99" name="T7"/>
                <a:gd fmla="*/ 0 w 135" name="T8"/>
                <a:gd fmla="*/ 52756 h 99" name="T9"/>
                <a:gd fmla="*/ 52681 w 135" name="T10"/>
                <a:gd fmla="*/ 0 h 99" name="T11"/>
                <a:gd fmla="*/ 455319 w 135" name="T12"/>
                <a:gd fmla="*/ 0 h 99" name="T13"/>
                <a:gd fmla="*/ 508000 w 135" name="T14"/>
                <a:gd fmla="*/ 52756 h 99" name="T15"/>
                <a:gd fmla="*/ 508000 w 135" name="T16"/>
                <a:gd fmla="*/ 320307 h 99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99" w="135">
                  <a:moveTo>
                    <a:pt x="135" y="85"/>
                  </a:moveTo>
                  <a:cubicBezTo>
                    <a:pt x="135" y="93"/>
                    <a:pt x="129" y="99"/>
                    <a:pt x="121" y="99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6" y="99"/>
                    <a:pt x="0" y="93"/>
                    <a:pt x="0" y="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9" y="0"/>
                    <a:pt x="135" y="6"/>
                    <a:pt x="135" y="14"/>
                  </a:cubicBezTo>
                  <a:lnTo>
                    <a:pt x="135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57" name="Freeform 813"/>
            <p:cNvSpPr/>
            <p:nvPr/>
          </p:nvSpPr>
          <p:spPr bwMode="auto">
            <a:xfrm>
              <a:off x="8590761" y="-1514476"/>
              <a:ext cx="508000" cy="373063"/>
            </a:xfrm>
            <a:custGeom>
              <a:gdLst>
                <a:gd fmla="*/ 508000 w 135" name="T0"/>
                <a:gd fmla="*/ 320307 h 99" name="T1"/>
                <a:gd fmla="*/ 455319 w 135" name="T2"/>
                <a:gd fmla="*/ 373063 h 99" name="T3"/>
                <a:gd fmla="*/ 52681 w 135" name="T4"/>
                <a:gd fmla="*/ 373063 h 99" name="T5"/>
                <a:gd fmla="*/ 0 w 135" name="T6"/>
                <a:gd fmla="*/ 320307 h 99" name="T7"/>
                <a:gd fmla="*/ 0 w 135" name="T8"/>
                <a:gd fmla="*/ 52756 h 99" name="T9"/>
                <a:gd fmla="*/ 52681 w 135" name="T10"/>
                <a:gd fmla="*/ 0 h 99" name="T11"/>
                <a:gd fmla="*/ 455319 w 135" name="T12"/>
                <a:gd fmla="*/ 0 h 99" name="T13"/>
                <a:gd fmla="*/ 508000 w 135" name="T14"/>
                <a:gd fmla="*/ 52756 h 99" name="T15"/>
                <a:gd fmla="*/ 508000 w 135" name="T16"/>
                <a:gd fmla="*/ 320307 h 99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99" w="135">
                  <a:moveTo>
                    <a:pt x="135" y="85"/>
                  </a:moveTo>
                  <a:cubicBezTo>
                    <a:pt x="135" y="93"/>
                    <a:pt x="129" y="99"/>
                    <a:pt x="121" y="99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6" y="99"/>
                    <a:pt x="0" y="93"/>
                    <a:pt x="0" y="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9" y="0"/>
                    <a:pt x="135" y="6"/>
                    <a:pt x="135" y="14"/>
                  </a:cubicBezTo>
                  <a:lnTo>
                    <a:pt x="135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58" name="Freeform 814"/>
            <p:cNvSpPr/>
            <p:nvPr/>
          </p:nvSpPr>
          <p:spPr bwMode="auto">
            <a:xfrm>
              <a:off x="7790661" y="-1736726"/>
              <a:ext cx="1446213" cy="158750"/>
            </a:xfrm>
            <a:custGeom>
              <a:gdLst>
                <a:gd fmla="*/ 1446213 w 385" name="T0"/>
                <a:gd fmla="*/ 83155 h 42" name="T1"/>
                <a:gd fmla="*/ 1367329 w 385" name="T2"/>
                <a:gd fmla="*/ 158750 h 42" name="T3"/>
                <a:gd fmla="*/ 78884 w 385" name="T4"/>
                <a:gd fmla="*/ 158750 h 42" name="T5"/>
                <a:gd fmla="*/ 0 w 385" name="T6"/>
                <a:gd fmla="*/ 83155 h 42" name="T7"/>
                <a:gd fmla="*/ 0 w 385" name="T8"/>
                <a:gd fmla="*/ 79375 h 42" name="T9"/>
                <a:gd fmla="*/ 78884 w 385" name="T10"/>
                <a:gd fmla="*/ 0 h 42" name="T11"/>
                <a:gd fmla="*/ 1367329 w 385" name="T12"/>
                <a:gd fmla="*/ 0 h 42" name="T13"/>
                <a:gd fmla="*/ 1446213 w 385" name="T14"/>
                <a:gd fmla="*/ 79375 h 42" name="T15"/>
                <a:gd fmla="*/ 1446213 w 385" name="T16"/>
                <a:gd fmla="*/ 83155 h 42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42" w="385">
                  <a:moveTo>
                    <a:pt x="385" y="22"/>
                  </a:moveTo>
                  <a:cubicBezTo>
                    <a:pt x="385" y="33"/>
                    <a:pt x="376" y="42"/>
                    <a:pt x="364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9" y="42"/>
                    <a:pt x="0" y="33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76" y="0"/>
                    <a:pt x="385" y="9"/>
                    <a:pt x="385" y="21"/>
                  </a:cubicBezTo>
                  <a:lnTo>
                    <a:pt x="385" y="22"/>
                  </a:lnTo>
                  <a:close/>
                </a:path>
              </a:pathLst>
            </a:custGeom>
            <a:solidFill>
              <a:srgbClr val="35302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59" name="Rectangle 815"/>
            <p:cNvSpPr>
              <a:spLocks noChangeArrowheads="1"/>
            </p:cNvSpPr>
            <p:nvPr/>
          </p:nvSpPr>
          <p:spPr bwMode="auto">
            <a:xfrm>
              <a:off x="7846223" y="-1095376"/>
              <a:ext cx="1346200" cy="63500"/>
            </a:xfrm>
            <a:prstGeom prst="rect">
              <a:avLst/>
            </a:prstGeom>
            <a:solidFill>
              <a:srgbClr val="35302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</p:grpSp>
      <p:grpSp>
        <p:nvGrpSpPr>
          <p:cNvPr id="49159" name="组合 1029"/>
          <p:cNvGrpSpPr/>
          <p:nvPr/>
        </p:nvGrpSpPr>
        <p:grpSpPr>
          <a:xfrm>
            <a:off x="10264775" y="2659063"/>
            <a:ext cx="1096963" cy="1100137"/>
            <a:chOff x="2105025" y="3743325"/>
            <a:chExt cx="3038475" cy="3046413"/>
          </a:xfrm>
        </p:grpSpPr>
        <p:sp>
          <p:nvSpPr>
            <p:cNvPr id="49563" name="Oval 862"/>
            <p:cNvSpPr>
              <a:spLocks noChangeArrowheads="1"/>
            </p:cNvSpPr>
            <p:nvPr/>
          </p:nvSpPr>
          <p:spPr bwMode="auto">
            <a:xfrm>
              <a:off x="2105025" y="3743325"/>
              <a:ext cx="3038475" cy="3046413"/>
            </a:xfrm>
            <a:prstGeom prst="ellipse">
              <a:avLst/>
            </a:prstGeom>
            <a:solidFill>
              <a:srgbClr val="00AAD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564" name="Freeform 863"/>
            <p:cNvSpPr>
              <a:spLocks noEditPoints="1"/>
            </p:cNvSpPr>
            <p:nvPr/>
          </p:nvSpPr>
          <p:spPr bwMode="auto">
            <a:xfrm>
              <a:off x="2154238" y="4387850"/>
              <a:ext cx="1154113" cy="493713"/>
            </a:xfrm>
            <a:custGeom>
              <a:gdLst>
                <a:gd fmla="*/ 218041 w 307" name="T0"/>
                <a:gd fmla="*/ 271354 h 131" name="T1"/>
                <a:gd fmla="*/ 218041 w 307" name="T2"/>
                <a:gd fmla="*/ 271354 h 131" name="T3"/>
                <a:gd fmla="*/ 218041 w 307" name="T4"/>
                <a:gd fmla="*/ 271354 h 131" name="T5"/>
                <a:gd fmla="*/ 218041 w 307" name="T6"/>
                <a:gd fmla="*/ 271354 h 131" name="T7"/>
                <a:gd fmla="*/ 218041 w 307" name="T8"/>
                <a:gd fmla="*/ 271354 h 131" name="T9"/>
                <a:gd fmla="*/ 229319 w 307" name="T10"/>
                <a:gd fmla="*/ 0 h 131" name="T11"/>
                <a:gd fmla="*/ 0 w 307" name="T12"/>
                <a:gd fmla="*/ 493713 h 131" name="T13"/>
                <a:gd fmla="*/ 1154113 w 307" name="T14"/>
                <a:gd fmla="*/ 493713 h 131" name="T15"/>
                <a:gd fmla="*/ 1097723 w 307" name="T16"/>
                <a:gd fmla="*/ 452256 h 131" name="T17"/>
                <a:gd fmla="*/ 1109001 w 307" name="T18"/>
                <a:gd fmla="*/ 391955 h 131" name="T19"/>
                <a:gd fmla="*/ 973665 w 307" name="T20"/>
                <a:gd fmla="*/ 256279 h 131" name="T21"/>
                <a:gd fmla="*/ 962387 w 307" name="T22"/>
                <a:gd fmla="*/ 256279 h 131" name="T23"/>
                <a:gd fmla="*/ 834570 w 307" name="T24"/>
                <a:gd fmla="*/ 165827 h 131" name="T25"/>
                <a:gd fmla="*/ 714272 w 307" name="T26"/>
                <a:gd fmla="*/ 241203 h 131" name="T27"/>
                <a:gd fmla="*/ 676679 w 307" name="T28"/>
                <a:gd fmla="*/ 233666 h 131" name="T29"/>
                <a:gd fmla="*/ 541343 w 307" name="T30"/>
                <a:gd fmla="*/ 369343 h 131" name="T31"/>
                <a:gd fmla="*/ 545102 w 307" name="T32"/>
                <a:gd fmla="*/ 399493 h 131" name="T33"/>
                <a:gd fmla="*/ 481194 w 307" name="T34"/>
                <a:gd fmla="*/ 380649 h 131" name="T35"/>
                <a:gd fmla="*/ 462397 w 307" name="T36"/>
                <a:gd fmla="*/ 384418 h 131" name="T37"/>
                <a:gd fmla="*/ 484953 w 307" name="T38"/>
                <a:gd fmla="*/ 309042 h 131" name="T39"/>
                <a:gd fmla="*/ 349617 w 307" name="T40"/>
                <a:gd fmla="*/ 173365 h 131" name="T41"/>
                <a:gd fmla="*/ 345858 w 307" name="T42"/>
                <a:gd fmla="*/ 173365 h 131" name="T43"/>
                <a:gd fmla="*/ 353377 w 307" name="T44"/>
                <a:gd fmla="*/ 135677 h 131" name="T45"/>
                <a:gd fmla="*/ 229319 w 307" name="T46"/>
                <a:gd fmla="*/ 0 h 131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b" l="0" r="r" t="0"/>
              <a:pathLst>
                <a:path h="131" w="307">
                  <a:moveTo>
                    <a:pt x="58" y="72"/>
                  </a:moveTo>
                  <a:cubicBezTo>
                    <a:pt x="58" y="72"/>
                    <a:pt x="58" y="72"/>
                    <a:pt x="58" y="72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8" y="72"/>
                    <a:pt x="58" y="72"/>
                    <a:pt x="58" y="72"/>
                  </a:cubicBezTo>
                  <a:moveTo>
                    <a:pt x="61" y="0"/>
                  </a:moveTo>
                  <a:cubicBezTo>
                    <a:pt x="33" y="39"/>
                    <a:pt x="12" y="84"/>
                    <a:pt x="0" y="131"/>
                  </a:cubicBezTo>
                  <a:cubicBezTo>
                    <a:pt x="307" y="131"/>
                    <a:pt x="307" y="131"/>
                    <a:pt x="307" y="131"/>
                  </a:cubicBezTo>
                  <a:cubicBezTo>
                    <a:pt x="303" y="126"/>
                    <a:pt x="298" y="122"/>
                    <a:pt x="292" y="120"/>
                  </a:cubicBezTo>
                  <a:cubicBezTo>
                    <a:pt x="294" y="115"/>
                    <a:pt x="295" y="110"/>
                    <a:pt x="295" y="104"/>
                  </a:cubicBezTo>
                  <a:cubicBezTo>
                    <a:pt x="295" y="84"/>
                    <a:pt x="279" y="68"/>
                    <a:pt x="259" y="68"/>
                  </a:cubicBezTo>
                  <a:cubicBezTo>
                    <a:pt x="258" y="68"/>
                    <a:pt x="257" y="68"/>
                    <a:pt x="256" y="68"/>
                  </a:cubicBezTo>
                  <a:cubicBezTo>
                    <a:pt x="251" y="54"/>
                    <a:pt x="237" y="44"/>
                    <a:pt x="222" y="44"/>
                  </a:cubicBezTo>
                  <a:cubicBezTo>
                    <a:pt x="208" y="44"/>
                    <a:pt x="196" y="52"/>
                    <a:pt x="190" y="64"/>
                  </a:cubicBezTo>
                  <a:cubicBezTo>
                    <a:pt x="187" y="63"/>
                    <a:pt x="183" y="62"/>
                    <a:pt x="180" y="62"/>
                  </a:cubicBezTo>
                  <a:cubicBezTo>
                    <a:pt x="160" y="62"/>
                    <a:pt x="144" y="79"/>
                    <a:pt x="144" y="98"/>
                  </a:cubicBezTo>
                  <a:cubicBezTo>
                    <a:pt x="144" y="101"/>
                    <a:pt x="145" y="103"/>
                    <a:pt x="145" y="106"/>
                  </a:cubicBezTo>
                  <a:cubicBezTo>
                    <a:pt x="140" y="103"/>
                    <a:pt x="134" y="101"/>
                    <a:pt x="128" y="101"/>
                  </a:cubicBezTo>
                  <a:cubicBezTo>
                    <a:pt x="126" y="101"/>
                    <a:pt x="124" y="101"/>
                    <a:pt x="123" y="102"/>
                  </a:cubicBezTo>
                  <a:cubicBezTo>
                    <a:pt x="126" y="96"/>
                    <a:pt x="129" y="89"/>
                    <a:pt x="129" y="82"/>
                  </a:cubicBezTo>
                  <a:cubicBezTo>
                    <a:pt x="129" y="62"/>
                    <a:pt x="112" y="46"/>
                    <a:pt x="93" y="46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93" y="43"/>
                    <a:pt x="94" y="39"/>
                    <a:pt x="94" y="36"/>
                  </a:cubicBezTo>
                  <a:cubicBezTo>
                    <a:pt x="94" y="17"/>
                    <a:pt x="79" y="1"/>
                    <a:pt x="61" y="0"/>
                  </a:cubicBezTo>
                </a:path>
              </a:pathLst>
            </a:custGeom>
            <a:solidFill>
              <a:srgbClr val="006F8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65" name="Freeform 864"/>
            <p:cNvSpPr/>
            <p:nvPr/>
          </p:nvSpPr>
          <p:spPr bwMode="auto">
            <a:xfrm>
              <a:off x="4267200" y="4538663"/>
              <a:ext cx="827088" cy="342900"/>
            </a:xfrm>
            <a:custGeom>
              <a:gdLst>
                <a:gd fmla="*/ 439860 w 220" name="T0"/>
                <a:gd fmla="*/ 0 h 91" name="T1"/>
                <a:gd fmla="*/ 428582 w 220" name="T2"/>
                <a:gd fmla="*/ 0 h 91" name="T3"/>
                <a:gd fmla="*/ 304519 w 220" name="T4"/>
                <a:gd fmla="*/ 124348 h 91" name="T5"/>
                <a:gd fmla="*/ 206772 w 220" name="T6"/>
                <a:gd fmla="*/ 82899 h 91" name="T7"/>
                <a:gd fmla="*/ 195494 w 220" name="T8"/>
                <a:gd fmla="*/ 82899 h 91" name="T9"/>
                <a:gd fmla="*/ 71430 w 220" name="T10"/>
                <a:gd fmla="*/ 226088 h 91" name="T11"/>
                <a:gd fmla="*/ 78949 w 220" name="T12"/>
                <a:gd fmla="*/ 260001 h 91" name="T13"/>
                <a:gd fmla="*/ 0 w 220" name="T14"/>
                <a:gd fmla="*/ 342900 h 91" name="T15"/>
                <a:gd fmla="*/ 827088 w 220" name="T16"/>
                <a:gd fmla="*/ 342900 h 91" name="T17"/>
                <a:gd fmla="*/ 744379 w 220" name="T18"/>
                <a:gd fmla="*/ 116812 h 91" name="T19"/>
                <a:gd fmla="*/ 736860 w 220" name="T20"/>
                <a:gd fmla="*/ 116812 h 91" name="T21"/>
                <a:gd fmla="*/ 601519 w 220" name="T22"/>
                <a:gd fmla="*/ 11304 h 91" name="T23"/>
                <a:gd fmla="*/ 594000 w 220" name="T24"/>
                <a:gd fmla="*/ 11304 h 91" name="T25"/>
                <a:gd fmla="*/ 526329 w 220" name="T26"/>
                <a:gd fmla="*/ 33913 h 91" name="T27"/>
                <a:gd fmla="*/ 439860 w 220" name="T28"/>
                <a:gd fmla="*/ 0 h 91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b" l="0" r="r" t="0"/>
              <a:pathLst>
                <a:path h="91" w="220">
                  <a:moveTo>
                    <a:pt x="117" y="0"/>
                  </a:moveTo>
                  <a:cubicBezTo>
                    <a:pt x="116" y="0"/>
                    <a:pt x="115" y="0"/>
                    <a:pt x="114" y="0"/>
                  </a:cubicBezTo>
                  <a:cubicBezTo>
                    <a:pt x="96" y="2"/>
                    <a:pt x="82" y="16"/>
                    <a:pt x="81" y="33"/>
                  </a:cubicBezTo>
                  <a:cubicBezTo>
                    <a:pt x="74" y="26"/>
                    <a:pt x="65" y="22"/>
                    <a:pt x="55" y="22"/>
                  </a:cubicBezTo>
                  <a:cubicBezTo>
                    <a:pt x="54" y="22"/>
                    <a:pt x="53" y="22"/>
                    <a:pt x="52" y="22"/>
                  </a:cubicBezTo>
                  <a:cubicBezTo>
                    <a:pt x="32" y="23"/>
                    <a:pt x="18" y="41"/>
                    <a:pt x="19" y="60"/>
                  </a:cubicBezTo>
                  <a:cubicBezTo>
                    <a:pt x="19" y="63"/>
                    <a:pt x="20" y="66"/>
                    <a:pt x="21" y="69"/>
                  </a:cubicBezTo>
                  <a:cubicBezTo>
                    <a:pt x="11" y="73"/>
                    <a:pt x="3" y="81"/>
                    <a:pt x="0" y="91"/>
                  </a:cubicBezTo>
                  <a:cubicBezTo>
                    <a:pt x="220" y="91"/>
                    <a:pt x="220" y="91"/>
                    <a:pt x="220" y="91"/>
                  </a:cubicBezTo>
                  <a:cubicBezTo>
                    <a:pt x="214" y="70"/>
                    <a:pt x="207" y="50"/>
                    <a:pt x="198" y="31"/>
                  </a:cubicBezTo>
                  <a:cubicBezTo>
                    <a:pt x="198" y="31"/>
                    <a:pt x="197" y="31"/>
                    <a:pt x="196" y="31"/>
                  </a:cubicBezTo>
                  <a:cubicBezTo>
                    <a:pt x="192" y="15"/>
                    <a:pt x="178" y="3"/>
                    <a:pt x="160" y="3"/>
                  </a:cubicBezTo>
                  <a:cubicBezTo>
                    <a:pt x="160" y="3"/>
                    <a:pt x="159" y="3"/>
                    <a:pt x="158" y="3"/>
                  </a:cubicBezTo>
                  <a:cubicBezTo>
                    <a:pt x="151" y="3"/>
                    <a:pt x="145" y="6"/>
                    <a:pt x="140" y="9"/>
                  </a:cubicBezTo>
                  <a:cubicBezTo>
                    <a:pt x="134" y="3"/>
                    <a:pt x="126" y="0"/>
                    <a:pt x="117" y="0"/>
                  </a:cubicBezTo>
                </a:path>
              </a:pathLst>
            </a:custGeom>
            <a:solidFill>
              <a:srgbClr val="006F8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66" name="Freeform 867"/>
            <p:cNvSpPr/>
            <p:nvPr/>
          </p:nvSpPr>
          <p:spPr bwMode="auto">
            <a:xfrm>
              <a:off x="2105025" y="5148263"/>
              <a:ext cx="3033713" cy="63500"/>
            </a:xfrm>
            <a:custGeom>
              <a:gdLst>
                <a:gd fmla="*/ 3029954 w 807" name="T0"/>
                <a:gd fmla="*/ 0 h 17" name="T1"/>
                <a:gd fmla="*/ 2541252 w 807" name="T2"/>
                <a:gd fmla="*/ 0 h 17" name="T3"/>
                <a:gd fmla="*/ 1278144 w 807" name="T4"/>
                <a:gd fmla="*/ 0 h 17" name="T5"/>
                <a:gd fmla="*/ 135333 w 807" name="T6"/>
                <a:gd fmla="*/ 0 h 17" name="T7"/>
                <a:gd fmla="*/ 3759 w 807" name="T8"/>
                <a:gd fmla="*/ 0 h 17" name="T9"/>
                <a:gd fmla="*/ 0 w 807" name="T10"/>
                <a:gd fmla="*/ 63500 h 17" name="T11"/>
                <a:gd fmla="*/ 421036 w 807" name="T12"/>
                <a:gd fmla="*/ 63500 h 17" name="T13"/>
                <a:gd fmla="*/ 1680384 w 807" name="T14"/>
                <a:gd fmla="*/ 63500 h 17" name="T15"/>
                <a:gd fmla="*/ 2826954 w 807" name="T16"/>
                <a:gd fmla="*/ 63500 h 17" name="T17"/>
                <a:gd fmla="*/ 3033713 w 807" name="T18"/>
                <a:gd fmla="*/ 63500 h 17" name="T19"/>
                <a:gd fmla="*/ 3029954 w 807" name="T20"/>
                <a:gd fmla="*/ 0 h 17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17" w="806">
                  <a:moveTo>
                    <a:pt x="806" y="0"/>
                  </a:moveTo>
                  <a:cubicBezTo>
                    <a:pt x="763" y="0"/>
                    <a:pt x="719" y="0"/>
                    <a:pt x="676" y="0"/>
                  </a:cubicBezTo>
                  <a:cubicBezTo>
                    <a:pt x="564" y="0"/>
                    <a:pt x="452" y="0"/>
                    <a:pt x="340" y="0"/>
                  </a:cubicBezTo>
                  <a:cubicBezTo>
                    <a:pt x="239" y="0"/>
                    <a:pt x="138" y="0"/>
                    <a:pt x="36" y="0"/>
                  </a:cubicBezTo>
                  <a:cubicBezTo>
                    <a:pt x="24" y="0"/>
                    <a:pt x="13" y="0"/>
                    <a:pt x="1" y="0"/>
                  </a:cubicBezTo>
                  <a:cubicBezTo>
                    <a:pt x="0" y="5"/>
                    <a:pt x="0" y="11"/>
                    <a:pt x="0" y="17"/>
                  </a:cubicBezTo>
                  <a:cubicBezTo>
                    <a:pt x="37" y="17"/>
                    <a:pt x="74" y="17"/>
                    <a:pt x="112" y="17"/>
                  </a:cubicBezTo>
                  <a:cubicBezTo>
                    <a:pt x="224" y="17"/>
                    <a:pt x="335" y="17"/>
                    <a:pt x="447" y="17"/>
                  </a:cubicBezTo>
                  <a:cubicBezTo>
                    <a:pt x="549" y="17"/>
                    <a:pt x="650" y="17"/>
                    <a:pt x="752" y="17"/>
                  </a:cubicBezTo>
                  <a:cubicBezTo>
                    <a:pt x="770" y="17"/>
                    <a:pt x="789" y="17"/>
                    <a:pt x="807" y="17"/>
                  </a:cubicBezTo>
                  <a:cubicBezTo>
                    <a:pt x="807" y="11"/>
                    <a:pt x="807" y="5"/>
                    <a:pt x="806" y="0"/>
                  </a:cubicBezTo>
                </a:path>
              </a:pathLst>
            </a:custGeom>
            <a:solidFill>
              <a:srgbClr val="8763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67" name="Freeform 868"/>
            <p:cNvSpPr/>
            <p:nvPr/>
          </p:nvSpPr>
          <p:spPr bwMode="auto">
            <a:xfrm>
              <a:off x="2108200" y="5411788"/>
              <a:ext cx="3027363" cy="98425"/>
            </a:xfrm>
            <a:custGeom>
              <a:gdLst>
                <a:gd fmla="*/ 3027363 w 805" name="T0"/>
                <a:gd fmla="*/ 0 h 26" name="T1"/>
                <a:gd fmla="*/ 2504626 w 805" name="T2"/>
                <a:gd fmla="*/ 0 h 26" name="T3"/>
                <a:gd fmla="*/ 1256074 w 805" name="T4"/>
                <a:gd fmla="*/ 0 h 26" name="T5"/>
                <a:gd fmla="*/ 127864 w 805" name="T6"/>
                <a:gd fmla="*/ 0 h 26" name="T7"/>
                <a:gd fmla="*/ 0 w 805" name="T8"/>
                <a:gd fmla="*/ 0 h 26" name="T9"/>
                <a:gd fmla="*/ 15043 w 805" name="T10"/>
                <a:gd fmla="*/ 98425 h 26" name="T11"/>
                <a:gd fmla="*/ 409916 w 805" name="T12"/>
                <a:gd fmla="*/ 98425 h 26" name="T13"/>
                <a:gd fmla="*/ 1654708 w 805" name="T14"/>
                <a:gd fmla="*/ 98425 h 26" name="T15"/>
                <a:gd fmla="*/ 2782918 w 805" name="T16"/>
                <a:gd fmla="*/ 98425 h 26" name="T17"/>
                <a:gd fmla="*/ 3016081 w 805" name="T18"/>
                <a:gd fmla="*/ 98425 h 26" name="T19"/>
                <a:gd fmla="*/ 3027363 w 805" name="T20"/>
                <a:gd fmla="*/ 0 h 2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26" w="805">
                  <a:moveTo>
                    <a:pt x="805" y="0"/>
                  </a:moveTo>
                  <a:cubicBezTo>
                    <a:pt x="758" y="0"/>
                    <a:pt x="712" y="0"/>
                    <a:pt x="666" y="0"/>
                  </a:cubicBezTo>
                  <a:cubicBezTo>
                    <a:pt x="555" y="0"/>
                    <a:pt x="445" y="0"/>
                    <a:pt x="334" y="0"/>
                  </a:cubicBezTo>
                  <a:cubicBezTo>
                    <a:pt x="234" y="0"/>
                    <a:pt x="134" y="0"/>
                    <a:pt x="34" y="0"/>
                  </a:cubicBezTo>
                  <a:cubicBezTo>
                    <a:pt x="23" y="0"/>
                    <a:pt x="12" y="0"/>
                    <a:pt x="0" y="0"/>
                  </a:cubicBezTo>
                  <a:cubicBezTo>
                    <a:pt x="1" y="9"/>
                    <a:pt x="2" y="17"/>
                    <a:pt x="4" y="26"/>
                  </a:cubicBezTo>
                  <a:cubicBezTo>
                    <a:pt x="39" y="26"/>
                    <a:pt x="74" y="26"/>
                    <a:pt x="109" y="26"/>
                  </a:cubicBezTo>
                  <a:cubicBezTo>
                    <a:pt x="219" y="26"/>
                    <a:pt x="329" y="26"/>
                    <a:pt x="440" y="26"/>
                  </a:cubicBezTo>
                  <a:cubicBezTo>
                    <a:pt x="540" y="26"/>
                    <a:pt x="640" y="26"/>
                    <a:pt x="740" y="26"/>
                  </a:cubicBezTo>
                  <a:cubicBezTo>
                    <a:pt x="761" y="26"/>
                    <a:pt x="781" y="26"/>
                    <a:pt x="802" y="26"/>
                  </a:cubicBezTo>
                  <a:cubicBezTo>
                    <a:pt x="803" y="17"/>
                    <a:pt x="804" y="9"/>
                    <a:pt x="805" y="0"/>
                  </a:cubicBezTo>
                </a:path>
              </a:pathLst>
            </a:custGeom>
            <a:solidFill>
              <a:srgbClr val="8763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68" name="Freeform 869"/>
            <p:cNvSpPr/>
            <p:nvPr/>
          </p:nvSpPr>
          <p:spPr bwMode="auto">
            <a:xfrm>
              <a:off x="2165350" y="5689600"/>
              <a:ext cx="2917825" cy="98425"/>
            </a:xfrm>
            <a:custGeom>
              <a:gdLst>
                <a:gd fmla="*/ 2917825 w 776" name="T0"/>
                <a:gd fmla="*/ 0 h 26" name="T1"/>
                <a:gd fmla="*/ 2365093 w 776" name="T2"/>
                <a:gd fmla="*/ 0 h 26" name="T3"/>
                <a:gd fmla="*/ 1158106 w 776" name="T4"/>
                <a:gd fmla="*/ 0 h 26" name="T5"/>
                <a:gd fmla="*/ 63921 w 776" name="T6"/>
                <a:gd fmla="*/ 0 h 26" name="T7"/>
                <a:gd fmla="*/ 0 w 776" name="T8"/>
                <a:gd fmla="*/ 0 h 26" name="T9"/>
                <a:gd fmla="*/ 30081 w 776" name="T10"/>
                <a:gd fmla="*/ 98425 h 26" name="T11"/>
                <a:gd fmla="*/ 334647 w 776" name="T12"/>
                <a:gd fmla="*/ 98425 h 26" name="T13"/>
                <a:gd fmla="*/ 1541634 w 776" name="T14"/>
                <a:gd fmla="*/ 98425 h 26" name="T15"/>
                <a:gd fmla="*/ 2639579 w 776" name="T16"/>
                <a:gd fmla="*/ 98425 h 26" name="T17"/>
                <a:gd fmla="*/ 2883984 w 776" name="T18"/>
                <a:gd fmla="*/ 98425 h 26" name="T19"/>
                <a:gd fmla="*/ 2917825 w 776" name="T20"/>
                <a:gd fmla="*/ 0 h 2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26" w="776">
                  <a:moveTo>
                    <a:pt x="776" y="0"/>
                  </a:moveTo>
                  <a:cubicBezTo>
                    <a:pt x="727" y="0"/>
                    <a:pt x="678" y="0"/>
                    <a:pt x="629" y="0"/>
                  </a:cubicBezTo>
                  <a:cubicBezTo>
                    <a:pt x="522" y="0"/>
                    <a:pt x="415" y="0"/>
                    <a:pt x="308" y="0"/>
                  </a:cubicBezTo>
                  <a:cubicBezTo>
                    <a:pt x="211" y="0"/>
                    <a:pt x="114" y="0"/>
                    <a:pt x="17" y="0"/>
                  </a:cubicBezTo>
                  <a:cubicBezTo>
                    <a:pt x="11" y="0"/>
                    <a:pt x="5" y="0"/>
                    <a:pt x="0" y="0"/>
                  </a:cubicBezTo>
                  <a:cubicBezTo>
                    <a:pt x="2" y="9"/>
                    <a:pt x="5" y="18"/>
                    <a:pt x="8" y="26"/>
                  </a:cubicBezTo>
                  <a:cubicBezTo>
                    <a:pt x="35" y="26"/>
                    <a:pt x="62" y="26"/>
                    <a:pt x="89" y="26"/>
                  </a:cubicBezTo>
                  <a:cubicBezTo>
                    <a:pt x="196" y="26"/>
                    <a:pt x="303" y="26"/>
                    <a:pt x="410" y="26"/>
                  </a:cubicBezTo>
                  <a:cubicBezTo>
                    <a:pt x="507" y="26"/>
                    <a:pt x="604" y="26"/>
                    <a:pt x="702" y="26"/>
                  </a:cubicBezTo>
                  <a:cubicBezTo>
                    <a:pt x="723" y="26"/>
                    <a:pt x="745" y="26"/>
                    <a:pt x="767" y="26"/>
                  </a:cubicBezTo>
                  <a:cubicBezTo>
                    <a:pt x="770" y="18"/>
                    <a:pt x="773" y="9"/>
                    <a:pt x="776" y="0"/>
                  </a:cubicBezTo>
                </a:path>
              </a:pathLst>
            </a:custGeom>
            <a:solidFill>
              <a:srgbClr val="8763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69" name="Freeform 870"/>
            <p:cNvSpPr/>
            <p:nvPr/>
          </p:nvSpPr>
          <p:spPr bwMode="auto">
            <a:xfrm>
              <a:off x="2266950" y="5957888"/>
              <a:ext cx="2709863" cy="127000"/>
            </a:xfrm>
            <a:custGeom>
              <a:gdLst>
                <a:gd fmla="*/ 2709863 w 721" name="T0"/>
                <a:gd fmla="*/ 0 h 34" name="T1"/>
                <a:gd fmla="*/ 2262604 w 721" name="T2"/>
                <a:gd fmla="*/ 0 h 34" name="T3"/>
                <a:gd fmla="*/ 1056132 w 721" name="T4"/>
                <a:gd fmla="*/ 0 h 34" name="T5"/>
                <a:gd fmla="*/ 0 w 721" name="T6"/>
                <a:gd fmla="*/ 0 h 34" name="T7"/>
                <a:gd fmla="*/ 75170 w 721" name="T8"/>
                <a:gd fmla="*/ 127000 h 34" name="T9"/>
                <a:gd fmla="*/ 233026 w 721" name="T10"/>
                <a:gd fmla="*/ 127000 h 34" name="T11"/>
                <a:gd fmla="*/ 1439497 w 721" name="T12"/>
                <a:gd fmla="*/ 127000 h 34" name="T13"/>
                <a:gd fmla="*/ 2536973 w 721" name="T14"/>
                <a:gd fmla="*/ 127000 h 34" name="T15"/>
                <a:gd fmla="*/ 2634693 w 721" name="T16"/>
                <a:gd fmla="*/ 127000 h 34" name="T17"/>
                <a:gd fmla="*/ 2709863 w 721" name="T18"/>
                <a:gd fmla="*/ 0 h 34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34" w="721">
                  <a:moveTo>
                    <a:pt x="721" y="0"/>
                  </a:moveTo>
                  <a:cubicBezTo>
                    <a:pt x="681" y="0"/>
                    <a:pt x="642" y="0"/>
                    <a:pt x="602" y="0"/>
                  </a:cubicBezTo>
                  <a:cubicBezTo>
                    <a:pt x="495" y="0"/>
                    <a:pt x="388" y="0"/>
                    <a:pt x="281" y="0"/>
                  </a:cubicBezTo>
                  <a:cubicBezTo>
                    <a:pt x="187" y="0"/>
                    <a:pt x="94" y="0"/>
                    <a:pt x="0" y="0"/>
                  </a:cubicBezTo>
                  <a:cubicBezTo>
                    <a:pt x="6" y="12"/>
                    <a:pt x="13" y="23"/>
                    <a:pt x="20" y="34"/>
                  </a:cubicBezTo>
                  <a:cubicBezTo>
                    <a:pt x="34" y="34"/>
                    <a:pt x="48" y="34"/>
                    <a:pt x="62" y="34"/>
                  </a:cubicBezTo>
                  <a:cubicBezTo>
                    <a:pt x="169" y="34"/>
                    <a:pt x="276" y="34"/>
                    <a:pt x="383" y="34"/>
                  </a:cubicBezTo>
                  <a:cubicBezTo>
                    <a:pt x="480" y="34"/>
                    <a:pt x="577" y="34"/>
                    <a:pt x="675" y="34"/>
                  </a:cubicBezTo>
                  <a:cubicBezTo>
                    <a:pt x="683" y="34"/>
                    <a:pt x="692" y="34"/>
                    <a:pt x="701" y="34"/>
                  </a:cubicBezTo>
                  <a:cubicBezTo>
                    <a:pt x="708" y="23"/>
                    <a:pt x="715" y="12"/>
                    <a:pt x="721" y="0"/>
                  </a:cubicBezTo>
                </a:path>
              </a:pathLst>
            </a:custGeom>
            <a:solidFill>
              <a:srgbClr val="8763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70" name="Freeform 871"/>
            <p:cNvSpPr/>
            <p:nvPr/>
          </p:nvSpPr>
          <p:spPr bwMode="auto">
            <a:xfrm>
              <a:off x="2454275" y="6235700"/>
              <a:ext cx="2338388" cy="131763"/>
            </a:xfrm>
            <a:custGeom>
              <a:gdLst>
                <a:gd fmla="*/ 2338388 w 622" name="T0"/>
                <a:gd fmla="*/ 0 h 35" name="T1"/>
                <a:gd fmla="*/ 2075225 w 622" name="T2"/>
                <a:gd fmla="*/ 0 h 35" name="T3"/>
                <a:gd fmla="*/ 868437 w 622" name="T4"/>
                <a:gd fmla="*/ 0 h 35" name="T5"/>
                <a:gd fmla="*/ 0 w 622" name="T6"/>
                <a:gd fmla="*/ 0 h 35" name="T7"/>
                <a:gd fmla="*/ 116543 w 622" name="T8"/>
                <a:gd fmla="*/ 131763 h 35" name="T9"/>
                <a:gd fmla="*/ 1251902 w 622" name="T10"/>
                <a:gd fmla="*/ 131763 h 35" name="T11"/>
                <a:gd fmla="*/ 2218085 w 622" name="T12"/>
                <a:gd fmla="*/ 131763 h 35" name="T13"/>
                <a:gd fmla="*/ 2338388 w 622" name="T14"/>
                <a:gd fmla="*/ 0 h 35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35" w="622">
                  <a:moveTo>
                    <a:pt x="622" y="0"/>
                  </a:moveTo>
                  <a:cubicBezTo>
                    <a:pt x="599" y="0"/>
                    <a:pt x="575" y="0"/>
                    <a:pt x="552" y="0"/>
                  </a:cubicBezTo>
                  <a:cubicBezTo>
                    <a:pt x="445" y="0"/>
                    <a:pt x="338" y="0"/>
                    <a:pt x="231" y="0"/>
                  </a:cubicBezTo>
                  <a:cubicBezTo>
                    <a:pt x="154" y="0"/>
                    <a:pt x="77" y="0"/>
                    <a:pt x="0" y="0"/>
                  </a:cubicBezTo>
                  <a:cubicBezTo>
                    <a:pt x="9" y="12"/>
                    <a:pt x="20" y="24"/>
                    <a:pt x="31" y="35"/>
                  </a:cubicBezTo>
                  <a:cubicBezTo>
                    <a:pt x="132" y="35"/>
                    <a:pt x="233" y="35"/>
                    <a:pt x="333" y="35"/>
                  </a:cubicBezTo>
                  <a:cubicBezTo>
                    <a:pt x="419" y="35"/>
                    <a:pt x="504" y="35"/>
                    <a:pt x="590" y="35"/>
                  </a:cubicBezTo>
                  <a:cubicBezTo>
                    <a:pt x="601" y="24"/>
                    <a:pt x="612" y="12"/>
                    <a:pt x="622" y="0"/>
                  </a:cubicBezTo>
                </a:path>
              </a:pathLst>
            </a:custGeom>
            <a:solidFill>
              <a:srgbClr val="8763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71" name="Freeform 872"/>
            <p:cNvSpPr/>
            <p:nvPr/>
          </p:nvSpPr>
          <p:spPr bwMode="auto">
            <a:xfrm>
              <a:off x="2759075" y="6518275"/>
              <a:ext cx="1725613" cy="128588"/>
            </a:xfrm>
            <a:custGeom>
              <a:gdLst>
                <a:gd fmla="*/ 1725613 w 459" name="T0"/>
                <a:gd fmla="*/ 0 h 34" name="T1"/>
                <a:gd fmla="*/ 563926 w 459" name="T2"/>
                <a:gd fmla="*/ 0 h 34" name="T3"/>
                <a:gd fmla="*/ 0 w 459" name="T4"/>
                <a:gd fmla="*/ 0 h 34" name="T5"/>
                <a:gd fmla="*/ 225570 w 459" name="T6"/>
                <a:gd fmla="*/ 128588 h 34" name="T7"/>
                <a:gd fmla="*/ 947395 w 459" name="T8"/>
                <a:gd fmla="*/ 128588 h 34" name="T9"/>
                <a:gd fmla="*/ 1503802 w 459" name="T10"/>
                <a:gd fmla="*/ 128588 h 34" name="T11"/>
                <a:gd fmla="*/ 1725613 w 459" name="T12"/>
                <a:gd fmla="*/ 0 h 3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34" w="459">
                  <a:moveTo>
                    <a:pt x="459" y="0"/>
                  </a:moveTo>
                  <a:cubicBezTo>
                    <a:pt x="356" y="0"/>
                    <a:pt x="253" y="0"/>
                    <a:pt x="150" y="0"/>
                  </a:cubicBezTo>
                  <a:cubicBezTo>
                    <a:pt x="100" y="0"/>
                    <a:pt x="50" y="0"/>
                    <a:pt x="0" y="0"/>
                  </a:cubicBezTo>
                  <a:cubicBezTo>
                    <a:pt x="19" y="13"/>
                    <a:pt x="39" y="24"/>
                    <a:pt x="60" y="34"/>
                  </a:cubicBezTo>
                  <a:cubicBezTo>
                    <a:pt x="124" y="34"/>
                    <a:pt x="188" y="34"/>
                    <a:pt x="252" y="34"/>
                  </a:cubicBezTo>
                  <a:cubicBezTo>
                    <a:pt x="301" y="34"/>
                    <a:pt x="351" y="34"/>
                    <a:pt x="400" y="34"/>
                  </a:cubicBezTo>
                  <a:cubicBezTo>
                    <a:pt x="421" y="24"/>
                    <a:pt x="441" y="13"/>
                    <a:pt x="459" y="0"/>
                  </a:cubicBezTo>
                </a:path>
              </a:pathLst>
            </a:custGeom>
            <a:solidFill>
              <a:srgbClr val="8763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72" name="Freeform 873"/>
            <p:cNvSpPr/>
            <p:nvPr/>
          </p:nvSpPr>
          <p:spPr bwMode="auto">
            <a:xfrm>
              <a:off x="4721225" y="5592763"/>
              <a:ext cx="109538" cy="79375"/>
            </a:xfrm>
            <a:custGeom>
              <a:gdLst>
                <a:gd fmla="*/ 109538 w 29" name="T0"/>
                <a:gd fmla="*/ 34018 h 21" name="T1"/>
                <a:gd fmla="*/ 83098 w 29" name="T2"/>
                <a:gd fmla="*/ 79375 h 21" name="T3"/>
                <a:gd fmla="*/ 18886 w 29" name="T4"/>
                <a:gd fmla="*/ 34018 h 21" name="T5"/>
                <a:gd fmla="*/ 64212 w 29" name="T6"/>
                <a:gd fmla="*/ 0 h 21" name="T7"/>
                <a:gd fmla="*/ 109538 w 29" name="T8"/>
                <a:gd fmla="*/ 34018 h 2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21" w="28">
                  <a:moveTo>
                    <a:pt x="29" y="9"/>
                  </a:moveTo>
                  <a:cubicBezTo>
                    <a:pt x="28" y="13"/>
                    <a:pt x="22" y="21"/>
                    <a:pt x="22" y="21"/>
                  </a:cubicBezTo>
                  <a:cubicBezTo>
                    <a:pt x="22" y="21"/>
                    <a:pt x="0" y="15"/>
                    <a:pt x="5" y="9"/>
                  </a:cubicBezTo>
                  <a:cubicBezTo>
                    <a:pt x="10" y="3"/>
                    <a:pt x="17" y="0"/>
                    <a:pt x="17" y="0"/>
                  </a:cubicBezTo>
                  <a:cubicBezTo>
                    <a:pt x="17" y="0"/>
                    <a:pt x="29" y="5"/>
                    <a:pt x="29" y="9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73" name="Freeform 874"/>
            <p:cNvSpPr/>
            <p:nvPr/>
          </p:nvSpPr>
          <p:spPr bwMode="auto">
            <a:xfrm>
              <a:off x="4597400" y="5348288"/>
              <a:ext cx="79375" cy="55563"/>
            </a:xfrm>
            <a:custGeom>
              <a:gdLst>
                <a:gd fmla="*/ 79375 w 21" name="T0"/>
                <a:gd fmla="*/ 25929 h 15" name="T1"/>
                <a:gd fmla="*/ 60476 w 21" name="T2"/>
                <a:gd fmla="*/ 55563 h 15" name="T3"/>
                <a:gd fmla="*/ 15119 w 21" name="T4"/>
                <a:gd fmla="*/ 25929 h 15" name="T5"/>
                <a:gd fmla="*/ 45357 w 21" name="T6"/>
                <a:gd fmla="*/ 0 h 15" name="T7"/>
                <a:gd fmla="*/ 79375 w 21" name="T8"/>
                <a:gd fmla="*/ 25929 h 1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5" w="21">
                  <a:moveTo>
                    <a:pt x="21" y="7"/>
                  </a:moveTo>
                  <a:cubicBezTo>
                    <a:pt x="21" y="10"/>
                    <a:pt x="16" y="15"/>
                    <a:pt x="16" y="15"/>
                  </a:cubicBezTo>
                  <a:cubicBezTo>
                    <a:pt x="16" y="15"/>
                    <a:pt x="0" y="11"/>
                    <a:pt x="4" y="7"/>
                  </a:cubicBezTo>
                  <a:cubicBezTo>
                    <a:pt x="8" y="2"/>
                    <a:pt x="12" y="0"/>
                    <a:pt x="12" y="0"/>
                  </a:cubicBezTo>
                  <a:cubicBezTo>
                    <a:pt x="12" y="0"/>
                    <a:pt x="21" y="4"/>
                    <a:pt x="21" y="7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74" name="Freeform 875"/>
            <p:cNvSpPr/>
            <p:nvPr/>
          </p:nvSpPr>
          <p:spPr bwMode="auto">
            <a:xfrm>
              <a:off x="4248150" y="5656263"/>
              <a:ext cx="79375" cy="60325"/>
            </a:xfrm>
            <a:custGeom>
              <a:gdLst>
                <a:gd fmla="*/ 79375 w 21" name="T0"/>
                <a:gd fmla="*/ 26392 h 16" name="T1"/>
                <a:gd fmla="*/ 60476 w 21" name="T2"/>
                <a:gd fmla="*/ 60325 h 16" name="T3"/>
                <a:gd fmla="*/ 15119 w 21" name="T4"/>
                <a:gd fmla="*/ 26392 h 16" name="T5"/>
                <a:gd fmla="*/ 45357 w 21" name="T6"/>
                <a:gd fmla="*/ 0 h 16" name="T7"/>
                <a:gd fmla="*/ 79375 w 21" name="T8"/>
                <a:gd fmla="*/ 26392 h 1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6" w="21">
                  <a:moveTo>
                    <a:pt x="21" y="7"/>
                  </a:moveTo>
                  <a:cubicBezTo>
                    <a:pt x="21" y="10"/>
                    <a:pt x="16" y="16"/>
                    <a:pt x="16" y="16"/>
                  </a:cubicBezTo>
                  <a:cubicBezTo>
                    <a:pt x="16" y="16"/>
                    <a:pt x="0" y="12"/>
                    <a:pt x="4" y="7"/>
                  </a:cubicBezTo>
                  <a:cubicBezTo>
                    <a:pt x="8" y="2"/>
                    <a:pt x="12" y="0"/>
                    <a:pt x="12" y="0"/>
                  </a:cubicBezTo>
                  <a:cubicBezTo>
                    <a:pt x="12" y="0"/>
                    <a:pt x="21" y="4"/>
                    <a:pt x="21" y="7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75" name="Freeform 876"/>
            <p:cNvSpPr/>
            <p:nvPr/>
          </p:nvSpPr>
          <p:spPr bwMode="auto">
            <a:xfrm>
              <a:off x="2717800" y="6092825"/>
              <a:ext cx="79375" cy="60325"/>
            </a:xfrm>
            <a:custGeom>
              <a:gdLst>
                <a:gd fmla="*/ 79375 w 21" name="T0"/>
                <a:gd fmla="*/ 26392 h 16" name="T1"/>
                <a:gd fmla="*/ 60476 w 21" name="T2"/>
                <a:gd fmla="*/ 60325 h 16" name="T3"/>
                <a:gd fmla="*/ 15119 w 21" name="T4"/>
                <a:gd fmla="*/ 26392 h 16" name="T5"/>
                <a:gd fmla="*/ 45357 w 21" name="T6"/>
                <a:gd fmla="*/ 0 h 16" name="T7"/>
                <a:gd fmla="*/ 79375 w 21" name="T8"/>
                <a:gd fmla="*/ 26392 h 1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6" w="21">
                  <a:moveTo>
                    <a:pt x="21" y="7"/>
                  </a:moveTo>
                  <a:cubicBezTo>
                    <a:pt x="20" y="10"/>
                    <a:pt x="16" y="16"/>
                    <a:pt x="16" y="16"/>
                  </a:cubicBezTo>
                  <a:cubicBezTo>
                    <a:pt x="16" y="16"/>
                    <a:pt x="0" y="12"/>
                    <a:pt x="4" y="7"/>
                  </a:cubicBezTo>
                  <a:cubicBezTo>
                    <a:pt x="8" y="3"/>
                    <a:pt x="12" y="0"/>
                    <a:pt x="12" y="0"/>
                  </a:cubicBezTo>
                  <a:cubicBezTo>
                    <a:pt x="12" y="0"/>
                    <a:pt x="21" y="4"/>
                    <a:pt x="21" y="7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76" name="Freeform 877"/>
            <p:cNvSpPr/>
            <p:nvPr/>
          </p:nvSpPr>
          <p:spPr bwMode="auto">
            <a:xfrm>
              <a:off x="3297238" y="5641975"/>
              <a:ext cx="77788" cy="60325"/>
            </a:xfrm>
            <a:custGeom>
              <a:gdLst>
                <a:gd fmla="*/ 74084 w 21" name="T0"/>
                <a:gd fmla="*/ 26392 h 16" name="T1"/>
                <a:gd fmla="*/ 55563 w 21" name="T2"/>
                <a:gd fmla="*/ 60325 h 16" name="T3"/>
                <a:gd fmla="*/ 11113 w 21" name="T4"/>
                <a:gd fmla="*/ 26392 h 16" name="T5"/>
                <a:gd fmla="*/ 44450 w 21" name="T6"/>
                <a:gd fmla="*/ 0 h 16" name="T7"/>
                <a:gd fmla="*/ 74084 w 21" name="T8"/>
                <a:gd fmla="*/ 26392 h 1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6" w="21">
                  <a:moveTo>
                    <a:pt x="20" y="7"/>
                  </a:moveTo>
                  <a:cubicBezTo>
                    <a:pt x="20" y="10"/>
                    <a:pt x="15" y="16"/>
                    <a:pt x="15" y="16"/>
                  </a:cubicBezTo>
                  <a:cubicBezTo>
                    <a:pt x="15" y="16"/>
                    <a:pt x="0" y="12"/>
                    <a:pt x="3" y="7"/>
                  </a:cubicBezTo>
                  <a:cubicBezTo>
                    <a:pt x="7" y="2"/>
                    <a:pt x="12" y="0"/>
                    <a:pt x="12" y="0"/>
                  </a:cubicBezTo>
                  <a:cubicBezTo>
                    <a:pt x="12" y="0"/>
                    <a:pt x="21" y="4"/>
                    <a:pt x="20" y="7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77" name="Freeform 878"/>
            <p:cNvSpPr/>
            <p:nvPr/>
          </p:nvSpPr>
          <p:spPr bwMode="auto">
            <a:xfrm>
              <a:off x="2608263" y="5068888"/>
              <a:ext cx="79375" cy="57150"/>
            </a:xfrm>
            <a:custGeom>
              <a:gdLst>
                <a:gd fmla="*/ 79375 w 21" name="T0"/>
                <a:gd fmla="*/ 22860 h 15" name="T1"/>
                <a:gd fmla="*/ 60476 w 21" name="T2"/>
                <a:gd fmla="*/ 57150 h 15" name="T3"/>
                <a:gd fmla="*/ 15119 w 21" name="T4"/>
                <a:gd fmla="*/ 22860 h 15" name="T5"/>
                <a:gd fmla="*/ 49137 w 21" name="T6"/>
                <a:gd fmla="*/ 0 h 15" name="T7"/>
                <a:gd fmla="*/ 79375 w 21" name="T8"/>
                <a:gd fmla="*/ 22860 h 1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5" w="21">
                  <a:moveTo>
                    <a:pt x="21" y="6"/>
                  </a:moveTo>
                  <a:cubicBezTo>
                    <a:pt x="21" y="10"/>
                    <a:pt x="16" y="15"/>
                    <a:pt x="16" y="15"/>
                  </a:cubicBezTo>
                  <a:cubicBezTo>
                    <a:pt x="16" y="15"/>
                    <a:pt x="0" y="11"/>
                    <a:pt x="4" y="6"/>
                  </a:cubicBezTo>
                  <a:cubicBezTo>
                    <a:pt x="8" y="2"/>
                    <a:pt x="13" y="0"/>
                    <a:pt x="13" y="0"/>
                  </a:cubicBezTo>
                  <a:cubicBezTo>
                    <a:pt x="13" y="0"/>
                    <a:pt x="21" y="3"/>
                    <a:pt x="21" y="6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78" name="Freeform 879"/>
            <p:cNvSpPr/>
            <p:nvPr/>
          </p:nvSpPr>
          <p:spPr bwMode="auto">
            <a:xfrm>
              <a:off x="2228850" y="5253038"/>
              <a:ext cx="79375" cy="60325"/>
            </a:xfrm>
            <a:custGeom>
              <a:gdLst>
                <a:gd fmla="*/ 75595 w 21" name="T0"/>
                <a:gd fmla="*/ 26392 h 16" name="T1"/>
                <a:gd fmla="*/ 56696 w 21" name="T2"/>
                <a:gd fmla="*/ 60325 h 16" name="T3"/>
                <a:gd fmla="*/ 11339 w 21" name="T4"/>
                <a:gd fmla="*/ 26392 h 16" name="T5"/>
                <a:gd fmla="*/ 45357 w 21" name="T6"/>
                <a:gd fmla="*/ 0 h 16" name="T7"/>
                <a:gd fmla="*/ 75595 w 21" name="T8"/>
                <a:gd fmla="*/ 26392 h 1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6" w="21">
                  <a:moveTo>
                    <a:pt x="20" y="7"/>
                  </a:moveTo>
                  <a:cubicBezTo>
                    <a:pt x="20" y="10"/>
                    <a:pt x="15" y="16"/>
                    <a:pt x="15" y="16"/>
                  </a:cubicBezTo>
                  <a:cubicBezTo>
                    <a:pt x="15" y="16"/>
                    <a:pt x="0" y="12"/>
                    <a:pt x="3" y="7"/>
                  </a:cubicBezTo>
                  <a:cubicBezTo>
                    <a:pt x="7" y="2"/>
                    <a:pt x="12" y="0"/>
                    <a:pt x="12" y="0"/>
                  </a:cubicBezTo>
                  <a:cubicBezTo>
                    <a:pt x="12" y="0"/>
                    <a:pt x="21" y="4"/>
                    <a:pt x="20" y="7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79" name="Freeform 880"/>
            <p:cNvSpPr/>
            <p:nvPr/>
          </p:nvSpPr>
          <p:spPr bwMode="auto">
            <a:xfrm>
              <a:off x="2319338" y="5875338"/>
              <a:ext cx="79375" cy="60325"/>
            </a:xfrm>
            <a:custGeom>
              <a:gdLst>
                <a:gd fmla="*/ 75595 w 21" name="T0"/>
                <a:gd fmla="*/ 26392 h 16" name="T1"/>
                <a:gd fmla="*/ 56696 w 21" name="T2"/>
                <a:gd fmla="*/ 60325 h 16" name="T3"/>
                <a:gd fmla="*/ 11339 w 21" name="T4"/>
                <a:gd fmla="*/ 26392 h 16" name="T5"/>
                <a:gd fmla="*/ 45357 w 21" name="T6"/>
                <a:gd fmla="*/ 0 h 16" name="T7"/>
                <a:gd fmla="*/ 75595 w 21" name="T8"/>
                <a:gd fmla="*/ 26392 h 1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6" w="21">
                  <a:moveTo>
                    <a:pt x="20" y="7"/>
                  </a:moveTo>
                  <a:cubicBezTo>
                    <a:pt x="20" y="10"/>
                    <a:pt x="15" y="16"/>
                    <a:pt x="15" y="16"/>
                  </a:cubicBezTo>
                  <a:cubicBezTo>
                    <a:pt x="15" y="16"/>
                    <a:pt x="0" y="12"/>
                    <a:pt x="3" y="7"/>
                  </a:cubicBezTo>
                  <a:cubicBezTo>
                    <a:pt x="7" y="2"/>
                    <a:pt x="12" y="0"/>
                    <a:pt x="12" y="0"/>
                  </a:cubicBezTo>
                  <a:cubicBezTo>
                    <a:pt x="12" y="0"/>
                    <a:pt x="21" y="4"/>
                    <a:pt x="20" y="7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80" name="Freeform 881"/>
            <p:cNvSpPr/>
            <p:nvPr/>
          </p:nvSpPr>
          <p:spPr bwMode="auto">
            <a:xfrm>
              <a:off x="4368800" y="5084763"/>
              <a:ext cx="77788" cy="55563"/>
            </a:xfrm>
            <a:custGeom>
              <a:gdLst>
                <a:gd fmla="*/ 74084 w 21" name="T0"/>
                <a:gd fmla="*/ 25929 h 15" name="T1"/>
                <a:gd fmla="*/ 59267 w 21" name="T2"/>
                <a:gd fmla="*/ 55563 h 15" name="T3"/>
                <a:gd fmla="*/ 14817 w 21" name="T4"/>
                <a:gd fmla="*/ 25929 h 15" name="T5"/>
                <a:gd fmla="*/ 44450 w 21" name="T6"/>
                <a:gd fmla="*/ 0 h 15" name="T7"/>
                <a:gd fmla="*/ 74084 w 21" name="T8"/>
                <a:gd fmla="*/ 25929 h 1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5" w="21">
                  <a:moveTo>
                    <a:pt x="20" y="7"/>
                  </a:moveTo>
                  <a:cubicBezTo>
                    <a:pt x="20" y="10"/>
                    <a:pt x="16" y="15"/>
                    <a:pt x="16" y="15"/>
                  </a:cubicBezTo>
                  <a:cubicBezTo>
                    <a:pt x="16" y="15"/>
                    <a:pt x="0" y="11"/>
                    <a:pt x="4" y="7"/>
                  </a:cubicBezTo>
                  <a:cubicBezTo>
                    <a:pt x="7" y="2"/>
                    <a:pt x="12" y="0"/>
                    <a:pt x="12" y="0"/>
                  </a:cubicBezTo>
                  <a:cubicBezTo>
                    <a:pt x="12" y="0"/>
                    <a:pt x="21" y="4"/>
                    <a:pt x="20" y="7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81" name="Freeform 882"/>
            <p:cNvSpPr/>
            <p:nvPr/>
          </p:nvSpPr>
          <p:spPr bwMode="auto">
            <a:xfrm>
              <a:off x="3517900" y="5230813"/>
              <a:ext cx="79375" cy="57150"/>
            </a:xfrm>
            <a:custGeom>
              <a:gdLst>
                <a:gd fmla="*/ 75595 w 21" name="T0"/>
                <a:gd fmla="*/ 26670 h 15" name="T1"/>
                <a:gd fmla="*/ 56696 w 21" name="T2"/>
                <a:gd fmla="*/ 57150 h 15" name="T3"/>
                <a:gd fmla="*/ 11339 w 21" name="T4"/>
                <a:gd fmla="*/ 26670 h 15" name="T5"/>
                <a:gd fmla="*/ 45357 w 21" name="T6"/>
                <a:gd fmla="*/ 0 h 15" name="T7"/>
                <a:gd fmla="*/ 75595 w 21" name="T8"/>
                <a:gd fmla="*/ 26670 h 1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5" w="21">
                  <a:moveTo>
                    <a:pt x="20" y="7"/>
                  </a:moveTo>
                  <a:cubicBezTo>
                    <a:pt x="20" y="10"/>
                    <a:pt x="15" y="15"/>
                    <a:pt x="15" y="15"/>
                  </a:cubicBezTo>
                  <a:cubicBezTo>
                    <a:pt x="15" y="15"/>
                    <a:pt x="0" y="11"/>
                    <a:pt x="3" y="7"/>
                  </a:cubicBezTo>
                  <a:cubicBezTo>
                    <a:pt x="7" y="2"/>
                    <a:pt x="12" y="0"/>
                    <a:pt x="12" y="0"/>
                  </a:cubicBezTo>
                  <a:cubicBezTo>
                    <a:pt x="12" y="0"/>
                    <a:pt x="21" y="4"/>
                    <a:pt x="20" y="7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82" name="Freeform 883"/>
            <p:cNvSpPr/>
            <p:nvPr/>
          </p:nvSpPr>
          <p:spPr bwMode="auto">
            <a:xfrm>
              <a:off x="4375150" y="6183313"/>
              <a:ext cx="76200" cy="57150"/>
            </a:xfrm>
            <a:custGeom>
              <a:gdLst>
                <a:gd fmla="*/ 76200 w 20" name="T0"/>
                <a:gd fmla="*/ 26670 h 15" name="T1"/>
                <a:gd fmla="*/ 57150 w 20" name="T2"/>
                <a:gd fmla="*/ 57150 h 15" name="T3"/>
                <a:gd fmla="*/ 11430 w 20" name="T4"/>
                <a:gd fmla="*/ 26670 h 15" name="T5"/>
                <a:gd fmla="*/ 45720 w 20" name="T6"/>
                <a:gd fmla="*/ 0 h 15" name="T7"/>
                <a:gd fmla="*/ 76200 w 20" name="T8"/>
                <a:gd fmla="*/ 26670 h 1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5" w="20">
                  <a:moveTo>
                    <a:pt x="20" y="7"/>
                  </a:moveTo>
                  <a:cubicBezTo>
                    <a:pt x="20" y="10"/>
                    <a:pt x="15" y="15"/>
                    <a:pt x="15" y="15"/>
                  </a:cubicBezTo>
                  <a:cubicBezTo>
                    <a:pt x="15" y="15"/>
                    <a:pt x="0" y="11"/>
                    <a:pt x="3" y="7"/>
                  </a:cubicBezTo>
                  <a:cubicBezTo>
                    <a:pt x="7" y="2"/>
                    <a:pt x="12" y="0"/>
                    <a:pt x="12" y="0"/>
                  </a:cubicBezTo>
                  <a:cubicBezTo>
                    <a:pt x="12" y="0"/>
                    <a:pt x="20" y="4"/>
                    <a:pt x="20" y="7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83" name="Freeform 884"/>
            <p:cNvSpPr/>
            <p:nvPr/>
          </p:nvSpPr>
          <p:spPr bwMode="auto">
            <a:xfrm>
              <a:off x="3036888" y="6183313"/>
              <a:ext cx="79375" cy="57150"/>
            </a:xfrm>
            <a:custGeom>
              <a:gdLst>
                <a:gd fmla="*/ 79375 w 21" name="T0"/>
                <a:gd fmla="*/ 26670 h 15" name="T1"/>
                <a:gd fmla="*/ 60476 w 21" name="T2"/>
                <a:gd fmla="*/ 57150 h 15" name="T3"/>
                <a:gd fmla="*/ 15119 w 21" name="T4"/>
                <a:gd fmla="*/ 26670 h 15" name="T5"/>
                <a:gd fmla="*/ 45357 w 21" name="T6"/>
                <a:gd fmla="*/ 0 h 15" name="T7"/>
                <a:gd fmla="*/ 79375 w 21" name="T8"/>
                <a:gd fmla="*/ 26670 h 1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5" w="21">
                  <a:moveTo>
                    <a:pt x="21" y="7"/>
                  </a:moveTo>
                  <a:cubicBezTo>
                    <a:pt x="21" y="10"/>
                    <a:pt x="16" y="15"/>
                    <a:pt x="16" y="15"/>
                  </a:cubicBezTo>
                  <a:cubicBezTo>
                    <a:pt x="16" y="15"/>
                    <a:pt x="0" y="11"/>
                    <a:pt x="4" y="7"/>
                  </a:cubicBezTo>
                  <a:cubicBezTo>
                    <a:pt x="8" y="2"/>
                    <a:pt x="12" y="0"/>
                    <a:pt x="12" y="0"/>
                  </a:cubicBezTo>
                  <a:cubicBezTo>
                    <a:pt x="12" y="0"/>
                    <a:pt x="21" y="4"/>
                    <a:pt x="21" y="7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84" name="Freeform 885"/>
            <p:cNvSpPr/>
            <p:nvPr/>
          </p:nvSpPr>
          <p:spPr bwMode="auto">
            <a:xfrm>
              <a:off x="3965575" y="6462713"/>
              <a:ext cx="76200" cy="55563"/>
            </a:xfrm>
            <a:custGeom>
              <a:gdLst>
                <a:gd fmla="*/ 76200 w 20" name="T0"/>
                <a:gd fmla="*/ 22225 h 15" name="T1"/>
                <a:gd fmla="*/ 57150 w 20" name="T2"/>
                <a:gd fmla="*/ 55563 h 15" name="T3"/>
                <a:gd fmla="*/ 11430 w 20" name="T4"/>
                <a:gd fmla="*/ 22225 h 15" name="T5"/>
                <a:gd fmla="*/ 45720 w 20" name="T6"/>
                <a:gd fmla="*/ 0 h 15" name="T7"/>
                <a:gd fmla="*/ 76200 w 20" name="T8"/>
                <a:gd fmla="*/ 22225 h 1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5" w="20">
                  <a:moveTo>
                    <a:pt x="20" y="6"/>
                  </a:moveTo>
                  <a:cubicBezTo>
                    <a:pt x="20" y="9"/>
                    <a:pt x="15" y="15"/>
                    <a:pt x="15" y="15"/>
                  </a:cubicBezTo>
                  <a:cubicBezTo>
                    <a:pt x="15" y="15"/>
                    <a:pt x="0" y="11"/>
                    <a:pt x="3" y="6"/>
                  </a:cubicBezTo>
                  <a:cubicBezTo>
                    <a:pt x="7" y="2"/>
                    <a:pt x="12" y="0"/>
                    <a:pt x="12" y="0"/>
                  </a:cubicBezTo>
                  <a:cubicBezTo>
                    <a:pt x="12" y="0"/>
                    <a:pt x="20" y="3"/>
                    <a:pt x="20" y="6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85" name="Freeform 886"/>
            <p:cNvSpPr/>
            <p:nvPr/>
          </p:nvSpPr>
          <p:spPr bwMode="auto">
            <a:xfrm>
              <a:off x="3552825" y="6650038"/>
              <a:ext cx="77788" cy="57150"/>
            </a:xfrm>
            <a:custGeom>
              <a:gdLst>
                <a:gd fmla="*/ 77788 w 21" name="T0"/>
                <a:gd fmla="*/ 26670 h 15" name="T1"/>
                <a:gd fmla="*/ 59267 w 21" name="T2"/>
                <a:gd fmla="*/ 57150 h 15" name="T3"/>
                <a:gd fmla="*/ 14817 w 21" name="T4"/>
                <a:gd fmla="*/ 26670 h 15" name="T5"/>
                <a:gd fmla="*/ 44450 w 21" name="T6"/>
                <a:gd fmla="*/ 0 h 15" name="T7"/>
                <a:gd fmla="*/ 77788 w 21" name="T8"/>
                <a:gd fmla="*/ 26670 h 1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5" w="21">
                  <a:moveTo>
                    <a:pt x="21" y="7"/>
                  </a:moveTo>
                  <a:cubicBezTo>
                    <a:pt x="21" y="10"/>
                    <a:pt x="16" y="15"/>
                    <a:pt x="16" y="15"/>
                  </a:cubicBezTo>
                  <a:cubicBezTo>
                    <a:pt x="16" y="15"/>
                    <a:pt x="0" y="11"/>
                    <a:pt x="4" y="7"/>
                  </a:cubicBezTo>
                  <a:cubicBezTo>
                    <a:pt x="8" y="2"/>
                    <a:pt x="12" y="0"/>
                    <a:pt x="12" y="0"/>
                  </a:cubicBezTo>
                  <a:cubicBezTo>
                    <a:pt x="12" y="0"/>
                    <a:pt x="21" y="4"/>
                    <a:pt x="21" y="7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86" name="Freeform 887"/>
            <p:cNvSpPr/>
            <p:nvPr/>
          </p:nvSpPr>
          <p:spPr bwMode="auto">
            <a:xfrm>
              <a:off x="3251200" y="6473825"/>
              <a:ext cx="79375" cy="60325"/>
            </a:xfrm>
            <a:custGeom>
              <a:gdLst>
                <a:gd fmla="*/ 75595 w 21" name="T0"/>
                <a:gd fmla="*/ 26392 h 16" name="T1"/>
                <a:gd fmla="*/ 56696 w 21" name="T2"/>
                <a:gd fmla="*/ 60325 h 16" name="T3"/>
                <a:gd fmla="*/ 11339 w 21" name="T4"/>
                <a:gd fmla="*/ 26392 h 16" name="T5"/>
                <a:gd fmla="*/ 45357 w 21" name="T6"/>
                <a:gd fmla="*/ 0 h 16" name="T7"/>
                <a:gd fmla="*/ 75595 w 21" name="T8"/>
                <a:gd fmla="*/ 26392 h 1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6" w="21">
                  <a:moveTo>
                    <a:pt x="20" y="7"/>
                  </a:moveTo>
                  <a:cubicBezTo>
                    <a:pt x="20" y="10"/>
                    <a:pt x="15" y="16"/>
                    <a:pt x="15" y="16"/>
                  </a:cubicBezTo>
                  <a:cubicBezTo>
                    <a:pt x="15" y="16"/>
                    <a:pt x="0" y="12"/>
                    <a:pt x="3" y="7"/>
                  </a:cubicBezTo>
                  <a:cubicBezTo>
                    <a:pt x="7" y="3"/>
                    <a:pt x="12" y="0"/>
                    <a:pt x="12" y="0"/>
                  </a:cubicBezTo>
                  <a:cubicBezTo>
                    <a:pt x="12" y="0"/>
                    <a:pt x="21" y="4"/>
                    <a:pt x="20" y="7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87" name="Freeform 888"/>
            <p:cNvSpPr/>
            <p:nvPr/>
          </p:nvSpPr>
          <p:spPr bwMode="auto">
            <a:xfrm>
              <a:off x="3643313" y="6364288"/>
              <a:ext cx="77788" cy="55563"/>
            </a:xfrm>
            <a:custGeom>
              <a:gdLst>
                <a:gd fmla="*/ 77788 w 21" name="T0"/>
                <a:gd fmla="*/ 25929 h 15" name="T1"/>
                <a:gd fmla="*/ 59267 w 21" name="T2"/>
                <a:gd fmla="*/ 55563 h 15" name="T3"/>
                <a:gd fmla="*/ 14817 w 21" name="T4"/>
                <a:gd fmla="*/ 25929 h 15" name="T5"/>
                <a:gd fmla="*/ 44450 w 21" name="T6"/>
                <a:gd fmla="*/ 0 h 15" name="T7"/>
                <a:gd fmla="*/ 77788 w 21" name="T8"/>
                <a:gd fmla="*/ 25929 h 1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5" w="21">
                  <a:moveTo>
                    <a:pt x="21" y="7"/>
                  </a:moveTo>
                  <a:cubicBezTo>
                    <a:pt x="21" y="10"/>
                    <a:pt x="16" y="15"/>
                    <a:pt x="16" y="15"/>
                  </a:cubicBezTo>
                  <a:cubicBezTo>
                    <a:pt x="16" y="15"/>
                    <a:pt x="0" y="11"/>
                    <a:pt x="4" y="7"/>
                  </a:cubicBezTo>
                  <a:cubicBezTo>
                    <a:pt x="8" y="2"/>
                    <a:pt x="12" y="0"/>
                    <a:pt x="12" y="0"/>
                  </a:cubicBezTo>
                  <a:cubicBezTo>
                    <a:pt x="12" y="0"/>
                    <a:pt x="21" y="4"/>
                    <a:pt x="21" y="7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88" name="Freeform 889"/>
            <p:cNvSpPr/>
            <p:nvPr/>
          </p:nvSpPr>
          <p:spPr bwMode="auto">
            <a:xfrm>
              <a:off x="3910013" y="6059488"/>
              <a:ext cx="77788" cy="55563"/>
            </a:xfrm>
            <a:custGeom>
              <a:gdLst>
                <a:gd fmla="*/ 77788 w 21" name="T0"/>
                <a:gd fmla="*/ 25929 h 15" name="T1"/>
                <a:gd fmla="*/ 59267 w 21" name="T2"/>
                <a:gd fmla="*/ 55563 h 15" name="T3"/>
                <a:gd fmla="*/ 14817 w 21" name="T4"/>
                <a:gd fmla="*/ 25929 h 15" name="T5"/>
                <a:gd fmla="*/ 44450 w 21" name="T6"/>
                <a:gd fmla="*/ 0 h 15" name="T7"/>
                <a:gd fmla="*/ 77788 w 21" name="T8"/>
                <a:gd fmla="*/ 25929 h 1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5" w="21">
                  <a:moveTo>
                    <a:pt x="21" y="7"/>
                  </a:moveTo>
                  <a:cubicBezTo>
                    <a:pt x="21" y="10"/>
                    <a:pt x="16" y="15"/>
                    <a:pt x="16" y="15"/>
                  </a:cubicBezTo>
                  <a:cubicBezTo>
                    <a:pt x="16" y="15"/>
                    <a:pt x="0" y="11"/>
                    <a:pt x="4" y="7"/>
                  </a:cubicBezTo>
                  <a:cubicBezTo>
                    <a:pt x="8" y="2"/>
                    <a:pt x="12" y="0"/>
                    <a:pt x="12" y="0"/>
                  </a:cubicBezTo>
                  <a:cubicBezTo>
                    <a:pt x="12" y="0"/>
                    <a:pt x="21" y="4"/>
                    <a:pt x="21" y="7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89" name="Freeform 890"/>
            <p:cNvSpPr/>
            <p:nvPr/>
          </p:nvSpPr>
          <p:spPr bwMode="auto">
            <a:xfrm>
              <a:off x="4333875" y="5618163"/>
              <a:ext cx="52388" cy="41275"/>
            </a:xfrm>
            <a:custGeom>
              <a:gdLst>
                <a:gd fmla="*/ 52388 w 14" name="T0"/>
                <a:gd fmla="*/ 18761 h 11" name="T1"/>
                <a:gd fmla="*/ 41162 w 14" name="T2"/>
                <a:gd fmla="*/ 41275 h 11" name="T3"/>
                <a:gd fmla="*/ 11226 w 14" name="T4"/>
                <a:gd fmla="*/ 18761 h 11" name="T5"/>
                <a:gd fmla="*/ 29936 w 14" name="T6"/>
                <a:gd fmla="*/ 0 h 11" name="T7"/>
                <a:gd fmla="*/ 52388 w 14" name="T8"/>
                <a:gd fmla="*/ 18761 h 1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1" w="14">
                  <a:moveTo>
                    <a:pt x="14" y="5"/>
                  </a:moveTo>
                  <a:cubicBezTo>
                    <a:pt x="14" y="7"/>
                    <a:pt x="11" y="11"/>
                    <a:pt x="11" y="11"/>
                  </a:cubicBezTo>
                  <a:cubicBezTo>
                    <a:pt x="11" y="11"/>
                    <a:pt x="0" y="8"/>
                    <a:pt x="3" y="5"/>
                  </a:cubicBezTo>
                  <a:cubicBezTo>
                    <a:pt x="5" y="2"/>
                    <a:pt x="8" y="0"/>
                    <a:pt x="8" y="0"/>
                  </a:cubicBezTo>
                  <a:cubicBezTo>
                    <a:pt x="8" y="0"/>
                    <a:pt x="14" y="3"/>
                    <a:pt x="14" y="5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90" name="Freeform 891"/>
            <p:cNvSpPr/>
            <p:nvPr/>
          </p:nvSpPr>
          <p:spPr bwMode="auto">
            <a:xfrm>
              <a:off x="4314825" y="5900738"/>
              <a:ext cx="46038" cy="41275"/>
            </a:xfrm>
            <a:custGeom>
              <a:gdLst>
                <a:gd fmla="*/ 38365 w 12" name="T0"/>
                <a:gd fmla="*/ 37523 h 11" name="T1"/>
                <a:gd fmla="*/ 15346 w 12" name="T2"/>
                <a:gd fmla="*/ 37523 h 11" name="T3"/>
                <a:gd fmla="*/ 15346 w 12" name="T4"/>
                <a:gd fmla="*/ 0 h 11" name="T5"/>
                <a:gd fmla="*/ 42202 w 12" name="T6"/>
                <a:gd fmla="*/ 11257 h 11" name="T7"/>
                <a:gd fmla="*/ 38365 w 12" name="T8"/>
                <a:gd fmla="*/ 37523 h 1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1" w="12">
                  <a:moveTo>
                    <a:pt x="10" y="10"/>
                  </a:moveTo>
                  <a:cubicBezTo>
                    <a:pt x="8" y="11"/>
                    <a:pt x="4" y="10"/>
                    <a:pt x="4" y="10"/>
                  </a:cubicBezTo>
                  <a:cubicBezTo>
                    <a:pt x="4" y="10"/>
                    <a:pt x="0" y="0"/>
                    <a:pt x="4" y="0"/>
                  </a:cubicBezTo>
                  <a:cubicBezTo>
                    <a:pt x="8" y="1"/>
                    <a:pt x="11" y="3"/>
                    <a:pt x="11" y="3"/>
                  </a:cubicBezTo>
                  <a:cubicBezTo>
                    <a:pt x="11" y="3"/>
                    <a:pt x="12" y="9"/>
                    <a:pt x="10" y="10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91" name="Freeform 892"/>
            <p:cNvSpPr/>
            <p:nvPr/>
          </p:nvSpPr>
          <p:spPr bwMode="auto">
            <a:xfrm>
              <a:off x="3402013" y="5826125"/>
              <a:ext cx="44450" cy="41275"/>
            </a:xfrm>
            <a:custGeom>
              <a:gdLst>
                <a:gd fmla="*/ 37042 w 12" name="T0"/>
                <a:gd fmla="*/ 37523 h 11" name="T1"/>
                <a:gd fmla="*/ 11113 w 12" name="T2"/>
                <a:gd fmla="*/ 37523 h 11" name="T3"/>
                <a:gd fmla="*/ 14817 w 12" name="T4"/>
                <a:gd fmla="*/ 3752 h 11" name="T5"/>
                <a:gd fmla="*/ 40746 w 12" name="T6"/>
                <a:gd fmla="*/ 11257 h 11" name="T7"/>
                <a:gd fmla="*/ 37042 w 12" name="T8"/>
                <a:gd fmla="*/ 37523 h 1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1" w="12">
                  <a:moveTo>
                    <a:pt x="10" y="10"/>
                  </a:moveTo>
                  <a:cubicBezTo>
                    <a:pt x="8" y="11"/>
                    <a:pt x="3" y="10"/>
                    <a:pt x="3" y="10"/>
                  </a:cubicBezTo>
                  <a:cubicBezTo>
                    <a:pt x="3" y="10"/>
                    <a:pt x="0" y="0"/>
                    <a:pt x="4" y="1"/>
                  </a:cubicBezTo>
                  <a:cubicBezTo>
                    <a:pt x="8" y="1"/>
                    <a:pt x="11" y="3"/>
                    <a:pt x="11" y="3"/>
                  </a:cubicBezTo>
                  <a:cubicBezTo>
                    <a:pt x="11" y="3"/>
                    <a:pt x="12" y="9"/>
                    <a:pt x="10" y="10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92" name="Freeform 893"/>
            <p:cNvSpPr/>
            <p:nvPr/>
          </p:nvSpPr>
          <p:spPr bwMode="auto">
            <a:xfrm>
              <a:off x="3503613" y="5332413"/>
              <a:ext cx="41275" cy="41275"/>
            </a:xfrm>
            <a:custGeom>
              <a:gdLst>
                <a:gd fmla="*/ 33770 w 11" name="T0"/>
                <a:gd fmla="*/ 37523 h 11" name="T1"/>
                <a:gd fmla="*/ 11257 w 11" name="T2"/>
                <a:gd fmla="*/ 37523 h 11" name="T3"/>
                <a:gd fmla="*/ 11257 w 11" name="T4"/>
                <a:gd fmla="*/ 0 h 11" name="T5"/>
                <a:gd fmla="*/ 37523 w 11" name="T6"/>
                <a:gd fmla="*/ 11257 h 11" name="T7"/>
                <a:gd fmla="*/ 33770 w 11" name="T8"/>
                <a:gd fmla="*/ 37523 h 1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1" w="11">
                  <a:moveTo>
                    <a:pt x="9" y="10"/>
                  </a:moveTo>
                  <a:cubicBezTo>
                    <a:pt x="7" y="11"/>
                    <a:pt x="3" y="10"/>
                    <a:pt x="3" y="10"/>
                  </a:cubicBezTo>
                  <a:cubicBezTo>
                    <a:pt x="3" y="10"/>
                    <a:pt x="0" y="0"/>
                    <a:pt x="3" y="0"/>
                  </a:cubicBezTo>
                  <a:cubicBezTo>
                    <a:pt x="7" y="1"/>
                    <a:pt x="10" y="3"/>
                    <a:pt x="10" y="3"/>
                  </a:cubicBezTo>
                  <a:cubicBezTo>
                    <a:pt x="10" y="3"/>
                    <a:pt x="11" y="9"/>
                    <a:pt x="9" y="10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93" name="Freeform 894"/>
            <p:cNvSpPr/>
            <p:nvPr/>
          </p:nvSpPr>
          <p:spPr bwMode="auto">
            <a:xfrm>
              <a:off x="3201988" y="5565775"/>
              <a:ext cx="46038" cy="41275"/>
            </a:xfrm>
            <a:custGeom>
              <a:gdLst>
                <a:gd fmla="*/ 38365 w 12" name="T0"/>
                <a:gd fmla="*/ 37523 h 11" name="T1"/>
                <a:gd fmla="*/ 15346 w 12" name="T2"/>
                <a:gd fmla="*/ 37523 h 11" name="T3"/>
                <a:gd fmla="*/ 15346 w 12" name="T4"/>
                <a:gd fmla="*/ 0 h 11" name="T5"/>
                <a:gd fmla="*/ 42202 w 12" name="T6"/>
                <a:gd fmla="*/ 11257 h 11" name="T7"/>
                <a:gd fmla="*/ 38365 w 12" name="T8"/>
                <a:gd fmla="*/ 37523 h 1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1" w="12">
                  <a:moveTo>
                    <a:pt x="10" y="10"/>
                  </a:moveTo>
                  <a:cubicBezTo>
                    <a:pt x="8" y="11"/>
                    <a:pt x="4" y="10"/>
                    <a:pt x="4" y="10"/>
                  </a:cubicBezTo>
                  <a:cubicBezTo>
                    <a:pt x="4" y="10"/>
                    <a:pt x="0" y="0"/>
                    <a:pt x="4" y="0"/>
                  </a:cubicBezTo>
                  <a:cubicBezTo>
                    <a:pt x="8" y="1"/>
                    <a:pt x="11" y="3"/>
                    <a:pt x="11" y="3"/>
                  </a:cubicBezTo>
                  <a:cubicBezTo>
                    <a:pt x="11" y="3"/>
                    <a:pt x="12" y="9"/>
                    <a:pt x="10" y="10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94" name="Freeform 895"/>
            <p:cNvSpPr/>
            <p:nvPr/>
          </p:nvSpPr>
          <p:spPr bwMode="auto">
            <a:xfrm>
              <a:off x="3957638" y="5659438"/>
              <a:ext cx="46038" cy="42863"/>
            </a:xfrm>
            <a:custGeom>
              <a:gdLst>
                <a:gd fmla="*/ 38365 w 12" name="T0"/>
                <a:gd fmla="*/ 38966 h 11" name="T1"/>
                <a:gd fmla="*/ 15346 w 12" name="T2"/>
                <a:gd fmla="*/ 38966 h 11" name="T3"/>
                <a:gd fmla="*/ 15346 w 12" name="T4"/>
                <a:gd fmla="*/ 0 h 11" name="T5"/>
                <a:gd fmla="*/ 42202 w 12" name="T6"/>
                <a:gd fmla="*/ 11690 h 11" name="T7"/>
                <a:gd fmla="*/ 38365 w 12" name="T8"/>
                <a:gd fmla="*/ 38966 h 1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1" w="12">
                  <a:moveTo>
                    <a:pt x="10" y="10"/>
                  </a:moveTo>
                  <a:cubicBezTo>
                    <a:pt x="8" y="11"/>
                    <a:pt x="4" y="10"/>
                    <a:pt x="4" y="10"/>
                  </a:cubicBezTo>
                  <a:cubicBezTo>
                    <a:pt x="4" y="10"/>
                    <a:pt x="0" y="0"/>
                    <a:pt x="4" y="0"/>
                  </a:cubicBezTo>
                  <a:cubicBezTo>
                    <a:pt x="8" y="1"/>
                    <a:pt x="11" y="3"/>
                    <a:pt x="11" y="3"/>
                  </a:cubicBezTo>
                  <a:cubicBezTo>
                    <a:pt x="11" y="3"/>
                    <a:pt x="12" y="9"/>
                    <a:pt x="10" y="10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95" name="Freeform 896"/>
            <p:cNvSpPr/>
            <p:nvPr/>
          </p:nvSpPr>
          <p:spPr bwMode="auto">
            <a:xfrm>
              <a:off x="3827463" y="6081713"/>
              <a:ext cx="44450" cy="41275"/>
            </a:xfrm>
            <a:custGeom>
              <a:gdLst>
                <a:gd fmla="*/ 37042 w 12" name="T0"/>
                <a:gd fmla="*/ 37523 h 11" name="T1"/>
                <a:gd fmla="*/ 14817 w 12" name="T2"/>
                <a:gd fmla="*/ 37523 h 11" name="T3"/>
                <a:gd fmla="*/ 14817 w 12" name="T4"/>
                <a:gd fmla="*/ 3752 h 11" name="T5"/>
                <a:gd fmla="*/ 40746 w 12" name="T6"/>
                <a:gd fmla="*/ 11257 h 11" name="T7"/>
                <a:gd fmla="*/ 37042 w 12" name="T8"/>
                <a:gd fmla="*/ 37523 h 1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1" w="12">
                  <a:moveTo>
                    <a:pt x="10" y="10"/>
                  </a:moveTo>
                  <a:cubicBezTo>
                    <a:pt x="8" y="11"/>
                    <a:pt x="4" y="10"/>
                    <a:pt x="4" y="10"/>
                  </a:cubicBezTo>
                  <a:cubicBezTo>
                    <a:pt x="4" y="10"/>
                    <a:pt x="0" y="0"/>
                    <a:pt x="4" y="1"/>
                  </a:cubicBezTo>
                  <a:cubicBezTo>
                    <a:pt x="8" y="1"/>
                    <a:pt x="11" y="3"/>
                    <a:pt x="11" y="3"/>
                  </a:cubicBezTo>
                  <a:cubicBezTo>
                    <a:pt x="11" y="3"/>
                    <a:pt x="12" y="9"/>
                    <a:pt x="10" y="10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96" name="Freeform 897"/>
            <p:cNvSpPr/>
            <p:nvPr/>
          </p:nvSpPr>
          <p:spPr bwMode="auto">
            <a:xfrm>
              <a:off x="3814763" y="6405563"/>
              <a:ext cx="60325" cy="41275"/>
            </a:xfrm>
            <a:custGeom>
              <a:gdLst>
                <a:gd fmla="*/ 33933 w 16" name="T0"/>
                <a:gd fmla="*/ 37523 h 11" name="T1"/>
                <a:gd fmla="*/ 11311 w 16" name="T2"/>
                <a:gd fmla="*/ 37523 h 11" name="T3"/>
                <a:gd fmla="*/ 11311 w 16" name="T4"/>
                <a:gd fmla="*/ 0 h 11" name="T5"/>
                <a:gd fmla="*/ 60325 w 16" name="T6"/>
                <a:gd fmla="*/ 11257 h 11" name="T7"/>
                <a:gd fmla="*/ 33933 w 16" name="T8"/>
                <a:gd fmla="*/ 37523 h 1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1" w="16">
                  <a:moveTo>
                    <a:pt x="9" y="10"/>
                  </a:moveTo>
                  <a:cubicBezTo>
                    <a:pt x="7" y="11"/>
                    <a:pt x="3" y="10"/>
                    <a:pt x="3" y="10"/>
                  </a:cubicBezTo>
                  <a:cubicBezTo>
                    <a:pt x="3" y="10"/>
                    <a:pt x="0" y="0"/>
                    <a:pt x="3" y="0"/>
                  </a:cubicBezTo>
                  <a:cubicBezTo>
                    <a:pt x="7" y="1"/>
                    <a:pt x="16" y="3"/>
                    <a:pt x="16" y="3"/>
                  </a:cubicBezTo>
                  <a:cubicBezTo>
                    <a:pt x="16" y="3"/>
                    <a:pt x="11" y="9"/>
                    <a:pt x="9" y="10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97" name="Freeform 898"/>
            <p:cNvSpPr/>
            <p:nvPr/>
          </p:nvSpPr>
          <p:spPr bwMode="auto">
            <a:xfrm>
              <a:off x="3243263" y="6680200"/>
              <a:ext cx="65088" cy="41275"/>
            </a:xfrm>
            <a:custGeom>
              <a:gdLst>
                <a:gd fmla="*/ 38287 w 17" name="T0"/>
                <a:gd fmla="*/ 37523 h 11" name="T1"/>
                <a:gd fmla="*/ 11486 w 17" name="T2"/>
                <a:gd fmla="*/ 37523 h 11" name="T3"/>
                <a:gd fmla="*/ 15315 w 17" name="T4"/>
                <a:gd fmla="*/ 3752 h 11" name="T5"/>
                <a:gd fmla="*/ 65088 w 17" name="T6"/>
                <a:gd fmla="*/ 15009 h 11" name="T7"/>
                <a:gd fmla="*/ 38287 w 17" name="T8"/>
                <a:gd fmla="*/ 37523 h 1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1" w="17">
                  <a:moveTo>
                    <a:pt x="10" y="10"/>
                  </a:moveTo>
                  <a:cubicBezTo>
                    <a:pt x="8" y="11"/>
                    <a:pt x="3" y="10"/>
                    <a:pt x="3" y="10"/>
                  </a:cubicBezTo>
                  <a:cubicBezTo>
                    <a:pt x="3" y="10"/>
                    <a:pt x="0" y="0"/>
                    <a:pt x="4" y="1"/>
                  </a:cubicBezTo>
                  <a:cubicBezTo>
                    <a:pt x="8" y="1"/>
                    <a:pt x="17" y="4"/>
                    <a:pt x="17" y="4"/>
                  </a:cubicBezTo>
                  <a:cubicBezTo>
                    <a:pt x="17" y="4"/>
                    <a:pt x="12" y="9"/>
                    <a:pt x="10" y="10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98" name="Freeform 899"/>
            <p:cNvSpPr/>
            <p:nvPr/>
          </p:nvSpPr>
          <p:spPr bwMode="auto">
            <a:xfrm>
              <a:off x="2921000" y="5881688"/>
              <a:ext cx="60325" cy="41275"/>
            </a:xfrm>
            <a:custGeom>
              <a:gdLst>
                <a:gd fmla="*/ 37703 w 16" name="T0"/>
                <a:gd fmla="*/ 37523 h 11" name="T1"/>
                <a:gd fmla="*/ 11311 w 16" name="T2"/>
                <a:gd fmla="*/ 37523 h 11" name="T3"/>
                <a:gd fmla="*/ 15081 w 16" name="T4"/>
                <a:gd fmla="*/ 3752 h 11" name="T5"/>
                <a:gd fmla="*/ 60325 w 16" name="T6"/>
                <a:gd fmla="*/ 15009 h 11" name="T7"/>
                <a:gd fmla="*/ 37703 w 16" name="T8"/>
                <a:gd fmla="*/ 37523 h 1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1" w="16">
                  <a:moveTo>
                    <a:pt x="10" y="10"/>
                  </a:moveTo>
                  <a:cubicBezTo>
                    <a:pt x="8" y="11"/>
                    <a:pt x="3" y="10"/>
                    <a:pt x="3" y="10"/>
                  </a:cubicBezTo>
                  <a:cubicBezTo>
                    <a:pt x="3" y="10"/>
                    <a:pt x="0" y="0"/>
                    <a:pt x="4" y="1"/>
                  </a:cubicBezTo>
                  <a:cubicBezTo>
                    <a:pt x="8" y="1"/>
                    <a:pt x="16" y="4"/>
                    <a:pt x="16" y="4"/>
                  </a:cubicBezTo>
                  <a:cubicBezTo>
                    <a:pt x="16" y="4"/>
                    <a:pt x="11" y="9"/>
                    <a:pt x="10" y="10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99" name="Freeform 900"/>
            <p:cNvSpPr/>
            <p:nvPr/>
          </p:nvSpPr>
          <p:spPr bwMode="auto">
            <a:xfrm>
              <a:off x="3751263" y="5637213"/>
              <a:ext cx="60325" cy="41275"/>
            </a:xfrm>
            <a:custGeom>
              <a:gdLst>
                <a:gd fmla="*/ 37703 w 16" name="T0"/>
                <a:gd fmla="*/ 37523 h 11" name="T1"/>
                <a:gd fmla="*/ 11311 w 16" name="T2"/>
                <a:gd fmla="*/ 37523 h 11" name="T3"/>
                <a:gd fmla="*/ 15081 w 16" name="T4"/>
                <a:gd fmla="*/ 0 h 11" name="T5"/>
                <a:gd fmla="*/ 60325 w 16" name="T6"/>
                <a:gd fmla="*/ 11257 h 11" name="T7"/>
                <a:gd fmla="*/ 37703 w 16" name="T8"/>
                <a:gd fmla="*/ 37523 h 1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1" w="16">
                  <a:moveTo>
                    <a:pt x="10" y="10"/>
                  </a:moveTo>
                  <a:cubicBezTo>
                    <a:pt x="8" y="11"/>
                    <a:pt x="3" y="10"/>
                    <a:pt x="3" y="10"/>
                  </a:cubicBezTo>
                  <a:cubicBezTo>
                    <a:pt x="3" y="10"/>
                    <a:pt x="0" y="0"/>
                    <a:pt x="4" y="0"/>
                  </a:cubicBezTo>
                  <a:cubicBezTo>
                    <a:pt x="8" y="1"/>
                    <a:pt x="16" y="3"/>
                    <a:pt x="16" y="3"/>
                  </a:cubicBezTo>
                  <a:cubicBezTo>
                    <a:pt x="16" y="3"/>
                    <a:pt x="12" y="9"/>
                    <a:pt x="10" y="10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00" name="Freeform 901"/>
            <p:cNvSpPr/>
            <p:nvPr/>
          </p:nvSpPr>
          <p:spPr bwMode="auto">
            <a:xfrm>
              <a:off x="2860675" y="5370513"/>
              <a:ext cx="63500" cy="41275"/>
            </a:xfrm>
            <a:custGeom>
              <a:gdLst>
                <a:gd fmla="*/ 37353 w 17" name="T0"/>
                <a:gd fmla="*/ 37523 h 11" name="T1"/>
                <a:gd fmla="*/ 11206 w 17" name="T2"/>
                <a:gd fmla="*/ 37523 h 11" name="T3"/>
                <a:gd fmla="*/ 14941 w 17" name="T4"/>
                <a:gd fmla="*/ 0 h 11" name="T5"/>
                <a:gd fmla="*/ 63500 w 17" name="T6"/>
                <a:gd fmla="*/ 11257 h 11" name="T7"/>
                <a:gd fmla="*/ 37353 w 17" name="T8"/>
                <a:gd fmla="*/ 37523 h 1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1" w="17">
                  <a:moveTo>
                    <a:pt x="10" y="10"/>
                  </a:moveTo>
                  <a:cubicBezTo>
                    <a:pt x="8" y="11"/>
                    <a:pt x="3" y="10"/>
                    <a:pt x="3" y="10"/>
                  </a:cubicBezTo>
                  <a:cubicBezTo>
                    <a:pt x="3" y="10"/>
                    <a:pt x="0" y="0"/>
                    <a:pt x="4" y="0"/>
                  </a:cubicBezTo>
                  <a:cubicBezTo>
                    <a:pt x="8" y="1"/>
                    <a:pt x="17" y="3"/>
                    <a:pt x="17" y="3"/>
                  </a:cubicBezTo>
                  <a:cubicBezTo>
                    <a:pt x="17" y="3"/>
                    <a:pt x="12" y="9"/>
                    <a:pt x="10" y="10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01" name="Freeform 902"/>
            <p:cNvSpPr/>
            <p:nvPr/>
          </p:nvSpPr>
          <p:spPr bwMode="auto">
            <a:xfrm>
              <a:off x="2684463" y="5626100"/>
              <a:ext cx="58738" cy="41275"/>
            </a:xfrm>
            <a:custGeom>
              <a:gdLst>
                <a:gd fmla="*/ 33040 w 16" name="T0"/>
                <a:gd fmla="*/ 37523 h 11" name="T1"/>
                <a:gd fmla="*/ 11013 w 16" name="T2"/>
                <a:gd fmla="*/ 37523 h 11" name="T3"/>
                <a:gd fmla="*/ 11013 w 16" name="T4"/>
                <a:gd fmla="*/ 3752 h 11" name="T5"/>
                <a:gd fmla="*/ 58738 w 16" name="T6"/>
                <a:gd fmla="*/ 15009 h 11" name="T7"/>
                <a:gd fmla="*/ 33040 w 16" name="T8"/>
                <a:gd fmla="*/ 37523 h 1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1" w="16">
                  <a:moveTo>
                    <a:pt x="9" y="10"/>
                  </a:moveTo>
                  <a:cubicBezTo>
                    <a:pt x="7" y="11"/>
                    <a:pt x="3" y="10"/>
                    <a:pt x="3" y="10"/>
                  </a:cubicBezTo>
                  <a:cubicBezTo>
                    <a:pt x="3" y="10"/>
                    <a:pt x="0" y="0"/>
                    <a:pt x="3" y="1"/>
                  </a:cubicBezTo>
                  <a:cubicBezTo>
                    <a:pt x="7" y="1"/>
                    <a:pt x="16" y="4"/>
                    <a:pt x="16" y="4"/>
                  </a:cubicBezTo>
                  <a:cubicBezTo>
                    <a:pt x="16" y="4"/>
                    <a:pt x="11" y="9"/>
                    <a:pt x="9" y="10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02" name="Freeform 903"/>
            <p:cNvSpPr/>
            <p:nvPr/>
          </p:nvSpPr>
          <p:spPr bwMode="auto">
            <a:xfrm>
              <a:off x="4127500" y="5378450"/>
              <a:ext cx="60325" cy="41275"/>
            </a:xfrm>
            <a:custGeom>
              <a:gdLst>
                <a:gd fmla="*/ 37703 w 16" name="T0"/>
                <a:gd fmla="*/ 37523 h 11" name="T1"/>
                <a:gd fmla="*/ 11311 w 16" name="T2"/>
                <a:gd fmla="*/ 37523 h 11" name="T3"/>
                <a:gd fmla="*/ 15081 w 16" name="T4"/>
                <a:gd fmla="*/ 0 h 11" name="T5"/>
                <a:gd fmla="*/ 60325 w 16" name="T6"/>
                <a:gd fmla="*/ 15009 h 11" name="T7"/>
                <a:gd fmla="*/ 37703 w 16" name="T8"/>
                <a:gd fmla="*/ 37523 h 1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1" w="16">
                  <a:moveTo>
                    <a:pt x="10" y="10"/>
                  </a:moveTo>
                  <a:cubicBezTo>
                    <a:pt x="8" y="11"/>
                    <a:pt x="3" y="10"/>
                    <a:pt x="3" y="10"/>
                  </a:cubicBezTo>
                  <a:cubicBezTo>
                    <a:pt x="3" y="10"/>
                    <a:pt x="0" y="0"/>
                    <a:pt x="4" y="0"/>
                  </a:cubicBezTo>
                  <a:cubicBezTo>
                    <a:pt x="8" y="1"/>
                    <a:pt x="16" y="4"/>
                    <a:pt x="16" y="4"/>
                  </a:cubicBezTo>
                  <a:cubicBezTo>
                    <a:pt x="16" y="4"/>
                    <a:pt x="12" y="9"/>
                    <a:pt x="10" y="10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03" name="Freeform 904"/>
            <p:cNvSpPr/>
            <p:nvPr/>
          </p:nvSpPr>
          <p:spPr bwMode="auto">
            <a:xfrm>
              <a:off x="3781425" y="5268913"/>
              <a:ext cx="63500" cy="41275"/>
            </a:xfrm>
            <a:custGeom>
              <a:gdLst>
                <a:gd fmla="*/ 37353 w 17" name="T0"/>
                <a:gd fmla="*/ 37523 h 11" name="T1"/>
                <a:gd fmla="*/ 14941 w 17" name="T2"/>
                <a:gd fmla="*/ 37523 h 11" name="T3"/>
                <a:gd fmla="*/ 14941 w 17" name="T4"/>
                <a:gd fmla="*/ 0 h 11" name="T5"/>
                <a:gd fmla="*/ 63500 w 17" name="T6"/>
                <a:gd fmla="*/ 11257 h 11" name="T7"/>
                <a:gd fmla="*/ 37353 w 17" name="T8"/>
                <a:gd fmla="*/ 37523 h 1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1" w="17">
                  <a:moveTo>
                    <a:pt x="10" y="10"/>
                  </a:moveTo>
                  <a:cubicBezTo>
                    <a:pt x="8" y="11"/>
                    <a:pt x="4" y="10"/>
                    <a:pt x="4" y="10"/>
                  </a:cubicBezTo>
                  <a:cubicBezTo>
                    <a:pt x="4" y="10"/>
                    <a:pt x="0" y="0"/>
                    <a:pt x="4" y="0"/>
                  </a:cubicBezTo>
                  <a:cubicBezTo>
                    <a:pt x="8" y="1"/>
                    <a:pt x="17" y="3"/>
                    <a:pt x="17" y="3"/>
                  </a:cubicBezTo>
                  <a:cubicBezTo>
                    <a:pt x="17" y="3"/>
                    <a:pt x="12" y="9"/>
                    <a:pt x="10" y="10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04" name="Freeform 905"/>
            <p:cNvSpPr/>
            <p:nvPr/>
          </p:nvSpPr>
          <p:spPr bwMode="auto">
            <a:xfrm>
              <a:off x="4394200" y="5359400"/>
              <a:ext cx="60325" cy="41275"/>
            </a:xfrm>
            <a:custGeom>
              <a:gdLst>
                <a:gd fmla="*/ 37703 w 16" name="T0"/>
                <a:gd fmla="*/ 37523 h 11" name="T1"/>
                <a:gd fmla="*/ 11311 w 16" name="T2"/>
                <a:gd fmla="*/ 37523 h 11" name="T3"/>
                <a:gd fmla="*/ 15081 w 16" name="T4"/>
                <a:gd fmla="*/ 0 h 11" name="T5"/>
                <a:gd fmla="*/ 60325 w 16" name="T6"/>
                <a:gd fmla="*/ 11257 h 11" name="T7"/>
                <a:gd fmla="*/ 37703 w 16" name="T8"/>
                <a:gd fmla="*/ 37523 h 1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1" w="16">
                  <a:moveTo>
                    <a:pt x="10" y="10"/>
                  </a:moveTo>
                  <a:cubicBezTo>
                    <a:pt x="8" y="11"/>
                    <a:pt x="3" y="10"/>
                    <a:pt x="3" y="10"/>
                  </a:cubicBezTo>
                  <a:cubicBezTo>
                    <a:pt x="3" y="10"/>
                    <a:pt x="0" y="0"/>
                    <a:pt x="4" y="0"/>
                  </a:cubicBezTo>
                  <a:cubicBezTo>
                    <a:pt x="8" y="1"/>
                    <a:pt x="16" y="3"/>
                    <a:pt x="16" y="3"/>
                  </a:cubicBezTo>
                  <a:cubicBezTo>
                    <a:pt x="16" y="3"/>
                    <a:pt x="12" y="9"/>
                    <a:pt x="10" y="10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05" name="Freeform 906"/>
            <p:cNvSpPr/>
            <p:nvPr/>
          </p:nvSpPr>
          <p:spPr bwMode="auto">
            <a:xfrm>
              <a:off x="3454400" y="6183313"/>
              <a:ext cx="63500" cy="41275"/>
            </a:xfrm>
            <a:custGeom>
              <a:gdLst>
                <a:gd fmla="*/ 37353 w 17" name="T0"/>
                <a:gd fmla="*/ 37523 h 11" name="T1"/>
                <a:gd fmla="*/ 11206 w 17" name="T2"/>
                <a:gd fmla="*/ 37523 h 11" name="T3"/>
                <a:gd fmla="*/ 14941 w 17" name="T4"/>
                <a:gd fmla="*/ 0 h 11" name="T5"/>
                <a:gd fmla="*/ 63500 w 17" name="T6"/>
                <a:gd fmla="*/ 11257 h 11" name="T7"/>
                <a:gd fmla="*/ 37353 w 17" name="T8"/>
                <a:gd fmla="*/ 37523 h 1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1" w="17">
                  <a:moveTo>
                    <a:pt x="10" y="10"/>
                  </a:moveTo>
                  <a:cubicBezTo>
                    <a:pt x="8" y="11"/>
                    <a:pt x="3" y="10"/>
                    <a:pt x="3" y="10"/>
                  </a:cubicBezTo>
                  <a:cubicBezTo>
                    <a:pt x="3" y="10"/>
                    <a:pt x="0" y="0"/>
                    <a:pt x="4" y="0"/>
                  </a:cubicBezTo>
                  <a:cubicBezTo>
                    <a:pt x="8" y="1"/>
                    <a:pt x="17" y="3"/>
                    <a:pt x="17" y="3"/>
                  </a:cubicBezTo>
                  <a:cubicBezTo>
                    <a:pt x="17" y="3"/>
                    <a:pt x="12" y="9"/>
                    <a:pt x="10" y="10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06" name="Freeform 907"/>
            <p:cNvSpPr/>
            <p:nvPr/>
          </p:nvSpPr>
          <p:spPr bwMode="auto">
            <a:xfrm>
              <a:off x="2973388" y="6450013"/>
              <a:ext cx="60325" cy="42863"/>
            </a:xfrm>
            <a:custGeom>
              <a:gdLst>
                <a:gd fmla="*/ 37703 w 16" name="T0"/>
                <a:gd fmla="*/ 42863 h 11" name="T1"/>
                <a:gd fmla="*/ 11311 w 16" name="T2"/>
                <a:gd fmla="*/ 42863 h 11" name="T3"/>
                <a:gd fmla="*/ 15081 w 16" name="T4"/>
                <a:gd fmla="*/ 3897 h 11" name="T5"/>
                <a:gd fmla="*/ 60325 w 16" name="T6"/>
                <a:gd fmla="*/ 15587 h 11" name="T7"/>
                <a:gd fmla="*/ 37703 w 16" name="T8"/>
                <a:gd fmla="*/ 42863 h 1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1" w="16">
                  <a:moveTo>
                    <a:pt x="10" y="11"/>
                  </a:moveTo>
                  <a:cubicBezTo>
                    <a:pt x="8" y="11"/>
                    <a:pt x="3" y="11"/>
                    <a:pt x="3" y="11"/>
                  </a:cubicBezTo>
                  <a:cubicBezTo>
                    <a:pt x="3" y="11"/>
                    <a:pt x="0" y="0"/>
                    <a:pt x="4" y="1"/>
                  </a:cubicBezTo>
                  <a:cubicBezTo>
                    <a:pt x="8" y="1"/>
                    <a:pt x="16" y="4"/>
                    <a:pt x="16" y="4"/>
                  </a:cubicBezTo>
                  <a:cubicBezTo>
                    <a:pt x="16" y="4"/>
                    <a:pt x="12" y="10"/>
                    <a:pt x="10" y="11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07" name="Freeform 908"/>
            <p:cNvSpPr/>
            <p:nvPr/>
          </p:nvSpPr>
          <p:spPr bwMode="auto">
            <a:xfrm>
              <a:off x="2740025" y="5953125"/>
              <a:ext cx="38100" cy="53975"/>
            </a:xfrm>
            <a:custGeom>
              <a:gdLst>
                <a:gd fmla="*/ 11430 w 10" name="T0"/>
                <a:gd fmla="*/ 50120 h 14" name="T1"/>
                <a:gd fmla="*/ 0 w 10" name="T2"/>
                <a:gd fmla="*/ 23132 h 14" name="T3"/>
                <a:gd fmla="*/ 34290 w 10" name="T4"/>
                <a:gd fmla="*/ 15421 h 14" name="T5"/>
                <a:gd fmla="*/ 38100 w 10" name="T6"/>
                <a:gd fmla="*/ 42409 h 14" name="T7"/>
                <a:gd fmla="*/ 11430 w 10" name="T8"/>
                <a:gd fmla="*/ 50120 h 1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4" w="10">
                  <a:moveTo>
                    <a:pt x="3" y="13"/>
                  </a:moveTo>
                  <a:cubicBezTo>
                    <a:pt x="1" y="11"/>
                    <a:pt x="0" y="6"/>
                    <a:pt x="0" y="6"/>
                  </a:cubicBezTo>
                  <a:cubicBezTo>
                    <a:pt x="0" y="6"/>
                    <a:pt x="9" y="0"/>
                    <a:pt x="9" y="4"/>
                  </a:cubicBezTo>
                  <a:cubicBezTo>
                    <a:pt x="10" y="7"/>
                    <a:pt x="10" y="11"/>
                    <a:pt x="10" y="11"/>
                  </a:cubicBezTo>
                  <a:cubicBezTo>
                    <a:pt x="10" y="11"/>
                    <a:pt x="4" y="14"/>
                    <a:pt x="3" y="13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08" name="Freeform 909"/>
            <p:cNvSpPr/>
            <p:nvPr/>
          </p:nvSpPr>
          <p:spPr bwMode="auto">
            <a:xfrm>
              <a:off x="2559050" y="5359400"/>
              <a:ext cx="38100" cy="52388"/>
            </a:xfrm>
            <a:custGeom>
              <a:gdLst>
                <a:gd fmla="*/ 7620 w 10" name="T0"/>
                <a:gd fmla="*/ 44904 h 14" name="T1"/>
                <a:gd fmla="*/ 0 w 10" name="T2"/>
                <a:gd fmla="*/ 22452 h 14" name="T3"/>
                <a:gd fmla="*/ 34290 w 10" name="T4"/>
                <a:gd fmla="*/ 11226 h 14" name="T5"/>
                <a:gd fmla="*/ 34290 w 10" name="T6"/>
                <a:gd fmla="*/ 41162 h 14" name="T7"/>
                <a:gd fmla="*/ 7620 w 10" name="T8"/>
                <a:gd fmla="*/ 44904 h 1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4" w="10">
                  <a:moveTo>
                    <a:pt x="2" y="12"/>
                  </a:moveTo>
                  <a:cubicBezTo>
                    <a:pt x="1" y="11"/>
                    <a:pt x="0" y="6"/>
                    <a:pt x="0" y="6"/>
                  </a:cubicBezTo>
                  <a:cubicBezTo>
                    <a:pt x="0" y="6"/>
                    <a:pt x="8" y="0"/>
                    <a:pt x="9" y="3"/>
                  </a:cubicBezTo>
                  <a:cubicBezTo>
                    <a:pt x="10" y="7"/>
                    <a:pt x="9" y="11"/>
                    <a:pt x="9" y="11"/>
                  </a:cubicBezTo>
                  <a:cubicBezTo>
                    <a:pt x="9" y="11"/>
                    <a:pt x="4" y="14"/>
                    <a:pt x="2" y="12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09" name="Freeform 910"/>
            <p:cNvSpPr/>
            <p:nvPr/>
          </p:nvSpPr>
          <p:spPr bwMode="auto">
            <a:xfrm>
              <a:off x="2932113" y="5065713"/>
              <a:ext cx="41275" cy="52388"/>
            </a:xfrm>
            <a:custGeom>
              <a:gdLst>
                <a:gd fmla="*/ 11257 w 11" name="T0"/>
                <a:gd fmla="*/ 44904 h 14" name="T1"/>
                <a:gd fmla="*/ 0 w 11" name="T2"/>
                <a:gd fmla="*/ 22452 h 14" name="T3"/>
                <a:gd fmla="*/ 37523 w 11" name="T4"/>
                <a:gd fmla="*/ 11226 h 14" name="T5"/>
                <a:gd fmla="*/ 37523 w 11" name="T6"/>
                <a:gd fmla="*/ 41162 h 14" name="T7"/>
                <a:gd fmla="*/ 11257 w 11" name="T8"/>
                <a:gd fmla="*/ 44904 h 1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4" w="11">
                  <a:moveTo>
                    <a:pt x="3" y="12"/>
                  </a:moveTo>
                  <a:cubicBezTo>
                    <a:pt x="1" y="11"/>
                    <a:pt x="0" y="6"/>
                    <a:pt x="0" y="6"/>
                  </a:cubicBezTo>
                  <a:cubicBezTo>
                    <a:pt x="0" y="6"/>
                    <a:pt x="9" y="0"/>
                    <a:pt x="10" y="3"/>
                  </a:cubicBezTo>
                  <a:cubicBezTo>
                    <a:pt x="11" y="7"/>
                    <a:pt x="10" y="11"/>
                    <a:pt x="10" y="11"/>
                  </a:cubicBezTo>
                  <a:cubicBezTo>
                    <a:pt x="10" y="11"/>
                    <a:pt x="4" y="14"/>
                    <a:pt x="3" y="12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10" name="Freeform 911"/>
            <p:cNvSpPr/>
            <p:nvPr/>
          </p:nvSpPr>
          <p:spPr bwMode="auto">
            <a:xfrm>
              <a:off x="2503488" y="5664200"/>
              <a:ext cx="38100" cy="52388"/>
            </a:xfrm>
            <a:custGeom>
              <a:gdLst>
                <a:gd fmla="*/ 7620 w 10" name="T0"/>
                <a:gd fmla="*/ 44904 h 14" name="T1"/>
                <a:gd fmla="*/ 0 w 10" name="T2"/>
                <a:gd fmla="*/ 22452 h 14" name="T3"/>
                <a:gd fmla="*/ 34290 w 10" name="T4"/>
                <a:gd fmla="*/ 14968 h 14" name="T5"/>
                <a:gd fmla="*/ 34290 w 10" name="T6"/>
                <a:gd fmla="*/ 41162 h 14" name="T7"/>
                <a:gd fmla="*/ 7620 w 10" name="T8"/>
                <a:gd fmla="*/ 44904 h 1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4" w="10">
                  <a:moveTo>
                    <a:pt x="2" y="12"/>
                  </a:moveTo>
                  <a:cubicBezTo>
                    <a:pt x="1" y="11"/>
                    <a:pt x="0" y="6"/>
                    <a:pt x="0" y="6"/>
                  </a:cubicBezTo>
                  <a:cubicBezTo>
                    <a:pt x="0" y="6"/>
                    <a:pt x="8" y="0"/>
                    <a:pt x="9" y="4"/>
                  </a:cubicBezTo>
                  <a:cubicBezTo>
                    <a:pt x="10" y="7"/>
                    <a:pt x="9" y="11"/>
                    <a:pt x="9" y="11"/>
                  </a:cubicBezTo>
                  <a:cubicBezTo>
                    <a:pt x="9" y="11"/>
                    <a:pt x="4" y="14"/>
                    <a:pt x="2" y="12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11" name="Freeform 912"/>
            <p:cNvSpPr/>
            <p:nvPr/>
          </p:nvSpPr>
          <p:spPr bwMode="auto">
            <a:xfrm>
              <a:off x="2300288" y="4945063"/>
              <a:ext cx="41275" cy="52388"/>
            </a:xfrm>
            <a:custGeom>
              <a:gdLst>
                <a:gd fmla="*/ 11257 w 11" name="T0"/>
                <a:gd fmla="*/ 44904 h 14" name="T1"/>
                <a:gd fmla="*/ 0 w 11" name="T2"/>
                <a:gd fmla="*/ 22452 h 14" name="T3"/>
                <a:gd fmla="*/ 37523 w 11" name="T4"/>
                <a:gd fmla="*/ 11226 h 14" name="T5"/>
                <a:gd fmla="*/ 37523 w 11" name="T6"/>
                <a:gd fmla="*/ 41162 h 14" name="T7"/>
                <a:gd fmla="*/ 11257 w 11" name="T8"/>
                <a:gd fmla="*/ 44904 h 1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4" w="11">
                  <a:moveTo>
                    <a:pt x="3" y="12"/>
                  </a:moveTo>
                  <a:cubicBezTo>
                    <a:pt x="1" y="11"/>
                    <a:pt x="0" y="6"/>
                    <a:pt x="0" y="6"/>
                  </a:cubicBezTo>
                  <a:cubicBezTo>
                    <a:pt x="0" y="6"/>
                    <a:pt x="9" y="0"/>
                    <a:pt x="10" y="3"/>
                  </a:cubicBezTo>
                  <a:cubicBezTo>
                    <a:pt x="11" y="7"/>
                    <a:pt x="10" y="11"/>
                    <a:pt x="10" y="11"/>
                  </a:cubicBezTo>
                  <a:cubicBezTo>
                    <a:pt x="10" y="11"/>
                    <a:pt x="4" y="14"/>
                    <a:pt x="3" y="12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12" name="Freeform 913"/>
            <p:cNvSpPr/>
            <p:nvPr/>
          </p:nvSpPr>
          <p:spPr bwMode="auto">
            <a:xfrm>
              <a:off x="2360613" y="5095875"/>
              <a:ext cx="41275" cy="52388"/>
            </a:xfrm>
            <a:custGeom>
              <a:gdLst>
                <a:gd fmla="*/ 11257 w 11" name="T0"/>
                <a:gd fmla="*/ 48646 h 14" name="T1"/>
                <a:gd fmla="*/ 0 w 11" name="T2"/>
                <a:gd fmla="*/ 22452 h 14" name="T3"/>
                <a:gd fmla="*/ 37523 w 11" name="T4"/>
                <a:gd fmla="*/ 14968 h 14" name="T5"/>
                <a:gd fmla="*/ 37523 w 11" name="T6"/>
                <a:gd fmla="*/ 41162 h 14" name="T7"/>
                <a:gd fmla="*/ 11257 w 11" name="T8"/>
                <a:gd fmla="*/ 48646 h 1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4" w="11">
                  <a:moveTo>
                    <a:pt x="3" y="13"/>
                  </a:moveTo>
                  <a:cubicBezTo>
                    <a:pt x="2" y="11"/>
                    <a:pt x="0" y="6"/>
                    <a:pt x="0" y="6"/>
                  </a:cubicBezTo>
                  <a:cubicBezTo>
                    <a:pt x="0" y="6"/>
                    <a:pt x="9" y="0"/>
                    <a:pt x="10" y="4"/>
                  </a:cubicBezTo>
                  <a:cubicBezTo>
                    <a:pt x="11" y="7"/>
                    <a:pt x="10" y="11"/>
                    <a:pt x="10" y="11"/>
                  </a:cubicBezTo>
                  <a:cubicBezTo>
                    <a:pt x="10" y="11"/>
                    <a:pt x="5" y="14"/>
                    <a:pt x="3" y="13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13" name="Freeform 914"/>
            <p:cNvSpPr/>
            <p:nvPr/>
          </p:nvSpPr>
          <p:spPr bwMode="auto">
            <a:xfrm>
              <a:off x="2398713" y="5546725"/>
              <a:ext cx="36513" cy="57150"/>
            </a:xfrm>
            <a:custGeom>
              <a:gdLst>
                <a:gd fmla="*/ 7303 w 10" name="T0"/>
                <a:gd fmla="*/ 49530 h 15" name="T1"/>
                <a:gd fmla="*/ 0 w 10" name="T2"/>
                <a:gd fmla="*/ 26670 h 15" name="T3"/>
                <a:gd fmla="*/ 32862 w 10" name="T4"/>
                <a:gd fmla="*/ 15240 h 15" name="T5"/>
                <a:gd fmla="*/ 36513 w 10" name="T6"/>
                <a:gd fmla="*/ 41910 h 15" name="T7"/>
                <a:gd fmla="*/ 7303 w 10" name="T8"/>
                <a:gd fmla="*/ 49530 h 1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5" w="10">
                  <a:moveTo>
                    <a:pt x="2" y="13"/>
                  </a:moveTo>
                  <a:cubicBezTo>
                    <a:pt x="1" y="12"/>
                    <a:pt x="0" y="7"/>
                    <a:pt x="0" y="7"/>
                  </a:cubicBezTo>
                  <a:cubicBezTo>
                    <a:pt x="0" y="7"/>
                    <a:pt x="8" y="0"/>
                    <a:pt x="9" y="4"/>
                  </a:cubicBezTo>
                  <a:cubicBezTo>
                    <a:pt x="10" y="8"/>
                    <a:pt x="10" y="11"/>
                    <a:pt x="10" y="11"/>
                  </a:cubicBezTo>
                  <a:cubicBezTo>
                    <a:pt x="10" y="11"/>
                    <a:pt x="4" y="15"/>
                    <a:pt x="2" y="13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14" name="Freeform 915"/>
            <p:cNvSpPr/>
            <p:nvPr/>
          </p:nvSpPr>
          <p:spPr bwMode="auto">
            <a:xfrm>
              <a:off x="2803525" y="6303963"/>
              <a:ext cx="38100" cy="52388"/>
            </a:xfrm>
            <a:custGeom>
              <a:gdLst>
                <a:gd fmla="*/ 7620 w 10" name="T0"/>
                <a:gd fmla="*/ 48646 h 14" name="T1"/>
                <a:gd fmla="*/ 0 w 10" name="T2"/>
                <a:gd fmla="*/ 26194 h 14" name="T3"/>
                <a:gd fmla="*/ 34290 w 10" name="T4"/>
                <a:gd fmla="*/ 14968 h 14" name="T5"/>
                <a:gd fmla="*/ 34290 w 10" name="T6"/>
                <a:gd fmla="*/ 41162 h 14" name="T7"/>
                <a:gd fmla="*/ 7620 w 10" name="T8"/>
                <a:gd fmla="*/ 48646 h 1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4" w="10">
                  <a:moveTo>
                    <a:pt x="2" y="13"/>
                  </a:moveTo>
                  <a:cubicBezTo>
                    <a:pt x="1" y="12"/>
                    <a:pt x="0" y="7"/>
                    <a:pt x="0" y="7"/>
                  </a:cubicBezTo>
                  <a:cubicBezTo>
                    <a:pt x="0" y="7"/>
                    <a:pt x="8" y="0"/>
                    <a:pt x="9" y="4"/>
                  </a:cubicBezTo>
                  <a:cubicBezTo>
                    <a:pt x="10" y="8"/>
                    <a:pt x="9" y="11"/>
                    <a:pt x="9" y="11"/>
                  </a:cubicBezTo>
                  <a:cubicBezTo>
                    <a:pt x="9" y="11"/>
                    <a:pt x="4" y="14"/>
                    <a:pt x="2" y="13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15" name="Freeform 916"/>
            <p:cNvSpPr/>
            <p:nvPr/>
          </p:nvSpPr>
          <p:spPr bwMode="auto">
            <a:xfrm>
              <a:off x="4879975" y="5969000"/>
              <a:ext cx="36513" cy="55563"/>
            </a:xfrm>
            <a:custGeom>
              <a:gdLst>
                <a:gd fmla="*/ 10954 w 10" name="T0"/>
                <a:gd fmla="*/ 48155 h 15" name="T1"/>
                <a:gd fmla="*/ 0 w 10" name="T2"/>
                <a:gd fmla="*/ 25929 h 15" name="T3"/>
                <a:gd fmla="*/ 36513 w 10" name="T4"/>
                <a:gd fmla="*/ 14817 h 15" name="T5"/>
                <a:gd fmla="*/ 36513 w 10" name="T6"/>
                <a:gd fmla="*/ 40746 h 15" name="T7"/>
                <a:gd fmla="*/ 10954 w 10" name="T8"/>
                <a:gd fmla="*/ 48155 h 1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5" w="10">
                  <a:moveTo>
                    <a:pt x="3" y="13"/>
                  </a:moveTo>
                  <a:cubicBezTo>
                    <a:pt x="1" y="12"/>
                    <a:pt x="0" y="7"/>
                    <a:pt x="0" y="7"/>
                  </a:cubicBezTo>
                  <a:cubicBezTo>
                    <a:pt x="0" y="7"/>
                    <a:pt x="9" y="0"/>
                    <a:pt x="10" y="4"/>
                  </a:cubicBezTo>
                  <a:cubicBezTo>
                    <a:pt x="10" y="8"/>
                    <a:pt x="10" y="11"/>
                    <a:pt x="10" y="11"/>
                  </a:cubicBezTo>
                  <a:cubicBezTo>
                    <a:pt x="10" y="11"/>
                    <a:pt x="4" y="15"/>
                    <a:pt x="3" y="13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16" name="Freeform 917"/>
            <p:cNvSpPr/>
            <p:nvPr/>
          </p:nvSpPr>
          <p:spPr bwMode="auto">
            <a:xfrm>
              <a:off x="4529138" y="6265863"/>
              <a:ext cx="38100" cy="52388"/>
            </a:xfrm>
            <a:custGeom>
              <a:gdLst>
                <a:gd fmla="*/ 7620 w 10" name="T0"/>
                <a:gd fmla="*/ 48646 h 14" name="T1"/>
                <a:gd fmla="*/ 0 w 10" name="T2"/>
                <a:gd fmla="*/ 26194 h 14" name="T3"/>
                <a:gd fmla="*/ 34290 w 10" name="T4"/>
                <a:gd fmla="*/ 14968 h 14" name="T5"/>
                <a:gd fmla="*/ 34290 w 10" name="T6"/>
                <a:gd fmla="*/ 41162 h 14" name="T7"/>
                <a:gd fmla="*/ 7620 w 10" name="T8"/>
                <a:gd fmla="*/ 48646 h 1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4" w="10">
                  <a:moveTo>
                    <a:pt x="2" y="13"/>
                  </a:moveTo>
                  <a:cubicBezTo>
                    <a:pt x="1" y="11"/>
                    <a:pt x="0" y="7"/>
                    <a:pt x="0" y="7"/>
                  </a:cubicBezTo>
                  <a:cubicBezTo>
                    <a:pt x="0" y="7"/>
                    <a:pt x="8" y="0"/>
                    <a:pt x="9" y="4"/>
                  </a:cubicBezTo>
                  <a:cubicBezTo>
                    <a:pt x="10" y="8"/>
                    <a:pt x="9" y="11"/>
                    <a:pt x="9" y="11"/>
                  </a:cubicBezTo>
                  <a:cubicBezTo>
                    <a:pt x="9" y="11"/>
                    <a:pt x="4" y="14"/>
                    <a:pt x="2" y="13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17" name="Freeform 918"/>
            <p:cNvSpPr/>
            <p:nvPr/>
          </p:nvSpPr>
          <p:spPr bwMode="auto">
            <a:xfrm>
              <a:off x="4600575" y="6062663"/>
              <a:ext cx="38100" cy="52388"/>
            </a:xfrm>
            <a:custGeom>
              <a:gdLst>
                <a:gd fmla="*/ 7620 w 10" name="T0"/>
                <a:gd fmla="*/ 48646 h 14" name="T1"/>
                <a:gd fmla="*/ 0 w 10" name="T2"/>
                <a:gd fmla="*/ 26194 h 14" name="T3"/>
                <a:gd fmla="*/ 34290 w 10" name="T4"/>
                <a:gd fmla="*/ 14968 h 14" name="T5"/>
                <a:gd fmla="*/ 34290 w 10" name="T6"/>
                <a:gd fmla="*/ 41162 h 14" name="T7"/>
                <a:gd fmla="*/ 7620 w 10" name="T8"/>
                <a:gd fmla="*/ 48646 h 1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4" w="10">
                  <a:moveTo>
                    <a:pt x="2" y="13"/>
                  </a:moveTo>
                  <a:cubicBezTo>
                    <a:pt x="1" y="12"/>
                    <a:pt x="0" y="7"/>
                    <a:pt x="0" y="7"/>
                  </a:cubicBezTo>
                  <a:cubicBezTo>
                    <a:pt x="0" y="7"/>
                    <a:pt x="8" y="0"/>
                    <a:pt x="9" y="4"/>
                  </a:cubicBezTo>
                  <a:cubicBezTo>
                    <a:pt x="10" y="8"/>
                    <a:pt x="9" y="11"/>
                    <a:pt x="9" y="11"/>
                  </a:cubicBezTo>
                  <a:cubicBezTo>
                    <a:pt x="9" y="11"/>
                    <a:pt x="4" y="14"/>
                    <a:pt x="2" y="13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18" name="Freeform 919"/>
            <p:cNvSpPr/>
            <p:nvPr/>
          </p:nvSpPr>
          <p:spPr bwMode="auto">
            <a:xfrm>
              <a:off x="4800600" y="5713413"/>
              <a:ext cx="38100" cy="52388"/>
            </a:xfrm>
            <a:custGeom>
              <a:gdLst>
                <a:gd fmla="*/ 7620 w 10" name="T0"/>
                <a:gd fmla="*/ 48646 h 14" name="T1"/>
                <a:gd fmla="*/ 0 w 10" name="T2"/>
                <a:gd fmla="*/ 26194 h 14" name="T3"/>
                <a:gd fmla="*/ 34290 w 10" name="T4"/>
                <a:gd fmla="*/ 14968 h 14" name="T5"/>
                <a:gd fmla="*/ 34290 w 10" name="T6"/>
                <a:gd fmla="*/ 41162 h 14" name="T7"/>
                <a:gd fmla="*/ 7620 w 10" name="T8"/>
                <a:gd fmla="*/ 48646 h 1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4" w="10">
                  <a:moveTo>
                    <a:pt x="2" y="13"/>
                  </a:moveTo>
                  <a:cubicBezTo>
                    <a:pt x="1" y="11"/>
                    <a:pt x="0" y="7"/>
                    <a:pt x="0" y="7"/>
                  </a:cubicBezTo>
                  <a:cubicBezTo>
                    <a:pt x="0" y="7"/>
                    <a:pt x="8" y="0"/>
                    <a:pt x="9" y="4"/>
                  </a:cubicBezTo>
                  <a:cubicBezTo>
                    <a:pt x="10" y="8"/>
                    <a:pt x="9" y="11"/>
                    <a:pt x="9" y="11"/>
                  </a:cubicBezTo>
                  <a:cubicBezTo>
                    <a:pt x="9" y="11"/>
                    <a:pt x="4" y="14"/>
                    <a:pt x="2" y="13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19" name="Freeform 920"/>
            <p:cNvSpPr/>
            <p:nvPr/>
          </p:nvSpPr>
          <p:spPr bwMode="auto">
            <a:xfrm>
              <a:off x="4932363" y="5430838"/>
              <a:ext cx="38100" cy="52388"/>
            </a:xfrm>
            <a:custGeom>
              <a:gdLst>
                <a:gd fmla="*/ 7620 w 10" name="T0"/>
                <a:gd fmla="*/ 44904 h 14" name="T1"/>
                <a:gd fmla="*/ 0 w 10" name="T2"/>
                <a:gd fmla="*/ 22452 h 14" name="T3"/>
                <a:gd fmla="*/ 34290 w 10" name="T4"/>
                <a:gd fmla="*/ 14968 h 14" name="T5"/>
                <a:gd fmla="*/ 34290 w 10" name="T6"/>
                <a:gd fmla="*/ 41162 h 14" name="T7"/>
                <a:gd fmla="*/ 7620 w 10" name="T8"/>
                <a:gd fmla="*/ 44904 h 1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4" w="10">
                  <a:moveTo>
                    <a:pt x="2" y="12"/>
                  </a:moveTo>
                  <a:cubicBezTo>
                    <a:pt x="1" y="11"/>
                    <a:pt x="0" y="6"/>
                    <a:pt x="0" y="6"/>
                  </a:cubicBezTo>
                  <a:cubicBezTo>
                    <a:pt x="0" y="6"/>
                    <a:pt x="8" y="0"/>
                    <a:pt x="9" y="4"/>
                  </a:cubicBezTo>
                  <a:cubicBezTo>
                    <a:pt x="10" y="7"/>
                    <a:pt x="9" y="11"/>
                    <a:pt x="9" y="11"/>
                  </a:cubicBezTo>
                  <a:cubicBezTo>
                    <a:pt x="9" y="11"/>
                    <a:pt x="4" y="14"/>
                    <a:pt x="2" y="12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20" name="Freeform 921"/>
            <p:cNvSpPr/>
            <p:nvPr/>
          </p:nvSpPr>
          <p:spPr bwMode="auto">
            <a:xfrm>
              <a:off x="4627563" y="5159375"/>
              <a:ext cx="38100" cy="52388"/>
            </a:xfrm>
            <a:custGeom>
              <a:gdLst>
                <a:gd fmla="*/ 7620 w 10" name="T0"/>
                <a:gd fmla="*/ 48646 h 14" name="T1"/>
                <a:gd fmla="*/ 0 w 10" name="T2"/>
                <a:gd fmla="*/ 26194 h 14" name="T3"/>
                <a:gd fmla="*/ 34290 w 10" name="T4"/>
                <a:gd fmla="*/ 14968 h 14" name="T5"/>
                <a:gd fmla="*/ 34290 w 10" name="T6"/>
                <a:gd fmla="*/ 41162 h 14" name="T7"/>
                <a:gd fmla="*/ 7620 w 10" name="T8"/>
                <a:gd fmla="*/ 48646 h 1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4" w="10">
                  <a:moveTo>
                    <a:pt x="2" y="13"/>
                  </a:moveTo>
                  <a:cubicBezTo>
                    <a:pt x="1" y="11"/>
                    <a:pt x="0" y="7"/>
                    <a:pt x="0" y="7"/>
                  </a:cubicBezTo>
                  <a:cubicBezTo>
                    <a:pt x="0" y="7"/>
                    <a:pt x="8" y="0"/>
                    <a:pt x="9" y="4"/>
                  </a:cubicBezTo>
                  <a:cubicBezTo>
                    <a:pt x="10" y="8"/>
                    <a:pt x="9" y="11"/>
                    <a:pt x="9" y="11"/>
                  </a:cubicBezTo>
                  <a:cubicBezTo>
                    <a:pt x="9" y="11"/>
                    <a:pt x="4" y="14"/>
                    <a:pt x="2" y="13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21" name="Freeform 922"/>
            <p:cNvSpPr/>
            <p:nvPr/>
          </p:nvSpPr>
          <p:spPr bwMode="auto">
            <a:xfrm>
              <a:off x="4916488" y="4994275"/>
              <a:ext cx="41275" cy="52388"/>
            </a:xfrm>
            <a:custGeom>
              <a:gdLst>
                <a:gd fmla="*/ 11257 w 11" name="T0"/>
                <a:gd fmla="*/ 48646 h 14" name="T1"/>
                <a:gd fmla="*/ 0 w 11" name="T2"/>
                <a:gd fmla="*/ 26194 h 14" name="T3"/>
                <a:gd fmla="*/ 37523 w 11" name="T4"/>
                <a:gd fmla="*/ 14968 h 14" name="T5"/>
                <a:gd fmla="*/ 37523 w 11" name="T6"/>
                <a:gd fmla="*/ 41162 h 14" name="T7"/>
                <a:gd fmla="*/ 11257 w 11" name="T8"/>
                <a:gd fmla="*/ 48646 h 1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4" w="11">
                  <a:moveTo>
                    <a:pt x="3" y="13"/>
                  </a:moveTo>
                  <a:cubicBezTo>
                    <a:pt x="1" y="12"/>
                    <a:pt x="0" y="7"/>
                    <a:pt x="0" y="7"/>
                  </a:cubicBezTo>
                  <a:cubicBezTo>
                    <a:pt x="0" y="7"/>
                    <a:pt x="9" y="0"/>
                    <a:pt x="10" y="4"/>
                  </a:cubicBezTo>
                  <a:cubicBezTo>
                    <a:pt x="11" y="8"/>
                    <a:pt x="10" y="11"/>
                    <a:pt x="10" y="11"/>
                  </a:cubicBezTo>
                  <a:cubicBezTo>
                    <a:pt x="10" y="11"/>
                    <a:pt x="4" y="14"/>
                    <a:pt x="3" y="13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22" name="Freeform 923"/>
            <p:cNvSpPr/>
            <p:nvPr/>
          </p:nvSpPr>
          <p:spPr bwMode="auto">
            <a:xfrm>
              <a:off x="4857750" y="5230813"/>
              <a:ext cx="36513" cy="52388"/>
            </a:xfrm>
            <a:custGeom>
              <a:gdLst>
                <a:gd fmla="*/ 10954 w 10" name="T0"/>
                <a:gd fmla="*/ 44904 h 14" name="T1"/>
                <a:gd fmla="*/ 0 w 10" name="T2"/>
                <a:gd fmla="*/ 22452 h 14" name="T3"/>
                <a:gd fmla="*/ 36513 w 10" name="T4"/>
                <a:gd fmla="*/ 11226 h 14" name="T5"/>
                <a:gd fmla="*/ 36513 w 10" name="T6"/>
                <a:gd fmla="*/ 41162 h 14" name="T7"/>
                <a:gd fmla="*/ 10954 w 10" name="T8"/>
                <a:gd fmla="*/ 44904 h 1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4" w="10">
                  <a:moveTo>
                    <a:pt x="3" y="12"/>
                  </a:moveTo>
                  <a:cubicBezTo>
                    <a:pt x="1" y="11"/>
                    <a:pt x="0" y="6"/>
                    <a:pt x="0" y="6"/>
                  </a:cubicBezTo>
                  <a:cubicBezTo>
                    <a:pt x="0" y="6"/>
                    <a:pt x="9" y="0"/>
                    <a:pt x="10" y="3"/>
                  </a:cubicBezTo>
                  <a:cubicBezTo>
                    <a:pt x="10" y="7"/>
                    <a:pt x="10" y="11"/>
                    <a:pt x="10" y="11"/>
                  </a:cubicBezTo>
                  <a:cubicBezTo>
                    <a:pt x="10" y="11"/>
                    <a:pt x="4" y="14"/>
                    <a:pt x="3" y="12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23" name="Freeform 924"/>
            <p:cNvSpPr/>
            <p:nvPr/>
          </p:nvSpPr>
          <p:spPr bwMode="auto">
            <a:xfrm>
              <a:off x="3852863" y="5024438"/>
              <a:ext cx="41275" cy="52388"/>
            </a:xfrm>
            <a:custGeom>
              <a:gdLst>
                <a:gd fmla="*/ 11257 w 11" name="T0"/>
                <a:gd fmla="*/ 48646 h 14" name="T1"/>
                <a:gd fmla="*/ 0 w 11" name="T2"/>
                <a:gd fmla="*/ 26194 h 14" name="T3"/>
                <a:gd fmla="*/ 37523 w 11" name="T4"/>
                <a:gd fmla="*/ 14968 h 14" name="T5"/>
                <a:gd fmla="*/ 37523 w 11" name="T6"/>
                <a:gd fmla="*/ 41162 h 14" name="T7"/>
                <a:gd fmla="*/ 11257 w 11" name="T8"/>
                <a:gd fmla="*/ 48646 h 1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4" w="11">
                  <a:moveTo>
                    <a:pt x="3" y="13"/>
                  </a:moveTo>
                  <a:cubicBezTo>
                    <a:pt x="1" y="11"/>
                    <a:pt x="0" y="7"/>
                    <a:pt x="0" y="7"/>
                  </a:cubicBezTo>
                  <a:cubicBezTo>
                    <a:pt x="0" y="7"/>
                    <a:pt x="9" y="0"/>
                    <a:pt x="10" y="4"/>
                  </a:cubicBezTo>
                  <a:cubicBezTo>
                    <a:pt x="11" y="8"/>
                    <a:pt x="10" y="11"/>
                    <a:pt x="10" y="11"/>
                  </a:cubicBezTo>
                  <a:cubicBezTo>
                    <a:pt x="10" y="11"/>
                    <a:pt x="4" y="14"/>
                    <a:pt x="3" y="13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24" name="Freeform 925"/>
            <p:cNvSpPr/>
            <p:nvPr/>
          </p:nvSpPr>
          <p:spPr bwMode="auto">
            <a:xfrm>
              <a:off x="4171950" y="6251575"/>
              <a:ext cx="38100" cy="52388"/>
            </a:xfrm>
            <a:custGeom>
              <a:gdLst>
                <a:gd fmla="*/ 7620 w 10" name="T0"/>
                <a:gd fmla="*/ 48646 h 14" name="T1"/>
                <a:gd fmla="*/ 0 w 10" name="T2"/>
                <a:gd fmla="*/ 22452 h 14" name="T3"/>
                <a:gd fmla="*/ 34290 w 10" name="T4"/>
                <a:gd fmla="*/ 14968 h 14" name="T5"/>
                <a:gd fmla="*/ 38100 w 10" name="T6"/>
                <a:gd fmla="*/ 41162 h 14" name="T7"/>
                <a:gd fmla="*/ 7620 w 10" name="T8"/>
                <a:gd fmla="*/ 48646 h 1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4" w="10">
                  <a:moveTo>
                    <a:pt x="2" y="13"/>
                  </a:moveTo>
                  <a:cubicBezTo>
                    <a:pt x="1" y="11"/>
                    <a:pt x="0" y="6"/>
                    <a:pt x="0" y="6"/>
                  </a:cubicBezTo>
                  <a:cubicBezTo>
                    <a:pt x="0" y="6"/>
                    <a:pt x="8" y="0"/>
                    <a:pt x="9" y="4"/>
                  </a:cubicBezTo>
                  <a:cubicBezTo>
                    <a:pt x="10" y="7"/>
                    <a:pt x="10" y="11"/>
                    <a:pt x="10" y="11"/>
                  </a:cubicBezTo>
                  <a:cubicBezTo>
                    <a:pt x="10" y="11"/>
                    <a:pt x="4" y="14"/>
                    <a:pt x="2" y="13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25" name="Freeform 926"/>
            <p:cNvSpPr/>
            <p:nvPr/>
          </p:nvSpPr>
          <p:spPr bwMode="auto">
            <a:xfrm>
              <a:off x="4160838" y="6499225"/>
              <a:ext cx="41275" cy="52388"/>
            </a:xfrm>
            <a:custGeom>
              <a:gdLst>
                <a:gd fmla="*/ 11257 w 11" name="T0"/>
                <a:gd fmla="*/ 44904 h 14" name="T1"/>
                <a:gd fmla="*/ 0 w 11" name="T2"/>
                <a:gd fmla="*/ 22452 h 14" name="T3"/>
                <a:gd fmla="*/ 37523 w 11" name="T4"/>
                <a:gd fmla="*/ 11226 h 14" name="T5"/>
                <a:gd fmla="*/ 37523 w 11" name="T6"/>
                <a:gd fmla="*/ 41162 h 14" name="T7"/>
                <a:gd fmla="*/ 11257 w 11" name="T8"/>
                <a:gd fmla="*/ 44904 h 1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4" w="11">
                  <a:moveTo>
                    <a:pt x="3" y="12"/>
                  </a:moveTo>
                  <a:cubicBezTo>
                    <a:pt x="1" y="11"/>
                    <a:pt x="0" y="6"/>
                    <a:pt x="0" y="6"/>
                  </a:cubicBezTo>
                  <a:cubicBezTo>
                    <a:pt x="0" y="6"/>
                    <a:pt x="9" y="0"/>
                    <a:pt x="10" y="3"/>
                  </a:cubicBezTo>
                  <a:cubicBezTo>
                    <a:pt x="11" y="7"/>
                    <a:pt x="10" y="11"/>
                    <a:pt x="10" y="11"/>
                  </a:cubicBezTo>
                  <a:cubicBezTo>
                    <a:pt x="10" y="11"/>
                    <a:pt x="4" y="14"/>
                    <a:pt x="3" y="12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26" name="Freeform 927"/>
            <p:cNvSpPr/>
            <p:nvPr/>
          </p:nvSpPr>
          <p:spPr bwMode="auto">
            <a:xfrm>
              <a:off x="3643313" y="6624638"/>
              <a:ext cx="36513" cy="52388"/>
            </a:xfrm>
            <a:custGeom>
              <a:gdLst>
                <a:gd fmla="*/ 7303 w 10" name="T0"/>
                <a:gd fmla="*/ 48646 h 14" name="T1"/>
                <a:gd fmla="*/ 0 w 10" name="T2"/>
                <a:gd fmla="*/ 26194 h 14" name="T3"/>
                <a:gd fmla="*/ 32862 w 10" name="T4"/>
                <a:gd fmla="*/ 14968 h 14" name="T5"/>
                <a:gd fmla="*/ 32862 w 10" name="T6"/>
                <a:gd fmla="*/ 41162 h 14" name="T7"/>
                <a:gd fmla="*/ 7303 w 10" name="T8"/>
                <a:gd fmla="*/ 48646 h 1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4" w="10">
                  <a:moveTo>
                    <a:pt x="2" y="13"/>
                  </a:moveTo>
                  <a:cubicBezTo>
                    <a:pt x="1" y="11"/>
                    <a:pt x="0" y="7"/>
                    <a:pt x="0" y="7"/>
                  </a:cubicBezTo>
                  <a:cubicBezTo>
                    <a:pt x="0" y="7"/>
                    <a:pt x="8" y="0"/>
                    <a:pt x="9" y="4"/>
                  </a:cubicBezTo>
                  <a:cubicBezTo>
                    <a:pt x="10" y="8"/>
                    <a:pt x="9" y="11"/>
                    <a:pt x="9" y="11"/>
                  </a:cubicBezTo>
                  <a:cubicBezTo>
                    <a:pt x="9" y="11"/>
                    <a:pt x="4" y="14"/>
                    <a:pt x="2" y="13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27" name="Freeform 928"/>
            <p:cNvSpPr/>
            <p:nvPr/>
          </p:nvSpPr>
          <p:spPr bwMode="auto">
            <a:xfrm>
              <a:off x="3465513" y="6419850"/>
              <a:ext cx="38100" cy="53975"/>
            </a:xfrm>
            <a:custGeom>
              <a:gdLst>
                <a:gd fmla="*/ 7620 w 10" name="T0"/>
                <a:gd fmla="*/ 50120 h 14" name="T1"/>
                <a:gd fmla="*/ 0 w 10" name="T2"/>
                <a:gd fmla="*/ 26988 h 14" name="T3"/>
                <a:gd fmla="*/ 34290 w 10" name="T4"/>
                <a:gd fmla="*/ 15421 h 14" name="T5"/>
                <a:gd fmla="*/ 34290 w 10" name="T6"/>
                <a:gd fmla="*/ 42409 h 14" name="T7"/>
                <a:gd fmla="*/ 7620 w 10" name="T8"/>
                <a:gd fmla="*/ 50120 h 1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4" w="10">
                  <a:moveTo>
                    <a:pt x="2" y="13"/>
                  </a:moveTo>
                  <a:cubicBezTo>
                    <a:pt x="1" y="11"/>
                    <a:pt x="0" y="7"/>
                    <a:pt x="0" y="7"/>
                  </a:cubicBezTo>
                  <a:cubicBezTo>
                    <a:pt x="0" y="7"/>
                    <a:pt x="8" y="0"/>
                    <a:pt x="9" y="4"/>
                  </a:cubicBezTo>
                  <a:cubicBezTo>
                    <a:pt x="10" y="8"/>
                    <a:pt x="9" y="11"/>
                    <a:pt x="9" y="11"/>
                  </a:cubicBezTo>
                  <a:cubicBezTo>
                    <a:pt x="9" y="11"/>
                    <a:pt x="4" y="14"/>
                    <a:pt x="2" y="13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28" name="Freeform 929"/>
            <p:cNvSpPr/>
            <p:nvPr/>
          </p:nvSpPr>
          <p:spPr bwMode="auto">
            <a:xfrm>
              <a:off x="3255963" y="6326188"/>
              <a:ext cx="41275" cy="52388"/>
            </a:xfrm>
            <a:custGeom>
              <a:gdLst>
                <a:gd fmla="*/ 11257 w 11" name="T0"/>
                <a:gd fmla="*/ 48646 h 14" name="T1"/>
                <a:gd fmla="*/ 0 w 11" name="T2"/>
                <a:gd fmla="*/ 26194 h 14" name="T3"/>
                <a:gd fmla="*/ 37523 w 11" name="T4"/>
                <a:gd fmla="*/ 14968 h 14" name="T5"/>
                <a:gd fmla="*/ 37523 w 11" name="T6"/>
                <a:gd fmla="*/ 41162 h 14" name="T7"/>
                <a:gd fmla="*/ 11257 w 11" name="T8"/>
                <a:gd fmla="*/ 48646 h 1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4" w="11">
                  <a:moveTo>
                    <a:pt x="3" y="13"/>
                  </a:moveTo>
                  <a:cubicBezTo>
                    <a:pt x="1" y="12"/>
                    <a:pt x="0" y="7"/>
                    <a:pt x="0" y="7"/>
                  </a:cubicBezTo>
                  <a:cubicBezTo>
                    <a:pt x="0" y="7"/>
                    <a:pt x="9" y="0"/>
                    <a:pt x="10" y="4"/>
                  </a:cubicBezTo>
                  <a:cubicBezTo>
                    <a:pt x="11" y="8"/>
                    <a:pt x="10" y="11"/>
                    <a:pt x="10" y="11"/>
                  </a:cubicBezTo>
                  <a:cubicBezTo>
                    <a:pt x="10" y="11"/>
                    <a:pt x="4" y="14"/>
                    <a:pt x="3" y="13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29" name="Freeform 930"/>
            <p:cNvSpPr/>
            <p:nvPr/>
          </p:nvSpPr>
          <p:spPr bwMode="auto">
            <a:xfrm>
              <a:off x="3660775" y="6202363"/>
              <a:ext cx="38100" cy="52388"/>
            </a:xfrm>
            <a:custGeom>
              <a:gdLst>
                <a:gd fmla="*/ 11430 w 10" name="T0"/>
                <a:gd fmla="*/ 48646 h 14" name="T1"/>
                <a:gd fmla="*/ 0 w 10" name="T2"/>
                <a:gd fmla="*/ 26194 h 14" name="T3"/>
                <a:gd fmla="*/ 34290 w 10" name="T4"/>
                <a:gd fmla="*/ 14968 h 14" name="T5"/>
                <a:gd fmla="*/ 38100 w 10" name="T6"/>
                <a:gd fmla="*/ 41162 h 14" name="T7"/>
                <a:gd fmla="*/ 11430 w 10" name="T8"/>
                <a:gd fmla="*/ 48646 h 1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4" w="10">
                  <a:moveTo>
                    <a:pt x="3" y="13"/>
                  </a:moveTo>
                  <a:cubicBezTo>
                    <a:pt x="1" y="11"/>
                    <a:pt x="0" y="7"/>
                    <a:pt x="0" y="7"/>
                  </a:cubicBezTo>
                  <a:cubicBezTo>
                    <a:pt x="0" y="7"/>
                    <a:pt x="8" y="0"/>
                    <a:pt x="9" y="4"/>
                  </a:cubicBezTo>
                  <a:cubicBezTo>
                    <a:pt x="10" y="8"/>
                    <a:pt x="10" y="11"/>
                    <a:pt x="10" y="11"/>
                  </a:cubicBezTo>
                  <a:cubicBezTo>
                    <a:pt x="10" y="11"/>
                    <a:pt x="4" y="14"/>
                    <a:pt x="3" y="13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30" name="Freeform 931"/>
            <p:cNvSpPr/>
            <p:nvPr/>
          </p:nvSpPr>
          <p:spPr bwMode="auto">
            <a:xfrm>
              <a:off x="3721100" y="6021388"/>
              <a:ext cx="41275" cy="52388"/>
            </a:xfrm>
            <a:custGeom>
              <a:gdLst>
                <a:gd fmla="*/ 11257 w 11" name="T0"/>
                <a:gd fmla="*/ 48646 h 14" name="T1"/>
                <a:gd fmla="*/ 0 w 11" name="T2"/>
                <a:gd fmla="*/ 26194 h 14" name="T3"/>
                <a:gd fmla="*/ 37523 w 11" name="T4"/>
                <a:gd fmla="*/ 14968 h 14" name="T5"/>
                <a:gd fmla="*/ 37523 w 11" name="T6"/>
                <a:gd fmla="*/ 41162 h 14" name="T7"/>
                <a:gd fmla="*/ 11257 w 11" name="T8"/>
                <a:gd fmla="*/ 48646 h 1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4" w="11">
                  <a:moveTo>
                    <a:pt x="3" y="13"/>
                  </a:moveTo>
                  <a:cubicBezTo>
                    <a:pt x="1" y="11"/>
                    <a:pt x="0" y="7"/>
                    <a:pt x="0" y="7"/>
                  </a:cubicBezTo>
                  <a:cubicBezTo>
                    <a:pt x="0" y="7"/>
                    <a:pt x="9" y="0"/>
                    <a:pt x="10" y="4"/>
                  </a:cubicBezTo>
                  <a:cubicBezTo>
                    <a:pt x="11" y="8"/>
                    <a:pt x="10" y="11"/>
                    <a:pt x="10" y="11"/>
                  </a:cubicBezTo>
                  <a:cubicBezTo>
                    <a:pt x="10" y="11"/>
                    <a:pt x="4" y="14"/>
                    <a:pt x="3" y="13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31" name="Freeform 932"/>
            <p:cNvSpPr/>
            <p:nvPr/>
          </p:nvSpPr>
          <p:spPr bwMode="auto">
            <a:xfrm>
              <a:off x="4041775" y="4440238"/>
              <a:ext cx="307975" cy="519113"/>
            </a:xfrm>
            <a:custGeom>
              <a:gdLst>
                <a:gd fmla="*/ 296708 w 82" name="T0"/>
                <a:gd fmla="*/ 124136 h 138" name="T1"/>
                <a:gd fmla="*/ 304219 w 82" name="T2"/>
                <a:gd fmla="*/ 90281 h 138" name="T3"/>
                <a:gd fmla="*/ 251638 w 82" name="T4"/>
                <a:gd fmla="*/ 37617 h 138" name="T5"/>
                <a:gd fmla="*/ 236615 w 82" name="T6"/>
                <a:gd fmla="*/ 37617 h 138" name="T7"/>
                <a:gd fmla="*/ 184034 w 82" name="T8"/>
                <a:gd fmla="*/ 0 h 138" name="T9"/>
                <a:gd fmla="*/ 138964 w 82" name="T10"/>
                <a:gd fmla="*/ 26332 h 138" name="T11"/>
                <a:gd fmla="*/ 101406 w 82" name="T12"/>
                <a:gd fmla="*/ 11285 h 138" name="T13"/>
                <a:gd fmla="*/ 45070 w 82" name="T14"/>
                <a:gd fmla="*/ 67710 h 138" name="T15"/>
                <a:gd fmla="*/ 48825 w 82" name="T16"/>
                <a:gd fmla="*/ 82757 h 138" name="T17"/>
                <a:gd fmla="*/ 0 w 82" name="T18"/>
                <a:gd fmla="*/ 139182 h 138" name="T19"/>
                <a:gd fmla="*/ 41314 w 82" name="T20"/>
                <a:gd fmla="*/ 191846 h 138" name="T21"/>
                <a:gd fmla="*/ 30046 w 82" name="T22"/>
                <a:gd fmla="*/ 225701 h 138" name="T23"/>
                <a:gd fmla="*/ 82627 w 82" name="T24"/>
                <a:gd fmla="*/ 278365 h 138" name="T25"/>
                <a:gd fmla="*/ 112674 w 82" name="T26"/>
                <a:gd fmla="*/ 504066 h 138" name="T27"/>
                <a:gd fmla="*/ 199057 w 82" name="T28"/>
                <a:gd fmla="*/ 519113 h 138" name="T29"/>
                <a:gd fmla="*/ 221592 w 82" name="T30"/>
                <a:gd fmla="*/ 293412 h 138" name="T31"/>
                <a:gd fmla="*/ 266661 w 82" name="T32"/>
                <a:gd fmla="*/ 236986 h 138" name="T33"/>
                <a:gd fmla="*/ 259150 w 82" name="T34"/>
                <a:gd fmla="*/ 210655 h 138" name="T35"/>
                <a:gd fmla="*/ 304219 w 82" name="T36"/>
                <a:gd fmla="*/ 154229 h 138" name="T37"/>
                <a:gd fmla="*/ 296708 w 82" name="T38"/>
                <a:gd fmla="*/ 124136 h 138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b="b" l="0" r="r" t="0"/>
              <a:pathLst>
                <a:path h="138" w="82">
                  <a:moveTo>
                    <a:pt x="79" y="33"/>
                  </a:moveTo>
                  <a:cubicBezTo>
                    <a:pt x="80" y="30"/>
                    <a:pt x="81" y="27"/>
                    <a:pt x="81" y="24"/>
                  </a:cubicBezTo>
                  <a:cubicBezTo>
                    <a:pt x="81" y="16"/>
                    <a:pt x="75" y="10"/>
                    <a:pt x="67" y="10"/>
                  </a:cubicBezTo>
                  <a:cubicBezTo>
                    <a:pt x="66" y="10"/>
                    <a:pt x="64" y="10"/>
                    <a:pt x="63" y="10"/>
                  </a:cubicBezTo>
                  <a:cubicBezTo>
                    <a:pt x="61" y="4"/>
                    <a:pt x="56" y="0"/>
                    <a:pt x="49" y="0"/>
                  </a:cubicBezTo>
                  <a:cubicBezTo>
                    <a:pt x="44" y="0"/>
                    <a:pt x="39" y="3"/>
                    <a:pt x="37" y="7"/>
                  </a:cubicBezTo>
                  <a:cubicBezTo>
                    <a:pt x="34" y="5"/>
                    <a:pt x="30" y="3"/>
                    <a:pt x="27" y="3"/>
                  </a:cubicBezTo>
                  <a:cubicBezTo>
                    <a:pt x="19" y="3"/>
                    <a:pt x="12" y="10"/>
                    <a:pt x="12" y="18"/>
                  </a:cubicBezTo>
                  <a:cubicBezTo>
                    <a:pt x="12" y="19"/>
                    <a:pt x="12" y="21"/>
                    <a:pt x="13" y="22"/>
                  </a:cubicBezTo>
                  <a:cubicBezTo>
                    <a:pt x="6" y="23"/>
                    <a:pt x="0" y="29"/>
                    <a:pt x="0" y="37"/>
                  </a:cubicBezTo>
                  <a:cubicBezTo>
                    <a:pt x="0" y="44"/>
                    <a:pt x="5" y="49"/>
                    <a:pt x="11" y="51"/>
                  </a:cubicBezTo>
                  <a:cubicBezTo>
                    <a:pt x="9" y="53"/>
                    <a:pt x="8" y="56"/>
                    <a:pt x="8" y="60"/>
                  </a:cubicBezTo>
                  <a:cubicBezTo>
                    <a:pt x="8" y="67"/>
                    <a:pt x="14" y="74"/>
                    <a:pt x="22" y="74"/>
                  </a:cubicBezTo>
                  <a:cubicBezTo>
                    <a:pt x="30" y="134"/>
                    <a:pt x="30" y="134"/>
                    <a:pt x="30" y="134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66" y="76"/>
                    <a:pt x="71" y="70"/>
                    <a:pt x="71" y="63"/>
                  </a:cubicBezTo>
                  <a:cubicBezTo>
                    <a:pt x="71" y="60"/>
                    <a:pt x="70" y="58"/>
                    <a:pt x="69" y="56"/>
                  </a:cubicBezTo>
                  <a:cubicBezTo>
                    <a:pt x="76" y="55"/>
                    <a:pt x="82" y="48"/>
                    <a:pt x="81" y="41"/>
                  </a:cubicBezTo>
                  <a:cubicBezTo>
                    <a:pt x="81" y="38"/>
                    <a:pt x="80" y="35"/>
                    <a:pt x="79" y="33"/>
                  </a:cubicBezTo>
                  <a:close/>
                </a:path>
              </a:pathLst>
            </a:cu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32" name="Freeform 933"/>
            <p:cNvSpPr/>
            <p:nvPr/>
          </p:nvSpPr>
          <p:spPr bwMode="auto">
            <a:xfrm>
              <a:off x="2671763" y="5659438"/>
              <a:ext cx="361950" cy="174625"/>
            </a:xfrm>
            <a:custGeom>
              <a:gdLst>
                <a:gd fmla="*/ 79177 w 96" name="T0"/>
                <a:gd fmla="*/ 94905 h 46" name="T1"/>
                <a:gd fmla="*/ 79177 w 96" name="T2"/>
                <a:gd fmla="*/ 37962 h 46" name="T3"/>
                <a:gd fmla="*/ 45244 w 96" name="T4"/>
                <a:gd fmla="*/ 0 h 46" name="T5"/>
                <a:gd fmla="*/ 33933 w 96" name="T6"/>
                <a:gd fmla="*/ 0 h 46" name="T7"/>
                <a:gd fmla="*/ 0 w 96" name="T8"/>
                <a:gd fmla="*/ 37962 h 46" name="T9"/>
                <a:gd fmla="*/ 0 w 96" name="T10"/>
                <a:gd fmla="*/ 94905 h 46" name="T11"/>
                <a:gd fmla="*/ 0 w 96" name="T12"/>
                <a:gd fmla="*/ 140459 h 46" name="T13"/>
                <a:gd fmla="*/ 0 w 96" name="T14"/>
                <a:gd fmla="*/ 174625 h 46" name="T15"/>
                <a:gd fmla="*/ 33933 w 96" name="T16"/>
                <a:gd fmla="*/ 174625 h 46" name="T17"/>
                <a:gd fmla="*/ 45244 w 96" name="T18"/>
                <a:gd fmla="*/ 174625 h 46" name="T19"/>
                <a:gd fmla="*/ 361950 w 96" name="T20"/>
                <a:gd fmla="*/ 174625 h 46" name="T21"/>
                <a:gd fmla="*/ 361950 w 96" name="T22"/>
                <a:gd fmla="*/ 94905 h 46" name="T23"/>
                <a:gd fmla="*/ 79177 w 96" name="T24"/>
                <a:gd fmla="*/ 94905 h 4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46" w="96">
                  <a:moveTo>
                    <a:pt x="21" y="25"/>
                  </a:moveTo>
                  <a:cubicBezTo>
                    <a:pt x="21" y="10"/>
                    <a:pt x="21" y="10"/>
                    <a:pt x="21" y="10"/>
                  </a:cubicBezTo>
                  <a:cubicBezTo>
                    <a:pt x="21" y="5"/>
                    <a:pt x="17" y="0"/>
                    <a:pt x="1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6" y="25"/>
                    <a:pt x="96" y="25"/>
                    <a:pt x="96" y="25"/>
                  </a:cubicBezTo>
                  <a:lnTo>
                    <a:pt x="21" y="25"/>
                  </a:lnTo>
                  <a:close/>
                </a:path>
              </a:pathLst>
            </a:custGeom>
            <a:solidFill>
              <a:srgbClr val="35302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33" name="Freeform 934"/>
            <p:cNvSpPr/>
            <p:nvPr/>
          </p:nvSpPr>
          <p:spPr bwMode="auto">
            <a:xfrm>
              <a:off x="4143375" y="4937125"/>
              <a:ext cx="107950" cy="425450"/>
            </a:xfrm>
            <a:custGeom>
              <a:gdLst>
                <a:gd fmla="*/ 107950 w 29" name="T0"/>
                <a:gd fmla="*/ 372739 h 113" name="T1"/>
                <a:gd fmla="*/ 55836 w 29" name="T2"/>
                <a:gd fmla="*/ 425450 h 113" name="T3"/>
                <a:gd fmla="*/ 0 w 29" name="T4"/>
                <a:gd fmla="*/ 372739 h 113" name="T5"/>
                <a:gd fmla="*/ 0 w 29" name="T6"/>
                <a:gd fmla="*/ 52711 h 113" name="T7"/>
                <a:gd fmla="*/ 55836 w 29" name="T8"/>
                <a:gd fmla="*/ 0 h 113" name="T9"/>
                <a:gd fmla="*/ 107950 w 29" name="T10"/>
                <a:gd fmla="*/ 52711 h 113" name="T11"/>
                <a:gd fmla="*/ 107950 w 29" name="T12"/>
                <a:gd fmla="*/ 372739 h 113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13" w="28">
                  <a:moveTo>
                    <a:pt x="29" y="99"/>
                  </a:moveTo>
                  <a:cubicBezTo>
                    <a:pt x="29" y="107"/>
                    <a:pt x="23" y="113"/>
                    <a:pt x="15" y="113"/>
                  </a:cubicBezTo>
                  <a:cubicBezTo>
                    <a:pt x="7" y="113"/>
                    <a:pt x="0" y="107"/>
                    <a:pt x="0" y="99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lnTo>
                    <a:pt x="29" y="99"/>
                  </a:ln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34" name="Freeform 935"/>
            <p:cNvSpPr>
              <a:spLocks noEditPoints="1"/>
            </p:cNvSpPr>
            <p:nvPr/>
          </p:nvSpPr>
          <p:spPr bwMode="auto">
            <a:xfrm>
              <a:off x="2976563" y="4605338"/>
              <a:ext cx="1481138" cy="1084263"/>
            </a:xfrm>
            <a:custGeom>
              <a:gdLst>
                <a:gd fmla="*/ 1447305 w 394" name="T0"/>
                <a:gd fmla="*/ 583544 h 288" name="T1"/>
                <a:gd fmla="*/ 763124 w 394" name="T2"/>
                <a:gd fmla="*/ 583544 h 288" name="T3"/>
                <a:gd fmla="*/ 763124 w 394" name="T4"/>
                <a:gd fmla="*/ 33883 h 288" name="T5"/>
                <a:gd fmla="*/ 721773 w 394" name="T6"/>
                <a:gd fmla="*/ 0 h 288" name="T7"/>
                <a:gd fmla="*/ 37592 w 394" name="T8"/>
                <a:gd fmla="*/ 0 h 288" name="T9"/>
                <a:gd fmla="*/ 0 w 394" name="T10"/>
                <a:gd fmla="*/ 33883 h 288" name="T11"/>
                <a:gd fmla="*/ 0 w 394" name="T12"/>
                <a:gd fmla="*/ 722842 h 288" name="T13"/>
                <a:gd fmla="*/ 15037 w 394" name="T14"/>
                <a:gd fmla="*/ 752960 h 288" name="T15"/>
                <a:gd fmla="*/ 15037 w 394" name="T16"/>
                <a:gd fmla="*/ 786844 h 288" name="T17"/>
                <a:gd fmla="*/ 665384 w 394" name="T18"/>
                <a:gd fmla="*/ 786844 h 288" name="T19"/>
                <a:gd fmla="*/ 665384 w 394" name="T20"/>
                <a:gd fmla="*/ 1050380 h 288" name="T21"/>
                <a:gd fmla="*/ 699217 w 394" name="T22"/>
                <a:gd fmla="*/ 1084263 h 288" name="T23"/>
                <a:gd fmla="*/ 1447305 w 394" name="T24"/>
                <a:gd fmla="*/ 1084263 h 288" name="T25"/>
                <a:gd fmla="*/ 1481138 w 394" name="T26"/>
                <a:gd fmla="*/ 1050380 h 288" name="T27"/>
                <a:gd fmla="*/ 1481138 w 394" name="T28"/>
                <a:gd fmla="*/ 617428 h 288" name="T29"/>
                <a:gd fmla="*/ 1447305 w 394" name="T30"/>
                <a:gd fmla="*/ 583544 h 288" name="T31"/>
                <a:gd fmla="*/ 642829 w 394" name="T32"/>
                <a:gd fmla="*/ 124238 h 288" name="T33"/>
                <a:gd fmla="*/ 642829 w 394" name="T34"/>
                <a:gd fmla="*/ 572250 h 288" name="T35"/>
                <a:gd fmla="*/ 109018 w 394" name="T36"/>
                <a:gd fmla="*/ 572250 h 288" name="T37"/>
                <a:gd fmla="*/ 109018 w 394" name="T38"/>
                <a:gd fmla="*/ 124238 h 288" name="T39"/>
                <a:gd fmla="*/ 642829 w 394" name="T40"/>
                <a:gd fmla="*/ 124238 h 288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b" l="0" r="r" t="0"/>
              <a:pathLst>
                <a:path h="288" w="394">
                  <a:moveTo>
                    <a:pt x="385" y="155"/>
                  </a:moveTo>
                  <a:cubicBezTo>
                    <a:pt x="203" y="155"/>
                    <a:pt x="203" y="155"/>
                    <a:pt x="203" y="155"/>
                  </a:cubicBezTo>
                  <a:cubicBezTo>
                    <a:pt x="203" y="9"/>
                    <a:pt x="203" y="9"/>
                    <a:pt x="203" y="9"/>
                  </a:cubicBezTo>
                  <a:cubicBezTo>
                    <a:pt x="203" y="4"/>
                    <a:pt x="198" y="0"/>
                    <a:pt x="19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5"/>
                    <a:pt x="1" y="198"/>
                    <a:pt x="4" y="200"/>
                  </a:cubicBezTo>
                  <a:cubicBezTo>
                    <a:pt x="4" y="209"/>
                    <a:pt x="4" y="209"/>
                    <a:pt x="4" y="209"/>
                  </a:cubicBezTo>
                  <a:cubicBezTo>
                    <a:pt x="177" y="209"/>
                    <a:pt x="177" y="209"/>
                    <a:pt x="177" y="209"/>
                  </a:cubicBezTo>
                  <a:cubicBezTo>
                    <a:pt x="177" y="279"/>
                    <a:pt x="177" y="279"/>
                    <a:pt x="177" y="279"/>
                  </a:cubicBezTo>
                  <a:cubicBezTo>
                    <a:pt x="177" y="284"/>
                    <a:pt x="181" y="288"/>
                    <a:pt x="186" y="288"/>
                  </a:cubicBezTo>
                  <a:cubicBezTo>
                    <a:pt x="385" y="288"/>
                    <a:pt x="385" y="288"/>
                    <a:pt x="385" y="288"/>
                  </a:cubicBezTo>
                  <a:cubicBezTo>
                    <a:pt x="390" y="288"/>
                    <a:pt x="394" y="284"/>
                    <a:pt x="394" y="279"/>
                  </a:cubicBezTo>
                  <a:cubicBezTo>
                    <a:pt x="394" y="164"/>
                    <a:pt x="394" y="164"/>
                    <a:pt x="394" y="164"/>
                  </a:cubicBezTo>
                  <a:cubicBezTo>
                    <a:pt x="394" y="159"/>
                    <a:pt x="390" y="155"/>
                    <a:pt x="385" y="155"/>
                  </a:cubicBezTo>
                  <a:close/>
                  <a:moveTo>
                    <a:pt x="171" y="33"/>
                  </a:moveTo>
                  <a:cubicBezTo>
                    <a:pt x="171" y="152"/>
                    <a:pt x="171" y="152"/>
                    <a:pt x="171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29" y="33"/>
                    <a:pt x="29" y="33"/>
                    <a:pt x="29" y="33"/>
                  </a:cubicBezTo>
                  <a:lnTo>
                    <a:pt x="171" y="33"/>
                  </a:lnTo>
                  <a:close/>
                </a:path>
              </a:pathLst>
            </a:custGeom>
            <a:solidFill>
              <a:srgbClr val="ED2A2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35" name="Rectangle 936"/>
            <p:cNvSpPr>
              <a:spLocks noChangeArrowheads="1"/>
            </p:cNvSpPr>
            <p:nvPr/>
          </p:nvSpPr>
          <p:spPr bwMode="auto">
            <a:xfrm>
              <a:off x="3665538" y="5659438"/>
              <a:ext cx="304800" cy="233363"/>
            </a:xfrm>
            <a:prstGeom prst="rect">
              <a:avLst/>
            </a:prstGeom>
            <a:solidFill>
              <a:srgbClr val="BE202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636" name="Freeform 937"/>
            <p:cNvSpPr>
              <a:spLocks noEditPoints="1"/>
            </p:cNvSpPr>
            <p:nvPr/>
          </p:nvSpPr>
          <p:spPr bwMode="auto">
            <a:xfrm>
              <a:off x="2894013" y="5280025"/>
              <a:ext cx="868363" cy="865188"/>
            </a:xfrm>
            <a:custGeom>
              <a:gdLst>
                <a:gd fmla="*/ 432302 w 231" name="T0"/>
                <a:gd fmla="*/ 0 h 230" name="T1"/>
                <a:gd fmla="*/ 0 w 231" name="T2"/>
                <a:gd fmla="*/ 432594 h 230" name="T3"/>
                <a:gd fmla="*/ 432302 w 231" name="T4"/>
                <a:gd fmla="*/ 865188 h 230" name="T5"/>
                <a:gd fmla="*/ 868363 w 231" name="T6"/>
                <a:gd fmla="*/ 432594 h 230" name="T7"/>
                <a:gd fmla="*/ 432302 w 231" name="T8"/>
                <a:gd fmla="*/ 0 h 230" name="T9"/>
                <a:gd fmla="*/ 432302 w 231" name="T10"/>
                <a:gd fmla="*/ 609393 h 230" name="T11"/>
                <a:gd fmla="*/ 255622 w 231" name="T12"/>
                <a:gd fmla="*/ 432594 h 230" name="T13"/>
                <a:gd fmla="*/ 432302 w 231" name="T14"/>
                <a:gd fmla="*/ 255795 h 230" name="T15"/>
                <a:gd fmla="*/ 608982 w 231" name="T16"/>
                <a:gd fmla="*/ 432594 h 230" name="T17"/>
                <a:gd fmla="*/ 432302 w 231" name="T18"/>
                <a:gd fmla="*/ 609393 h 230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230" w="231">
                  <a:moveTo>
                    <a:pt x="115" y="0"/>
                  </a:moveTo>
                  <a:cubicBezTo>
                    <a:pt x="52" y="0"/>
                    <a:pt x="0" y="51"/>
                    <a:pt x="0" y="115"/>
                  </a:cubicBezTo>
                  <a:cubicBezTo>
                    <a:pt x="0" y="179"/>
                    <a:pt x="52" y="230"/>
                    <a:pt x="115" y="230"/>
                  </a:cubicBezTo>
                  <a:cubicBezTo>
                    <a:pt x="179" y="230"/>
                    <a:pt x="231" y="179"/>
                    <a:pt x="231" y="115"/>
                  </a:cubicBezTo>
                  <a:cubicBezTo>
                    <a:pt x="231" y="51"/>
                    <a:pt x="179" y="0"/>
                    <a:pt x="115" y="0"/>
                  </a:cubicBezTo>
                  <a:close/>
                  <a:moveTo>
                    <a:pt x="115" y="162"/>
                  </a:moveTo>
                  <a:cubicBezTo>
                    <a:pt x="89" y="162"/>
                    <a:pt x="68" y="141"/>
                    <a:pt x="68" y="115"/>
                  </a:cubicBezTo>
                  <a:cubicBezTo>
                    <a:pt x="68" y="89"/>
                    <a:pt x="89" y="68"/>
                    <a:pt x="115" y="68"/>
                  </a:cubicBezTo>
                  <a:cubicBezTo>
                    <a:pt x="141" y="68"/>
                    <a:pt x="162" y="89"/>
                    <a:pt x="162" y="115"/>
                  </a:cubicBezTo>
                  <a:cubicBezTo>
                    <a:pt x="162" y="141"/>
                    <a:pt x="141" y="162"/>
                    <a:pt x="115" y="162"/>
                  </a:cubicBez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37" name="Freeform 938"/>
            <p:cNvSpPr>
              <a:spLocks noEditPoints="1"/>
            </p:cNvSpPr>
            <p:nvPr/>
          </p:nvSpPr>
          <p:spPr bwMode="auto">
            <a:xfrm>
              <a:off x="3860800" y="5516563"/>
              <a:ext cx="631825" cy="633413"/>
            </a:xfrm>
            <a:custGeom>
              <a:gdLst>
                <a:gd fmla="*/ 315913 w 168" name="T0"/>
                <a:gd fmla="*/ 0 h 168" name="T1"/>
                <a:gd fmla="*/ 0 w 168" name="T2"/>
                <a:gd fmla="*/ 316707 h 168" name="T3"/>
                <a:gd fmla="*/ 315913 w 168" name="T4"/>
                <a:gd fmla="*/ 633413 h 168" name="T5"/>
                <a:gd fmla="*/ 631825 w 168" name="T6"/>
                <a:gd fmla="*/ 316707 h 168" name="T7"/>
                <a:gd fmla="*/ 315913 w 168" name="T8"/>
                <a:gd fmla="*/ 0 h 168" name="T9"/>
                <a:gd fmla="*/ 315913 w 168" name="T10"/>
                <a:gd fmla="*/ 444897 h 168" name="T11"/>
                <a:gd fmla="*/ 188043 w 168" name="T12"/>
                <a:gd fmla="*/ 316707 h 168" name="T13"/>
                <a:gd fmla="*/ 315913 w 168" name="T14"/>
                <a:gd fmla="*/ 188516 h 168" name="T15"/>
                <a:gd fmla="*/ 443782 w 168" name="T16"/>
                <a:gd fmla="*/ 316707 h 168" name="T17"/>
                <a:gd fmla="*/ 315913 w 168" name="T18"/>
                <a:gd fmla="*/ 444897 h 168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168" w="168">
                  <a:moveTo>
                    <a:pt x="84" y="0"/>
                  </a:moveTo>
                  <a:cubicBezTo>
                    <a:pt x="37" y="0"/>
                    <a:pt x="0" y="37"/>
                    <a:pt x="0" y="84"/>
                  </a:cubicBezTo>
                  <a:cubicBezTo>
                    <a:pt x="0" y="131"/>
                    <a:pt x="37" y="168"/>
                    <a:pt x="84" y="168"/>
                  </a:cubicBezTo>
                  <a:cubicBezTo>
                    <a:pt x="131" y="168"/>
                    <a:pt x="168" y="131"/>
                    <a:pt x="168" y="84"/>
                  </a:cubicBezTo>
                  <a:cubicBezTo>
                    <a:pt x="168" y="37"/>
                    <a:pt x="131" y="0"/>
                    <a:pt x="84" y="0"/>
                  </a:cubicBezTo>
                  <a:close/>
                  <a:moveTo>
                    <a:pt x="84" y="118"/>
                  </a:moveTo>
                  <a:cubicBezTo>
                    <a:pt x="65" y="118"/>
                    <a:pt x="50" y="103"/>
                    <a:pt x="50" y="84"/>
                  </a:cubicBezTo>
                  <a:cubicBezTo>
                    <a:pt x="50" y="65"/>
                    <a:pt x="65" y="50"/>
                    <a:pt x="84" y="50"/>
                  </a:cubicBezTo>
                  <a:cubicBezTo>
                    <a:pt x="103" y="50"/>
                    <a:pt x="118" y="65"/>
                    <a:pt x="118" y="84"/>
                  </a:cubicBezTo>
                  <a:cubicBezTo>
                    <a:pt x="118" y="103"/>
                    <a:pt x="103" y="118"/>
                    <a:pt x="84" y="118"/>
                  </a:cubicBez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38" name="Freeform 939"/>
            <p:cNvSpPr/>
            <p:nvPr/>
          </p:nvSpPr>
          <p:spPr bwMode="auto">
            <a:xfrm>
              <a:off x="2755900" y="5175250"/>
              <a:ext cx="1154113" cy="533400"/>
            </a:xfrm>
            <a:custGeom>
              <a:gdLst>
                <a:gd fmla="*/ 75187 w 307" name="T0"/>
                <a:gd fmla="*/ 533400 h 142" name="T1"/>
                <a:gd fmla="*/ 142854 w 307" name="T2"/>
                <a:gd fmla="*/ 484568 h 142" name="T3"/>
                <a:gd fmla="*/ 578936 w 307" name="T4"/>
                <a:gd fmla="*/ 138985 h 142" name="T5"/>
                <a:gd fmla="*/ 996221 w 307" name="T6"/>
                <a:gd fmla="*/ 469542 h 142" name="T7"/>
                <a:gd fmla="*/ 1097723 w 307" name="T8"/>
                <a:gd fmla="*/ 514618 h 142" name="T9"/>
                <a:gd fmla="*/ 1142835 w 307" name="T10"/>
                <a:gd fmla="*/ 428223 h 142" name="T11"/>
                <a:gd fmla="*/ 578936 w 307" name="T12"/>
                <a:gd fmla="*/ 0 h 142" name="T13"/>
                <a:gd fmla="*/ 11278 w 307" name="T14"/>
                <a:gd fmla="*/ 447004 h 142" name="T15"/>
                <a:gd fmla="*/ 60149 w 307" name="T16"/>
                <a:gd fmla="*/ 533400 h 142" name="T17"/>
                <a:gd fmla="*/ 75187 w 307" name="T18"/>
                <a:gd fmla="*/ 533400 h 142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142" w="307">
                  <a:moveTo>
                    <a:pt x="20" y="142"/>
                  </a:moveTo>
                  <a:cubicBezTo>
                    <a:pt x="28" y="142"/>
                    <a:pt x="36" y="137"/>
                    <a:pt x="38" y="129"/>
                  </a:cubicBezTo>
                  <a:cubicBezTo>
                    <a:pt x="53" y="75"/>
                    <a:pt x="100" y="37"/>
                    <a:pt x="154" y="37"/>
                  </a:cubicBezTo>
                  <a:cubicBezTo>
                    <a:pt x="207" y="37"/>
                    <a:pt x="249" y="73"/>
                    <a:pt x="265" y="125"/>
                  </a:cubicBezTo>
                  <a:cubicBezTo>
                    <a:pt x="268" y="135"/>
                    <a:pt x="282" y="140"/>
                    <a:pt x="292" y="137"/>
                  </a:cubicBezTo>
                  <a:cubicBezTo>
                    <a:pt x="302" y="134"/>
                    <a:pt x="307" y="124"/>
                    <a:pt x="304" y="114"/>
                  </a:cubicBezTo>
                  <a:cubicBezTo>
                    <a:pt x="284" y="46"/>
                    <a:pt x="224" y="0"/>
                    <a:pt x="154" y="0"/>
                  </a:cubicBezTo>
                  <a:cubicBezTo>
                    <a:pt x="84" y="0"/>
                    <a:pt x="21" y="49"/>
                    <a:pt x="3" y="119"/>
                  </a:cubicBezTo>
                  <a:cubicBezTo>
                    <a:pt x="0" y="129"/>
                    <a:pt x="6" y="139"/>
                    <a:pt x="16" y="142"/>
                  </a:cubicBezTo>
                  <a:cubicBezTo>
                    <a:pt x="17" y="142"/>
                    <a:pt x="19" y="142"/>
                    <a:pt x="20" y="142"/>
                  </a:cubicBezTo>
                  <a:close/>
                </a:path>
              </a:pathLst>
            </a:custGeom>
            <a:solidFill>
              <a:srgbClr val="C4272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39" name="Freeform 940"/>
            <p:cNvSpPr/>
            <p:nvPr/>
          </p:nvSpPr>
          <p:spPr bwMode="auto">
            <a:xfrm>
              <a:off x="3759200" y="5414963"/>
              <a:ext cx="835025" cy="388938"/>
            </a:xfrm>
            <a:custGeom>
              <a:gdLst>
                <a:gd fmla="*/ 56421 w 222" name="T0"/>
                <a:gd fmla="*/ 388938 h 103" name="T1"/>
                <a:gd fmla="*/ 105318 w 222" name="T2"/>
                <a:gd fmla="*/ 351177 h 103" name="T3"/>
                <a:gd fmla="*/ 421274 w 222" name="T4"/>
                <a:gd fmla="*/ 101955 h 103" name="T5"/>
                <a:gd fmla="*/ 722184 w 222" name="T6"/>
                <a:gd fmla="*/ 343625 h 103" name="T7"/>
                <a:gd fmla="*/ 793650 w 222" name="T8"/>
                <a:gd fmla="*/ 373834 h 103" name="T9"/>
                <a:gd fmla="*/ 827502 w 222" name="T10"/>
                <a:gd fmla="*/ 313416 h 103" name="T11"/>
                <a:gd fmla="*/ 421274 w 222" name="T12"/>
                <a:gd fmla="*/ 0 h 103" name="T13"/>
                <a:gd fmla="*/ 7523 w 222" name="T14"/>
                <a:gd fmla="*/ 324744 h 103" name="T15"/>
                <a:gd fmla="*/ 45136 w 222" name="T16"/>
                <a:gd fmla="*/ 388938 h 103" name="T17"/>
                <a:gd fmla="*/ 56421 w 222" name="T18"/>
                <a:gd fmla="*/ 388938 h 103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103" w="221">
                  <a:moveTo>
                    <a:pt x="15" y="103"/>
                  </a:moveTo>
                  <a:cubicBezTo>
                    <a:pt x="21" y="103"/>
                    <a:pt x="26" y="99"/>
                    <a:pt x="28" y="93"/>
                  </a:cubicBezTo>
                  <a:cubicBezTo>
                    <a:pt x="38" y="54"/>
                    <a:pt x="73" y="27"/>
                    <a:pt x="112" y="27"/>
                  </a:cubicBezTo>
                  <a:cubicBezTo>
                    <a:pt x="150" y="27"/>
                    <a:pt x="180" y="53"/>
                    <a:pt x="192" y="91"/>
                  </a:cubicBezTo>
                  <a:cubicBezTo>
                    <a:pt x="194" y="98"/>
                    <a:pt x="204" y="102"/>
                    <a:pt x="211" y="99"/>
                  </a:cubicBezTo>
                  <a:cubicBezTo>
                    <a:pt x="218" y="97"/>
                    <a:pt x="222" y="90"/>
                    <a:pt x="220" y="83"/>
                  </a:cubicBezTo>
                  <a:cubicBezTo>
                    <a:pt x="205" y="34"/>
                    <a:pt x="162" y="0"/>
                    <a:pt x="112" y="0"/>
                  </a:cubicBezTo>
                  <a:cubicBezTo>
                    <a:pt x="61" y="0"/>
                    <a:pt x="16" y="36"/>
                    <a:pt x="2" y="86"/>
                  </a:cubicBezTo>
                  <a:cubicBezTo>
                    <a:pt x="0" y="93"/>
                    <a:pt x="4" y="101"/>
                    <a:pt x="12" y="103"/>
                  </a:cubicBezTo>
                  <a:cubicBezTo>
                    <a:pt x="13" y="103"/>
                    <a:pt x="14" y="103"/>
                    <a:pt x="15" y="103"/>
                  </a:cubicBezTo>
                  <a:close/>
                </a:path>
              </a:pathLst>
            </a:custGeom>
            <a:solidFill>
              <a:srgbClr val="C4272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40" name="Freeform 941"/>
            <p:cNvSpPr/>
            <p:nvPr/>
          </p:nvSpPr>
          <p:spPr bwMode="auto">
            <a:xfrm>
              <a:off x="2935288" y="4587875"/>
              <a:ext cx="838200" cy="63500"/>
            </a:xfrm>
            <a:custGeom>
              <a:gdLst>
                <a:gd fmla="*/ 838200 w 223" name="T0"/>
                <a:gd fmla="*/ 33618 h 17" name="T1"/>
                <a:gd fmla="*/ 800613 w 223" name="T2"/>
                <a:gd fmla="*/ 63500 h 17" name="T3"/>
                <a:gd fmla="*/ 37587 w 223" name="T4"/>
                <a:gd fmla="*/ 63500 h 17" name="T5"/>
                <a:gd fmla="*/ 0 w 223" name="T6"/>
                <a:gd fmla="*/ 33618 h 17" name="T7"/>
                <a:gd fmla="*/ 37587 w 223" name="T8"/>
                <a:gd fmla="*/ 0 h 17" name="T9"/>
                <a:gd fmla="*/ 800613 w 223" name="T10"/>
                <a:gd fmla="*/ 0 h 17" name="T11"/>
                <a:gd fmla="*/ 838200 w 223" name="T12"/>
                <a:gd fmla="*/ 33618 h 17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7" w="223">
                  <a:moveTo>
                    <a:pt x="223" y="9"/>
                  </a:moveTo>
                  <a:cubicBezTo>
                    <a:pt x="223" y="13"/>
                    <a:pt x="219" y="17"/>
                    <a:pt x="213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5" y="17"/>
                    <a:pt x="0" y="13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9" y="0"/>
                    <a:pt x="223" y="4"/>
                    <a:pt x="223" y="9"/>
                  </a:cubicBez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41" name="Freeform 942"/>
            <p:cNvSpPr/>
            <p:nvPr/>
          </p:nvSpPr>
          <p:spPr bwMode="auto">
            <a:xfrm>
              <a:off x="4108450" y="4918075"/>
              <a:ext cx="177800" cy="82550"/>
            </a:xfrm>
            <a:custGeom>
              <a:gdLst>
                <a:gd fmla="*/ 177800 w 47" name="T0"/>
                <a:gd fmla="*/ 41275 h 22" name="T1"/>
                <a:gd fmla="*/ 136187 w 47" name="T2"/>
                <a:gd fmla="*/ 82550 h 22" name="T3"/>
                <a:gd fmla="*/ 41613 w 47" name="T4"/>
                <a:gd fmla="*/ 82550 h 22" name="T5"/>
                <a:gd fmla="*/ 0 w 47" name="T6"/>
                <a:gd fmla="*/ 41275 h 22" name="T7"/>
                <a:gd fmla="*/ 41613 w 47" name="T8"/>
                <a:gd fmla="*/ 0 h 22" name="T9"/>
                <a:gd fmla="*/ 136187 w 47" name="T10"/>
                <a:gd fmla="*/ 0 h 22" name="T11"/>
                <a:gd fmla="*/ 177800 w 47" name="T12"/>
                <a:gd fmla="*/ 41275 h 22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22" w="47">
                  <a:moveTo>
                    <a:pt x="47" y="11"/>
                  </a:moveTo>
                  <a:cubicBezTo>
                    <a:pt x="47" y="17"/>
                    <a:pt x="42" y="22"/>
                    <a:pt x="36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2" y="0"/>
                    <a:pt x="47" y="5"/>
                    <a:pt x="47" y="11"/>
                  </a:cubicBezTo>
                  <a:close/>
                </a:path>
              </a:pathLst>
            </a:custGeom>
            <a:solidFill>
              <a:srgbClr val="35302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642" name="Oval 943"/>
            <p:cNvSpPr>
              <a:spLocks noChangeArrowheads="1"/>
            </p:cNvSpPr>
            <p:nvPr/>
          </p:nvSpPr>
          <p:spPr bwMode="auto">
            <a:xfrm>
              <a:off x="3149600" y="5535613"/>
              <a:ext cx="354013" cy="354013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643" name="Oval 944"/>
            <p:cNvSpPr>
              <a:spLocks noChangeArrowheads="1"/>
            </p:cNvSpPr>
            <p:nvPr/>
          </p:nvSpPr>
          <p:spPr bwMode="auto">
            <a:xfrm>
              <a:off x="4048125" y="5705475"/>
              <a:ext cx="255588" cy="255588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644" name="Rectangle 945"/>
            <p:cNvSpPr>
              <a:spLocks noChangeArrowheads="1"/>
            </p:cNvSpPr>
            <p:nvPr/>
          </p:nvSpPr>
          <p:spPr bwMode="auto">
            <a:xfrm>
              <a:off x="3086100" y="4730750"/>
              <a:ext cx="533400" cy="447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</p:grpSp>
      <p:grpSp>
        <p:nvGrpSpPr>
          <p:cNvPr id="49160" name="组合 1005"/>
          <p:cNvGrpSpPr/>
          <p:nvPr/>
        </p:nvGrpSpPr>
        <p:grpSpPr>
          <a:xfrm>
            <a:off x="7107238" y="2660650"/>
            <a:ext cx="1096962" cy="1098550"/>
            <a:chOff x="7131050" y="2660650"/>
            <a:chExt cx="3036888" cy="3041650"/>
          </a:xfrm>
        </p:grpSpPr>
        <p:sp>
          <p:nvSpPr>
            <p:cNvPr id="49518" name="Oval 949"/>
            <p:cNvSpPr>
              <a:spLocks noChangeArrowheads="1"/>
            </p:cNvSpPr>
            <p:nvPr/>
          </p:nvSpPr>
          <p:spPr bwMode="auto">
            <a:xfrm>
              <a:off x="7131050" y="2660650"/>
              <a:ext cx="3036888" cy="3041650"/>
            </a:xfrm>
            <a:prstGeom prst="ellipse">
              <a:avLst/>
            </a:prstGeom>
            <a:solidFill>
              <a:srgbClr val="00AAD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519" name="Freeform 950"/>
            <p:cNvSpPr/>
            <p:nvPr/>
          </p:nvSpPr>
          <p:spPr bwMode="auto">
            <a:xfrm>
              <a:off x="7131050" y="3143250"/>
              <a:ext cx="3036888" cy="2559050"/>
            </a:xfrm>
            <a:custGeom>
              <a:gdLst>
                <a:gd fmla="*/ 2431766 w 808" name="T0"/>
                <a:gd fmla="*/ 0 h 680" name="T1"/>
                <a:gd fmla="*/ 2198737 w 808" name="T2"/>
                <a:gd fmla="*/ 79029 h 680" name="T3"/>
                <a:gd fmla="*/ 1965708 w 808" name="T4"/>
                <a:gd fmla="*/ 0 h 680" name="T5"/>
                <a:gd fmla="*/ 1728921 w 808" name="T6"/>
                <a:gd fmla="*/ 79029 h 680" name="T7"/>
                <a:gd fmla="*/ 1495893 w 808" name="T8"/>
                <a:gd fmla="*/ 0 h 680" name="T9"/>
                <a:gd fmla="*/ 1262864 w 808" name="T10"/>
                <a:gd fmla="*/ 79029 h 680" name="T11"/>
                <a:gd fmla="*/ 1026077 w 808" name="T12"/>
                <a:gd fmla="*/ 0 h 680" name="T13"/>
                <a:gd fmla="*/ 793049 w 808" name="T14"/>
                <a:gd fmla="*/ 79029 h 680" name="T15"/>
                <a:gd fmla="*/ 560020 w 808" name="T16"/>
                <a:gd fmla="*/ 0 h 680" name="T17"/>
                <a:gd fmla="*/ 342026 w 808" name="T18"/>
                <a:gd fmla="*/ 79029 h 680" name="T19"/>
                <a:gd fmla="*/ 0 w 808" name="T20"/>
                <a:gd fmla="*/ 1038673 h 680" name="T21"/>
                <a:gd fmla="*/ 1443274 w 808" name="T22"/>
                <a:gd fmla="*/ 2555287 h 680" name="T23"/>
                <a:gd fmla="*/ 1495893 w 808" name="T24"/>
                <a:gd fmla="*/ 2551523 h 680" name="T25"/>
                <a:gd fmla="*/ 1556029 w 808" name="T26"/>
                <a:gd fmla="*/ 2559050 h 680" name="T27"/>
                <a:gd fmla="*/ 3036888 w 808" name="T28"/>
                <a:gd fmla="*/ 1038673 h 680" name="T29"/>
                <a:gd fmla="*/ 2694862 w 808" name="T30"/>
                <a:gd fmla="*/ 75266 h 680" name="T31"/>
                <a:gd fmla="*/ 2668553 w 808" name="T32"/>
                <a:gd fmla="*/ 79029 h 680" name="T33"/>
                <a:gd fmla="*/ 2431766 w 808" name="T34"/>
                <a:gd fmla="*/ 0 h 680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b" l="0" r="r" t="0"/>
              <a:pathLst>
                <a:path h="680" w="807">
                  <a:moveTo>
                    <a:pt x="647" y="0"/>
                  </a:moveTo>
                  <a:cubicBezTo>
                    <a:pt x="616" y="0"/>
                    <a:pt x="616" y="21"/>
                    <a:pt x="585" y="21"/>
                  </a:cubicBezTo>
                  <a:cubicBezTo>
                    <a:pt x="554" y="21"/>
                    <a:pt x="554" y="0"/>
                    <a:pt x="523" y="0"/>
                  </a:cubicBezTo>
                  <a:cubicBezTo>
                    <a:pt x="491" y="0"/>
                    <a:pt x="491" y="21"/>
                    <a:pt x="460" y="21"/>
                  </a:cubicBezTo>
                  <a:cubicBezTo>
                    <a:pt x="429" y="21"/>
                    <a:pt x="429" y="0"/>
                    <a:pt x="398" y="0"/>
                  </a:cubicBezTo>
                  <a:cubicBezTo>
                    <a:pt x="367" y="0"/>
                    <a:pt x="367" y="21"/>
                    <a:pt x="336" y="21"/>
                  </a:cubicBezTo>
                  <a:cubicBezTo>
                    <a:pt x="305" y="21"/>
                    <a:pt x="305" y="0"/>
                    <a:pt x="273" y="0"/>
                  </a:cubicBezTo>
                  <a:cubicBezTo>
                    <a:pt x="242" y="0"/>
                    <a:pt x="242" y="21"/>
                    <a:pt x="211" y="21"/>
                  </a:cubicBezTo>
                  <a:cubicBezTo>
                    <a:pt x="180" y="21"/>
                    <a:pt x="180" y="0"/>
                    <a:pt x="149" y="0"/>
                  </a:cubicBezTo>
                  <a:cubicBezTo>
                    <a:pt x="119" y="0"/>
                    <a:pt x="118" y="19"/>
                    <a:pt x="91" y="21"/>
                  </a:cubicBezTo>
                  <a:cubicBezTo>
                    <a:pt x="34" y="90"/>
                    <a:pt x="0" y="179"/>
                    <a:pt x="0" y="276"/>
                  </a:cubicBezTo>
                  <a:cubicBezTo>
                    <a:pt x="0" y="492"/>
                    <a:pt x="170" y="669"/>
                    <a:pt x="384" y="679"/>
                  </a:cubicBezTo>
                  <a:cubicBezTo>
                    <a:pt x="388" y="678"/>
                    <a:pt x="392" y="678"/>
                    <a:pt x="398" y="678"/>
                  </a:cubicBezTo>
                  <a:cubicBezTo>
                    <a:pt x="404" y="678"/>
                    <a:pt x="409" y="678"/>
                    <a:pt x="414" y="680"/>
                  </a:cubicBezTo>
                  <a:cubicBezTo>
                    <a:pt x="632" y="675"/>
                    <a:pt x="808" y="496"/>
                    <a:pt x="808" y="276"/>
                  </a:cubicBezTo>
                  <a:cubicBezTo>
                    <a:pt x="808" y="179"/>
                    <a:pt x="774" y="90"/>
                    <a:pt x="717" y="20"/>
                  </a:cubicBezTo>
                  <a:cubicBezTo>
                    <a:pt x="715" y="21"/>
                    <a:pt x="712" y="21"/>
                    <a:pt x="710" y="21"/>
                  </a:cubicBezTo>
                  <a:cubicBezTo>
                    <a:pt x="678" y="21"/>
                    <a:pt x="678" y="0"/>
                    <a:pt x="647" y="0"/>
                  </a:cubicBezTo>
                </a:path>
              </a:pathLst>
            </a:custGeom>
            <a:solidFill>
              <a:srgbClr val="008BA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20" name="Freeform 952"/>
            <p:cNvSpPr/>
            <p:nvPr/>
          </p:nvSpPr>
          <p:spPr bwMode="auto">
            <a:xfrm>
              <a:off x="7950200" y="4840288"/>
              <a:ext cx="139700" cy="117475"/>
            </a:xfrm>
            <a:custGeom>
              <a:gdLst>
                <a:gd fmla="*/ 139700 w 37" name="T0"/>
                <a:gd fmla="*/ 0 h 31" name="T1"/>
                <a:gd fmla="*/ 109495 w 37" name="T2"/>
                <a:gd fmla="*/ 37895 h 31" name="T3"/>
                <a:gd fmla="*/ 60411 w 37" name="T4"/>
                <a:gd fmla="*/ 15158 h 31" name="T5"/>
                <a:gd fmla="*/ 0 w 37" name="T6"/>
                <a:gd fmla="*/ 60632 h 31" name="T7"/>
                <a:gd fmla="*/ 60411 w 37" name="T8"/>
                <a:gd fmla="*/ 102317 h 31" name="T9"/>
                <a:gd fmla="*/ 109495 w 37" name="T10"/>
                <a:gd fmla="*/ 79580 h 31" name="T11"/>
                <a:gd fmla="*/ 139700 w 37" name="T12"/>
                <a:gd fmla="*/ 117475 h 31" name="T13"/>
                <a:gd fmla="*/ 139700 w 37" name="T14"/>
                <a:gd fmla="*/ 0 h 31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31" w="37">
                  <a:moveTo>
                    <a:pt x="37" y="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27" y="7"/>
                    <a:pt x="21" y="4"/>
                    <a:pt x="16" y="4"/>
                  </a:cubicBezTo>
                  <a:cubicBezTo>
                    <a:pt x="7" y="4"/>
                    <a:pt x="0" y="9"/>
                    <a:pt x="0" y="16"/>
                  </a:cubicBezTo>
                  <a:cubicBezTo>
                    <a:pt x="0" y="22"/>
                    <a:pt x="7" y="27"/>
                    <a:pt x="16" y="27"/>
                  </a:cubicBezTo>
                  <a:cubicBezTo>
                    <a:pt x="21" y="27"/>
                    <a:pt x="27" y="24"/>
                    <a:pt x="29" y="21"/>
                  </a:cubicBezTo>
                  <a:cubicBezTo>
                    <a:pt x="37" y="31"/>
                    <a:pt x="37" y="31"/>
                    <a:pt x="37" y="31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ED2A2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21" name="Freeform 953"/>
            <p:cNvSpPr/>
            <p:nvPr/>
          </p:nvSpPr>
          <p:spPr bwMode="auto">
            <a:xfrm>
              <a:off x="9626600" y="4675188"/>
              <a:ext cx="139700" cy="112713"/>
            </a:xfrm>
            <a:custGeom>
              <a:gdLst>
                <a:gd fmla="*/ 139700 w 37" name="T0"/>
                <a:gd fmla="*/ 0 h 30" name="T1"/>
                <a:gd fmla="*/ 109495 w 37" name="T2"/>
                <a:gd fmla="*/ 37571 h 30" name="T3"/>
                <a:gd fmla="*/ 56635 w 37" name="T4"/>
                <a:gd fmla="*/ 15028 h 30" name="T5"/>
                <a:gd fmla="*/ 0 w 37" name="T6"/>
                <a:gd fmla="*/ 56357 h 30" name="T7"/>
                <a:gd fmla="*/ 56635 w 37" name="T8"/>
                <a:gd fmla="*/ 97685 h 30" name="T9"/>
                <a:gd fmla="*/ 109495 w 37" name="T10"/>
                <a:gd fmla="*/ 75142 h 30" name="T11"/>
                <a:gd fmla="*/ 139700 w 37" name="T12"/>
                <a:gd fmla="*/ 112713 h 30" name="T13"/>
                <a:gd fmla="*/ 139700 w 37" name="T14"/>
                <a:gd fmla="*/ 0 h 30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30" w="37">
                  <a:moveTo>
                    <a:pt x="37" y="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26" y="6"/>
                    <a:pt x="21" y="4"/>
                    <a:pt x="15" y="4"/>
                  </a:cubicBezTo>
                  <a:cubicBezTo>
                    <a:pt x="7" y="4"/>
                    <a:pt x="0" y="9"/>
                    <a:pt x="0" y="15"/>
                  </a:cubicBezTo>
                  <a:cubicBezTo>
                    <a:pt x="0" y="21"/>
                    <a:pt x="7" y="26"/>
                    <a:pt x="15" y="26"/>
                  </a:cubicBezTo>
                  <a:cubicBezTo>
                    <a:pt x="21" y="26"/>
                    <a:pt x="26" y="24"/>
                    <a:pt x="29" y="20"/>
                  </a:cubicBezTo>
                  <a:cubicBezTo>
                    <a:pt x="37" y="30"/>
                    <a:pt x="37" y="30"/>
                    <a:pt x="37" y="30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ED2A2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22" name="Freeform 954"/>
            <p:cNvSpPr/>
            <p:nvPr/>
          </p:nvSpPr>
          <p:spPr bwMode="auto">
            <a:xfrm>
              <a:off x="9277350" y="3617913"/>
              <a:ext cx="139700" cy="115888"/>
            </a:xfrm>
            <a:custGeom>
              <a:gdLst>
                <a:gd fmla="*/ 0 w 37" name="T0"/>
                <a:gd fmla="*/ 0 h 31" name="T1"/>
                <a:gd fmla="*/ 30205 w 37" name="T2"/>
                <a:gd fmla="*/ 41122 h 31" name="T3"/>
                <a:gd fmla="*/ 83065 w 37" name="T4"/>
                <a:gd fmla="*/ 14953 h 31" name="T5"/>
                <a:gd fmla="*/ 139700 w 37" name="T6"/>
                <a:gd fmla="*/ 59813 h 31" name="T7"/>
                <a:gd fmla="*/ 83065 w 37" name="T8"/>
                <a:gd fmla="*/ 100935 h 31" name="T9"/>
                <a:gd fmla="*/ 30205 w 37" name="T10"/>
                <a:gd fmla="*/ 78505 h 31" name="T11"/>
                <a:gd fmla="*/ 0 w 37" name="T12"/>
                <a:gd fmla="*/ 115888 h 31" name="T13"/>
                <a:gd fmla="*/ 0 w 37" name="T14"/>
                <a:gd fmla="*/ 0 h 31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31" w="37">
                  <a:moveTo>
                    <a:pt x="0" y="0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11" y="7"/>
                    <a:pt x="16" y="4"/>
                    <a:pt x="22" y="4"/>
                  </a:cubicBezTo>
                  <a:cubicBezTo>
                    <a:pt x="30" y="4"/>
                    <a:pt x="37" y="9"/>
                    <a:pt x="37" y="16"/>
                  </a:cubicBezTo>
                  <a:cubicBezTo>
                    <a:pt x="37" y="22"/>
                    <a:pt x="30" y="27"/>
                    <a:pt x="22" y="27"/>
                  </a:cubicBezTo>
                  <a:cubicBezTo>
                    <a:pt x="16" y="27"/>
                    <a:pt x="11" y="24"/>
                    <a:pt x="8" y="21"/>
                  </a:cubicBezTo>
                  <a:cubicBezTo>
                    <a:pt x="0" y="31"/>
                    <a:pt x="0" y="31"/>
                    <a:pt x="0" y="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2A2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23" name="Freeform 955"/>
            <p:cNvSpPr/>
            <p:nvPr/>
          </p:nvSpPr>
          <p:spPr bwMode="auto">
            <a:xfrm>
              <a:off x="7573963" y="3797300"/>
              <a:ext cx="139700" cy="117475"/>
            </a:xfrm>
            <a:custGeom>
              <a:gdLst>
                <a:gd fmla="*/ 0 w 37" name="T0"/>
                <a:gd fmla="*/ 0 h 31" name="T1"/>
                <a:gd fmla="*/ 30205 w 37" name="T2"/>
                <a:gd fmla="*/ 37895 h 31" name="T3"/>
                <a:gd fmla="*/ 83065 w 37" name="T4"/>
                <a:gd fmla="*/ 15158 h 31" name="T5"/>
                <a:gd fmla="*/ 139700 w 37" name="T6"/>
                <a:gd fmla="*/ 56843 h 31" name="T7"/>
                <a:gd fmla="*/ 83065 w 37" name="T8"/>
                <a:gd fmla="*/ 102317 h 31" name="T9"/>
                <a:gd fmla="*/ 30205 w 37" name="T10"/>
                <a:gd fmla="*/ 79580 h 31" name="T11"/>
                <a:gd fmla="*/ 0 w 37" name="T12"/>
                <a:gd fmla="*/ 117475 h 31" name="T13"/>
                <a:gd fmla="*/ 0 w 37" name="T14"/>
                <a:gd fmla="*/ 0 h 31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31" w="37">
                  <a:moveTo>
                    <a:pt x="0" y="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11" y="7"/>
                    <a:pt x="16" y="4"/>
                    <a:pt x="22" y="4"/>
                  </a:cubicBezTo>
                  <a:cubicBezTo>
                    <a:pt x="30" y="4"/>
                    <a:pt x="37" y="9"/>
                    <a:pt x="37" y="15"/>
                  </a:cubicBezTo>
                  <a:cubicBezTo>
                    <a:pt x="37" y="22"/>
                    <a:pt x="30" y="27"/>
                    <a:pt x="22" y="27"/>
                  </a:cubicBezTo>
                  <a:cubicBezTo>
                    <a:pt x="16" y="27"/>
                    <a:pt x="11" y="24"/>
                    <a:pt x="8" y="21"/>
                  </a:cubicBezTo>
                  <a:cubicBezTo>
                    <a:pt x="0" y="31"/>
                    <a:pt x="0" y="31"/>
                    <a:pt x="0" y="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2A2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24" name="Freeform 956"/>
            <p:cNvSpPr/>
            <p:nvPr/>
          </p:nvSpPr>
          <p:spPr bwMode="auto">
            <a:xfrm>
              <a:off x="8593138" y="4941888"/>
              <a:ext cx="341313" cy="342900"/>
            </a:xfrm>
            <a:custGeom>
              <a:gdLst>
                <a:gd fmla="*/ 0 w 215" name="T0"/>
                <a:gd fmla="*/ 323850 h 216" name="T1"/>
                <a:gd fmla="*/ 25400 w 215" name="T2"/>
                <a:gd fmla="*/ 134938 h 216" name="T3"/>
                <a:gd fmla="*/ 79375 w 215" name="T4"/>
                <a:gd fmla="*/ 71438 h 216" name="T5"/>
                <a:gd fmla="*/ 211138 w 215" name="T6"/>
                <a:gd fmla="*/ 0 h 216" name="T7"/>
                <a:gd fmla="*/ 338138 w 215" name="T8"/>
                <a:gd fmla="*/ 71438 h 216" name="T9"/>
                <a:gd fmla="*/ 315913 w 215" name="T10"/>
                <a:gd fmla="*/ 192088 h 216" name="T11"/>
                <a:gd fmla="*/ 341313 w 215" name="T12"/>
                <a:gd fmla="*/ 285750 h 216" name="T13"/>
                <a:gd fmla="*/ 198438 w 215" name="T14"/>
                <a:gd fmla="*/ 342900 h 216" name="T15"/>
                <a:gd fmla="*/ 0 w 215" name="T16"/>
                <a:gd fmla="*/ 323850 h 21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16" w="215">
                  <a:moveTo>
                    <a:pt x="0" y="204"/>
                  </a:moveTo>
                  <a:lnTo>
                    <a:pt x="16" y="85"/>
                  </a:lnTo>
                  <a:lnTo>
                    <a:pt x="50" y="45"/>
                  </a:lnTo>
                  <a:lnTo>
                    <a:pt x="133" y="0"/>
                  </a:lnTo>
                  <a:lnTo>
                    <a:pt x="213" y="45"/>
                  </a:lnTo>
                  <a:lnTo>
                    <a:pt x="199" y="121"/>
                  </a:lnTo>
                  <a:lnTo>
                    <a:pt x="215" y="180"/>
                  </a:lnTo>
                  <a:lnTo>
                    <a:pt x="125" y="216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BCB39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25" name="Freeform 957"/>
            <p:cNvSpPr/>
            <p:nvPr/>
          </p:nvSpPr>
          <p:spPr bwMode="auto">
            <a:xfrm>
              <a:off x="8447088" y="5046663"/>
              <a:ext cx="363538" cy="249238"/>
            </a:xfrm>
            <a:custGeom>
              <a:gdLst>
                <a:gd fmla="*/ 58738 w 229" name="T0"/>
                <a:gd fmla="*/ 238125 h 157" name="T1"/>
                <a:gd fmla="*/ 0 w 229" name="T2"/>
                <a:gd fmla="*/ 158750 h 157" name="T3"/>
                <a:gd fmla="*/ 58738 w 229" name="T4"/>
                <a:gd fmla="*/ 38100 h 157" name="T5"/>
                <a:gd fmla="*/ 209550 w 229" name="T6"/>
                <a:gd fmla="*/ 0 h 157" name="T7"/>
                <a:gd fmla="*/ 266700 w 229" name="T8"/>
                <a:gd fmla="*/ 49213 h 157" name="T9"/>
                <a:gd fmla="*/ 363538 w 229" name="T10"/>
                <a:gd fmla="*/ 109538 h 157" name="T11"/>
                <a:gd fmla="*/ 307975 w 229" name="T12"/>
                <a:gd fmla="*/ 207963 h 157" name="T13"/>
                <a:gd fmla="*/ 201613 w 229" name="T14"/>
                <a:gd fmla="*/ 249238 h 157" name="T15"/>
                <a:gd fmla="*/ 58738 w 229" name="T16"/>
                <a:gd fmla="*/ 238125 h 15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57" w="229">
                  <a:moveTo>
                    <a:pt x="37" y="150"/>
                  </a:moveTo>
                  <a:lnTo>
                    <a:pt x="0" y="100"/>
                  </a:lnTo>
                  <a:lnTo>
                    <a:pt x="37" y="24"/>
                  </a:lnTo>
                  <a:lnTo>
                    <a:pt x="132" y="0"/>
                  </a:lnTo>
                  <a:lnTo>
                    <a:pt x="168" y="31"/>
                  </a:lnTo>
                  <a:lnTo>
                    <a:pt x="229" y="69"/>
                  </a:lnTo>
                  <a:lnTo>
                    <a:pt x="194" y="131"/>
                  </a:lnTo>
                  <a:lnTo>
                    <a:pt x="127" y="157"/>
                  </a:lnTo>
                  <a:lnTo>
                    <a:pt x="37" y="150"/>
                  </a:lnTo>
                  <a:close/>
                </a:path>
              </a:pathLst>
            </a:custGeom>
            <a:solidFill>
              <a:srgbClr val="DAC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26" name="Freeform 958"/>
            <p:cNvSpPr/>
            <p:nvPr/>
          </p:nvSpPr>
          <p:spPr bwMode="auto">
            <a:xfrm>
              <a:off x="8796338" y="5035550"/>
              <a:ext cx="247650" cy="249238"/>
            </a:xfrm>
            <a:custGeom>
              <a:gdLst>
                <a:gd fmla="*/ 0 w 156" name="T0"/>
                <a:gd fmla="*/ 233363 h 157" name="T1"/>
                <a:gd fmla="*/ 36513 w 156" name="T2"/>
                <a:gd fmla="*/ 120650 h 157" name="T3"/>
                <a:gd fmla="*/ 55563 w 156" name="T4"/>
                <a:gd fmla="*/ 53975 h 157" name="T5"/>
                <a:gd fmla="*/ 150813 w 156" name="T6"/>
                <a:gd fmla="*/ 0 h 157" name="T7"/>
                <a:gd fmla="*/ 195263 w 156" name="T8"/>
                <a:gd fmla="*/ 68263 h 157" name="T9"/>
                <a:gd fmla="*/ 228600 w 156" name="T10"/>
                <a:gd fmla="*/ 139700 h 157" name="T11"/>
                <a:gd fmla="*/ 247650 w 156" name="T12"/>
                <a:gd fmla="*/ 207963 h 157" name="T13"/>
                <a:gd fmla="*/ 142875 w 156" name="T14"/>
                <a:gd fmla="*/ 249238 h 157" name="T15"/>
                <a:gd fmla="*/ 0 w 156" name="T16"/>
                <a:gd fmla="*/ 233363 h 15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57" w="156">
                  <a:moveTo>
                    <a:pt x="0" y="147"/>
                  </a:moveTo>
                  <a:lnTo>
                    <a:pt x="23" y="76"/>
                  </a:lnTo>
                  <a:lnTo>
                    <a:pt x="35" y="34"/>
                  </a:lnTo>
                  <a:lnTo>
                    <a:pt x="95" y="0"/>
                  </a:lnTo>
                  <a:lnTo>
                    <a:pt x="123" y="43"/>
                  </a:lnTo>
                  <a:lnTo>
                    <a:pt x="144" y="88"/>
                  </a:lnTo>
                  <a:lnTo>
                    <a:pt x="156" y="131"/>
                  </a:lnTo>
                  <a:lnTo>
                    <a:pt x="90" y="157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DAC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27" name="Freeform 959"/>
            <p:cNvSpPr/>
            <p:nvPr/>
          </p:nvSpPr>
          <p:spPr bwMode="auto">
            <a:xfrm>
              <a:off x="8224838" y="5111750"/>
              <a:ext cx="244475" cy="165100"/>
            </a:xfrm>
            <a:custGeom>
              <a:gdLst>
                <a:gd fmla="*/ 0 w 154" name="T0"/>
                <a:gd fmla="*/ 150813 h 104" name="T1"/>
                <a:gd fmla="*/ 25400 w 154" name="T2"/>
                <a:gd fmla="*/ 66675 h 104" name="T3"/>
                <a:gd fmla="*/ 63500 w 154" name="T4"/>
                <a:gd fmla="*/ 25400 h 104" name="T5"/>
                <a:gd fmla="*/ 127000 w 154" name="T6"/>
                <a:gd fmla="*/ 0 h 104" name="T7"/>
                <a:gd fmla="*/ 222250 w 154" name="T8"/>
                <a:gd fmla="*/ 36513 h 104" name="T9"/>
                <a:gd fmla="*/ 217488 w 154" name="T10"/>
                <a:gd fmla="*/ 104775 h 104" name="T11"/>
                <a:gd fmla="*/ 244475 w 154" name="T12"/>
                <a:gd fmla="*/ 127000 h 104" name="T13"/>
                <a:gd fmla="*/ 146050 w 154" name="T14"/>
                <a:gd fmla="*/ 165100 h 104" name="T15"/>
                <a:gd fmla="*/ 0 w 154" name="T16"/>
                <a:gd fmla="*/ 150813 h 104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04" w="154">
                  <a:moveTo>
                    <a:pt x="0" y="95"/>
                  </a:moveTo>
                  <a:lnTo>
                    <a:pt x="16" y="42"/>
                  </a:lnTo>
                  <a:lnTo>
                    <a:pt x="40" y="16"/>
                  </a:lnTo>
                  <a:lnTo>
                    <a:pt x="80" y="0"/>
                  </a:lnTo>
                  <a:lnTo>
                    <a:pt x="140" y="23"/>
                  </a:lnTo>
                  <a:lnTo>
                    <a:pt x="137" y="66"/>
                  </a:lnTo>
                  <a:lnTo>
                    <a:pt x="154" y="80"/>
                  </a:lnTo>
                  <a:lnTo>
                    <a:pt x="92" y="104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DAC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28" name="Freeform 960"/>
            <p:cNvSpPr/>
            <p:nvPr/>
          </p:nvSpPr>
          <p:spPr bwMode="auto">
            <a:xfrm>
              <a:off x="9021763" y="5183188"/>
              <a:ext cx="96838" cy="112713"/>
            </a:xfrm>
            <a:custGeom>
              <a:gdLst>
                <a:gd fmla="*/ 0 w 61" name="T0"/>
                <a:gd fmla="*/ 85725 h 71" name="T1"/>
                <a:gd fmla="*/ 3175 w 61" name="T2"/>
                <a:gd fmla="*/ 52388 h 71" name="T3"/>
                <a:gd fmla="*/ 11113 w 61" name="T4"/>
                <a:gd fmla="*/ 22225 h 71" name="T5"/>
                <a:gd fmla="*/ 55563 w 61" name="T6"/>
                <a:gd fmla="*/ 0 h 71" name="T7"/>
                <a:gd fmla="*/ 74613 w 61" name="T8"/>
                <a:gd fmla="*/ 30163 h 71" name="T9"/>
                <a:gd fmla="*/ 90488 w 61" name="T10"/>
                <a:gd fmla="*/ 63500 h 71" name="T11"/>
                <a:gd fmla="*/ 96838 w 61" name="T12"/>
                <a:gd fmla="*/ 93663 h 71" name="T13"/>
                <a:gd fmla="*/ 52388 w 61" name="T14"/>
                <a:gd fmla="*/ 112713 h 71" name="T15"/>
                <a:gd fmla="*/ 0 w 61" name="T16"/>
                <a:gd fmla="*/ 85725 h 71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71" w="61">
                  <a:moveTo>
                    <a:pt x="0" y="54"/>
                  </a:moveTo>
                  <a:lnTo>
                    <a:pt x="2" y="33"/>
                  </a:lnTo>
                  <a:lnTo>
                    <a:pt x="7" y="14"/>
                  </a:lnTo>
                  <a:lnTo>
                    <a:pt x="35" y="0"/>
                  </a:lnTo>
                  <a:lnTo>
                    <a:pt x="47" y="19"/>
                  </a:lnTo>
                  <a:lnTo>
                    <a:pt x="57" y="40"/>
                  </a:lnTo>
                  <a:lnTo>
                    <a:pt x="61" y="59"/>
                  </a:lnTo>
                  <a:lnTo>
                    <a:pt x="33" y="71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DAC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29" name="Freeform 961"/>
            <p:cNvSpPr/>
            <p:nvPr/>
          </p:nvSpPr>
          <p:spPr bwMode="auto">
            <a:xfrm>
              <a:off x="8732838" y="5205413"/>
              <a:ext cx="100013" cy="109538"/>
            </a:xfrm>
            <a:custGeom>
              <a:gdLst>
                <a:gd fmla="*/ 0 w 63" name="T0"/>
                <a:gd fmla="*/ 79375 h 69" name="T1"/>
                <a:gd fmla="*/ 11113 w 63" name="T2"/>
                <a:gd fmla="*/ 49213 h 69" name="T3"/>
                <a:gd fmla="*/ 11113 w 63" name="T4"/>
                <a:gd fmla="*/ 19050 h 69" name="T5"/>
                <a:gd fmla="*/ 44450 w 63" name="T6"/>
                <a:gd fmla="*/ 0 h 69" name="T7"/>
                <a:gd fmla="*/ 74613 w 63" name="T8"/>
                <a:gd fmla="*/ 22225 h 69" name="T9"/>
                <a:gd fmla="*/ 93663 w 63" name="T10"/>
                <a:gd fmla="*/ 57150 h 69" name="T11"/>
                <a:gd fmla="*/ 100013 w 63" name="T12"/>
                <a:gd fmla="*/ 90488 h 69" name="T13"/>
                <a:gd fmla="*/ 52388 w 63" name="T14"/>
                <a:gd fmla="*/ 109538 h 69" name="T15"/>
                <a:gd fmla="*/ 0 w 63" name="T16"/>
                <a:gd fmla="*/ 79375 h 69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69" w="62">
                  <a:moveTo>
                    <a:pt x="0" y="50"/>
                  </a:moveTo>
                  <a:lnTo>
                    <a:pt x="7" y="31"/>
                  </a:lnTo>
                  <a:lnTo>
                    <a:pt x="7" y="12"/>
                  </a:lnTo>
                  <a:lnTo>
                    <a:pt x="28" y="0"/>
                  </a:lnTo>
                  <a:lnTo>
                    <a:pt x="47" y="14"/>
                  </a:lnTo>
                  <a:lnTo>
                    <a:pt x="59" y="36"/>
                  </a:lnTo>
                  <a:lnTo>
                    <a:pt x="63" y="57"/>
                  </a:lnTo>
                  <a:lnTo>
                    <a:pt x="33" y="6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C7BEA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30" name="Freeform 962"/>
            <p:cNvSpPr/>
            <p:nvPr/>
          </p:nvSpPr>
          <p:spPr bwMode="auto">
            <a:xfrm>
              <a:off x="8005763" y="5227638"/>
              <a:ext cx="101600" cy="109538"/>
            </a:xfrm>
            <a:custGeom>
              <a:gdLst>
                <a:gd fmla="*/ 0 w 64" name="T0"/>
                <a:gd fmla="*/ 79375 h 69" name="T1"/>
                <a:gd fmla="*/ 12700 w 64" name="T2"/>
                <a:gd fmla="*/ 49213 h 69" name="T3"/>
                <a:gd fmla="*/ 12700 w 64" name="T4"/>
                <a:gd fmla="*/ 19050 h 69" name="T5"/>
                <a:gd fmla="*/ 46038 w 64" name="T6"/>
                <a:gd fmla="*/ 0 h 69" name="T7"/>
                <a:gd fmla="*/ 76200 w 64" name="T8"/>
                <a:gd fmla="*/ 22225 h 69" name="T9"/>
                <a:gd fmla="*/ 90488 w 64" name="T10"/>
                <a:gd fmla="*/ 57150 h 69" name="T11"/>
                <a:gd fmla="*/ 101600 w 64" name="T12"/>
                <a:gd fmla="*/ 90488 h 69" name="T13"/>
                <a:gd fmla="*/ 53975 w 64" name="T14"/>
                <a:gd fmla="*/ 109538 h 69" name="T15"/>
                <a:gd fmla="*/ 0 w 64" name="T16"/>
                <a:gd fmla="*/ 79375 h 69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69" w="64">
                  <a:moveTo>
                    <a:pt x="0" y="50"/>
                  </a:moveTo>
                  <a:lnTo>
                    <a:pt x="8" y="31"/>
                  </a:lnTo>
                  <a:lnTo>
                    <a:pt x="8" y="12"/>
                  </a:lnTo>
                  <a:lnTo>
                    <a:pt x="29" y="0"/>
                  </a:lnTo>
                  <a:lnTo>
                    <a:pt x="48" y="14"/>
                  </a:lnTo>
                  <a:lnTo>
                    <a:pt x="57" y="36"/>
                  </a:lnTo>
                  <a:lnTo>
                    <a:pt x="64" y="57"/>
                  </a:lnTo>
                  <a:lnTo>
                    <a:pt x="34" y="6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C7BEA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31" name="Freeform 963"/>
            <p:cNvSpPr/>
            <p:nvPr/>
          </p:nvSpPr>
          <p:spPr bwMode="auto">
            <a:xfrm>
              <a:off x="8389938" y="5208588"/>
              <a:ext cx="115888" cy="101600"/>
            </a:xfrm>
            <a:custGeom>
              <a:gdLst>
                <a:gd fmla="*/ 22225 w 73" name="T0"/>
                <a:gd fmla="*/ 0 h 64" name="T1"/>
                <a:gd fmla="*/ 52388 w 73" name="T2"/>
                <a:gd fmla="*/ 0 h 64" name="T3"/>
                <a:gd fmla="*/ 85725 w 73" name="T4"/>
                <a:gd fmla="*/ 4763 h 64" name="T5"/>
                <a:gd fmla="*/ 115888 w 73" name="T6"/>
                <a:gd fmla="*/ 46038 h 64" name="T7"/>
                <a:gd fmla="*/ 90488 w 73" name="T8"/>
                <a:gd fmla="*/ 68263 h 64" name="T9"/>
                <a:gd fmla="*/ 57150 w 73" name="T10"/>
                <a:gd fmla="*/ 90488 h 64" name="T11"/>
                <a:gd fmla="*/ 26988 w 73" name="T12"/>
                <a:gd fmla="*/ 101600 h 64" name="T13"/>
                <a:gd fmla="*/ 0 w 73" name="T14"/>
                <a:gd fmla="*/ 57150 h 64" name="T15"/>
                <a:gd fmla="*/ 22225 w 73" name="T16"/>
                <a:gd fmla="*/ 0 h 64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64" w="73">
                  <a:moveTo>
                    <a:pt x="14" y="0"/>
                  </a:moveTo>
                  <a:lnTo>
                    <a:pt x="33" y="0"/>
                  </a:lnTo>
                  <a:lnTo>
                    <a:pt x="54" y="3"/>
                  </a:lnTo>
                  <a:lnTo>
                    <a:pt x="73" y="29"/>
                  </a:lnTo>
                  <a:lnTo>
                    <a:pt x="57" y="43"/>
                  </a:lnTo>
                  <a:lnTo>
                    <a:pt x="36" y="57"/>
                  </a:lnTo>
                  <a:lnTo>
                    <a:pt x="17" y="64"/>
                  </a:lnTo>
                  <a:lnTo>
                    <a:pt x="0" y="3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7BEA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32" name="Freeform 964"/>
            <p:cNvSpPr/>
            <p:nvPr/>
          </p:nvSpPr>
          <p:spPr bwMode="auto">
            <a:xfrm>
              <a:off x="8277225" y="5243513"/>
              <a:ext cx="85725" cy="74613"/>
            </a:xfrm>
            <a:custGeom>
              <a:gdLst>
                <a:gd fmla="*/ 19050 w 54" name="T0"/>
                <a:gd fmla="*/ 0 h 47" name="T1"/>
                <a:gd fmla="*/ 41275 w 54" name="T2"/>
                <a:gd fmla="*/ 6350 h 47" name="T3"/>
                <a:gd fmla="*/ 82550 w 54" name="T4"/>
                <a:gd fmla="*/ 6350 h 47" name="T5"/>
                <a:gd fmla="*/ 85725 w 54" name="T6"/>
                <a:gd fmla="*/ 49213 h 47" name="T7"/>
                <a:gd fmla="*/ 55563 w 54" name="T8"/>
                <a:gd fmla="*/ 52388 h 47" name="T9"/>
                <a:gd fmla="*/ 41275 w 54" name="T10"/>
                <a:gd fmla="*/ 66675 h 47" name="T11"/>
                <a:gd fmla="*/ 19050 w 54" name="T12"/>
                <a:gd fmla="*/ 74613 h 47" name="T13"/>
                <a:gd fmla="*/ 0 w 54" name="T14"/>
                <a:gd fmla="*/ 41275 h 47" name="T15"/>
                <a:gd fmla="*/ 19050 w 54" name="T16"/>
                <a:gd fmla="*/ 0 h 4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47" w="54">
                  <a:moveTo>
                    <a:pt x="12" y="0"/>
                  </a:moveTo>
                  <a:lnTo>
                    <a:pt x="26" y="4"/>
                  </a:lnTo>
                  <a:lnTo>
                    <a:pt x="52" y="4"/>
                  </a:lnTo>
                  <a:lnTo>
                    <a:pt x="54" y="31"/>
                  </a:lnTo>
                  <a:lnTo>
                    <a:pt x="35" y="33"/>
                  </a:lnTo>
                  <a:lnTo>
                    <a:pt x="26" y="42"/>
                  </a:lnTo>
                  <a:lnTo>
                    <a:pt x="12" y="47"/>
                  </a:lnTo>
                  <a:lnTo>
                    <a:pt x="0" y="2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7BEA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33" name="Freeform 965"/>
            <p:cNvSpPr/>
            <p:nvPr/>
          </p:nvSpPr>
          <p:spPr bwMode="auto">
            <a:xfrm>
              <a:off x="9142413" y="5254625"/>
              <a:ext cx="66675" cy="60325"/>
            </a:xfrm>
            <a:custGeom>
              <a:gdLst>
                <a:gd fmla="*/ 11113 w 42" name="T0"/>
                <a:gd fmla="*/ 0 h 38" name="T1"/>
                <a:gd fmla="*/ 30163 w 42" name="T2"/>
                <a:gd fmla="*/ 7938 h 38" name="T3"/>
                <a:gd fmla="*/ 63500 w 42" name="T4"/>
                <a:gd fmla="*/ 7938 h 38" name="T5"/>
                <a:gd fmla="*/ 66675 w 42" name="T6"/>
                <a:gd fmla="*/ 38100 h 38" name="T7"/>
                <a:gd fmla="*/ 41275 w 42" name="T8"/>
                <a:gd fmla="*/ 41275 h 38" name="T9"/>
                <a:gd fmla="*/ 33338 w 42" name="T10"/>
                <a:gd fmla="*/ 52388 h 38" name="T11"/>
                <a:gd fmla="*/ 14288 w 42" name="T12"/>
                <a:gd fmla="*/ 60325 h 38" name="T13"/>
                <a:gd fmla="*/ 0 w 42" name="T14"/>
                <a:gd fmla="*/ 33338 h 38" name="T15"/>
                <a:gd fmla="*/ 11113 w 42" name="T16"/>
                <a:gd fmla="*/ 0 h 3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38" w="42">
                  <a:moveTo>
                    <a:pt x="7" y="0"/>
                  </a:moveTo>
                  <a:lnTo>
                    <a:pt x="19" y="5"/>
                  </a:lnTo>
                  <a:lnTo>
                    <a:pt x="40" y="5"/>
                  </a:lnTo>
                  <a:lnTo>
                    <a:pt x="42" y="24"/>
                  </a:lnTo>
                  <a:lnTo>
                    <a:pt x="26" y="26"/>
                  </a:lnTo>
                  <a:lnTo>
                    <a:pt x="21" y="33"/>
                  </a:lnTo>
                  <a:lnTo>
                    <a:pt x="9" y="38"/>
                  </a:lnTo>
                  <a:lnTo>
                    <a:pt x="0" y="2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7BEA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34" name="Freeform 966"/>
            <p:cNvSpPr/>
            <p:nvPr/>
          </p:nvSpPr>
          <p:spPr bwMode="auto">
            <a:xfrm>
              <a:off x="9326563" y="4975225"/>
              <a:ext cx="85725" cy="323850"/>
            </a:xfrm>
            <a:custGeom>
              <a:gdLst>
                <a:gd fmla="*/ 55908 w 23" name="T0"/>
                <a:gd fmla="*/ 323850 h 86" name="T1"/>
                <a:gd fmla="*/ 59635 w 23" name="T2"/>
                <a:gd fmla="*/ 308787 h 86" name="T3"/>
                <a:gd fmla="*/ 67089 w 23" name="T4"/>
                <a:gd fmla="*/ 271130 h 86" name="T5"/>
                <a:gd fmla="*/ 67089 w 23" name="T6"/>
                <a:gd fmla="*/ 248536 h 86" name="T7"/>
                <a:gd fmla="*/ 63362 w 23" name="T8"/>
                <a:gd fmla="*/ 233473 h 86" name="T9"/>
                <a:gd fmla="*/ 63362 w 23" name="T10"/>
                <a:gd fmla="*/ 222176 h 86" name="T11"/>
                <a:gd fmla="*/ 59635 w 23" name="T12"/>
                <a:gd fmla="*/ 207113 h 86" name="T13"/>
                <a:gd fmla="*/ 55908 w 23" name="T14"/>
                <a:gd fmla="*/ 199582 h 86" name="T15"/>
                <a:gd fmla="*/ 52180 w 23" name="T16"/>
                <a:gd fmla="*/ 195816 h 86" name="T17"/>
                <a:gd fmla="*/ 44726 w 23" name="T18"/>
                <a:gd fmla="*/ 180753 h 86" name="T19"/>
                <a:gd fmla="*/ 37272 w 23" name="T20"/>
                <a:gd fmla="*/ 169456 h 86" name="T21"/>
                <a:gd fmla="*/ 29817 w 23" name="T22"/>
                <a:gd fmla="*/ 158159 h 86" name="T23"/>
                <a:gd fmla="*/ 18636 w 23" name="T24"/>
                <a:gd fmla="*/ 143097 h 86" name="T25"/>
                <a:gd fmla="*/ 14909 w 23" name="T26"/>
                <a:gd fmla="*/ 128034 h 86" name="T27"/>
                <a:gd fmla="*/ 7454 w 23" name="T28"/>
                <a:gd fmla="*/ 112971 h 86" name="T29"/>
                <a:gd fmla="*/ 3727 w 23" name="T30"/>
                <a:gd fmla="*/ 97908 h 86" name="T31"/>
                <a:gd fmla="*/ 3727 w 23" name="T32"/>
                <a:gd fmla="*/ 82845 h 86" name="T33"/>
                <a:gd fmla="*/ 0 w 23" name="T34"/>
                <a:gd fmla="*/ 67783 h 86" name="T35"/>
                <a:gd fmla="*/ 0 w 23" name="T36"/>
                <a:gd fmla="*/ 56485 h 86" name="T37"/>
                <a:gd fmla="*/ 3727 w 23" name="T38"/>
                <a:gd fmla="*/ 33891 h 86" name="T39"/>
                <a:gd fmla="*/ 7454 w 23" name="T40"/>
                <a:gd fmla="*/ 15063 h 86" name="T41"/>
                <a:gd fmla="*/ 11182 w 23" name="T42"/>
                <a:gd fmla="*/ 0 h 86" name="T43"/>
                <a:gd fmla="*/ 11182 w 23" name="T44"/>
                <a:gd fmla="*/ 3766 h 86" name="T45"/>
                <a:gd fmla="*/ 11182 w 23" name="T46"/>
                <a:gd fmla="*/ 15063 h 86" name="T47"/>
                <a:gd fmla="*/ 11182 w 23" name="T48"/>
                <a:gd fmla="*/ 33891 h 86" name="T49"/>
                <a:gd fmla="*/ 14909 w 23" name="T50"/>
                <a:gd fmla="*/ 52720 h 86" name="T51"/>
                <a:gd fmla="*/ 22363 w 23" name="T52"/>
                <a:gd fmla="*/ 79080 h 86" name="T53"/>
                <a:gd fmla="*/ 26090 w 23" name="T54"/>
                <a:gd fmla="*/ 90377 h 86" name="T55"/>
                <a:gd fmla="*/ 29817 w 23" name="T56"/>
                <a:gd fmla="*/ 105440 h 86" name="T57"/>
                <a:gd fmla="*/ 37272 w 23" name="T58"/>
                <a:gd fmla="*/ 116737 h 86" name="T59"/>
                <a:gd fmla="*/ 40999 w 23" name="T60"/>
                <a:gd fmla="*/ 131799 h 86" name="T61"/>
                <a:gd fmla="*/ 48453 w 23" name="T62"/>
                <a:gd fmla="*/ 143097 h 86" name="T63"/>
                <a:gd fmla="*/ 59635 w 23" name="T64"/>
                <a:gd fmla="*/ 154394 h 86" name="T65"/>
                <a:gd fmla="*/ 67089 w 23" name="T66"/>
                <a:gd fmla="*/ 169456 h 86" name="T67"/>
                <a:gd fmla="*/ 70816 w 23" name="T68"/>
                <a:gd fmla="*/ 176988 h 86" name="T69"/>
                <a:gd fmla="*/ 74543 w 23" name="T70"/>
                <a:gd fmla="*/ 184519 h 86" name="T71"/>
                <a:gd fmla="*/ 81998 w 23" name="T72"/>
                <a:gd fmla="*/ 199582 h 86" name="T73"/>
                <a:gd fmla="*/ 85725 w 23" name="T74"/>
                <a:gd fmla="*/ 214645 h 86" name="T75"/>
                <a:gd fmla="*/ 85725 w 23" name="T76"/>
                <a:gd fmla="*/ 233473 h 86" name="T77"/>
                <a:gd fmla="*/ 85725 w 23" name="T78"/>
                <a:gd fmla="*/ 248536 h 86" name="T79"/>
                <a:gd fmla="*/ 81998 w 23" name="T80"/>
                <a:gd fmla="*/ 259833 h 86" name="T81"/>
                <a:gd fmla="*/ 81998 w 23" name="T82"/>
                <a:gd fmla="*/ 274896 h 86" name="T83"/>
                <a:gd fmla="*/ 74543 w 23" name="T84"/>
                <a:gd fmla="*/ 293724 h 86" name="T85"/>
                <a:gd fmla="*/ 67089 w 23" name="T86"/>
                <a:gd fmla="*/ 308787 h 86" name="T87"/>
                <a:gd fmla="*/ 55908 w 23" name="T88"/>
                <a:gd fmla="*/ 323850 h 8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</a:gdLst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b="b" l="0" r="r" t="0"/>
              <a:pathLst>
                <a:path h="86" w="23">
                  <a:moveTo>
                    <a:pt x="15" y="86"/>
                  </a:moveTo>
                  <a:cubicBezTo>
                    <a:pt x="15" y="86"/>
                    <a:pt x="16" y="84"/>
                    <a:pt x="16" y="82"/>
                  </a:cubicBezTo>
                  <a:cubicBezTo>
                    <a:pt x="17" y="80"/>
                    <a:pt x="17" y="76"/>
                    <a:pt x="18" y="72"/>
                  </a:cubicBezTo>
                  <a:cubicBezTo>
                    <a:pt x="18" y="70"/>
                    <a:pt x="18" y="68"/>
                    <a:pt x="18" y="66"/>
                  </a:cubicBezTo>
                  <a:cubicBezTo>
                    <a:pt x="18" y="64"/>
                    <a:pt x="18" y="63"/>
                    <a:pt x="17" y="62"/>
                  </a:cubicBezTo>
                  <a:cubicBezTo>
                    <a:pt x="17" y="61"/>
                    <a:pt x="17" y="60"/>
                    <a:pt x="17" y="59"/>
                  </a:cubicBezTo>
                  <a:cubicBezTo>
                    <a:pt x="16" y="57"/>
                    <a:pt x="16" y="56"/>
                    <a:pt x="16" y="55"/>
                  </a:cubicBezTo>
                  <a:cubicBezTo>
                    <a:pt x="15" y="55"/>
                    <a:pt x="15" y="54"/>
                    <a:pt x="15" y="53"/>
                  </a:cubicBezTo>
                  <a:cubicBezTo>
                    <a:pt x="15" y="53"/>
                    <a:pt x="15" y="52"/>
                    <a:pt x="14" y="52"/>
                  </a:cubicBezTo>
                  <a:cubicBezTo>
                    <a:pt x="14" y="51"/>
                    <a:pt x="13" y="50"/>
                    <a:pt x="12" y="48"/>
                  </a:cubicBezTo>
                  <a:cubicBezTo>
                    <a:pt x="12" y="47"/>
                    <a:pt x="11" y="46"/>
                    <a:pt x="10" y="45"/>
                  </a:cubicBezTo>
                  <a:cubicBezTo>
                    <a:pt x="9" y="44"/>
                    <a:pt x="8" y="43"/>
                    <a:pt x="8" y="42"/>
                  </a:cubicBezTo>
                  <a:cubicBezTo>
                    <a:pt x="7" y="40"/>
                    <a:pt x="6" y="39"/>
                    <a:pt x="5" y="38"/>
                  </a:cubicBezTo>
                  <a:cubicBezTo>
                    <a:pt x="5" y="36"/>
                    <a:pt x="4" y="35"/>
                    <a:pt x="4" y="34"/>
                  </a:cubicBezTo>
                  <a:cubicBezTo>
                    <a:pt x="3" y="32"/>
                    <a:pt x="3" y="31"/>
                    <a:pt x="2" y="30"/>
                  </a:cubicBezTo>
                  <a:cubicBezTo>
                    <a:pt x="2" y="28"/>
                    <a:pt x="2" y="27"/>
                    <a:pt x="1" y="26"/>
                  </a:cubicBezTo>
                  <a:cubicBezTo>
                    <a:pt x="1" y="24"/>
                    <a:pt x="1" y="23"/>
                    <a:pt x="1" y="22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2"/>
                    <a:pt x="1" y="10"/>
                    <a:pt x="1" y="9"/>
                  </a:cubicBezTo>
                  <a:cubicBezTo>
                    <a:pt x="1" y="7"/>
                    <a:pt x="1" y="5"/>
                    <a:pt x="2" y="4"/>
                  </a:cubicBezTo>
                  <a:cubicBezTo>
                    <a:pt x="2" y="2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3" y="6"/>
                    <a:pt x="3" y="7"/>
                    <a:pt x="3" y="9"/>
                  </a:cubicBezTo>
                  <a:cubicBezTo>
                    <a:pt x="4" y="10"/>
                    <a:pt x="4" y="12"/>
                    <a:pt x="4" y="14"/>
                  </a:cubicBezTo>
                  <a:cubicBezTo>
                    <a:pt x="5" y="16"/>
                    <a:pt x="5" y="19"/>
                    <a:pt x="6" y="21"/>
                  </a:cubicBezTo>
                  <a:cubicBezTo>
                    <a:pt x="6" y="22"/>
                    <a:pt x="6" y="23"/>
                    <a:pt x="7" y="24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9" y="30"/>
                    <a:pt x="10" y="31"/>
                  </a:cubicBezTo>
                  <a:cubicBezTo>
                    <a:pt x="10" y="32"/>
                    <a:pt x="11" y="33"/>
                    <a:pt x="11" y="35"/>
                  </a:cubicBezTo>
                  <a:cubicBezTo>
                    <a:pt x="12" y="36"/>
                    <a:pt x="13" y="37"/>
                    <a:pt x="13" y="38"/>
                  </a:cubicBezTo>
                  <a:cubicBezTo>
                    <a:pt x="14" y="39"/>
                    <a:pt x="15" y="40"/>
                    <a:pt x="16" y="41"/>
                  </a:cubicBezTo>
                  <a:cubicBezTo>
                    <a:pt x="16" y="42"/>
                    <a:pt x="17" y="44"/>
                    <a:pt x="18" y="45"/>
                  </a:cubicBezTo>
                  <a:cubicBezTo>
                    <a:pt x="19" y="45"/>
                    <a:pt x="19" y="46"/>
                    <a:pt x="19" y="47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1" y="50"/>
                    <a:pt x="21" y="52"/>
                    <a:pt x="22" y="53"/>
                  </a:cubicBezTo>
                  <a:cubicBezTo>
                    <a:pt x="22" y="55"/>
                    <a:pt x="22" y="56"/>
                    <a:pt x="23" y="57"/>
                  </a:cubicBezTo>
                  <a:cubicBezTo>
                    <a:pt x="23" y="59"/>
                    <a:pt x="23" y="60"/>
                    <a:pt x="23" y="62"/>
                  </a:cubicBezTo>
                  <a:cubicBezTo>
                    <a:pt x="23" y="63"/>
                    <a:pt x="23" y="64"/>
                    <a:pt x="23" y="66"/>
                  </a:cubicBezTo>
                  <a:cubicBezTo>
                    <a:pt x="23" y="67"/>
                    <a:pt x="23" y="68"/>
                    <a:pt x="22" y="69"/>
                  </a:cubicBezTo>
                  <a:cubicBezTo>
                    <a:pt x="22" y="71"/>
                    <a:pt x="22" y="72"/>
                    <a:pt x="22" y="73"/>
                  </a:cubicBezTo>
                  <a:cubicBezTo>
                    <a:pt x="21" y="75"/>
                    <a:pt x="20" y="77"/>
                    <a:pt x="20" y="78"/>
                  </a:cubicBezTo>
                  <a:cubicBezTo>
                    <a:pt x="19" y="80"/>
                    <a:pt x="18" y="81"/>
                    <a:pt x="18" y="82"/>
                  </a:cubicBezTo>
                  <a:cubicBezTo>
                    <a:pt x="16" y="85"/>
                    <a:pt x="15" y="86"/>
                    <a:pt x="15" y="86"/>
                  </a:cubicBezTo>
                  <a:close/>
                </a:path>
              </a:pathLst>
            </a:custGeom>
            <a:solidFill>
              <a:srgbClr val="5EAC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35" name="Freeform 967"/>
            <p:cNvSpPr/>
            <p:nvPr/>
          </p:nvSpPr>
          <p:spPr bwMode="auto">
            <a:xfrm>
              <a:off x="9382125" y="4972050"/>
              <a:ext cx="65088" cy="323850"/>
            </a:xfrm>
            <a:custGeom>
              <a:gdLst>
                <a:gd fmla="*/ 0 w 17" name="T0"/>
                <a:gd fmla="*/ 323850 h 86" name="T1"/>
                <a:gd fmla="*/ 7657 w 17" name="T2"/>
                <a:gd fmla="*/ 308787 h 86" name="T3"/>
                <a:gd fmla="*/ 19144 w 17" name="T4"/>
                <a:gd fmla="*/ 293724 h 86" name="T5"/>
                <a:gd fmla="*/ 22972 w 17" name="T6"/>
                <a:gd fmla="*/ 286193 h 86" name="T7"/>
                <a:gd fmla="*/ 26801 w 17" name="T8"/>
                <a:gd fmla="*/ 274896 h 86" name="T9"/>
                <a:gd fmla="*/ 30630 w 17" name="T10"/>
                <a:gd fmla="*/ 263599 h 86" name="T11"/>
                <a:gd fmla="*/ 34458 w 17" name="T12"/>
                <a:gd fmla="*/ 259833 h 86" name="T13"/>
                <a:gd fmla="*/ 34458 w 17" name="T14"/>
                <a:gd fmla="*/ 252302 h 86" name="T15"/>
                <a:gd fmla="*/ 38287 w 17" name="T16"/>
                <a:gd fmla="*/ 244770 h 86" name="T17"/>
                <a:gd fmla="*/ 38287 w 17" name="T18"/>
                <a:gd fmla="*/ 241005 h 86" name="T19"/>
                <a:gd fmla="*/ 38287 w 17" name="T20"/>
                <a:gd fmla="*/ 233473 h 86" name="T21"/>
                <a:gd fmla="*/ 42116 w 17" name="T22"/>
                <a:gd fmla="*/ 225942 h 86" name="T23"/>
                <a:gd fmla="*/ 42116 w 17" name="T24"/>
                <a:gd fmla="*/ 210879 h 86" name="T25"/>
                <a:gd fmla="*/ 42116 w 17" name="T26"/>
                <a:gd fmla="*/ 199582 h 86" name="T27"/>
                <a:gd fmla="*/ 34458 w 17" name="T28"/>
                <a:gd fmla="*/ 169456 h 86" name="T29"/>
                <a:gd fmla="*/ 26801 w 17" name="T30"/>
                <a:gd fmla="*/ 139331 h 86" name="T31"/>
                <a:gd fmla="*/ 22972 w 17" name="T32"/>
                <a:gd fmla="*/ 124268 h 86" name="T33"/>
                <a:gd fmla="*/ 22972 w 17" name="T34"/>
                <a:gd fmla="*/ 105440 h 86" name="T35"/>
                <a:gd fmla="*/ 22972 w 17" name="T36"/>
                <a:gd fmla="*/ 75314 h 86" name="T37"/>
                <a:gd fmla="*/ 26801 w 17" name="T38"/>
                <a:gd fmla="*/ 48954 h 86" name="T39"/>
                <a:gd fmla="*/ 34458 w 17" name="T40"/>
                <a:gd fmla="*/ 30126 h 86" name="T41"/>
                <a:gd fmla="*/ 42116 w 17" name="T42"/>
                <a:gd fmla="*/ 15063 h 86" name="T43"/>
                <a:gd fmla="*/ 49773 w 17" name="T44"/>
                <a:gd fmla="*/ 0 h 86" name="T45"/>
                <a:gd fmla="*/ 49773 w 17" name="T46"/>
                <a:gd fmla="*/ 3766 h 86" name="T47"/>
                <a:gd fmla="*/ 45944 w 17" name="T48"/>
                <a:gd fmla="*/ 15063 h 86" name="T49"/>
                <a:gd fmla="*/ 45944 w 17" name="T50"/>
                <a:gd fmla="*/ 30126 h 86" name="T51"/>
                <a:gd fmla="*/ 42116 w 17" name="T52"/>
                <a:gd fmla="*/ 52720 h 86" name="T53"/>
                <a:gd fmla="*/ 42116 w 17" name="T54"/>
                <a:gd fmla="*/ 79080 h 86" name="T55"/>
                <a:gd fmla="*/ 45944 w 17" name="T56"/>
                <a:gd fmla="*/ 105440 h 86" name="T57"/>
                <a:gd fmla="*/ 45944 w 17" name="T58"/>
                <a:gd fmla="*/ 120502 h 86" name="T59"/>
                <a:gd fmla="*/ 49773 w 17" name="T60"/>
                <a:gd fmla="*/ 131799 h 86" name="T61"/>
                <a:gd fmla="*/ 61259 w 17" name="T62"/>
                <a:gd fmla="*/ 161925 h 86" name="T63"/>
                <a:gd fmla="*/ 65088 w 17" name="T64"/>
                <a:gd fmla="*/ 195816 h 86" name="T65"/>
                <a:gd fmla="*/ 65088 w 17" name="T66"/>
                <a:gd fmla="*/ 214645 h 86" name="T67"/>
                <a:gd fmla="*/ 65088 w 17" name="T68"/>
                <a:gd fmla="*/ 229708 h 86" name="T69"/>
                <a:gd fmla="*/ 57431 w 17" name="T70"/>
                <a:gd fmla="*/ 244770 h 86" name="T71"/>
                <a:gd fmla="*/ 57431 w 17" name="T72"/>
                <a:gd fmla="*/ 252302 h 86" name="T73"/>
                <a:gd fmla="*/ 53602 w 17" name="T74"/>
                <a:gd fmla="*/ 259833 h 86" name="T75"/>
                <a:gd fmla="*/ 49773 w 17" name="T76"/>
                <a:gd fmla="*/ 267365 h 86" name="T77"/>
                <a:gd fmla="*/ 45944 w 17" name="T78"/>
                <a:gd fmla="*/ 271130 h 86" name="T79"/>
                <a:gd fmla="*/ 38287 w 17" name="T80"/>
                <a:gd fmla="*/ 282427 h 86" name="T81"/>
                <a:gd fmla="*/ 30630 w 17" name="T82"/>
                <a:gd fmla="*/ 293724 h 86" name="T83"/>
                <a:gd fmla="*/ 26801 w 17" name="T84"/>
                <a:gd fmla="*/ 301256 h 86" name="T85"/>
                <a:gd fmla="*/ 11486 w 17" name="T86"/>
                <a:gd fmla="*/ 312553 h 86" name="T87"/>
                <a:gd fmla="*/ 0 w 17" name="T88"/>
                <a:gd fmla="*/ 323850 h 8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</a:gdLst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b="b" l="0" r="r" t="0"/>
              <a:pathLst>
                <a:path h="86" w="17">
                  <a:moveTo>
                    <a:pt x="0" y="86"/>
                  </a:moveTo>
                  <a:cubicBezTo>
                    <a:pt x="0" y="86"/>
                    <a:pt x="1" y="84"/>
                    <a:pt x="2" y="82"/>
                  </a:cubicBezTo>
                  <a:cubicBezTo>
                    <a:pt x="3" y="81"/>
                    <a:pt x="4" y="80"/>
                    <a:pt x="5" y="78"/>
                  </a:cubicBezTo>
                  <a:cubicBezTo>
                    <a:pt x="5" y="78"/>
                    <a:pt x="5" y="77"/>
                    <a:pt x="6" y="76"/>
                  </a:cubicBezTo>
                  <a:cubicBezTo>
                    <a:pt x="6" y="75"/>
                    <a:pt x="7" y="74"/>
                    <a:pt x="7" y="73"/>
                  </a:cubicBezTo>
                  <a:cubicBezTo>
                    <a:pt x="7" y="72"/>
                    <a:pt x="8" y="71"/>
                    <a:pt x="8" y="70"/>
                  </a:cubicBezTo>
                  <a:cubicBezTo>
                    <a:pt x="8" y="70"/>
                    <a:pt x="8" y="69"/>
                    <a:pt x="9" y="69"/>
                  </a:cubicBezTo>
                  <a:cubicBezTo>
                    <a:pt x="9" y="68"/>
                    <a:pt x="9" y="68"/>
                    <a:pt x="9" y="67"/>
                  </a:cubicBezTo>
                  <a:cubicBezTo>
                    <a:pt x="9" y="66"/>
                    <a:pt x="9" y="66"/>
                    <a:pt x="10" y="65"/>
                  </a:cubicBezTo>
                  <a:cubicBezTo>
                    <a:pt x="10" y="65"/>
                    <a:pt x="10" y="64"/>
                    <a:pt x="10" y="64"/>
                  </a:cubicBezTo>
                  <a:cubicBezTo>
                    <a:pt x="10" y="63"/>
                    <a:pt x="10" y="62"/>
                    <a:pt x="10" y="62"/>
                  </a:cubicBezTo>
                  <a:cubicBezTo>
                    <a:pt x="10" y="61"/>
                    <a:pt x="10" y="61"/>
                    <a:pt x="11" y="60"/>
                  </a:cubicBezTo>
                  <a:cubicBezTo>
                    <a:pt x="11" y="59"/>
                    <a:pt x="11" y="58"/>
                    <a:pt x="11" y="56"/>
                  </a:cubicBezTo>
                  <a:cubicBezTo>
                    <a:pt x="11" y="55"/>
                    <a:pt x="11" y="54"/>
                    <a:pt x="11" y="53"/>
                  </a:cubicBezTo>
                  <a:cubicBezTo>
                    <a:pt x="10" y="50"/>
                    <a:pt x="10" y="48"/>
                    <a:pt x="9" y="45"/>
                  </a:cubicBezTo>
                  <a:cubicBezTo>
                    <a:pt x="8" y="43"/>
                    <a:pt x="7" y="40"/>
                    <a:pt x="7" y="37"/>
                  </a:cubicBezTo>
                  <a:cubicBezTo>
                    <a:pt x="6" y="36"/>
                    <a:pt x="6" y="34"/>
                    <a:pt x="6" y="33"/>
                  </a:cubicBezTo>
                  <a:cubicBezTo>
                    <a:pt x="6" y="31"/>
                    <a:pt x="6" y="30"/>
                    <a:pt x="6" y="28"/>
                  </a:cubicBezTo>
                  <a:cubicBezTo>
                    <a:pt x="5" y="26"/>
                    <a:pt x="6" y="23"/>
                    <a:pt x="6" y="20"/>
                  </a:cubicBezTo>
                  <a:cubicBezTo>
                    <a:pt x="6" y="18"/>
                    <a:pt x="7" y="16"/>
                    <a:pt x="7" y="13"/>
                  </a:cubicBezTo>
                  <a:cubicBezTo>
                    <a:pt x="8" y="11"/>
                    <a:pt x="9" y="9"/>
                    <a:pt x="9" y="8"/>
                  </a:cubicBezTo>
                  <a:cubicBezTo>
                    <a:pt x="10" y="6"/>
                    <a:pt x="11" y="5"/>
                    <a:pt x="11" y="4"/>
                  </a:cubicBezTo>
                  <a:cubicBezTo>
                    <a:pt x="12" y="1"/>
                    <a:pt x="13" y="0"/>
                    <a:pt x="13" y="0"/>
                  </a:cubicBezTo>
                  <a:cubicBezTo>
                    <a:pt x="13" y="0"/>
                    <a:pt x="13" y="1"/>
                    <a:pt x="13" y="1"/>
                  </a:cubicBezTo>
                  <a:cubicBezTo>
                    <a:pt x="13" y="2"/>
                    <a:pt x="13" y="3"/>
                    <a:pt x="12" y="4"/>
                  </a:cubicBezTo>
                  <a:cubicBezTo>
                    <a:pt x="12" y="5"/>
                    <a:pt x="12" y="7"/>
                    <a:pt x="12" y="8"/>
                  </a:cubicBezTo>
                  <a:cubicBezTo>
                    <a:pt x="11" y="10"/>
                    <a:pt x="11" y="12"/>
                    <a:pt x="11" y="14"/>
                  </a:cubicBezTo>
                  <a:cubicBezTo>
                    <a:pt x="11" y="16"/>
                    <a:pt x="11" y="18"/>
                    <a:pt x="11" y="21"/>
                  </a:cubicBezTo>
                  <a:cubicBezTo>
                    <a:pt x="11" y="23"/>
                    <a:pt x="11" y="25"/>
                    <a:pt x="12" y="28"/>
                  </a:cubicBezTo>
                  <a:cubicBezTo>
                    <a:pt x="12" y="29"/>
                    <a:pt x="12" y="30"/>
                    <a:pt x="12" y="32"/>
                  </a:cubicBezTo>
                  <a:cubicBezTo>
                    <a:pt x="13" y="33"/>
                    <a:pt x="13" y="34"/>
                    <a:pt x="13" y="35"/>
                  </a:cubicBezTo>
                  <a:cubicBezTo>
                    <a:pt x="14" y="38"/>
                    <a:pt x="15" y="41"/>
                    <a:pt x="16" y="43"/>
                  </a:cubicBezTo>
                  <a:cubicBezTo>
                    <a:pt x="17" y="46"/>
                    <a:pt x="17" y="49"/>
                    <a:pt x="17" y="52"/>
                  </a:cubicBezTo>
                  <a:cubicBezTo>
                    <a:pt x="17" y="54"/>
                    <a:pt x="17" y="55"/>
                    <a:pt x="17" y="57"/>
                  </a:cubicBezTo>
                  <a:cubicBezTo>
                    <a:pt x="17" y="58"/>
                    <a:pt x="17" y="60"/>
                    <a:pt x="17" y="61"/>
                  </a:cubicBezTo>
                  <a:cubicBezTo>
                    <a:pt x="16" y="63"/>
                    <a:pt x="16" y="64"/>
                    <a:pt x="15" y="65"/>
                  </a:cubicBezTo>
                  <a:cubicBezTo>
                    <a:pt x="15" y="66"/>
                    <a:pt x="15" y="66"/>
                    <a:pt x="15" y="67"/>
                  </a:cubicBezTo>
                  <a:cubicBezTo>
                    <a:pt x="14" y="68"/>
                    <a:pt x="14" y="68"/>
                    <a:pt x="14" y="69"/>
                  </a:cubicBezTo>
                  <a:cubicBezTo>
                    <a:pt x="14" y="69"/>
                    <a:pt x="13" y="70"/>
                    <a:pt x="13" y="71"/>
                  </a:cubicBezTo>
                  <a:cubicBezTo>
                    <a:pt x="13" y="71"/>
                    <a:pt x="12" y="72"/>
                    <a:pt x="12" y="72"/>
                  </a:cubicBezTo>
                  <a:cubicBezTo>
                    <a:pt x="12" y="73"/>
                    <a:pt x="11" y="74"/>
                    <a:pt x="10" y="75"/>
                  </a:cubicBezTo>
                  <a:cubicBezTo>
                    <a:pt x="10" y="76"/>
                    <a:pt x="9" y="77"/>
                    <a:pt x="8" y="78"/>
                  </a:cubicBezTo>
                  <a:cubicBezTo>
                    <a:pt x="8" y="78"/>
                    <a:pt x="7" y="79"/>
                    <a:pt x="7" y="80"/>
                  </a:cubicBezTo>
                  <a:cubicBezTo>
                    <a:pt x="6" y="81"/>
                    <a:pt x="4" y="82"/>
                    <a:pt x="3" y="83"/>
                  </a:cubicBezTo>
                  <a:cubicBezTo>
                    <a:pt x="2" y="85"/>
                    <a:pt x="0" y="86"/>
                    <a:pt x="0" y="86"/>
                  </a:cubicBezTo>
                  <a:close/>
                </a:path>
              </a:pathLst>
            </a:custGeom>
            <a:solidFill>
              <a:srgbClr val="5EAC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36" name="Freeform 968"/>
            <p:cNvSpPr/>
            <p:nvPr/>
          </p:nvSpPr>
          <p:spPr bwMode="auto">
            <a:xfrm>
              <a:off x="9386888" y="5002213"/>
              <a:ext cx="138113" cy="290513"/>
            </a:xfrm>
            <a:custGeom>
              <a:gdLst>
                <a:gd fmla="*/ 0 w 37" name="T0"/>
                <a:gd fmla="*/ 290513 h 77" name="T1"/>
                <a:gd fmla="*/ 7466 w 37" name="T2"/>
                <a:gd fmla="*/ 282967 h 77" name="T3"/>
                <a:gd fmla="*/ 33595 w 37" name="T4"/>
                <a:gd fmla="*/ 256557 h 77" name="T5"/>
                <a:gd fmla="*/ 48526 w 37" name="T6"/>
                <a:gd fmla="*/ 233920 h 77" name="T7"/>
                <a:gd fmla="*/ 55992 w 37" name="T8"/>
                <a:gd fmla="*/ 222601 h 77" name="T9"/>
                <a:gd fmla="*/ 59725 w 37" name="T10"/>
                <a:gd fmla="*/ 211282 h 77" name="T11"/>
                <a:gd fmla="*/ 63457 w 37" name="T12"/>
                <a:gd fmla="*/ 196191 h 77" name="T13"/>
                <a:gd fmla="*/ 63457 w 37" name="T14"/>
                <a:gd fmla="*/ 192418 h 77" name="T15"/>
                <a:gd fmla="*/ 67190 w 37" name="T16"/>
                <a:gd fmla="*/ 184872 h 77" name="T17"/>
                <a:gd fmla="*/ 67190 w 37" name="T18"/>
                <a:gd fmla="*/ 169780 h 77" name="T19"/>
                <a:gd fmla="*/ 67190 w 37" name="T20"/>
                <a:gd fmla="*/ 154689 h 77" name="T21"/>
                <a:gd fmla="*/ 67190 w 37" name="T22"/>
                <a:gd fmla="*/ 139597 h 77" name="T23"/>
                <a:gd fmla="*/ 67190 w 37" name="T24"/>
                <a:gd fmla="*/ 120733 h 77" name="T25"/>
                <a:gd fmla="*/ 70923 w 37" name="T26"/>
                <a:gd fmla="*/ 105641 h 77" name="T27"/>
                <a:gd fmla="*/ 74656 w 37" name="T28"/>
                <a:gd fmla="*/ 90550 h 77" name="T29"/>
                <a:gd fmla="*/ 82121 w 37" name="T30"/>
                <a:gd fmla="*/ 75458 h 77" name="T31"/>
                <a:gd fmla="*/ 89587 w 37" name="T32"/>
                <a:gd fmla="*/ 60366 h 77" name="T33"/>
                <a:gd fmla="*/ 93320 w 37" name="T34"/>
                <a:gd fmla="*/ 49048 h 77" name="T35"/>
                <a:gd fmla="*/ 100785 w 37" name="T36"/>
                <a:gd fmla="*/ 37729 h 77" name="T37"/>
                <a:gd fmla="*/ 115716 w 37" name="T38"/>
                <a:gd fmla="*/ 22637 h 77" name="T39"/>
                <a:gd fmla="*/ 126915 w 37" name="T40"/>
                <a:gd fmla="*/ 7546 h 77" name="T41"/>
                <a:gd fmla="*/ 138113 w 37" name="T42"/>
                <a:gd fmla="*/ 0 h 77" name="T43"/>
                <a:gd fmla="*/ 138113 w 37" name="T44"/>
                <a:gd fmla="*/ 3773 h 77" name="T45"/>
                <a:gd fmla="*/ 130647 w 37" name="T46"/>
                <a:gd fmla="*/ 11319 h 77" name="T47"/>
                <a:gd fmla="*/ 123182 w 37" name="T48"/>
                <a:gd fmla="*/ 26410 h 77" name="T49"/>
                <a:gd fmla="*/ 115716 w 37" name="T50"/>
                <a:gd fmla="*/ 45275 h 77" name="T51"/>
                <a:gd fmla="*/ 104518 w 37" name="T52"/>
                <a:gd fmla="*/ 67912 h 77" name="T53"/>
                <a:gd fmla="*/ 100785 w 37" name="T54"/>
                <a:gd fmla="*/ 83004 h 77" name="T55"/>
                <a:gd fmla="*/ 97052 w 37" name="T56"/>
                <a:gd fmla="*/ 94322 h 77" name="T57"/>
                <a:gd fmla="*/ 97052 w 37" name="T58"/>
                <a:gd fmla="*/ 109414 h 77" name="T59"/>
                <a:gd fmla="*/ 93320 w 37" name="T60"/>
                <a:gd fmla="*/ 124506 h 77" name="T61"/>
                <a:gd fmla="*/ 93320 w 37" name="T62"/>
                <a:gd fmla="*/ 139597 h 77" name="T63"/>
                <a:gd fmla="*/ 93320 w 37" name="T64"/>
                <a:gd fmla="*/ 154689 h 77" name="T65"/>
                <a:gd fmla="*/ 93320 w 37" name="T66"/>
                <a:gd fmla="*/ 169780 h 77" name="T67"/>
                <a:gd fmla="*/ 93320 w 37" name="T68"/>
                <a:gd fmla="*/ 177326 h 77" name="T69"/>
                <a:gd fmla="*/ 89587 w 37" name="T70"/>
                <a:gd fmla="*/ 188645 h 77" name="T71"/>
                <a:gd fmla="*/ 85854 w 37" name="T72"/>
                <a:gd fmla="*/ 203736 h 77" name="T73"/>
                <a:gd fmla="*/ 82121 w 37" name="T74"/>
                <a:gd fmla="*/ 218828 h 77" name="T75"/>
                <a:gd fmla="*/ 74656 w 37" name="T76"/>
                <a:gd fmla="*/ 233920 h 77" name="T77"/>
                <a:gd fmla="*/ 63457 w 37" name="T78"/>
                <a:gd fmla="*/ 245238 h 77" name="T79"/>
                <a:gd fmla="*/ 55992 w 37" name="T80"/>
                <a:gd fmla="*/ 256557 h 77" name="T81"/>
                <a:gd fmla="*/ 44793 w 37" name="T82"/>
                <a:gd fmla="*/ 264103 h 77" name="T83"/>
                <a:gd fmla="*/ 26129 w 37" name="T84"/>
                <a:gd fmla="*/ 279194 h 77" name="T85"/>
                <a:gd fmla="*/ 11198 w 37" name="T86"/>
                <a:gd fmla="*/ 286740 h 77" name="T87"/>
                <a:gd fmla="*/ 0 w 37" name="T88"/>
                <a:gd fmla="*/ 290513 h 77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</a:gdLst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b="b" l="0" r="r" t="0"/>
              <a:pathLst>
                <a:path h="77" w="37">
                  <a:moveTo>
                    <a:pt x="0" y="77"/>
                  </a:moveTo>
                  <a:cubicBezTo>
                    <a:pt x="0" y="77"/>
                    <a:pt x="1" y="76"/>
                    <a:pt x="2" y="75"/>
                  </a:cubicBezTo>
                  <a:cubicBezTo>
                    <a:pt x="4" y="73"/>
                    <a:pt x="7" y="71"/>
                    <a:pt x="9" y="68"/>
                  </a:cubicBezTo>
                  <a:cubicBezTo>
                    <a:pt x="11" y="66"/>
                    <a:pt x="12" y="64"/>
                    <a:pt x="13" y="62"/>
                  </a:cubicBezTo>
                  <a:cubicBezTo>
                    <a:pt x="14" y="61"/>
                    <a:pt x="14" y="60"/>
                    <a:pt x="15" y="59"/>
                  </a:cubicBezTo>
                  <a:cubicBezTo>
                    <a:pt x="15" y="58"/>
                    <a:pt x="16" y="57"/>
                    <a:pt x="16" y="56"/>
                  </a:cubicBezTo>
                  <a:cubicBezTo>
                    <a:pt x="16" y="55"/>
                    <a:pt x="17" y="54"/>
                    <a:pt x="17" y="52"/>
                  </a:cubicBezTo>
                  <a:cubicBezTo>
                    <a:pt x="17" y="52"/>
                    <a:pt x="17" y="51"/>
                    <a:pt x="17" y="51"/>
                  </a:cubicBezTo>
                  <a:cubicBezTo>
                    <a:pt x="18" y="50"/>
                    <a:pt x="18" y="49"/>
                    <a:pt x="18" y="49"/>
                  </a:cubicBezTo>
                  <a:cubicBezTo>
                    <a:pt x="18" y="47"/>
                    <a:pt x="18" y="46"/>
                    <a:pt x="18" y="45"/>
                  </a:cubicBezTo>
                  <a:cubicBezTo>
                    <a:pt x="18" y="44"/>
                    <a:pt x="18" y="42"/>
                    <a:pt x="18" y="41"/>
                  </a:cubicBezTo>
                  <a:cubicBezTo>
                    <a:pt x="18" y="39"/>
                    <a:pt x="18" y="38"/>
                    <a:pt x="18" y="37"/>
                  </a:cubicBezTo>
                  <a:cubicBezTo>
                    <a:pt x="18" y="35"/>
                    <a:pt x="18" y="34"/>
                    <a:pt x="18" y="32"/>
                  </a:cubicBezTo>
                  <a:cubicBezTo>
                    <a:pt x="19" y="31"/>
                    <a:pt x="19" y="29"/>
                    <a:pt x="19" y="28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1" y="22"/>
                    <a:pt x="21" y="21"/>
                    <a:pt x="22" y="20"/>
                  </a:cubicBezTo>
                  <a:cubicBezTo>
                    <a:pt x="22" y="19"/>
                    <a:pt x="23" y="17"/>
                    <a:pt x="24" y="16"/>
                  </a:cubicBezTo>
                  <a:cubicBezTo>
                    <a:pt x="24" y="15"/>
                    <a:pt x="25" y="14"/>
                    <a:pt x="25" y="13"/>
                  </a:cubicBezTo>
                  <a:cubicBezTo>
                    <a:pt x="26" y="12"/>
                    <a:pt x="27" y="11"/>
                    <a:pt x="27" y="10"/>
                  </a:cubicBezTo>
                  <a:cubicBezTo>
                    <a:pt x="28" y="8"/>
                    <a:pt x="30" y="7"/>
                    <a:pt x="31" y="6"/>
                  </a:cubicBezTo>
                  <a:cubicBezTo>
                    <a:pt x="32" y="4"/>
                    <a:pt x="33" y="3"/>
                    <a:pt x="34" y="2"/>
                  </a:cubicBezTo>
                  <a:cubicBezTo>
                    <a:pt x="36" y="1"/>
                    <a:pt x="37" y="0"/>
                    <a:pt x="37" y="0"/>
                  </a:cubicBezTo>
                  <a:cubicBezTo>
                    <a:pt x="37" y="0"/>
                    <a:pt x="37" y="0"/>
                    <a:pt x="37" y="1"/>
                  </a:cubicBezTo>
                  <a:cubicBezTo>
                    <a:pt x="36" y="1"/>
                    <a:pt x="36" y="2"/>
                    <a:pt x="35" y="3"/>
                  </a:cubicBezTo>
                  <a:cubicBezTo>
                    <a:pt x="35" y="4"/>
                    <a:pt x="34" y="6"/>
                    <a:pt x="33" y="7"/>
                  </a:cubicBezTo>
                  <a:cubicBezTo>
                    <a:pt x="32" y="9"/>
                    <a:pt x="32" y="10"/>
                    <a:pt x="31" y="12"/>
                  </a:cubicBezTo>
                  <a:cubicBezTo>
                    <a:pt x="30" y="14"/>
                    <a:pt x="29" y="16"/>
                    <a:pt x="28" y="18"/>
                  </a:cubicBezTo>
                  <a:cubicBezTo>
                    <a:pt x="28" y="19"/>
                    <a:pt x="28" y="21"/>
                    <a:pt x="27" y="22"/>
                  </a:cubicBezTo>
                  <a:cubicBezTo>
                    <a:pt x="27" y="23"/>
                    <a:pt x="27" y="24"/>
                    <a:pt x="26" y="25"/>
                  </a:cubicBezTo>
                  <a:cubicBezTo>
                    <a:pt x="26" y="27"/>
                    <a:pt x="26" y="28"/>
                    <a:pt x="26" y="29"/>
                  </a:cubicBezTo>
                  <a:cubicBezTo>
                    <a:pt x="25" y="30"/>
                    <a:pt x="25" y="32"/>
                    <a:pt x="25" y="33"/>
                  </a:cubicBezTo>
                  <a:cubicBezTo>
                    <a:pt x="25" y="34"/>
                    <a:pt x="25" y="35"/>
                    <a:pt x="25" y="37"/>
                  </a:cubicBezTo>
                  <a:cubicBezTo>
                    <a:pt x="25" y="38"/>
                    <a:pt x="25" y="39"/>
                    <a:pt x="25" y="41"/>
                  </a:cubicBezTo>
                  <a:cubicBezTo>
                    <a:pt x="25" y="42"/>
                    <a:pt x="25" y="44"/>
                    <a:pt x="25" y="45"/>
                  </a:cubicBezTo>
                  <a:cubicBezTo>
                    <a:pt x="25" y="46"/>
                    <a:pt x="25" y="47"/>
                    <a:pt x="25" y="47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1"/>
                    <a:pt x="24" y="53"/>
                    <a:pt x="23" y="54"/>
                  </a:cubicBezTo>
                  <a:cubicBezTo>
                    <a:pt x="23" y="56"/>
                    <a:pt x="22" y="57"/>
                    <a:pt x="22" y="58"/>
                  </a:cubicBezTo>
                  <a:cubicBezTo>
                    <a:pt x="21" y="60"/>
                    <a:pt x="20" y="61"/>
                    <a:pt x="20" y="62"/>
                  </a:cubicBezTo>
                  <a:cubicBezTo>
                    <a:pt x="19" y="63"/>
                    <a:pt x="18" y="64"/>
                    <a:pt x="17" y="65"/>
                  </a:cubicBezTo>
                  <a:cubicBezTo>
                    <a:pt x="16" y="66"/>
                    <a:pt x="16" y="67"/>
                    <a:pt x="15" y="68"/>
                  </a:cubicBezTo>
                  <a:cubicBezTo>
                    <a:pt x="14" y="69"/>
                    <a:pt x="13" y="70"/>
                    <a:pt x="12" y="70"/>
                  </a:cubicBezTo>
                  <a:cubicBezTo>
                    <a:pt x="10" y="72"/>
                    <a:pt x="9" y="73"/>
                    <a:pt x="7" y="74"/>
                  </a:cubicBezTo>
                  <a:cubicBezTo>
                    <a:pt x="6" y="75"/>
                    <a:pt x="4" y="75"/>
                    <a:pt x="3" y="76"/>
                  </a:cubicBezTo>
                  <a:cubicBezTo>
                    <a:pt x="1" y="77"/>
                    <a:pt x="0" y="77"/>
                    <a:pt x="0" y="77"/>
                  </a:cubicBezTo>
                  <a:close/>
                </a:path>
              </a:pathLst>
            </a:custGeom>
            <a:solidFill>
              <a:srgbClr val="5EAC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37" name="Freeform 969"/>
            <p:cNvSpPr/>
            <p:nvPr/>
          </p:nvSpPr>
          <p:spPr bwMode="auto">
            <a:xfrm>
              <a:off x="9247188" y="5024438"/>
              <a:ext cx="146050" cy="268288"/>
            </a:xfrm>
            <a:custGeom>
              <a:gdLst>
                <a:gd fmla="*/ 138560 w 39" name="T0"/>
                <a:gd fmla="*/ 268288 h 71" name="T1"/>
                <a:gd fmla="*/ 138560 w 39" name="T2"/>
                <a:gd fmla="*/ 256952 h 71" name="T3"/>
                <a:gd fmla="*/ 131071 w 39" name="T4"/>
                <a:gd fmla="*/ 222944 h 71" name="T5"/>
                <a:gd fmla="*/ 108601 w 39" name="T6"/>
                <a:gd fmla="*/ 181378 h 71" name="T7"/>
                <a:gd fmla="*/ 93622 w 39" name="T8"/>
                <a:gd fmla="*/ 158706 h 71" name="T9"/>
                <a:gd fmla="*/ 71153 w 39" name="T10"/>
                <a:gd fmla="*/ 143591 h 71" name="T11"/>
                <a:gd fmla="*/ 67408 w 39" name="T12"/>
                <a:gd fmla="*/ 139812 h 71" name="T13"/>
                <a:gd fmla="*/ 59918 w 39" name="T14"/>
                <a:gd fmla="*/ 132255 h 71" name="T15"/>
                <a:gd fmla="*/ 48683 w 39" name="T16"/>
                <a:gd fmla="*/ 124697 h 71" name="T17"/>
                <a:gd fmla="*/ 29959 w 39" name="T18"/>
                <a:gd fmla="*/ 98246 h 71" name="T19"/>
                <a:gd fmla="*/ 14979 w 39" name="T20"/>
                <a:gd fmla="*/ 75574 h 71" name="T21"/>
                <a:gd fmla="*/ 7490 w 39" name="T22"/>
                <a:gd fmla="*/ 52902 h 71" name="T23"/>
                <a:gd fmla="*/ 0 w 39" name="T24"/>
                <a:gd fmla="*/ 15115 h 71" name="T25"/>
                <a:gd fmla="*/ 3745 w 39" name="T26"/>
                <a:gd fmla="*/ 0 h 71" name="T27"/>
                <a:gd fmla="*/ 7490 w 39" name="T28"/>
                <a:gd fmla="*/ 15115 h 71" name="T29"/>
                <a:gd fmla="*/ 22469 w 39" name="T30"/>
                <a:gd fmla="*/ 45344 h 71" name="T31"/>
                <a:gd fmla="*/ 48683 w 39" name="T32"/>
                <a:gd fmla="*/ 86910 h 71" name="T33"/>
                <a:gd fmla="*/ 67408 w 39" name="T34"/>
                <a:gd fmla="*/ 105804 h 71" name="T35"/>
                <a:gd fmla="*/ 74897 w 39" name="T36"/>
                <a:gd fmla="*/ 113361 h 71" name="T37"/>
                <a:gd fmla="*/ 82387 w 39" name="T38"/>
                <a:gd fmla="*/ 117140 h 71" name="T39"/>
                <a:gd fmla="*/ 86132 w 39" name="T40"/>
                <a:gd fmla="*/ 120919 h 71" name="T41"/>
                <a:gd fmla="*/ 112346 w 39" name="T42"/>
                <a:gd fmla="*/ 143591 h 71" name="T43"/>
                <a:gd fmla="*/ 131071 w 39" name="T44"/>
                <a:gd fmla="*/ 166263 h 71" name="T45"/>
                <a:gd fmla="*/ 146050 w 39" name="T46"/>
                <a:gd fmla="*/ 219165 h 71" name="T47"/>
                <a:gd fmla="*/ 142305 w 39" name="T48"/>
                <a:gd fmla="*/ 256952 h 71" name="T49"/>
                <a:gd fmla="*/ 138560 w 39" name="T50"/>
                <a:gd fmla="*/ 268288 h 71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b="b" l="0" r="r" t="0"/>
              <a:pathLst>
                <a:path h="71" w="39">
                  <a:moveTo>
                    <a:pt x="37" y="71"/>
                  </a:moveTo>
                  <a:cubicBezTo>
                    <a:pt x="37" y="71"/>
                    <a:pt x="37" y="70"/>
                    <a:pt x="37" y="68"/>
                  </a:cubicBezTo>
                  <a:cubicBezTo>
                    <a:pt x="36" y="66"/>
                    <a:pt x="36" y="62"/>
                    <a:pt x="35" y="59"/>
                  </a:cubicBezTo>
                  <a:cubicBezTo>
                    <a:pt x="34" y="55"/>
                    <a:pt x="32" y="51"/>
                    <a:pt x="29" y="48"/>
                  </a:cubicBezTo>
                  <a:cubicBezTo>
                    <a:pt x="28" y="46"/>
                    <a:pt x="27" y="44"/>
                    <a:pt x="25" y="42"/>
                  </a:cubicBezTo>
                  <a:cubicBezTo>
                    <a:pt x="23" y="41"/>
                    <a:pt x="22" y="39"/>
                    <a:pt x="19" y="3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6"/>
                    <a:pt x="17" y="36"/>
                    <a:pt x="16" y="35"/>
                  </a:cubicBezTo>
                  <a:cubicBezTo>
                    <a:pt x="15" y="35"/>
                    <a:pt x="14" y="34"/>
                    <a:pt x="13" y="33"/>
                  </a:cubicBezTo>
                  <a:cubicBezTo>
                    <a:pt x="11" y="31"/>
                    <a:pt x="9" y="29"/>
                    <a:pt x="8" y="26"/>
                  </a:cubicBezTo>
                  <a:cubicBezTo>
                    <a:pt x="6" y="24"/>
                    <a:pt x="5" y="22"/>
                    <a:pt x="4" y="20"/>
                  </a:cubicBezTo>
                  <a:cubicBezTo>
                    <a:pt x="3" y="18"/>
                    <a:pt x="2" y="16"/>
                    <a:pt x="2" y="14"/>
                  </a:cubicBezTo>
                  <a:cubicBezTo>
                    <a:pt x="1" y="10"/>
                    <a:pt x="1" y="6"/>
                    <a:pt x="0" y="4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" y="0"/>
                    <a:pt x="1" y="2"/>
                    <a:pt x="2" y="4"/>
                  </a:cubicBezTo>
                  <a:cubicBezTo>
                    <a:pt x="3" y="6"/>
                    <a:pt x="4" y="9"/>
                    <a:pt x="6" y="12"/>
                  </a:cubicBezTo>
                  <a:cubicBezTo>
                    <a:pt x="7" y="16"/>
                    <a:pt x="10" y="19"/>
                    <a:pt x="13" y="23"/>
                  </a:cubicBezTo>
                  <a:cubicBezTo>
                    <a:pt x="14" y="25"/>
                    <a:pt x="16" y="26"/>
                    <a:pt x="18" y="28"/>
                  </a:cubicBezTo>
                  <a:cubicBezTo>
                    <a:pt x="19" y="29"/>
                    <a:pt x="20" y="29"/>
                    <a:pt x="20" y="30"/>
                  </a:cubicBezTo>
                  <a:cubicBezTo>
                    <a:pt x="21" y="30"/>
                    <a:pt x="21" y="31"/>
                    <a:pt x="22" y="31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6" y="34"/>
                    <a:pt x="28" y="36"/>
                    <a:pt x="30" y="38"/>
                  </a:cubicBezTo>
                  <a:cubicBezTo>
                    <a:pt x="32" y="40"/>
                    <a:pt x="33" y="42"/>
                    <a:pt x="35" y="44"/>
                  </a:cubicBezTo>
                  <a:cubicBezTo>
                    <a:pt x="37" y="49"/>
                    <a:pt x="38" y="54"/>
                    <a:pt x="39" y="58"/>
                  </a:cubicBezTo>
                  <a:cubicBezTo>
                    <a:pt x="39" y="62"/>
                    <a:pt x="39" y="66"/>
                    <a:pt x="38" y="68"/>
                  </a:cubicBezTo>
                  <a:cubicBezTo>
                    <a:pt x="38" y="70"/>
                    <a:pt x="37" y="71"/>
                    <a:pt x="37" y="71"/>
                  </a:cubicBezTo>
                  <a:close/>
                </a:path>
              </a:pathLst>
            </a:custGeom>
            <a:solidFill>
              <a:srgbClr val="5EAC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38" name="Freeform 970"/>
            <p:cNvSpPr/>
            <p:nvPr/>
          </p:nvSpPr>
          <p:spPr bwMode="auto">
            <a:xfrm>
              <a:off x="9386888" y="5054600"/>
              <a:ext cx="217488" cy="241300"/>
            </a:xfrm>
            <a:custGeom>
              <a:gdLst>
                <a:gd fmla="*/ 0 w 58" name="T0"/>
                <a:gd fmla="*/ 241300 h 64" name="T1"/>
                <a:gd fmla="*/ 11249 w 58" name="T2"/>
                <a:gd fmla="*/ 233759 h 64" name="T3"/>
                <a:gd fmla="*/ 44998 w 58" name="T4"/>
                <a:gd fmla="*/ 214908 h 64" name="T5"/>
                <a:gd fmla="*/ 63746 w 58" name="T6"/>
                <a:gd fmla="*/ 199827 h 64" name="T7"/>
                <a:gd fmla="*/ 71246 w 58" name="T8"/>
                <a:gd fmla="*/ 188516 h 64" name="T9"/>
                <a:gd fmla="*/ 82495 w 58" name="T10"/>
                <a:gd fmla="*/ 180975 h 64" name="T11"/>
                <a:gd fmla="*/ 89995 w 58" name="T12"/>
                <a:gd fmla="*/ 169664 h 64" name="T13"/>
                <a:gd fmla="*/ 93745 w 58" name="T14"/>
                <a:gd fmla="*/ 162123 h 64" name="T15"/>
                <a:gd fmla="*/ 93745 w 58" name="T16"/>
                <a:gd fmla="*/ 154583 h 64" name="T17"/>
                <a:gd fmla="*/ 101244 w 58" name="T18"/>
                <a:gd fmla="*/ 143272 h 64" name="T19"/>
                <a:gd fmla="*/ 104994 w 58" name="T20"/>
                <a:gd fmla="*/ 128191 h 64" name="T21"/>
                <a:gd fmla="*/ 108744 w 58" name="T22"/>
                <a:gd fmla="*/ 113109 h 64" name="T23"/>
                <a:gd fmla="*/ 116244 w 58" name="T24"/>
                <a:gd fmla="*/ 98028 h 64" name="T25"/>
                <a:gd fmla="*/ 123743 w 58" name="T26"/>
                <a:gd fmla="*/ 82947 h 64" name="T27"/>
                <a:gd fmla="*/ 131243 w 58" name="T28"/>
                <a:gd fmla="*/ 67866 h 64" name="T29"/>
                <a:gd fmla="*/ 142492 w 58" name="T30"/>
                <a:gd fmla="*/ 56555 h 64" name="T31"/>
                <a:gd fmla="*/ 149992 w 58" name="T32"/>
                <a:gd fmla="*/ 45244 h 64" name="T33"/>
                <a:gd fmla="*/ 161241 w 58" name="T34"/>
                <a:gd fmla="*/ 33933 h 64" name="T35"/>
                <a:gd fmla="*/ 168741 w 58" name="T36"/>
                <a:gd fmla="*/ 26392 h 64" name="T37"/>
                <a:gd fmla="*/ 187490 w 58" name="T38"/>
                <a:gd fmla="*/ 15081 h 64" name="T39"/>
                <a:gd fmla="*/ 202489 w 58" name="T40"/>
                <a:gd fmla="*/ 7541 h 64" name="T41"/>
                <a:gd fmla="*/ 217488 w 58" name="T42"/>
                <a:gd fmla="*/ 0 h 64" name="T43"/>
                <a:gd fmla="*/ 213738 w 58" name="T44"/>
                <a:gd fmla="*/ 3770 h 64" name="T45"/>
                <a:gd fmla="*/ 206239 w 58" name="T46"/>
                <a:gd fmla="*/ 11311 h 64" name="T47"/>
                <a:gd fmla="*/ 194989 w 58" name="T48"/>
                <a:gd fmla="*/ 22622 h 64" name="T49"/>
                <a:gd fmla="*/ 179990 w 58" name="T50"/>
                <a:gd fmla="*/ 37703 h 64" name="T51"/>
                <a:gd fmla="*/ 164991 w 58" name="T52"/>
                <a:gd fmla="*/ 56555 h 64" name="T53"/>
                <a:gd fmla="*/ 157491 w 58" name="T54"/>
                <a:gd fmla="*/ 67866 h 64" name="T55"/>
                <a:gd fmla="*/ 149992 w 58" name="T56"/>
                <a:gd fmla="*/ 79177 h 64" name="T57"/>
                <a:gd fmla="*/ 142492 w 58" name="T58"/>
                <a:gd fmla="*/ 94258 h 64" name="T59"/>
                <a:gd fmla="*/ 138742 w 58" name="T60"/>
                <a:gd fmla="*/ 105569 h 64" name="T61"/>
                <a:gd fmla="*/ 134993 w 58" name="T62"/>
                <a:gd fmla="*/ 120650 h 64" name="T63"/>
                <a:gd fmla="*/ 127493 w 58" name="T64"/>
                <a:gd fmla="*/ 135731 h 64" name="T65"/>
                <a:gd fmla="*/ 123743 w 58" name="T66"/>
                <a:gd fmla="*/ 150813 h 64" name="T67"/>
                <a:gd fmla="*/ 119993 w 58" name="T68"/>
                <a:gd fmla="*/ 158353 h 64" name="T69"/>
                <a:gd fmla="*/ 116244 w 58" name="T70"/>
                <a:gd fmla="*/ 165894 h 64" name="T71"/>
                <a:gd fmla="*/ 108744 w 58" name="T72"/>
                <a:gd fmla="*/ 180975 h 64" name="T73"/>
                <a:gd fmla="*/ 97495 w 58" name="T74"/>
                <a:gd fmla="*/ 196056 h 64" name="T75"/>
                <a:gd fmla="*/ 86245 w 58" name="T76"/>
                <a:gd fmla="*/ 207367 h 64" name="T77"/>
                <a:gd fmla="*/ 74996 w 58" name="T78"/>
                <a:gd fmla="*/ 214908 h 64" name="T79"/>
                <a:gd fmla="*/ 63746 w 58" name="T80"/>
                <a:gd fmla="*/ 222448 h 64" name="T81"/>
                <a:gd fmla="*/ 52497 w 58" name="T82"/>
                <a:gd fmla="*/ 226219 h 64" name="T83"/>
                <a:gd fmla="*/ 29998 w 58" name="T84"/>
                <a:gd fmla="*/ 233759 h 64" name="T85"/>
                <a:gd fmla="*/ 14999 w 58" name="T86"/>
                <a:gd fmla="*/ 237530 h 64" name="T87"/>
                <a:gd fmla="*/ 0 w 58" name="T88"/>
                <a:gd fmla="*/ 241300 h 64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</a:gdLst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b="b" l="0" r="r" t="0"/>
              <a:pathLst>
                <a:path h="64" w="57">
                  <a:moveTo>
                    <a:pt x="0" y="64"/>
                  </a:moveTo>
                  <a:cubicBezTo>
                    <a:pt x="0" y="64"/>
                    <a:pt x="1" y="63"/>
                    <a:pt x="3" y="62"/>
                  </a:cubicBezTo>
                  <a:cubicBezTo>
                    <a:pt x="5" y="61"/>
                    <a:pt x="9" y="59"/>
                    <a:pt x="12" y="57"/>
                  </a:cubicBezTo>
                  <a:cubicBezTo>
                    <a:pt x="14" y="56"/>
                    <a:pt x="15" y="54"/>
                    <a:pt x="17" y="53"/>
                  </a:cubicBezTo>
                  <a:cubicBezTo>
                    <a:pt x="18" y="52"/>
                    <a:pt x="19" y="51"/>
                    <a:pt x="19" y="50"/>
                  </a:cubicBezTo>
                  <a:cubicBezTo>
                    <a:pt x="20" y="50"/>
                    <a:pt x="21" y="49"/>
                    <a:pt x="22" y="48"/>
                  </a:cubicBezTo>
                  <a:cubicBezTo>
                    <a:pt x="22" y="47"/>
                    <a:pt x="23" y="46"/>
                    <a:pt x="24" y="45"/>
                  </a:cubicBezTo>
                  <a:cubicBezTo>
                    <a:pt x="24" y="44"/>
                    <a:pt x="24" y="44"/>
                    <a:pt x="25" y="43"/>
                  </a:cubicBezTo>
                  <a:cubicBezTo>
                    <a:pt x="25" y="42"/>
                    <a:pt x="25" y="42"/>
                    <a:pt x="25" y="41"/>
                  </a:cubicBezTo>
                  <a:cubicBezTo>
                    <a:pt x="26" y="40"/>
                    <a:pt x="26" y="39"/>
                    <a:pt x="27" y="38"/>
                  </a:cubicBezTo>
                  <a:cubicBezTo>
                    <a:pt x="27" y="37"/>
                    <a:pt x="27" y="35"/>
                    <a:pt x="28" y="34"/>
                  </a:cubicBezTo>
                  <a:cubicBezTo>
                    <a:pt x="28" y="33"/>
                    <a:pt x="29" y="31"/>
                    <a:pt x="29" y="30"/>
                  </a:cubicBezTo>
                  <a:cubicBezTo>
                    <a:pt x="30" y="28"/>
                    <a:pt x="30" y="27"/>
                    <a:pt x="31" y="26"/>
                  </a:cubicBezTo>
                  <a:cubicBezTo>
                    <a:pt x="31" y="24"/>
                    <a:pt x="32" y="23"/>
                    <a:pt x="33" y="22"/>
                  </a:cubicBezTo>
                  <a:cubicBezTo>
                    <a:pt x="34" y="21"/>
                    <a:pt x="34" y="19"/>
                    <a:pt x="35" y="18"/>
                  </a:cubicBezTo>
                  <a:cubicBezTo>
                    <a:pt x="36" y="17"/>
                    <a:pt x="37" y="16"/>
                    <a:pt x="38" y="15"/>
                  </a:cubicBezTo>
                  <a:cubicBezTo>
                    <a:pt x="38" y="14"/>
                    <a:pt x="39" y="13"/>
                    <a:pt x="40" y="12"/>
                  </a:cubicBezTo>
                  <a:cubicBezTo>
                    <a:pt x="41" y="11"/>
                    <a:pt x="42" y="10"/>
                    <a:pt x="43" y="9"/>
                  </a:cubicBezTo>
                  <a:cubicBezTo>
                    <a:pt x="44" y="9"/>
                    <a:pt x="45" y="8"/>
                    <a:pt x="45" y="7"/>
                  </a:cubicBezTo>
                  <a:cubicBezTo>
                    <a:pt x="47" y="6"/>
                    <a:pt x="49" y="5"/>
                    <a:pt x="50" y="4"/>
                  </a:cubicBezTo>
                  <a:cubicBezTo>
                    <a:pt x="52" y="3"/>
                    <a:pt x="53" y="2"/>
                    <a:pt x="54" y="2"/>
                  </a:cubicBezTo>
                  <a:cubicBezTo>
                    <a:pt x="57" y="0"/>
                    <a:pt x="58" y="0"/>
                    <a:pt x="58" y="0"/>
                  </a:cubicBezTo>
                  <a:cubicBezTo>
                    <a:pt x="58" y="0"/>
                    <a:pt x="58" y="0"/>
                    <a:pt x="57" y="1"/>
                  </a:cubicBezTo>
                  <a:cubicBezTo>
                    <a:pt x="57" y="1"/>
                    <a:pt x="56" y="2"/>
                    <a:pt x="55" y="3"/>
                  </a:cubicBezTo>
                  <a:cubicBezTo>
                    <a:pt x="54" y="4"/>
                    <a:pt x="53" y="5"/>
                    <a:pt x="52" y="6"/>
                  </a:cubicBezTo>
                  <a:cubicBezTo>
                    <a:pt x="51" y="7"/>
                    <a:pt x="50" y="9"/>
                    <a:pt x="48" y="10"/>
                  </a:cubicBezTo>
                  <a:cubicBezTo>
                    <a:pt x="47" y="12"/>
                    <a:pt x="45" y="13"/>
                    <a:pt x="44" y="15"/>
                  </a:cubicBezTo>
                  <a:cubicBezTo>
                    <a:pt x="43" y="16"/>
                    <a:pt x="43" y="17"/>
                    <a:pt x="42" y="18"/>
                  </a:cubicBezTo>
                  <a:cubicBezTo>
                    <a:pt x="41" y="19"/>
                    <a:pt x="41" y="20"/>
                    <a:pt x="40" y="21"/>
                  </a:cubicBezTo>
                  <a:cubicBezTo>
                    <a:pt x="40" y="22"/>
                    <a:pt x="39" y="24"/>
                    <a:pt x="38" y="25"/>
                  </a:cubicBezTo>
                  <a:cubicBezTo>
                    <a:pt x="38" y="26"/>
                    <a:pt x="37" y="27"/>
                    <a:pt x="37" y="28"/>
                  </a:cubicBezTo>
                  <a:cubicBezTo>
                    <a:pt x="36" y="29"/>
                    <a:pt x="36" y="31"/>
                    <a:pt x="36" y="32"/>
                  </a:cubicBezTo>
                  <a:cubicBezTo>
                    <a:pt x="35" y="33"/>
                    <a:pt x="35" y="34"/>
                    <a:pt x="34" y="36"/>
                  </a:cubicBezTo>
                  <a:cubicBezTo>
                    <a:pt x="34" y="37"/>
                    <a:pt x="34" y="39"/>
                    <a:pt x="33" y="40"/>
                  </a:cubicBezTo>
                  <a:cubicBezTo>
                    <a:pt x="33" y="41"/>
                    <a:pt x="33" y="41"/>
                    <a:pt x="32" y="42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6"/>
                    <a:pt x="30" y="47"/>
                    <a:pt x="29" y="48"/>
                  </a:cubicBezTo>
                  <a:cubicBezTo>
                    <a:pt x="28" y="49"/>
                    <a:pt x="27" y="50"/>
                    <a:pt x="26" y="52"/>
                  </a:cubicBezTo>
                  <a:cubicBezTo>
                    <a:pt x="25" y="53"/>
                    <a:pt x="24" y="54"/>
                    <a:pt x="23" y="55"/>
                  </a:cubicBezTo>
                  <a:cubicBezTo>
                    <a:pt x="22" y="55"/>
                    <a:pt x="21" y="56"/>
                    <a:pt x="20" y="57"/>
                  </a:cubicBezTo>
                  <a:cubicBezTo>
                    <a:pt x="19" y="58"/>
                    <a:pt x="18" y="58"/>
                    <a:pt x="17" y="59"/>
                  </a:cubicBezTo>
                  <a:cubicBezTo>
                    <a:pt x="16" y="59"/>
                    <a:pt x="15" y="60"/>
                    <a:pt x="14" y="60"/>
                  </a:cubicBezTo>
                  <a:cubicBezTo>
                    <a:pt x="12" y="61"/>
                    <a:pt x="10" y="62"/>
                    <a:pt x="8" y="62"/>
                  </a:cubicBezTo>
                  <a:cubicBezTo>
                    <a:pt x="6" y="63"/>
                    <a:pt x="5" y="63"/>
                    <a:pt x="4" y="63"/>
                  </a:cubicBezTo>
                  <a:cubicBezTo>
                    <a:pt x="1" y="64"/>
                    <a:pt x="0" y="64"/>
                    <a:pt x="0" y="64"/>
                  </a:cubicBezTo>
                  <a:close/>
                </a:path>
              </a:pathLst>
            </a:custGeom>
            <a:solidFill>
              <a:srgbClr val="5EAC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39" name="Freeform 971"/>
            <p:cNvSpPr/>
            <p:nvPr/>
          </p:nvSpPr>
          <p:spPr bwMode="auto">
            <a:xfrm>
              <a:off x="8582025" y="5178425"/>
              <a:ext cx="74613" cy="279400"/>
            </a:xfrm>
            <a:custGeom>
              <a:gdLst>
                <a:gd fmla="*/ 48498 w 20" name="T0"/>
                <a:gd fmla="*/ 279400 h 74" name="T1"/>
                <a:gd fmla="*/ 52229 w 20" name="T2"/>
                <a:gd fmla="*/ 268073 h 74" name="T3"/>
                <a:gd fmla="*/ 55960 w 20" name="T4"/>
                <a:gd fmla="*/ 237868 h 74" name="T5"/>
                <a:gd fmla="*/ 55960 w 20" name="T6"/>
                <a:gd fmla="*/ 215214 h 74" name="T7"/>
                <a:gd fmla="*/ 55960 w 20" name="T8"/>
                <a:gd fmla="*/ 203886 h 74" name="T9"/>
                <a:gd fmla="*/ 52229 w 20" name="T10"/>
                <a:gd fmla="*/ 192559 h 74" name="T11"/>
                <a:gd fmla="*/ 48498 w 20" name="T12"/>
                <a:gd fmla="*/ 181232 h 74" name="T13"/>
                <a:gd fmla="*/ 44768 w 20" name="T14"/>
                <a:gd fmla="*/ 169905 h 74" name="T15"/>
                <a:gd fmla="*/ 37307 w 20" name="T16"/>
                <a:gd fmla="*/ 158578 h 74" name="T17"/>
                <a:gd fmla="*/ 29845 w 20" name="T18"/>
                <a:gd fmla="*/ 151027 h 74" name="T19"/>
                <a:gd fmla="*/ 22384 w 20" name="T20"/>
                <a:gd fmla="*/ 135924 h 74" name="T21"/>
                <a:gd fmla="*/ 14923 w 20" name="T22"/>
                <a:gd fmla="*/ 124597 h 74" name="T23"/>
                <a:gd fmla="*/ 11192 w 20" name="T24"/>
                <a:gd fmla="*/ 109495 h 74" name="T25"/>
                <a:gd fmla="*/ 3731 w 20" name="T26"/>
                <a:gd fmla="*/ 98168 h 74" name="T27"/>
                <a:gd fmla="*/ 3731 w 20" name="T28"/>
                <a:gd fmla="*/ 83065 h 74" name="T29"/>
                <a:gd fmla="*/ 0 w 20" name="T30"/>
                <a:gd fmla="*/ 71738 h 74" name="T31"/>
                <a:gd fmla="*/ 0 w 20" name="T32"/>
                <a:gd fmla="*/ 60411 h 74" name="T33"/>
                <a:gd fmla="*/ 0 w 20" name="T34"/>
                <a:gd fmla="*/ 49084 h 74" name="T35"/>
                <a:gd fmla="*/ 0 w 20" name="T36"/>
                <a:gd fmla="*/ 30205 h 74" name="T37"/>
                <a:gd fmla="*/ 3731 w 20" name="T38"/>
                <a:gd fmla="*/ 15103 h 74" name="T39"/>
                <a:gd fmla="*/ 7461 w 20" name="T40"/>
                <a:gd fmla="*/ 0 h 74" name="T41"/>
                <a:gd fmla="*/ 7461 w 20" name="T42"/>
                <a:gd fmla="*/ 3776 h 74" name="T43"/>
                <a:gd fmla="*/ 7461 w 20" name="T44"/>
                <a:gd fmla="*/ 15103 h 74" name="T45"/>
                <a:gd fmla="*/ 11192 w 20" name="T46"/>
                <a:gd fmla="*/ 30205 h 74" name="T47"/>
                <a:gd fmla="*/ 14923 w 20" name="T48"/>
                <a:gd fmla="*/ 45308 h 74" name="T49"/>
                <a:gd fmla="*/ 18653 w 20" name="T50"/>
                <a:gd fmla="*/ 67962 h 74" name="T51"/>
                <a:gd fmla="*/ 22384 w 20" name="T52"/>
                <a:gd fmla="*/ 79289 h 74" name="T53"/>
                <a:gd fmla="*/ 26115 w 20" name="T54"/>
                <a:gd fmla="*/ 90616 h 74" name="T55"/>
                <a:gd fmla="*/ 29845 w 20" name="T56"/>
                <a:gd fmla="*/ 101943 h 74" name="T57"/>
                <a:gd fmla="*/ 37307 w 20" name="T58"/>
                <a:gd fmla="*/ 113270 h 74" name="T59"/>
                <a:gd fmla="*/ 44768 w 20" name="T60"/>
                <a:gd fmla="*/ 124597 h 74" name="T61"/>
                <a:gd fmla="*/ 52229 w 20" name="T62"/>
                <a:gd fmla="*/ 135924 h 74" name="T63"/>
                <a:gd fmla="*/ 59690 w 20" name="T64"/>
                <a:gd fmla="*/ 147251 h 74" name="T65"/>
                <a:gd fmla="*/ 67152 w 20" name="T66"/>
                <a:gd fmla="*/ 158578 h 74" name="T67"/>
                <a:gd fmla="*/ 70882 w 20" name="T68"/>
                <a:gd fmla="*/ 173681 h 74" name="T69"/>
                <a:gd fmla="*/ 74613 w 20" name="T70"/>
                <a:gd fmla="*/ 188784 h 74" name="T71"/>
                <a:gd fmla="*/ 74613 w 20" name="T72"/>
                <a:gd fmla="*/ 203886 h 74" name="T73"/>
                <a:gd fmla="*/ 74613 w 20" name="T74"/>
                <a:gd fmla="*/ 215214 h 74" name="T75"/>
                <a:gd fmla="*/ 74613 w 20" name="T76"/>
                <a:gd fmla="*/ 226541 h 74" name="T77"/>
                <a:gd fmla="*/ 70882 w 20" name="T78"/>
                <a:gd fmla="*/ 237868 h 74" name="T79"/>
                <a:gd fmla="*/ 63421 w 20" name="T80"/>
                <a:gd fmla="*/ 256746 h 74" name="T81"/>
                <a:gd fmla="*/ 55960 w 20" name="T82"/>
                <a:gd fmla="*/ 271849 h 74" name="T83"/>
                <a:gd fmla="*/ 48498 w 20" name="T84"/>
                <a:gd fmla="*/ 279400 h 74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</a:gdLst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b="b" l="0" r="r" t="0"/>
              <a:pathLst>
                <a:path h="74" w="20">
                  <a:moveTo>
                    <a:pt x="13" y="74"/>
                  </a:moveTo>
                  <a:cubicBezTo>
                    <a:pt x="13" y="74"/>
                    <a:pt x="13" y="73"/>
                    <a:pt x="14" y="71"/>
                  </a:cubicBezTo>
                  <a:cubicBezTo>
                    <a:pt x="14" y="69"/>
                    <a:pt x="15" y="66"/>
                    <a:pt x="15" y="63"/>
                  </a:cubicBezTo>
                  <a:cubicBezTo>
                    <a:pt x="15" y="61"/>
                    <a:pt x="15" y="59"/>
                    <a:pt x="15" y="57"/>
                  </a:cubicBezTo>
                  <a:cubicBezTo>
                    <a:pt x="15" y="56"/>
                    <a:pt x="15" y="55"/>
                    <a:pt x="15" y="54"/>
                  </a:cubicBezTo>
                  <a:cubicBezTo>
                    <a:pt x="14" y="53"/>
                    <a:pt x="14" y="52"/>
                    <a:pt x="14" y="51"/>
                  </a:cubicBezTo>
                  <a:cubicBezTo>
                    <a:pt x="14" y="50"/>
                    <a:pt x="13" y="49"/>
                    <a:pt x="13" y="48"/>
                  </a:cubicBezTo>
                  <a:cubicBezTo>
                    <a:pt x="13" y="47"/>
                    <a:pt x="12" y="46"/>
                    <a:pt x="12" y="45"/>
                  </a:cubicBezTo>
                  <a:cubicBezTo>
                    <a:pt x="11" y="44"/>
                    <a:pt x="11" y="43"/>
                    <a:pt x="10" y="42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7" y="39"/>
                    <a:pt x="7" y="38"/>
                    <a:pt x="6" y="36"/>
                  </a:cubicBezTo>
                  <a:cubicBezTo>
                    <a:pt x="5" y="35"/>
                    <a:pt x="5" y="34"/>
                    <a:pt x="4" y="33"/>
                  </a:cubicBezTo>
                  <a:cubicBezTo>
                    <a:pt x="4" y="32"/>
                    <a:pt x="3" y="31"/>
                    <a:pt x="3" y="29"/>
                  </a:cubicBezTo>
                  <a:cubicBezTo>
                    <a:pt x="2" y="28"/>
                    <a:pt x="2" y="27"/>
                    <a:pt x="1" y="26"/>
                  </a:cubicBezTo>
                  <a:cubicBezTo>
                    <a:pt x="1" y="25"/>
                    <a:pt x="1" y="24"/>
                    <a:pt x="1" y="22"/>
                  </a:cubicBezTo>
                  <a:cubicBezTo>
                    <a:pt x="0" y="21"/>
                    <a:pt x="0" y="20"/>
                    <a:pt x="0" y="19"/>
                  </a:cubicBezTo>
                  <a:cubicBezTo>
                    <a:pt x="0" y="18"/>
                    <a:pt x="0" y="17"/>
                    <a:pt x="0" y="16"/>
                  </a:cubicBezTo>
                  <a:cubicBezTo>
                    <a:pt x="0" y="15"/>
                    <a:pt x="0" y="14"/>
                    <a:pt x="0" y="13"/>
                  </a:cubicBezTo>
                  <a:cubicBezTo>
                    <a:pt x="0" y="11"/>
                    <a:pt x="0" y="9"/>
                    <a:pt x="0" y="8"/>
                  </a:cubicBezTo>
                  <a:cubicBezTo>
                    <a:pt x="0" y="6"/>
                    <a:pt x="1" y="5"/>
                    <a:pt x="1" y="4"/>
                  </a:cubicBezTo>
                  <a:cubicBezTo>
                    <a:pt x="2" y="2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3" y="5"/>
                    <a:pt x="3" y="6"/>
                    <a:pt x="3" y="8"/>
                  </a:cubicBezTo>
                  <a:cubicBezTo>
                    <a:pt x="3" y="9"/>
                    <a:pt x="3" y="11"/>
                    <a:pt x="4" y="12"/>
                  </a:cubicBezTo>
                  <a:cubicBezTo>
                    <a:pt x="4" y="14"/>
                    <a:pt x="5" y="16"/>
                    <a:pt x="5" y="18"/>
                  </a:cubicBezTo>
                  <a:cubicBezTo>
                    <a:pt x="5" y="19"/>
                    <a:pt x="6" y="20"/>
                    <a:pt x="6" y="21"/>
                  </a:cubicBezTo>
                  <a:cubicBezTo>
                    <a:pt x="6" y="22"/>
                    <a:pt x="7" y="23"/>
                    <a:pt x="7" y="24"/>
                  </a:cubicBezTo>
                  <a:cubicBezTo>
                    <a:pt x="8" y="25"/>
                    <a:pt x="8" y="26"/>
                    <a:pt x="8" y="27"/>
                  </a:cubicBezTo>
                  <a:cubicBezTo>
                    <a:pt x="9" y="28"/>
                    <a:pt x="9" y="29"/>
                    <a:pt x="10" y="30"/>
                  </a:cubicBezTo>
                  <a:cubicBezTo>
                    <a:pt x="10" y="31"/>
                    <a:pt x="11" y="32"/>
                    <a:pt x="12" y="33"/>
                  </a:cubicBezTo>
                  <a:cubicBezTo>
                    <a:pt x="12" y="34"/>
                    <a:pt x="13" y="35"/>
                    <a:pt x="14" y="36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7" y="40"/>
                    <a:pt x="17" y="41"/>
                    <a:pt x="18" y="42"/>
                  </a:cubicBezTo>
                  <a:cubicBezTo>
                    <a:pt x="18" y="44"/>
                    <a:pt x="19" y="45"/>
                    <a:pt x="19" y="46"/>
                  </a:cubicBezTo>
                  <a:cubicBezTo>
                    <a:pt x="19" y="47"/>
                    <a:pt x="20" y="49"/>
                    <a:pt x="20" y="50"/>
                  </a:cubicBezTo>
                  <a:cubicBezTo>
                    <a:pt x="20" y="51"/>
                    <a:pt x="20" y="52"/>
                    <a:pt x="20" y="54"/>
                  </a:cubicBezTo>
                  <a:cubicBezTo>
                    <a:pt x="20" y="55"/>
                    <a:pt x="20" y="56"/>
                    <a:pt x="20" y="57"/>
                  </a:cubicBezTo>
                  <a:cubicBezTo>
                    <a:pt x="20" y="58"/>
                    <a:pt x="20" y="59"/>
                    <a:pt x="20" y="60"/>
                  </a:cubicBezTo>
                  <a:cubicBezTo>
                    <a:pt x="19" y="61"/>
                    <a:pt x="19" y="62"/>
                    <a:pt x="19" y="63"/>
                  </a:cubicBezTo>
                  <a:cubicBezTo>
                    <a:pt x="18" y="65"/>
                    <a:pt x="18" y="67"/>
                    <a:pt x="17" y="68"/>
                  </a:cubicBezTo>
                  <a:cubicBezTo>
                    <a:pt x="16" y="70"/>
                    <a:pt x="16" y="71"/>
                    <a:pt x="15" y="72"/>
                  </a:cubicBezTo>
                  <a:cubicBezTo>
                    <a:pt x="14" y="74"/>
                    <a:pt x="13" y="74"/>
                    <a:pt x="13" y="74"/>
                  </a:cubicBezTo>
                  <a:close/>
                </a:path>
              </a:pathLst>
            </a:custGeom>
            <a:solidFill>
              <a:srgbClr val="5EAC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40" name="Freeform 972"/>
            <p:cNvSpPr/>
            <p:nvPr/>
          </p:nvSpPr>
          <p:spPr bwMode="auto">
            <a:xfrm>
              <a:off x="8631238" y="5175250"/>
              <a:ext cx="55563" cy="277813"/>
            </a:xfrm>
            <a:custGeom>
              <a:gdLst>
                <a:gd fmla="*/ 0 w 15" name="T0"/>
                <a:gd fmla="*/ 277813 h 74" name="T1"/>
                <a:gd fmla="*/ 7408 w 15" name="T2"/>
                <a:gd fmla="*/ 266550 h 74" name="T3"/>
                <a:gd fmla="*/ 14817 w 15" name="T4"/>
                <a:gd fmla="*/ 255288 h 74" name="T5"/>
                <a:gd fmla="*/ 18521 w 15" name="T6"/>
                <a:gd fmla="*/ 247779 h 74" name="T7"/>
                <a:gd fmla="*/ 22225 w 15" name="T8"/>
                <a:gd fmla="*/ 240271 h 74" name="T9"/>
                <a:gd fmla="*/ 25929 w 15" name="T10"/>
                <a:gd fmla="*/ 229008 h 74" name="T11"/>
                <a:gd fmla="*/ 25929 w 15" name="T12"/>
                <a:gd fmla="*/ 225254 h 74" name="T13"/>
                <a:gd fmla="*/ 25929 w 15" name="T14"/>
                <a:gd fmla="*/ 217745 h 74" name="T15"/>
                <a:gd fmla="*/ 29634 w 15" name="T16"/>
                <a:gd fmla="*/ 213991 h 74" name="T17"/>
                <a:gd fmla="*/ 29634 w 15" name="T18"/>
                <a:gd fmla="*/ 206483 h 74" name="T19"/>
                <a:gd fmla="*/ 33338 w 15" name="T20"/>
                <a:gd fmla="*/ 195220 h 74" name="T21"/>
                <a:gd fmla="*/ 33338 w 15" name="T22"/>
                <a:gd fmla="*/ 172695 h 74" name="T23"/>
                <a:gd fmla="*/ 25929 w 15" name="T24"/>
                <a:gd fmla="*/ 150169 h 74" name="T25"/>
                <a:gd fmla="*/ 18521 w 15" name="T26"/>
                <a:gd fmla="*/ 120135 h 74" name="T27"/>
                <a:gd fmla="*/ 18521 w 15" name="T28"/>
                <a:gd fmla="*/ 108873 h 74" name="T29"/>
                <a:gd fmla="*/ 14817 w 15" name="T30"/>
                <a:gd fmla="*/ 93856 h 74" name="T31"/>
                <a:gd fmla="*/ 18521 w 15" name="T32"/>
                <a:gd fmla="*/ 67576 h 74" name="T33"/>
                <a:gd fmla="*/ 22225 w 15" name="T34"/>
                <a:gd fmla="*/ 45051 h 74" name="T35"/>
                <a:gd fmla="*/ 29634 w 15" name="T36"/>
                <a:gd fmla="*/ 26280 h 74" name="T37"/>
                <a:gd fmla="*/ 33338 w 15" name="T38"/>
                <a:gd fmla="*/ 11263 h 74" name="T39"/>
                <a:gd fmla="*/ 40746 w 15" name="T40"/>
                <a:gd fmla="*/ 0 h 74" name="T41"/>
                <a:gd fmla="*/ 40746 w 15" name="T42"/>
                <a:gd fmla="*/ 3754 h 74" name="T43"/>
                <a:gd fmla="*/ 40746 w 15" name="T44"/>
                <a:gd fmla="*/ 15017 h 74" name="T45"/>
                <a:gd fmla="*/ 37042 w 15" name="T46"/>
                <a:gd fmla="*/ 30034 h 74" name="T47"/>
                <a:gd fmla="*/ 37042 w 15" name="T48"/>
                <a:gd fmla="*/ 45051 h 74" name="T49"/>
                <a:gd fmla="*/ 37042 w 15" name="T50"/>
                <a:gd fmla="*/ 67576 h 74" name="T51"/>
                <a:gd fmla="*/ 37042 w 15" name="T52"/>
                <a:gd fmla="*/ 90102 h 74" name="T53"/>
                <a:gd fmla="*/ 40746 w 15" name="T54"/>
                <a:gd fmla="*/ 105118 h 74" name="T55"/>
                <a:gd fmla="*/ 44450 w 15" name="T56"/>
                <a:gd fmla="*/ 116381 h 74" name="T57"/>
                <a:gd fmla="*/ 51859 w 15" name="T58"/>
                <a:gd fmla="*/ 142661 h 74" name="T59"/>
                <a:gd fmla="*/ 55563 w 15" name="T60"/>
                <a:gd fmla="*/ 172695 h 74" name="T61"/>
                <a:gd fmla="*/ 55563 w 15" name="T62"/>
                <a:gd fmla="*/ 187711 h 74" name="T63"/>
                <a:gd fmla="*/ 55563 w 15" name="T64"/>
                <a:gd fmla="*/ 198974 h 74" name="T65"/>
                <a:gd fmla="*/ 51859 w 15" name="T66"/>
                <a:gd fmla="*/ 213991 h 74" name="T67"/>
                <a:gd fmla="*/ 44450 w 15" name="T68"/>
                <a:gd fmla="*/ 225254 h 74" name="T69"/>
                <a:gd fmla="*/ 40746 w 15" name="T70"/>
                <a:gd fmla="*/ 236516 h 74" name="T71"/>
                <a:gd fmla="*/ 33338 w 15" name="T72"/>
                <a:gd fmla="*/ 244025 h 74" name="T73"/>
                <a:gd fmla="*/ 22225 w 15" name="T74"/>
                <a:gd fmla="*/ 262796 h 74" name="T75"/>
                <a:gd fmla="*/ 11113 w 15" name="T76"/>
                <a:gd fmla="*/ 270305 h 74" name="T77"/>
                <a:gd fmla="*/ 0 w 15" name="T78"/>
                <a:gd fmla="*/ 277813 h 74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</a:gdLst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b="b" l="0" r="r" t="0"/>
              <a:pathLst>
                <a:path h="74" w="15">
                  <a:moveTo>
                    <a:pt x="0" y="74"/>
                  </a:moveTo>
                  <a:cubicBezTo>
                    <a:pt x="0" y="74"/>
                    <a:pt x="1" y="73"/>
                    <a:pt x="2" y="71"/>
                  </a:cubicBezTo>
                  <a:cubicBezTo>
                    <a:pt x="2" y="71"/>
                    <a:pt x="3" y="69"/>
                    <a:pt x="4" y="68"/>
                  </a:cubicBezTo>
                  <a:cubicBezTo>
                    <a:pt x="4" y="67"/>
                    <a:pt x="4" y="67"/>
                    <a:pt x="5" y="66"/>
                  </a:cubicBezTo>
                  <a:cubicBezTo>
                    <a:pt x="5" y="65"/>
                    <a:pt x="5" y="64"/>
                    <a:pt x="6" y="64"/>
                  </a:cubicBezTo>
                  <a:cubicBezTo>
                    <a:pt x="6" y="63"/>
                    <a:pt x="6" y="62"/>
                    <a:pt x="7" y="61"/>
                  </a:cubicBezTo>
                  <a:cubicBezTo>
                    <a:pt x="7" y="61"/>
                    <a:pt x="7" y="60"/>
                    <a:pt x="7" y="60"/>
                  </a:cubicBezTo>
                  <a:cubicBezTo>
                    <a:pt x="7" y="59"/>
                    <a:pt x="7" y="59"/>
                    <a:pt x="7" y="58"/>
                  </a:cubicBezTo>
                  <a:cubicBezTo>
                    <a:pt x="8" y="58"/>
                    <a:pt x="8" y="57"/>
                    <a:pt x="8" y="57"/>
                  </a:cubicBezTo>
                  <a:cubicBezTo>
                    <a:pt x="8" y="56"/>
                    <a:pt x="8" y="56"/>
                    <a:pt x="8" y="55"/>
                  </a:cubicBezTo>
                  <a:cubicBezTo>
                    <a:pt x="8" y="54"/>
                    <a:pt x="8" y="53"/>
                    <a:pt x="9" y="52"/>
                  </a:cubicBezTo>
                  <a:cubicBezTo>
                    <a:pt x="9" y="50"/>
                    <a:pt x="9" y="48"/>
                    <a:pt x="9" y="46"/>
                  </a:cubicBezTo>
                  <a:cubicBezTo>
                    <a:pt x="8" y="44"/>
                    <a:pt x="8" y="42"/>
                    <a:pt x="7" y="40"/>
                  </a:cubicBezTo>
                  <a:cubicBezTo>
                    <a:pt x="7" y="37"/>
                    <a:pt x="6" y="35"/>
                    <a:pt x="5" y="32"/>
                  </a:cubicBezTo>
                  <a:cubicBezTo>
                    <a:pt x="5" y="31"/>
                    <a:pt x="5" y="30"/>
                    <a:pt x="5" y="29"/>
                  </a:cubicBezTo>
                  <a:cubicBezTo>
                    <a:pt x="4" y="27"/>
                    <a:pt x="4" y="26"/>
                    <a:pt x="4" y="25"/>
                  </a:cubicBezTo>
                  <a:cubicBezTo>
                    <a:pt x="4" y="22"/>
                    <a:pt x="4" y="20"/>
                    <a:pt x="5" y="18"/>
                  </a:cubicBezTo>
                  <a:cubicBezTo>
                    <a:pt x="5" y="16"/>
                    <a:pt x="5" y="14"/>
                    <a:pt x="6" y="12"/>
                  </a:cubicBezTo>
                  <a:cubicBezTo>
                    <a:pt x="6" y="10"/>
                    <a:pt x="7" y="8"/>
                    <a:pt x="8" y="7"/>
                  </a:cubicBezTo>
                  <a:cubicBezTo>
                    <a:pt x="8" y="5"/>
                    <a:pt x="9" y="4"/>
                    <a:pt x="9" y="3"/>
                  </a:cubicBezTo>
                  <a:cubicBezTo>
                    <a:pt x="10" y="1"/>
                    <a:pt x="11" y="0"/>
                    <a:pt x="11" y="0"/>
                  </a:cubicBezTo>
                  <a:cubicBezTo>
                    <a:pt x="11" y="0"/>
                    <a:pt x="11" y="1"/>
                    <a:pt x="11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0" y="5"/>
                    <a:pt x="10" y="6"/>
                    <a:pt x="10" y="8"/>
                  </a:cubicBezTo>
                  <a:cubicBezTo>
                    <a:pt x="10" y="9"/>
                    <a:pt x="10" y="11"/>
                    <a:pt x="10" y="12"/>
                  </a:cubicBezTo>
                  <a:cubicBezTo>
                    <a:pt x="10" y="14"/>
                    <a:pt x="10" y="16"/>
                    <a:pt x="10" y="18"/>
                  </a:cubicBezTo>
                  <a:cubicBezTo>
                    <a:pt x="10" y="20"/>
                    <a:pt x="10" y="22"/>
                    <a:pt x="10" y="24"/>
                  </a:cubicBezTo>
                  <a:cubicBezTo>
                    <a:pt x="10" y="25"/>
                    <a:pt x="11" y="27"/>
                    <a:pt x="11" y="28"/>
                  </a:cubicBezTo>
                  <a:cubicBezTo>
                    <a:pt x="11" y="29"/>
                    <a:pt x="11" y="30"/>
                    <a:pt x="12" y="31"/>
                  </a:cubicBezTo>
                  <a:cubicBezTo>
                    <a:pt x="12" y="33"/>
                    <a:pt x="13" y="35"/>
                    <a:pt x="14" y="38"/>
                  </a:cubicBezTo>
                  <a:cubicBezTo>
                    <a:pt x="15" y="40"/>
                    <a:pt x="15" y="43"/>
                    <a:pt x="15" y="46"/>
                  </a:cubicBezTo>
                  <a:cubicBezTo>
                    <a:pt x="15" y="47"/>
                    <a:pt x="15" y="48"/>
                    <a:pt x="15" y="50"/>
                  </a:cubicBezTo>
                  <a:cubicBezTo>
                    <a:pt x="15" y="51"/>
                    <a:pt x="15" y="52"/>
                    <a:pt x="15" y="53"/>
                  </a:cubicBezTo>
                  <a:cubicBezTo>
                    <a:pt x="14" y="55"/>
                    <a:pt x="14" y="56"/>
                    <a:pt x="14" y="57"/>
                  </a:cubicBezTo>
                  <a:cubicBezTo>
                    <a:pt x="13" y="58"/>
                    <a:pt x="13" y="59"/>
                    <a:pt x="12" y="60"/>
                  </a:cubicBezTo>
                  <a:cubicBezTo>
                    <a:pt x="12" y="61"/>
                    <a:pt x="11" y="62"/>
                    <a:pt x="11" y="63"/>
                  </a:cubicBezTo>
                  <a:cubicBezTo>
                    <a:pt x="10" y="64"/>
                    <a:pt x="10" y="65"/>
                    <a:pt x="9" y="65"/>
                  </a:cubicBezTo>
                  <a:cubicBezTo>
                    <a:pt x="8" y="67"/>
                    <a:pt x="7" y="68"/>
                    <a:pt x="6" y="70"/>
                  </a:cubicBezTo>
                  <a:cubicBezTo>
                    <a:pt x="5" y="71"/>
                    <a:pt x="4" y="72"/>
                    <a:pt x="3" y="72"/>
                  </a:cubicBezTo>
                  <a:cubicBezTo>
                    <a:pt x="1" y="74"/>
                    <a:pt x="0" y="74"/>
                    <a:pt x="0" y="74"/>
                  </a:cubicBezTo>
                  <a:close/>
                </a:path>
              </a:pathLst>
            </a:custGeom>
            <a:solidFill>
              <a:srgbClr val="5EAC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41" name="Freeform 973"/>
            <p:cNvSpPr/>
            <p:nvPr/>
          </p:nvSpPr>
          <p:spPr bwMode="auto">
            <a:xfrm>
              <a:off x="8631238" y="5202238"/>
              <a:ext cx="123825" cy="250825"/>
            </a:xfrm>
            <a:custGeom>
              <a:gdLst>
                <a:gd fmla="*/ 0 w 33" name="T0"/>
                <a:gd fmla="*/ 250825 h 67" name="T1"/>
                <a:gd fmla="*/ 11257 w 33" name="T2"/>
                <a:gd fmla="*/ 243338 h 67" name="T3"/>
                <a:gd fmla="*/ 33770 w 33" name="T4"/>
                <a:gd fmla="*/ 220876 h 67" name="T5"/>
                <a:gd fmla="*/ 45027 w 33" name="T6"/>
                <a:gd fmla="*/ 202157 h 67" name="T7"/>
                <a:gd fmla="*/ 48780 w 33" name="T8"/>
                <a:gd fmla="*/ 190926 h 67" name="T9"/>
                <a:gd fmla="*/ 52532 w 33" name="T10"/>
                <a:gd fmla="*/ 179696 h 67" name="T11"/>
                <a:gd fmla="*/ 56284 w 33" name="T12"/>
                <a:gd fmla="*/ 168465 h 67" name="T13"/>
                <a:gd fmla="*/ 60036 w 33" name="T14"/>
                <a:gd fmla="*/ 157234 h 67" name="T15"/>
                <a:gd fmla="*/ 60036 w 33" name="T16"/>
                <a:gd fmla="*/ 146003 h 67" name="T17"/>
                <a:gd fmla="*/ 60036 w 33" name="T18"/>
                <a:gd fmla="*/ 134772 h 67" name="T19"/>
                <a:gd fmla="*/ 60036 w 33" name="T20"/>
                <a:gd fmla="*/ 119797 h 67" name="T21"/>
                <a:gd fmla="*/ 60036 w 33" name="T22"/>
                <a:gd fmla="*/ 104822 h 67" name="T23"/>
                <a:gd fmla="*/ 63789 w 33" name="T24"/>
                <a:gd fmla="*/ 89848 h 67" name="T25"/>
                <a:gd fmla="*/ 67541 w 33" name="T26"/>
                <a:gd fmla="*/ 78617 h 67" name="T27"/>
                <a:gd fmla="*/ 71293 w 33" name="T28"/>
                <a:gd fmla="*/ 63642 h 67" name="T29"/>
                <a:gd fmla="*/ 78798 w 33" name="T30"/>
                <a:gd fmla="*/ 52411 h 67" name="T31"/>
                <a:gd fmla="*/ 82550 w 33" name="T32"/>
                <a:gd fmla="*/ 41180 h 67" name="T33"/>
                <a:gd fmla="*/ 90055 w 33" name="T34"/>
                <a:gd fmla="*/ 33693 h 67" name="T35"/>
                <a:gd fmla="*/ 101311 w 33" name="T36"/>
                <a:gd fmla="*/ 18718 h 67" name="T37"/>
                <a:gd fmla="*/ 112568 w 33" name="T38"/>
                <a:gd fmla="*/ 7487 h 67" name="T39"/>
                <a:gd fmla="*/ 123825 w 33" name="T40"/>
                <a:gd fmla="*/ 0 h 67" name="T41"/>
                <a:gd fmla="*/ 120073 w 33" name="T42"/>
                <a:gd fmla="*/ 3744 h 67" name="T43"/>
                <a:gd fmla="*/ 116320 w 33" name="T44"/>
                <a:gd fmla="*/ 11231 h 67" name="T45"/>
                <a:gd fmla="*/ 112568 w 33" name="T46"/>
                <a:gd fmla="*/ 22462 h 67" name="T47"/>
                <a:gd fmla="*/ 105064 w 33" name="T48"/>
                <a:gd fmla="*/ 41180 h 67" name="T49"/>
                <a:gd fmla="*/ 97559 w 33" name="T50"/>
                <a:gd fmla="*/ 59899 h 67" name="T51"/>
                <a:gd fmla="*/ 93807 w 33" name="T52"/>
                <a:gd fmla="*/ 71129 h 67" name="T53"/>
                <a:gd fmla="*/ 90055 w 33" name="T54"/>
                <a:gd fmla="*/ 82360 h 67" name="T55"/>
                <a:gd fmla="*/ 86302 w 33" name="T56"/>
                <a:gd fmla="*/ 93591 h 67" name="T57"/>
                <a:gd fmla="*/ 86302 w 33" name="T58"/>
                <a:gd fmla="*/ 108566 h 67" name="T59"/>
                <a:gd fmla="*/ 86302 w 33" name="T60"/>
                <a:gd fmla="*/ 119797 h 67" name="T61"/>
                <a:gd fmla="*/ 86302 w 33" name="T62"/>
                <a:gd fmla="*/ 134772 h 67" name="T63"/>
                <a:gd fmla="*/ 86302 w 33" name="T64"/>
                <a:gd fmla="*/ 146003 h 67" name="T65"/>
                <a:gd fmla="*/ 82550 w 33" name="T66"/>
                <a:gd fmla="*/ 160977 h 67" name="T67"/>
                <a:gd fmla="*/ 78798 w 33" name="T68"/>
                <a:gd fmla="*/ 175952 h 67" name="T69"/>
                <a:gd fmla="*/ 75045 w 33" name="T70"/>
                <a:gd fmla="*/ 190926 h 67" name="T71"/>
                <a:gd fmla="*/ 67541 w 33" name="T72"/>
                <a:gd fmla="*/ 202157 h 67" name="T73"/>
                <a:gd fmla="*/ 60036 w 33" name="T74"/>
                <a:gd fmla="*/ 213388 h 67" name="T75"/>
                <a:gd fmla="*/ 52532 w 33" name="T76"/>
                <a:gd fmla="*/ 220876 h 67" name="T77"/>
                <a:gd fmla="*/ 41275 w 33" name="T78"/>
                <a:gd fmla="*/ 228363 h 67" name="T79"/>
                <a:gd fmla="*/ 26266 w 33" name="T80"/>
                <a:gd fmla="*/ 239594 h 67" name="T81"/>
                <a:gd fmla="*/ 15009 w 33" name="T82"/>
                <a:gd fmla="*/ 247081 h 67" name="T83"/>
                <a:gd fmla="*/ 0 w 33" name="T84"/>
                <a:gd fmla="*/ 250825 h 67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</a:gdLst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b="b" l="0" r="r" t="0"/>
              <a:pathLst>
                <a:path h="67" w="33">
                  <a:moveTo>
                    <a:pt x="0" y="67"/>
                  </a:moveTo>
                  <a:cubicBezTo>
                    <a:pt x="0" y="67"/>
                    <a:pt x="1" y="67"/>
                    <a:pt x="3" y="65"/>
                  </a:cubicBezTo>
                  <a:cubicBezTo>
                    <a:pt x="4" y="64"/>
                    <a:pt x="6" y="61"/>
                    <a:pt x="9" y="59"/>
                  </a:cubicBezTo>
                  <a:cubicBezTo>
                    <a:pt x="10" y="57"/>
                    <a:pt x="11" y="56"/>
                    <a:pt x="12" y="54"/>
                  </a:cubicBezTo>
                  <a:cubicBezTo>
                    <a:pt x="12" y="53"/>
                    <a:pt x="13" y="52"/>
                    <a:pt x="13" y="51"/>
                  </a:cubicBezTo>
                  <a:cubicBezTo>
                    <a:pt x="13" y="50"/>
                    <a:pt x="14" y="49"/>
                    <a:pt x="14" y="48"/>
                  </a:cubicBezTo>
                  <a:cubicBezTo>
                    <a:pt x="14" y="47"/>
                    <a:pt x="15" y="46"/>
                    <a:pt x="15" y="45"/>
                  </a:cubicBezTo>
                  <a:cubicBezTo>
                    <a:pt x="15" y="44"/>
                    <a:pt x="16" y="43"/>
                    <a:pt x="16" y="42"/>
                  </a:cubicBezTo>
                  <a:cubicBezTo>
                    <a:pt x="16" y="41"/>
                    <a:pt x="16" y="40"/>
                    <a:pt x="16" y="39"/>
                  </a:cubicBezTo>
                  <a:cubicBezTo>
                    <a:pt x="16" y="38"/>
                    <a:pt x="16" y="37"/>
                    <a:pt x="16" y="36"/>
                  </a:cubicBezTo>
                  <a:cubicBezTo>
                    <a:pt x="16" y="34"/>
                    <a:pt x="16" y="33"/>
                    <a:pt x="16" y="32"/>
                  </a:cubicBezTo>
                  <a:cubicBezTo>
                    <a:pt x="16" y="31"/>
                    <a:pt x="16" y="29"/>
                    <a:pt x="16" y="28"/>
                  </a:cubicBezTo>
                  <a:cubicBezTo>
                    <a:pt x="16" y="27"/>
                    <a:pt x="17" y="25"/>
                    <a:pt x="17" y="24"/>
                  </a:cubicBezTo>
                  <a:cubicBezTo>
                    <a:pt x="17" y="23"/>
                    <a:pt x="18" y="22"/>
                    <a:pt x="18" y="21"/>
                  </a:cubicBezTo>
                  <a:cubicBezTo>
                    <a:pt x="18" y="19"/>
                    <a:pt x="19" y="18"/>
                    <a:pt x="19" y="17"/>
                  </a:cubicBezTo>
                  <a:cubicBezTo>
                    <a:pt x="20" y="16"/>
                    <a:pt x="20" y="15"/>
                    <a:pt x="21" y="14"/>
                  </a:cubicBezTo>
                  <a:cubicBezTo>
                    <a:pt x="21" y="13"/>
                    <a:pt x="22" y="12"/>
                    <a:pt x="22" y="11"/>
                  </a:cubicBezTo>
                  <a:cubicBezTo>
                    <a:pt x="23" y="11"/>
                    <a:pt x="24" y="10"/>
                    <a:pt x="24" y="9"/>
                  </a:cubicBezTo>
                  <a:cubicBezTo>
                    <a:pt x="25" y="7"/>
                    <a:pt x="26" y="6"/>
                    <a:pt x="27" y="5"/>
                  </a:cubicBezTo>
                  <a:cubicBezTo>
                    <a:pt x="28" y="4"/>
                    <a:pt x="29" y="3"/>
                    <a:pt x="30" y="2"/>
                  </a:cubicBezTo>
                  <a:cubicBezTo>
                    <a:pt x="32" y="1"/>
                    <a:pt x="33" y="0"/>
                    <a:pt x="33" y="0"/>
                  </a:cubicBezTo>
                  <a:cubicBezTo>
                    <a:pt x="33" y="0"/>
                    <a:pt x="33" y="0"/>
                    <a:pt x="32" y="1"/>
                  </a:cubicBezTo>
                  <a:cubicBezTo>
                    <a:pt x="32" y="1"/>
                    <a:pt x="32" y="2"/>
                    <a:pt x="31" y="3"/>
                  </a:cubicBezTo>
                  <a:cubicBezTo>
                    <a:pt x="31" y="4"/>
                    <a:pt x="30" y="5"/>
                    <a:pt x="30" y="6"/>
                  </a:cubicBezTo>
                  <a:cubicBezTo>
                    <a:pt x="29" y="8"/>
                    <a:pt x="28" y="9"/>
                    <a:pt x="28" y="11"/>
                  </a:cubicBezTo>
                  <a:cubicBezTo>
                    <a:pt x="27" y="12"/>
                    <a:pt x="26" y="14"/>
                    <a:pt x="26" y="16"/>
                  </a:cubicBezTo>
                  <a:cubicBezTo>
                    <a:pt x="25" y="17"/>
                    <a:pt x="25" y="18"/>
                    <a:pt x="25" y="19"/>
                  </a:cubicBezTo>
                  <a:cubicBezTo>
                    <a:pt x="24" y="20"/>
                    <a:pt x="24" y="21"/>
                    <a:pt x="24" y="22"/>
                  </a:cubicBezTo>
                  <a:cubicBezTo>
                    <a:pt x="24" y="23"/>
                    <a:pt x="23" y="24"/>
                    <a:pt x="23" y="25"/>
                  </a:cubicBezTo>
                  <a:cubicBezTo>
                    <a:pt x="23" y="27"/>
                    <a:pt x="23" y="28"/>
                    <a:pt x="23" y="29"/>
                  </a:cubicBezTo>
                  <a:cubicBezTo>
                    <a:pt x="23" y="30"/>
                    <a:pt x="23" y="31"/>
                    <a:pt x="23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7"/>
                    <a:pt x="23" y="38"/>
                    <a:pt x="23" y="39"/>
                  </a:cubicBezTo>
                  <a:cubicBezTo>
                    <a:pt x="23" y="41"/>
                    <a:pt x="22" y="42"/>
                    <a:pt x="22" y="43"/>
                  </a:cubicBezTo>
                  <a:cubicBezTo>
                    <a:pt x="22" y="45"/>
                    <a:pt x="22" y="46"/>
                    <a:pt x="21" y="47"/>
                  </a:cubicBezTo>
                  <a:cubicBezTo>
                    <a:pt x="21" y="49"/>
                    <a:pt x="20" y="50"/>
                    <a:pt x="20" y="51"/>
                  </a:cubicBezTo>
                  <a:cubicBezTo>
                    <a:pt x="19" y="52"/>
                    <a:pt x="19" y="53"/>
                    <a:pt x="18" y="54"/>
                  </a:cubicBezTo>
                  <a:cubicBezTo>
                    <a:pt x="17" y="55"/>
                    <a:pt x="17" y="56"/>
                    <a:pt x="16" y="57"/>
                  </a:cubicBezTo>
                  <a:cubicBezTo>
                    <a:pt x="15" y="58"/>
                    <a:pt x="14" y="59"/>
                    <a:pt x="14" y="59"/>
                  </a:cubicBezTo>
                  <a:cubicBezTo>
                    <a:pt x="13" y="60"/>
                    <a:pt x="12" y="61"/>
                    <a:pt x="11" y="61"/>
                  </a:cubicBezTo>
                  <a:cubicBezTo>
                    <a:pt x="10" y="63"/>
                    <a:pt x="8" y="64"/>
                    <a:pt x="7" y="64"/>
                  </a:cubicBezTo>
                  <a:cubicBezTo>
                    <a:pt x="6" y="65"/>
                    <a:pt x="5" y="66"/>
                    <a:pt x="4" y="66"/>
                  </a:cubicBezTo>
                  <a:cubicBezTo>
                    <a:pt x="2" y="67"/>
                    <a:pt x="0" y="67"/>
                    <a:pt x="0" y="67"/>
                  </a:cubicBezTo>
                  <a:close/>
                </a:path>
              </a:pathLst>
            </a:custGeom>
            <a:solidFill>
              <a:srgbClr val="5EAC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42" name="Freeform 974"/>
            <p:cNvSpPr/>
            <p:nvPr/>
          </p:nvSpPr>
          <p:spPr bwMode="auto">
            <a:xfrm>
              <a:off x="8513763" y="5224463"/>
              <a:ext cx="128588" cy="228600"/>
            </a:xfrm>
            <a:custGeom>
              <a:gdLst>
                <a:gd fmla="*/ 121024 w 34" name="T0"/>
                <a:gd fmla="*/ 228600 h 61" name="T1"/>
                <a:gd fmla="*/ 117242 w 34" name="T2"/>
                <a:gd fmla="*/ 217357 h 61" name="T3"/>
                <a:gd fmla="*/ 109678 w 34" name="T4"/>
                <a:gd fmla="*/ 187377 h 61" name="T5"/>
                <a:gd fmla="*/ 94550 w 34" name="T6"/>
                <a:gd fmla="*/ 153649 h 61" name="T7"/>
                <a:gd fmla="*/ 79422 w 34" name="T8"/>
                <a:gd fmla="*/ 134911 h 61" name="T9"/>
                <a:gd fmla="*/ 60512 w 34" name="T10"/>
                <a:gd fmla="*/ 123669 h 61" name="T11"/>
                <a:gd fmla="*/ 56730 w 34" name="T12"/>
                <a:gd fmla="*/ 119921 h 61" name="T13"/>
                <a:gd fmla="*/ 49166 w 34" name="T14"/>
                <a:gd fmla="*/ 112426 h 61" name="T15"/>
                <a:gd fmla="*/ 41602 w 34" name="T16"/>
                <a:gd fmla="*/ 104931 h 61" name="T17"/>
                <a:gd fmla="*/ 22692 w 34" name="T18"/>
                <a:gd fmla="*/ 86193 h 61" name="T19"/>
                <a:gd fmla="*/ 3782 w 34" name="T20"/>
                <a:gd fmla="*/ 41223 h 61" name="T21"/>
                <a:gd fmla="*/ 0 w 34" name="T22"/>
                <a:gd fmla="*/ 11243 h 61" name="T23"/>
                <a:gd fmla="*/ 0 w 34" name="T24"/>
                <a:gd fmla="*/ 0 h 61" name="T25"/>
                <a:gd fmla="*/ 3782 w 34" name="T26"/>
                <a:gd fmla="*/ 11243 h 61" name="T27"/>
                <a:gd fmla="*/ 18910 w 34" name="T28"/>
                <a:gd fmla="*/ 37475 h 61" name="T29"/>
                <a:gd fmla="*/ 41602 w 34" name="T30"/>
                <a:gd fmla="*/ 71203 h 61" name="T31"/>
                <a:gd fmla="*/ 56730 w 34" name="T32"/>
                <a:gd fmla="*/ 86193 h 61" name="T33"/>
                <a:gd fmla="*/ 68076 w 34" name="T34"/>
                <a:gd fmla="*/ 93689 h 61" name="T35"/>
                <a:gd fmla="*/ 71858 w 34" name="T36"/>
                <a:gd fmla="*/ 97436 h 61" name="T37"/>
                <a:gd fmla="*/ 75640 w 34" name="T38"/>
                <a:gd fmla="*/ 101184 h 61" name="T39"/>
                <a:gd fmla="*/ 98332 w 34" name="T40"/>
                <a:gd fmla="*/ 119921 h 61" name="T41"/>
                <a:gd fmla="*/ 113460 w 34" name="T42"/>
                <a:gd fmla="*/ 142407 h 61" name="T43"/>
                <a:gd fmla="*/ 124806 w 34" name="T44"/>
                <a:gd fmla="*/ 187377 h 61" name="T45"/>
                <a:gd fmla="*/ 124806 w 34" name="T46"/>
                <a:gd fmla="*/ 217357 h 61" name="T47"/>
                <a:gd fmla="*/ 121024 w 34" name="T48"/>
                <a:gd fmla="*/ 228600 h 61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</a:gdLst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b="b" l="0" r="r" t="0"/>
              <a:pathLst>
                <a:path h="61" w="34">
                  <a:moveTo>
                    <a:pt x="32" y="61"/>
                  </a:moveTo>
                  <a:cubicBezTo>
                    <a:pt x="32" y="61"/>
                    <a:pt x="32" y="60"/>
                    <a:pt x="31" y="58"/>
                  </a:cubicBezTo>
                  <a:cubicBezTo>
                    <a:pt x="31" y="56"/>
                    <a:pt x="31" y="54"/>
                    <a:pt x="29" y="50"/>
                  </a:cubicBezTo>
                  <a:cubicBezTo>
                    <a:pt x="28" y="47"/>
                    <a:pt x="27" y="44"/>
                    <a:pt x="25" y="41"/>
                  </a:cubicBezTo>
                  <a:cubicBezTo>
                    <a:pt x="24" y="39"/>
                    <a:pt x="22" y="38"/>
                    <a:pt x="21" y="36"/>
                  </a:cubicBezTo>
                  <a:cubicBezTo>
                    <a:pt x="19" y="35"/>
                    <a:pt x="18" y="34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2" y="30"/>
                    <a:pt x="11" y="29"/>
                    <a:pt x="11" y="28"/>
                  </a:cubicBezTo>
                  <a:cubicBezTo>
                    <a:pt x="9" y="26"/>
                    <a:pt x="7" y="24"/>
                    <a:pt x="6" y="23"/>
                  </a:cubicBezTo>
                  <a:cubicBezTo>
                    <a:pt x="4" y="19"/>
                    <a:pt x="2" y="15"/>
                    <a:pt x="1" y="11"/>
                  </a:cubicBezTo>
                  <a:cubicBezTo>
                    <a:pt x="0" y="8"/>
                    <a:pt x="0" y="5"/>
                    <a:pt x="0" y="3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3"/>
                  </a:cubicBezTo>
                  <a:cubicBezTo>
                    <a:pt x="2" y="5"/>
                    <a:pt x="3" y="7"/>
                    <a:pt x="5" y="10"/>
                  </a:cubicBezTo>
                  <a:cubicBezTo>
                    <a:pt x="6" y="13"/>
                    <a:pt x="8" y="16"/>
                    <a:pt x="11" y="19"/>
                  </a:cubicBezTo>
                  <a:cubicBezTo>
                    <a:pt x="12" y="20"/>
                    <a:pt x="14" y="22"/>
                    <a:pt x="15" y="23"/>
                  </a:cubicBezTo>
                  <a:cubicBezTo>
                    <a:pt x="16" y="24"/>
                    <a:pt x="17" y="25"/>
                    <a:pt x="18" y="25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8"/>
                    <a:pt x="24" y="30"/>
                    <a:pt x="26" y="32"/>
                  </a:cubicBezTo>
                  <a:cubicBezTo>
                    <a:pt x="27" y="34"/>
                    <a:pt x="29" y="36"/>
                    <a:pt x="30" y="38"/>
                  </a:cubicBezTo>
                  <a:cubicBezTo>
                    <a:pt x="32" y="42"/>
                    <a:pt x="33" y="46"/>
                    <a:pt x="33" y="50"/>
                  </a:cubicBezTo>
                  <a:cubicBezTo>
                    <a:pt x="34" y="53"/>
                    <a:pt x="33" y="56"/>
                    <a:pt x="33" y="58"/>
                  </a:cubicBezTo>
                  <a:cubicBezTo>
                    <a:pt x="32" y="60"/>
                    <a:pt x="32" y="61"/>
                    <a:pt x="32" y="61"/>
                  </a:cubicBezTo>
                  <a:close/>
                </a:path>
              </a:pathLst>
            </a:custGeom>
            <a:solidFill>
              <a:srgbClr val="5EAC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43" name="Freeform 975"/>
            <p:cNvSpPr/>
            <p:nvPr/>
          </p:nvSpPr>
          <p:spPr bwMode="auto">
            <a:xfrm>
              <a:off x="8631238" y="5246688"/>
              <a:ext cx="190500" cy="211138"/>
            </a:xfrm>
            <a:custGeom>
              <a:gdLst>
                <a:gd fmla="*/ 0 w 51" name="T0"/>
                <a:gd fmla="*/ 211138 h 56" name="T1"/>
                <a:gd fmla="*/ 11206 w 51" name="T2"/>
                <a:gd fmla="*/ 203597 h 56" name="T3"/>
                <a:gd fmla="*/ 41088 w 51" name="T4"/>
                <a:gd fmla="*/ 188516 h 56" name="T5"/>
                <a:gd fmla="*/ 56029 w 51" name="T6"/>
                <a:gd fmla="*/ 173435 h 56" name="T7"/>
                <a:gd fmla="*/ 63500 w 51" name="T8"/>
                <a:gd fmla="*/ 165894 h 56" name="T9"/>
                <a:gd fmla="*/ 70971 w 51" name="T10"/>
                <a:gd fmla="*/ 154583 h 56" name="T11"/>
                <a:gd fmla="*/ 78441 w 51" name="T12"/>
                <a:gd fmla="*/ 147043 h 56" name="T13"/>
                <a:gd fmla="*/ 82176 w 51" name="T14"/>
                <a:gd fmla="*/ 135732 h 56" name="T15"/>
                <a:gd fmla="*/ 85912 w 51" name="T16"/>
                <a:gd fmla="*/ 124421 h 56" name="T17"/>
                <a:gd fmla="*/ 89647 w 51" name="T18"/>
                <a:gd fmla="*/ 113110 h 56" name="T19"/>
                <a:gd fmla="*/ 93382 w 51" name="T20"/>
                <a:gd fmla="*/ 98028 h 56" name="T21"/>
                <a:gd fmla="*/ 100853 w 51" name="T22"/>
                <a:gd fmla="*/ 82947 h 56" name="T23"/>
                <a:gd fmla="*/ 108324 w 51" name="T24"/>
                <a:gd fmla="*/ 71636 h 56" name="T25"/>
                <a:gd fmla="*/ 115794 w 51" name="T26"/>
                <a:gd fmla="*/ 60325 h 56" name="T27"/>
                <a:gd fmla="*/ 123265 w 51" name="T28"/>
                <a:gd fmla="*/ 49014 h 56" name="T29"/>
                <a:gd fmla="*/ 130735 w 51" name="T30"/>
                <a:gd fmla="*/ 37703 h 56" name="T31"/>
                <a:gd fmla="*/ 141941 w 51" name="T32"/>
                <a:gd fmla="*/ 30163 h 56" name="T33"/>
                <a:gd fmla="*/ 149412 w 51" name="T34"/>
                <a:gd fmla="*/ 22622 h 56" name="T35"/>
                <a:gd fmla="*/ 164353 w 51" name="T36"/>
                <a:gd fmla="*/ 11311 h 56" name="T37"/>
                <a:gd fmla="*/ 179294 w 51" name="T38"/>
                <a:gd fmla="*/ 7541 h 56" name="T39"/>
                <a:gd fmla="*/ 190500 w 51" name="T40"/>
                <a:gd fmla="*/ 0 h 56" name="T41"/>
                <a:gd fmla="*/ 186765 w 51" name="T42"/>
                <a:gd fmla="*/ 3770 h 56" name="T43"/>
                <a:gd fmla="*/ 183029 w 51" name="T44"/>
                <a:gd fmla="*/ 11311 h 56" name="T45"/>
                <a:gd fmla="*/ 171824 w 51" name="T46"/>
                <a:gd fmla="*/ 22622 h 56" name="T47"/>
                <a:gd fmla="*/ 160618 w 51" name="T48"/>
                <a:gd fmla="*/ 33933 h 56" name="T49"/>
                <a:gd fmla="*/ 145676 w 51" name="T50"/>
                <a:gd fmla="*/ 52785 h 56" name="T51"/>
                <a:gd fmla="*/ 141941 w 51" name="T52"/>
                <a:gd fmla="*/ 60325 h 56" name="T53"/>
                <a:gd fmla="*/ 134471 w 51" name="T54"/>
                <a:gd fmla="*/ 71636 h 56" name="T55"/>
                <a:gd fmla="*/ 127000 w 51" name="T56"/>
                <a:gd fmla="*/ 82947 h 56" name="T57"/>
                <a:gd fmla="*/ 123265 w 51" name="T58"/>
                <a:gd fmla="*/ 94258 h 56" name="T59"/>
                <a:gd fmla="*/ 119529 w 51" name="T60"/>
                <a:gd fmla="*/ 105569 h 56" name="T61"/>
                <a:gd fmla="*/ 115794 w 51" name="T62"/>
                <a:gd fmla="*/ 120650 h 56" name="T63"/>
                <a:gd fmla="*/ 112059 w 51" name="T64"/>
                <a:gd fmla="*/ 131961 h 56" name="T65"/>
                <a:gd fmla="*/ 104588 w 51" name="T66"/>
                <a:gd fmla="*/ 147043 h 56" name="T67"/>
                <a:gd fmla="*/ 97118 w 51" name="T68"/>
                <a:gd fmla="*/ 158354 h 56" name="T69"/>
                <a:gd fmla="*/ 89647 w 51" name="T70"/>
                <a:gd fmla="*/ 169664 h 56" name="T71"/>
                <a:gd fmla="*/ 78441 w 51" name="T72"/>
                <a:gd fmla="*/ 180975 h 56" name="T73"/>
                <a:gd fmla="*/ 67235 w 51" name="T74"/>
                <a:gd fmla="*/ 188516 h 56" name="T75"/>
                <a:gd fmla="*/ 56029 w 51" name="T76"/>
                <a:gd fmla="*/ 196057 h 56" name="T77"/>
                <a:gd fmla="*/ 48559 w 51" name="T78"/>
                <a:gd fmla="*/ 199827 h 56" name="T79"/>
                <a:gd fmla="*/ 29882 w 51" name="T80"/>
                <a:gd fmla="*/ 207368 h 56" name="T81"/>
                <a:gd fmla="*/ 14941 w 51" name="T82"/>
                <a:gd fmla="*/ 207368 h 56" name="T83"/>
                <a:gd fmla="*/ 0 w 51" name="T84"/>
                <a:gd fmla="*/ 211138 h 5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</a:gdLst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b="b" l="0" r="r" t="0"/>
              <a:pathLst>
                <a:path h="56" w="51">
                  <a:moveTo>
                    <a:pt x="0" y="56"/>
                  </a:moveTo>
                  <a:cubicBezTo>
                    <a:pt x="0" y="56"/>
                    <a:pt x="2" y="55"/>
                    <a:pt x="3" y="54"/>
                  </a:cubicBezTo>
                  <a:cubicBezTo>
                    <a:pt x="5" y="53"/>
                    <a:pt x="8" y="52"/>
                    <a:pt x="11" y="50"/>
                  </a:cubicBezTo>
                  <a:cubicBezTo>
                    <a:pt x="12" y="48"/>
                    <a:pt x="14" y="47"/>
                    <a:pt x="15" y="46"/>
                  </a:cubicBezTo>
                  <a:cubicBezTo>
                    <a:pt x="16" y="45"/>
                    <a:pt x="17" y="45"/>
                    <a:pt x="17" y="44"/>
                  </a:cubicBezTo>
                  <a:cubicBezTo>
                    <a:pt x="18" y="43"/>
                    <a:pt x="19" y="42"/>
                    <a:pt x="19" y="41"/>
                  </a:cubicBezTo>
                  <a:cubicBezTo>
                    <a:pt x="20" y="41"/>
                    <a:pt x="20" y="40"/>
                    <a:pt x="21" y="39"/>
                  </a:cubicBezTo>
                  <a:cubicBezTo>
                    <a:pt x="21" y="38"/>
                    <a:pt x="22" y="37"/>
                    <a:pt x="22" y="36"/>
                  </a:cubicBezTo>
                  <a:cubicBezTo>
                    <a:pt x="23" y="35"/>
                    <a:pt x="23" y="34"/>
                    <a:pt x="23" y="33"/>
                  </a:cubicBezTo>
                  <a:cubicBezTo>
                    <a:pt x="24" y="32"/>
                    <a:pt x="24" y="31"/>
                    <a:pt x="24" y="30"/>
                  </a:cubicBezTo>
                  <a:cubicBezTo>
                    <a:pt x="25" y="28"/>
                    <a:pt x="25" y="27"/>
                    <a:pt x="25" y="26"/>
                  </a:cubicBezTo>
                  <a:cubicBezTo>
                    <a:pt x="26" y="25"/>
                    <a:pt x="26" y="24"/>
                    <a:pt x="27" y="22"/>
                  </a:cubicBezTo>
                  <a:cubicBezTo>
                    <a:pt x="28" y="21"/>
                    <a:pt x="28" y="20"/>
                    <a:pt x="29" y="19"/>
                  </a:cubicBezTo>
                  <a:cubicBezTo>
                    <a:pt x="29" y="18"/>
                    <a:pt x="30" y="17"/>
                    <a:pt x="31" y="16"/>
                  </a:cubicBezTo>
                  <a:cubicBezTo>
                    <a:pt x="32" y="15"/>
                    <a:pt x="32" y="14"/>
                    <a:pt x="33" y="13"/>
                  </a:cubicBezTo>
                  <a:cubicBezTo>
                    <a:pt x="34" y="12"/>
                    <a:pt x="34" y="11"/>
                    <a:pt x="35" y="10"/>
                  </a:cubicBezTo>
                  <a:cubicBezTo>
                    <a:pt x="36" y="10"/>
                    <a:pt x="37" y="9"/>
                    <a:pt x="38" y="8"/>
                  </a:cubicBezTo>
                  <a:cubicBezTo>
                    <a:pt x="38" y="8"/>
                    <a:pt x="39" y="7"/>
                    <a:pt x="40" y="6"/>
                  </a:cubicBezTo>
                  <a:cubicBezTo>
                    <a:pt x="41" y="5"/>
                    <a:pt x="43" y="4"/>
                    <a:pt x="44" y="3"/>
                  </a:cubicBezTo>
                  <a:cubicBezTo>
                    <a:pt x="46" y="3"/>
                    <a:pt x="47" y="2"/>
                    <a:pt x="48" y="2"/>
                  </a:cubicBezTo>
                  <a:cubicBezTo>
                    <a:pt x="50" y="1"/>
                    <a:pt x="51" y="0"/>
                    <a:pt x="51" y="0"/>
                  </a:cubicBezTo>
                  <a:cubicBezTo>
                    <a:pt x="51" y="0"/>
                    <a:pt x="51" y="1"/>
                    <a:pt x="50" y="1"/>
                  </a:cubicBezTo>
                  <a:cubicBezTo>
                    <a:pt x="50" y="1"/>
                    <a:pt x="49" y="2"/>
                    <a:pt x="49" y="3"/>
                  </a:cubicBezTo>
                  <a:cubicBezTo>
                    <a:pt x="48" y="4"/>
                    <a:pt x="47" y="4"/>
                    <a:pt x="46" y="6"/>
                  </a:cubicBezTo>
                  <a:cubicBezTo>
                    <a:pt x="45" y="7"/>
                    <a:pt x="44" y="8"/>
                    <a:pt x="43" y="9"/>
                  </a:cubicBezTo>
                  <a:cubicBezTo>
                    <a:pt x="42" y="11"/>
                    <a:pt x="40" y="12"/>
                    <a:pt x="39" y="14"/>
                  </a:cubicBezTo>
                  <a:cubicBezTo>
                    <a:pt x="39" y="15"/>
                    <a:pt x="38" y="15"/>
                    <a:pt x="38" y="16"/>
                  </a:cubicBezTo>
                  <a:cubicBezTo>
                    <a:pt x="37" y="17"/>
                    <a:pt x="36" y="18"/>
                    <a:pt x="36" y="19"/>
                  </a:cubicBezTo>
                  <a:cubicBezTo>
                    <a:pt x="35" y="20"/>
                    <a:pt x="35" y="21"/>
                    <a:pt x="34" y="22"/>
                  </a:cubicBezTo>
                  <a:cubicBezTo>
                    <a:pt x="34" y="23"/>
                    <a:pt x="34" y="24"/>
                    <a:pt x="33" y="25"/>
                  </a:cubicBezTo>
                  <a:cubicBezTo>
                    <a:pt x="33" y="26"/>
                    <a:pt x="32" y="27"/>
                    <a:pt x="32" y="28"/>
                  </a:cubicBezTo>
                  <a:cubicBezTo>
                    <a:pt x="32" y="29"/>
                    <a:pt x="31" y="30"/>
                    <a:pt x="31" y="32"/>
                  </a:cubicBezTo>
                  <a:cubicBezTo>
                    <a:pt x="31" y="33"/>
                    <a:pt x="30" y="34"/>
                    <a:pt x="30" y="35"/>
                  </a:cubicBezTo>
                  <a:cubicBezTo>
                    <a:pt x="30" y="37"/>
                    <a:pt x="29" y="38"/>
                    <a:pt x="28" y="39"/>
                  </a:cubicBezTo>
                  <a:cubicBezTo>
                    <a:pt x="28" y="40"/>
                    <a:pt x="27" y="41"/>
                    <a:pt x="26" y="42"/>
                  </a:cubicBezTo>
                  <a:cubicBezTo>
                    <a:pt x="25" y="43"/>
                    <a:pt x="25" y="44"/>
                    <a:pt x="24" y="45"/>
                  </a:cubicBezTo>
                  <a:cubicBezTo>
                    <a:pt x="23" y="46"/>
                    <a:pt x="22" y="47"/>
                    <a:pt x="21" y="48"/>
                  </a:cubicBezTo>
                  <a:cubicBezTo>
                    <a:pt x="20" y="49"/>
                    <a:pt x="19" y="49"/>
                    <a:pt x="18" y="50"/>
                  </a:cubicBezTo>
                  <a:cubicBezTo>
                    <a:pt x="17" y="51"/>
                    <a:pt x="16" y="51"/>
                    <a:pt x="15" y="52"/>
                  </a:cubicBezTo>
                  <a:cubicBezTo>
                    <a:pt x="15" y="52"/>
                    <a:pt x="14" y="53"/>
                    <a:pt x="13" y="53"/>
                  </a:cubicBezTo>
                  <a:cubicBezTo>
                    <a:pt x="11" y="54"/>
                    <a:pt x="9" y="54"/>
                    <a:pt x="8" y="55"/>
                  </a:cubicBezTo>
                  <a:cubicBezTo>
                    <a:pt x="6" y="55"/>
                    <a:pt x="5" y="55"/>
                    <a:pt x="4" y="55"/>
                  </a:cubicBezTo>
                  <a:cubicBezTo>
                    <a:pt x="2" y="56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5EAC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44" name="Freeform 976"/>
            <p:cNvSpPr/>
            <p:nvPr/>
          </p:nvSpPr>
          <p:spPr bwMode="auto">
            <a:xfrm>
              <a:off x="7773988" y="4983163"/>
              <a:ext cx="82550" cy="293688"/>
            </a:xfrm>
            <a:custGeom>
              <a:gdLst>
                <a:gd fmla="*/ 52532 w 22" name="T0"/>
                <a:gd fmla="*/ 293688 h 78" name="T1"/>
                <a:gd fmla="*/ 56284 w 22" name="T2"/>
                <a:gd fmla="*/ 282392 h 78" name="T3"/>
                <a:gd fmla="*/ 60036 w 22" name="T4"/>
                <a:gd fmla="*/ 244740 h 78" name="T5"/>
                <a:gd fmla="*/ 60036 w 22" name="T6"/>
                <a:gd fmla="*/ 225914 h 78" name="T7"/>
                <a:gd fmla="*/ 60036 w 22" name="T8"/>
                <a:gd fmla="*/ 210853 h 78" name="T9"/>
                <a:gd fmla="*/ 56284 w 22" name="T10"/>
                <a:gd fmla="*/ 199557 h 78" name="T11"/>
                <a:gd fmla="*/ 52532 w 22" name="T12"/>
                <a:gd fmla="*/ 188262 h 78" name="T13"/>
                <a:gd fmla="*/ 48780 w 22" name="T14"/>
                <a:gd fmla="*/ 176966 h 78" name="T15"/>
                <a:gd fmla="*/ 41275 w 22" name="T16"/>
                <a:gd fmla="*/ 165670 h 78" name="T17"/>
                <a:gd fmla="*/ 33770 w 22" name="T18"/>
                <a:gd fmla="*/ 154374 h 78" name="T19"/>
                <a:gd fmla="*/ 26266 w 22" name="T20"/>
                <a:gd fmla="*/ 143079 h 78" name="T21"/>
                <a:gd fmla="*/ 18761 w 22" name="T22"/>
                <a:gd fmla="*/ 128018 h 78" name="T23"/>
                <a:gd fmla="*/ 11257 w 22" name="T24"/>
                <a:gd fmla="*/ 112957 h 78" name="T25"/>
                <a:gd fmla="*/ 7505 w 22" name="T26"/>
                <a:gd fmla="*/ 101661 h 78" name="T27"/>
                <a:gd fmla="*/ 3752 w 22" name="T28"/>
                <a:gd fmla="*/ 86600 h 78" name="T29"/>
                <a:gd fmla="*/ 3752 w 22" name="T30"/>
                <a:gd fmla="*/ 71539 h 78" name="T31"/>
                <a:gd fmla="*/ 0 w 22" name="T32"/>
                <a:gd fmla="*/ 60244 h 78" name="T33"/>
                <a:gd fmla="*/ 0 w 22" name="T34"/>
                <a:gd fmla="*/ 48948 h 78" name="T35"/>
                <a:gd fmla="*/ 3752 w 22" name="T36"/>
                <a:gd fmla="*/ 26357 h 78" name="T37"/>
                <a:gd fmla="*/ 7505 w 22" name="T38"/>
                <a:gd fmla="*/ 11296 h 78" name="T39"/>
                <a:gd fmla="*/ 11257 w 22" name="T40"/>
                <a:gd fmla="*/ 0 h 78" name="T41"/>
                <a:gd fmla="*/ 11257 w 22" name="T42"/>
                <a:gd fmla="*/ 3765 h 78" name="T43"/>
                <a:gd fmla="*/ 11257 w 22" name="T44"/>
                <a:gd fmla="*/ 11296 h 78" name="T45"/>
                <a:gd fmla="*/ 11257 w 22" name="T46"/>
                <a:gd fmla="*/ 26357 h 78" name="T47"/>
                <a:gd fmla="*/ 15009 w 22" name="T48"/>
                <a:gd fmla="*/ 45183 h 78" name="T49"/>
                <a:gd fmla="*/ 22514 w 22" name="T50"/>
                <a:gd fmla="*/ 67774 h 78" name="T51"/>
                <a:gd fmla="*/ 26266 w 22" name="T52"/>
                <a:gd fmla="*/ 79070 h 78" name="T53"/>
                <a:gd fmla="*/ 30018 w 22" name="T54"/>
                <a:gd fmla="*/ 94131 h 78" name="T55"/>
                <a:gd fmla="*/ 33770 w 22" name="T56"/>
                <a:gd fmla="*/ 105426 h 78" name="T57"/>
                <a:gd fmla="*/ 41275 w 22" name="T58"/>
                <a:gd fmla="*/ 116722 h 78" name="T59"/>
                <a:gd fmla="*/ 48780 w 22" name="T60"/>
                <a:gd fmla="*/ 128018 h 78" name="T61"/>
                <a:gd fmla="*/ 56284 w 22" name="T62"/>
                <a:gd fmla="*/ 139314 h 78" name="T63"/>
                <a:gd fmla="*/ 63789 w 22" name="T64"/>
                <a:gd fmla="*/ 150609 h 78" name="T65"/>
                <a:gd fmla="*/ 71293 w 22" name="T66"/>
                <a:gd fmla="*/ 165670 h 78" name="T67"/>
                <a:gd fmla="*/ 75045 w 22" name="T68"/>
                <a:gd fmla="*/ 180731 h 78" name="T69"/>
                <a:gd fmla="*/ 78798 w 22" name="T70"/>
                <a:gd fmla="*/ 195792 h 78" name="T71"/>
                <a:gd fmla="*/ 82550 w 22" name="T72"/>
                <a:gd fmla="*/ 210853 h 78" name="T73"/>
                <a:gd fmla="*/ 82550 w 22" name="T74"/>
                <a:gd fmla="*/ 225914 h 78" name="T75"/>
                <a:gd fmla="*/ 78798 w 22" name="T76"/>
                <a:gd fmla="*/ 237210 h 78" name="T77"/>
                <a:gd fmla="*/ 75045 w 22" name="T78"/>
                <a:gd fmla="*/ 248505 h 78" name="T79"/>
                <a:gd fmla="*/ 67541 w 22" name="T80"/>
                <a:gd fmla="*/ 267331 h 78" name="T81"/>
                <a:gd fmla="*/ 60036 w 22" name="T82"/>
                <a:gd fmla="*/ 282392 h 78" name="T83"/>
                <a:gd fmla="*/ 52532 w 22" name="T84"/>
                <a:gd fmla="*/ 293688 h 78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</a:gdLst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b="b" l="0" r="r" t="0"/>
              <a:pathLst>
                <a:path h="78" w="22">
                  <a:moveTo>
                    <a:pt x="14" y="78"/>
                  </a:moveTo>
                  <a:cubicBezTo>
                    <a:pt x="14" y="78"/>
                    <a:pt x="15" y="77"/>
                    <a:pt x="15" y="75"/>
                  </a:cubicBezTo>
                  <a:cubicBezTo>
                    <a:pt x="16" y="72"/>
                    <a:pt x="16" y="69"/>
                    <a:pt x="16" y="65"/>
                  </a:cubicBezTo>
                  <a:cubicBezTo>
                    <a:pt x="17" y="64"/>
                    <a:pt x="17" y="62"/>
                    <a:pt x="16" y="60"/>
                  </a:cubicBezTo>
                  <a:cubicBezTo>
                    <a:pt x="16" y="59"/>
                    <a:pt x="16" y="57"/>
                    <a:pt x="16" y="56"/>
                  </a:cubicBezTo>
                  <a:cubicBezTo>
                    <a:pt x="16" y="55"/>
                    <a:pt x="16" y="54"/>
                    <a:pt x="15" y="53"/>
                  </a:cubicBezTo>
                  <a:cubicBezTo>
                    <a:pt x="15" y="52"/>
                    <a:pt x="15" y="51"/>
                    <a:pt x="14" y="50"/>
                  </a:cubicBezTo>
                  <a:cubicBezTo>
                    <a:pt x="14" y="49"/>
                    <a:pt x="14" y="48"/>
                    <a:pt x="13" y="47"/>
                  </a:cubicBezTo>
                  <a:cubicBezTo>
                    <a:pt x="12" y="46"/>
                    <a:pt x="12" y="45"/>
                    <a:pt x="11" y="44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0"/>
                    <a:pt x="8" y="39"/>
                    <a:pt x="7" y="38"/>
                  </a:cubicBezTo>
                  <a:cubicBezTo>
                    <a:pt x="6" y="37"/>
                    <a:pt x="6" y="35"/>
                    <a:pt x="5" y="34"/>
                  </a:cubicBezTo>
                  <a:cubicBezTo>
                    <a:pt x="4" y="33"/>
                    <a:pt x="4" y="32"/>
                    <a:pt x="3" y="30"/>
                  </a:cubicBezTo>
                  <a:cubicBezTo>
                    <a:pt x="3" y="29"/>
                    <a:pt x="2" y="28"/>
                    <a:pt x="2" y="27"/>
                  </a:cubicBezTo>
                  <a:cubicBezTo>
                    <a:pt x="2" y="25"/>
                    <a:pt x="1" y="24"/>
                    <a:pt x="1" y="23"/>
                  </a:cubicBezTo>
                  <a:cubicBezTo>
                    <a:pt x="1" y="22"/>
                    <a:pt x="1" y="21"/>
                    <a:pt x="1" y="19"/>
                  </a:cubicBezTo>
                  <a:cubicBezTo>
                    <a:pt x="1" y="18"/>
                    <a:pt x="0" y="17"/>
                    <a:pt x="0" y="16"/>
                  </a:cubicBezTo>
                  <a:cubicBezTo>
                    <a:pt x="0" y="15"/>
                    <a:pt x="0" y="14"/>
                    <a:pt x="0" y="13"/>
                  </a:cubicBezTo>
                  <a:cubicBezTo>
                    <a:pt x="0" y="11"/>
                    <a:pt x="1" y="9"/>
                    <a:pt x="1" y="7"/>
                  </a:cubicBezTo>
                  <a:cubicBezTo>
                    <a:pt x="1" y="6"/>
                    <a:pt x="1" y="4"/>
                    <a:pt x="2" y="3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2"/>
                    <a:pt x="3" y="3"/>
                  </a:cubicBezTo>
                  <a:cubicBezTo>
                    <a:pt x="3" y="4"/>
                    <a:pt x="3" y="6"/>
                    <a:pt x="3" y="7"/>
                  </a:cubicBezTo>
                  <a:cubicBezTo>
                    <a:pt x="4" y="9"/>
                    <a:pt x="4" y="11"/>
                    <a:pt x="4" y="12"/>
                  </a:cubicBezTo>
                  <a:cubicBezTo>
                    <a:pt x="5" y="14"/>
                    <a:pt x="5" y="16"/>
                    <a:pt x="6" y="18"/>
                  </a:cubicBezTo>
                  <a:cubicBezTo>
                    <a:pt x="6" y="19"/>
                    <a:pt x="6" y="20"/>
                    <a:pt x="7" y="21"/>
                  </a:cubicBezTo>
                  <a:cubicBezTo>
                    <a:pt x="7" y="23"/>
                    <a:pt x="7" y="24"/>
                    <a:pt x="8" y="25"/>
                  </a:cubicBezTo>
                  <a:cubicBezTo>
                    <a:pt x="8" y="26"/>
                    <a:pt x="9" y="27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1" y="32"/>
                    <a:pt x="12" y="33"/>
                    <a:pt x="13" y="34"/>
                  </a:cubicBezTo>
                  <a:cubicBezTo>
                    <a:pt x="13" y="35"/>
                    <a:pt x="14" y="36"/>
                    <a:pt x="15" y="37"/>
                  </a:cubicBezTo>
                  <a:cubicBezTo>
                    <a:pt x="16" y="38"/>
                    <a:pt x="16" y="39"/>
                    <a:pt x="17" y="40"/>
                  </a:cubicBezTo>
                  <a:cubicBezTo>
                    <a:pt x="18" y="42"/>
                    <a:pt x="18" y="43"/>
                    <a:pt x="19" y="44"/>
                  </a:cubicBezTo>
                  <a:cubicBezTo>
                    <a:pt x="20" y="45"/>
                    <a:pt x="20" y="47"/>
                    <a:pt x="20" y="48"/>
                  </a:cubicBezTo>
                  <a:cubicBezTo>
                    <a:pt x="21" y="49"/>
                    <a:pt x="21" y="51"/>
                    <a:pt x="21" y="52"/>
                  </a:cubicBezTo>
                  <a:cubicBezTo>
                    <a:pt x="22" y="53"/>
                    <a:pt x="22" y="55"/>
                    <a:pt x="22" y="56"/>
                  </a:cubicBezTo>
                  <a:cubicBezTo>
                    <a:pt x="22" y="57"/>
                    <a:pt x="22" y="58"/>
                    <a:pt x="22" y="60"/>
                  </a:cubicBezTo>
                  <a:cubicBezTo>
                    <a:pt x="21" y="61"/>
                    <a:pt x="21" y="62"/>
                    <a:pt x="21" y="63"/>
                  </a:cubicBezTo>
                  <a:cubicBezTo>
                    <a:pt x="21" y="64"/>
                    <a:pt x="21" y="65"/>
                    <a:pt x="20" y="66"/>
                  </a:cubicBezTo>
                  <a:cubicBezTo>
                    <a:pt x="20" y="68"/>
                    <a:pt x="19" y="70"/>
                    <a:pt x="18" y="71"/>
                  </a:cubicBezTo>
                  <a:cubicBezTo>
                    <a:pt x="18" y="73"/>
                    <a:pt x="17" y="74"/>
                    <a:pt x="16" y="75"/>
                  </a:cubicBezTo>
                  <a:cubicBezTo>
                    <a:pt x="15" y="77"/>
                    <a:pt x="14" y="78"/>
                    <a:pt x="14" y="78"/>
                  </a:cubicBezTo>
                  <a:close/>
                </a:path>
              </a:pathLst>
            </a:custGeom>
            <a:solidFill>
              <a:srgbClr val="5EAC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45" name="Freeform 977"/>
            <p:cNvSpPr/>
            <p:nvPr/>
          </p:nvSpPr>
          <p:spPr bwMode="auto">
            <a:xfrm>
              <a:off x="7826375" y="4979988"/>
              <a:ext cx="60325" cy="293688"/>
            </a:xfrm>
            <a:custGeom>
              <a:gdLst>
                <a:gd fmla="*/ 0 w 16" name="T0"/>
                <a:gd fmla="*/ 293688 h 78" name="T1"/>
                <a:gd fmla="*/ 7541 w 16" name="T2"/>
                <a:gd fmla="*/ 282392 h 78" name="T3"/>
                <a:gd fmla="*/ 15081 w 16" name="T4"/>
                <a:gd fmla="*/ 267331 h 78" name="T5"/>
                <a:gd fmla="*/ 18852 w 16" name="T6"/>
                <a:gd fmla="*/ 259801 h 78" name="T7"/>
                <a:gd fmla="*/ 22622 w 16" name="T8"/>
                <a:gd fmla="*/ 252270 h 78" name="T9"/>
                <a:gd fmla="*/ 26392 w 16" name="T10"/>
                <a:gd fmla="*/ 240975 h 78" name="T11"/>
                <a:gd fmla="*/ 30163 w 16" name="T12"/>
                <a:gd fmla="*/ 233444 h 78" name="T13"/>
                <a:gd fmla="*/ 30163 w 16" name="T14"/>
                <a:gd fmla="*/ 229679 h 78" name="T15"/>
                <a:gd fmla="*/ 33933 w 16" name="T16"/>
                <a:gd fmla="*/ 222149 h 78" name="T17"/>
                <a:gd fmla="*/ 33933 w 16" name="T18"/>
                <a:gd fmla="*/ 218383 h 78" name="T19"/>
                <a:gd fmla="*/ 33933 w 16" name="T20"/>
                <a:gd fmla="*/ 207088 h 78" name="T21"/>
                <a:gd fmla="*/ 37703 w 16" name="T22"/>
                <a:gd fmla="*/ 180731 h 78" name="T23"/>
                <a:gd fmla="*/ 30163 w 16" name="T24"/>
                <a:gd fmla="*/ 154374 h 78" name="T25"/>
                <a:gd fmla="*/ 22622 w 16" name="T26"/>
                <a:gd fmla="*/ 124253 h 78" name="T27"/>
                <a:gd fmla="*/ 18852 w 16" name="T28"/>
                <a:gd fmla="*/ 109192 h 78" name="T29"/>
                <a:gd fmla="*/ 18852 w 16" name="T30"/>
                <a:gd fmla="*/ 97896 h 78" name="T31"/>
                <a:gd fmla="*/ 18852 w 16" name="T32"/>
                <a:gd fmla="*/ 67774 h 78" name="T33"/>
                <a:gd fmla="*/ 26392 w 16" name="T34"/>
                <a:gd fmla="*/ 45183 h 78" name="T35"/>
                <a:gd fmla="*/ 30163 w 16" name="T36"/>
                <a:gd fmla="*/ 26357 h 78" name="T37"/>
                <a:gd fmla="*/ 37703 w 16" name="T38"/>
                <a:gd fmla="*/ 11296 h 78" name="T39"/>
                <a:gd fmla="*/ 45244 w 16" name="T40"/>
                <a:gd fmla="*/ 0 h 78" name="T41"/>
                <a:gd fmla="*/ 45244 w 16" name="T42"/>
                <a:gd fmla="*/ 3765 h 78" name="T43"/>
                <a:gd fmla="*/ 41473 w 16" name="T44"/>
                <a:gd fmla="*/ 11296 h 78" name="T45"/>
                <a:gd fmla="*/ 41473 w 16" name="T46"/>
                <a:gd fmla="*/ 26357 h 78" name="T47"/>
                <a:gd fmla="*/ 37703 w 16" name="T48"/>
                <a:gd fmla="*/ 45183 h 78" name="T49"/>
                <a:gd fmla="*/ 37703 w 16" name="T50"/>
                <a:gd fmla="*/ 67774 h 78" name="T51"/>
                <a:gd fmla="*/ 41473 w 16" name="T52"/>
                <a:gd fmla="*/ 94131 h 78" name="T53"/>
                <a:gd fmla="*/ 45244 w 16" name="T54"/>
                <a:gd fmla="*/ 105426 h 78" name="T55"/>
                <a:gd fmla="*/ 45244 w 16" name="T56"/>
                <a:gd fmla="*/ 120487 h 78" name="T57"/>
                <a:gd fmla="*/ 56555 w 16" name="T58"/>
                <a:gd fmla="*/ 146844 h 78" name="T59"/>
                <a:gd fmla="*/ 60325 w 16" name="T60"/>
                <a:gd fmla="*/ 176966 h 78" name="T61"/>
                <a:gd fmla="*/ 60325 w 16" name="T62"/>
                <a:gd fmla="*/ 195792 h 78" name="T63"/>
                <a:gd fmla="*/ 56555 w 16" name="T64"/>
                <a:gd fmla="*/ 210853 h 78" name="T65"/>
                <a:gd fmla="*/ 52784 w 16" name="T66"/>
                <a:gd fmla="*/ 222149 h 78" name="T67"/>
                <a:gd fmla="*/ 49014 w 16" name="T68"/>
                <a:gd fmla="*/ 237210 h 78" name="T69"/>
                <a:gd fmla="*/ 41473 w 16" name="T70"/>
                <a:gd fmla="*/ 248505 h 78" name="T71"/>
                <a:gd fmla="*/ 37703 w 16" name="T72"/>
                <a:gd fmla="*/ 256036 h 78" name="T73"/>
                <a:gd fmla="*/ 22622 w 16" name="T74"/>
                <a:gd fmla="*/ 274862 h 78" name="T75"/>
                <a:gd fmla="*/ 11311 w 16" name="T76"/>
                <a:gd fmla="*/ 286158 h 78" name="T77"/>
                <a:gd fmla="*/ 0 w 16" name="T78"/>
                <a:gd fmla="*/ 293688 h 78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</a:gdLst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b="b" l="0" r="r" t="0"/>
              <a:pathLst>
                <a:path h="78" w="16">
                  <a:moveTo>
                    <a:pt x="0" y="78"/>
                  </a:moveTo>
                  <a:cubicBezTo>
                    <a:pt x="0" y="78"/>
                    <a:pt x="1" y="77"/>
                    <a:pt x="2" y="75"/>
                  </a:cubicBezTo>
                  <a:cubicBezTo>
                    <a:pt x="3" y="74"/>
                    <a:pt x="3" y="73"/>
                    <a:pt x="4" y="71"/>
                  </a:cubicBezTo>
                  <a:cubicBezTo>
                    <a:pt x="4" y="71"/>
                    <a:pt x="5" y="70"/>
                    <a:pt x="5" y="69"/>
                  </a:cubicBezTo>
                  <a:cubicBezTo>
                    <a:pt x="6" y="68"/>
                    <a:pt x="6" y="67"/>
                    <a:pt x="6" y="67"/>
                  </a:cubicBezTo>
                  <a:cubicBezTo>
                    <a:pt x="7" y="66"/>
                    <a:pt x="7" y="65"/>
                    <a:pt x="7" y="64"/>
                  </a:cubicBezTo>
                  <a:cubicBezTo>
                    <a:pt x="7" y="63"/>
                    <a:pt x="8" y="63"/>
                    <a:pt x="8" y="62"/>
                  </a:cubicBezTo>
                  <a:cubicBezTo>
                    <a:pt x="8" y="62"/>
                    <a:pt x="8" y="61"/>
                    <a:pt x="8" y="61"/>
                  </a:cubicBezTo>
                  <a:cubicBezTo>
                    <a:pt x="8" y="60"/>
                    <a:pt x="8" y="60"/>
                    <a:pt x="9" y="59"/>
                  </a:cubicBezTo>
                  <a:cubicBezTo>
                    <a:pt x="9" y="59"/>
                    <a:pt x="9" y="58"/>
                    <a:pt x="9" y="58"/>
                  </a:cubicBezTo>
                  <a:cubicBezTo>
                    <a:pt x="9" y="57"/>
                    <a:pt x="9" y="56"/>
                    <a:pt x="9" y="55"/>
                  </a:cubicBezTo>
                  <a:cubicBezTo>
                    <a:pt x="10" y="52"/>
                    <a:pt x="10" y="50"/>
                    <a:pt x="10" y="48"/>
                  </a:cubicBezTo>
                  <a:cubicBezTo>
                    <a:pt x="9" y="46"/>
                    <a:pt x="9" y="43"/>
                    <a:pt x="8" y="41"/>
                  </a:cubicBezTo>
                  <a:cubicBezTo>
                    <a:pt x="7" y="39"/>
                    <a:pt x="6" y="36"/>
                    <a:pt x="6" y="33"/>
                  </a:cubicBezTo>
                  <a:cubicBezTo>
                    <a:pt x="6" y="32"/>
                    <a:pt x="5" y="31"/>
                    <a:pt x="5" y="29"/>
                  </a:cubicBezTo>
                  <a:cubicBezTo>
                    <a:pt x="5" y="28"/>
                    <a:pt x="5" y="27"/>
                    <a:pt x="5" y="26"/>
                  </a:cubicBezTo>
                  <a:cubicBezTo>
                    <a:pt x="5" y="23"/>
                    <a:pt x="5" y="20"/>
                    <a:pt x="5" y="18"/>
                  </a:cubicBezTo>
                  <a:cubicBezTo>
                    <a:pt x="6" y="16"/>
                    <a:pt x="6" y="14"/>
                    <a:pt x="7" y="12"/>
                  </a:cubicBezTo>
                  <a:cubicBezTo>
                    <a:pt x="7" y="10"/>
                    <a:pt x="8" y="8"/>
                    <a:pt x="8" y="7"/>
                  </a:cubicBezTo>
                  <a:cubicBezTo>
                    <a:pt x="9" y="5"/>
                    <a:pt x="10" y="4"/>
                    <a:pt x="10" y="3"/>
                  </a:cubicBezTo>
                  <a:cubicBezTo>
                    <a:pt x="11" y="1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2"/>
                    <a:pt x="11" y="3"/>
                  </a:cubicBezTo>
                  <a:cubicBezTo>
                    <a:pt x="11" y="4"/>
                    <a:pt x="11" y="6"/>
                    <a:pt x="11" y="7"/>
                  </a:cubicBezTo>
                  <a:cubicBezTo>
                    <a:pt x="11" y="9"/>
                    <a:pt x="11" y="11"/>
                    <a:pt x="10" y="12"/>
                  </a:cubicBezTo>
                  <a:cubicBezTo>
                    <a:pt x="10" y="14"/>
                    <a:pt x="10" y="16"/>
                    <a:pt x="10" y="18"/>
                  </a:cubicBezTo>
                  <a:cubicBezTo>
                    <a:pt x="10" y="21"/>
                    <a:pt x="11" y="23"/>
                    <a:pt x="11" y="25"/>
                  </a:cubicBezTo>
                  <a:cubicBezTo>
                    <a:pt x="11" y="26"/>
                    <a:pt x="11" y="27"/>
                    <a:pt x="12" y="28"/>
                  </a:cubicBezTo>
                  <a:cubicBezTo>
                    <a:pt x="12" y="30"/>
                    <a:pt x="12" y="31"/>
                    <a:pt x="12" y="32"/>
                  </a:cubicBezTo>
                  <a:cubicBezTo>
                    <a:pt x="13" y="34"/>
                    <a:pt x="14" y="37"/>
                    <a:pt x="15" y="39"/>
                  </a:cubicBezTo>
                  <a:cubicBezTo>
                    <a:pt x="16" y="42"/>
                    <a:pt x="16" y="45"/>
                    <a:pt x="16" y="47"/>
                  </a:cubicBezTo>
                  <a:cubicBezTo>
                    <a:pt x="16" y="49"/>
                    <a:pt x="16" y="50"/>
                    <a:pt x="16" y="52"/>
                  </a:cubicBezTo>
                  <a:cubicBezTo>
                    <a:pt x="16" y="53"/>
                    <a:pt x="16" y="54"/>
                    <a:pt x="15" y="56"/>
                  </a:cubicBezTo>
                  <a:cubicBezTo>
                    <a:pt x="15" y="57"/>
                    <a:pt x="15" y="58"/>
                    <a:pt x="14" y="59"/>
                  </a:cubicBezTo>
                  <a:cubicBezTo>
                    <a:pt x="14" y="60"/>
                    <a:pt x="14" y="62"/>
                    <a:pt x="13" y="63"/>
                  </a:cubicBezTo>
                  <a:cubicBezTo>
                    <a:pt x="12" y="64"/>
                    <a:pt x="12" y="65"/>
                    <a:pt x="11" y="66"/>
                  </a:cubicBezTo>
                  <a:cubicBezTo>
                    <a:pt x="11" y="67"/>
                    <a:pt x="10" y="68"/>
                    <a:pt x="10" y="68"/>
                  </a:cubicBezTo>
                  <a:cubicBezTo>
                    <a:pt x="9" y="70"/>
                    <a:pt x="7" y="72"/>
                    <a:pt x="6" y="73"/>
                  </a:cubicBezTo>
                  <a:cubicBezTo>
                    <a:pt x="5" y="74"/>
                    <a:pt x="4" y="75"/>
                    <a:pt x="3" y="76"/>
                  </a:cubicBezTo>
                  <a:cubicBezTo>
                    <a:pt x="1" y="77"/>
                    <a:pt x="0" y="78"/>
                    <a:pt x="0" y="78"/>
                  </a:cubicBezTo>
                  <a:close/>
                </a:path>
              </a:pathLst>
            </a:custGeom>
            <a:solidFill>
              <a:srgbClr val="5EAC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46" name="Freeform 978"/>
            <p:cNvSpPr/>
            <p:nvPr/>
          </p:nvSpPr>
          <p:spPr bwMode="auto">
            <a:xfrm>
              <a:off x="7829550" y="5005388"/>
              <a:ext cx="128588" cy="268288"/>
            </a:xfrm>
            <a:custGeom>
              <a:gdLst>
                <a:gd fmla="*/ 0 w 34" name="T0"/>
                <a:gd fmla="*/ 268288 h 71" name="T1"/>
                <a:gd fmla="*/ 7564 w 34" name="T2"/>
                <a:gd fmla="*/ 256952 h 71" name="T3"/>
                <a:gd fmla="*/ 30256 w 34" name="T4"/>
                <a:gd fmla="*/ 234280 h 71" name="T5"/>
                <a:gd fmla="*/ 45384 w 34" name="T6"/>
                <a:gd fmla="*/ 215386 h 71" name="T7"/>
                <a:gd fmla="*/ 49166 w 34" name="T8"/>
                <a:gd fmla="*/ 204050 h 71" name="T9"/>
                <a:gd fmla="*/ 52948 w 34" name="T10"/>
                <a:gd fmla="*/ 192714 h 71" name="T11"/>
                <a:gd fmla="*/ 56730 w 34" name="T12"/>
                <a:gd fmla="*/ 181378 h 71" name="T13"/>
                <a:gd fmla="*/ 60512 w 34" name="T14"/>
                <a:gd fmla="*/ 166263 h 71" name="T15"/>
                <a:gd fmla="*/ 60512 w 34" name="T16"/>
                <a:gd fmla="*/ 154927 h 71" name="T17"/>
                <a:gd fmla="*/ 60512 w 34" name="T18"/>
                <a:gd fmla="*/ 139812 h 71" name="T19"/>
                <a:gd fmla="*/ 60512 w 34" name="T20"/>
                <a:gd fmla="*/ 124697 h 71" name="T21"/>
                <a:gd fmla="*/ 64294 w 34" name="T22"/>
                <a:gd fmla="*/ 109582 h 71" name="T23"/>
                <a:gd fmla="*/ 64294 w 34" name="T24"/>
                <a:gd fmla="*/ 94468 h 71" name="T25"/>
                <a:gd fmla="*/ 68076 w 34" name="T26"/>
                <a:gd fmla="*/ 79353 h 71" name="T27"/>
                <a:gd fmla="*/ 75640 w 34" name="T28"/>
                <a:gd fmla="*/ 68017 h 71" name="T29"/>
                <a:gd fmla="*/ 79422 w 34" name="T30"/>
                <a:gd fmla="*/ 56681 h 71" name="T31"/>
                <a:gd fmla="*/ 86986 w 34" name="T32"/>
                <a:gd fmla="*/ 45344 h 71" name="T33"/>
                <a:gd fmla="*/ 94550 w 34" name="T34"/>
                <a:gd fmla="*/ 34008 h 71" name="T35"/>
                <a:gd fmla="*/ 105896 w 34" name="T36"/>
                <a:gd fmla="*/ 18894 h 71" name="T37"/>
                <a:gd fmla="*/ 117242 w 34" name="T38"/>
                <a:gd fmla="*/ 7557 h 71" name="T39"/>
                <a:gd fmla="*/ 128588 w 34" name="T40"/>
                <a:gd fmla="*/ 0 h 71" name="T41"/>
                <a:gd fmla="*/ 128588 w 34" name="T42"/>
                <a:gd fmla="*/ 0 h 71" name="T43"/>
                <a:gd fmla="*/ 121024 w 34" name="T44"/>
                <a:gd fmla="*/ 11336 h 71" name="T45"/>
                <a:gd fmla="*/ 113460 w 34" name="T46"/>
                <a:gd fmla="*/ 22672 h 71" name="T47"/>
                <a:gd fmla="*/ 105896 w 34" name="T48"/>
                <a:gd fmla="*/ 41566 h 71" name="T49"/>
                <a:gd fmla="*/ 98332 w 34" name="T50"/>
                <a:gd fmla="*/ 64238 h 71" name="T51"/>
                <a:gd fmla="*/ 94550 w 34" name="T52"/>
                <a:gd fmla="*/ 75574 h 71" name="T53"/>
                <a:gd fmla="*/ 90768 w 34" name="T54"/>
                <a:gd fmla="*/ 86910 h 71" name="T55"/>
                <a:gd fmla="*/ 90768 w 34" name="T56"/>
                <a:gd fmla="*/ 98246 h 71" name="T57"/>
                <a:gd fmla="*/ 86986 w 34" name="T58"/>
                <a:gd fmla="*/ 113361 h 71" name="T59"/>
                <a:gd fmla="*/ 86986 w 34" name="T60"/>
                <a:gd fmla="*/ 124697 h 71" name="T61"/>
                <a:gd fmla="*/ 86986 w 34" name="T62"/>
                <a:gd fmla="*/ 139812 h 71" name="T63"/>
                <a:gd fmla="*/ 86986 w 34" name="T64"/>
                <a:gd fmla="*/ 154927 h 71" name="T65"/>
                <a:gd fmla="*/ 86986 w 34" name="T66"/>
                <a:gd fmla="*/ 170042 h 71" name="T67"/>
                <a:gd fmla="*/ 83204 w 34" name="T68"/>
                <a:gd fmla="*/ 188935 h 71" name="T69"/>
                <a:gd fmla="*/ 75640 w 34" name="T70"/>
                <a:gd fmla="*/ 200271 h 71" name="T71"/>
                <a:gd fmla="*/ 68076 w 34" name="T72"/>
                <a:gd fmla="*/ 215386 h 71" name="T73"/>
                <a:gd fmla="*/ 60512 w 34" name="T74"/>
                <a:gd fmla="*/ 226722 h 71" name="T75"/>
                <a:gd fmla="*/ 52948 w 34" name="T76"/>
                <a:gd fmla="*/ 234280 h 71" name="T77"/>
                <a:gd fmla="*/ 41602 w 34" name="T78"/>
                <a:gd fmla="*/ 241837 h 71" name="T79"/>
                <a:gd fmla="*/ 26474 w 34" name="T80"/>
                <a:gd fmla="*/ 256952 h 71" name="T81"/>
                <a:gd fmla="*/ 11346 w 34" name="T82"/>
                <a:gd fmla="*/ 264509 h 71" name="T83"/>
                <a:gd fmla="*/ 0 w 34" name="T84"/>
                <a:gd fmla="*/ 268288 h 71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</a:gdLst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b="b" l="0" r="r" t="0"/>
              <a:pathLst>
                <a:path h="71" w="34">
                  <a:moveTo>
                    <a:pt x="0" y="71"/>
                  </a:moveTo>
                  <a:cubicBezTo>
                    <a:pt x="0" y="71"/>
                    <a:pt x="1" y="70"/>
                    <a:pt x="2" y="68"/>
                  </a:cubicBezTo>
                  <a:cubicBezTo>
                    <a:pt x="4" y="67"/>
                    <a:pt x="6" y="65"/>
                    <a:pt x="8" y="62"/>
                  </a:cubicBezTo>
                  <a:cubicBezTo>
                    <a:pt x="10" y="60"/>
                    <a:pt x="11" y="58"/>
                    <a:pt x="12" y="57"/>
                  </a:cubicBezTo>
                  <a:cubicBezTo>
                    <a:pt x="12" y="56"/>
                    <a:pt x="13" y="55"/>
                    <a:pt x="13" y="54"/>
                  </a:cubicBezTo>
                  <a:cubicBezTo>
                    <a:pt x="14" y="53"/>
                    <a:pt x="14" y="52"/>
                    <a:pt x="14" y="51"/>
                  </a:cubicBezTo>
                  <a:cubicBezTo>
                    <a:pt x="15" y="50"/>
                    <a:pt x="15" y="49"/>
                    <a:pt x="15" y="48"/>
                  </a:cubicBezTo>
                  <a:cubicBezTo>
                    <a:pt x="16" y="47"/>
                    <a:pt x="16" y="46"/>
                    <a:pt x="16" y="44"/>
                  </a:cubicBezTo>
                  <a:cubicBezTo>
                    <a:pt x="16" y="43"/>
                    <a:pt x="16" y="42"/>
                    <a:pt x="16" y="41"/>
                  </a:cubicBezTo>
                  <a:cubicBezTo>
                    <a:pt x="16" y="40"/>
                    <a:pt x="16" y="39"/>
                    <a:pt x="16" y="37"/>
                  </a:cubicBezTo>
                  <a:cubicBezTo>
                    <a:pt x="16" y="36"/>
                    <a:pt x="16" y="35"/>
                    <a:pt x="16" y="33"/>
                  </a:cubicBezTo>
                  <a:cubicBezTo>
                    <a:pt x="16" y="32"/>
                    <a:pt x="16" y="31"/>
                    <a:pt x="17" y="29"/>
                  </a:cubicBezTo>
                  <a:cubicBezTo>
                    <a:pt x="17" y="28"/>
                    <a:pt x="17" y="26"/>
                    <a:pt x="17" y="25"/>
                  </a:cubicBezTo>
                  <a:cubicBezTo>
                    <a:pt x="18" y="24"/>
                    <a:pt x="18" y="23"/>
                    <a:pt x="18" y="21"/>
                  </a:cubicBezTo>
                  <a:cubicBezTo>
                    <a:pt x="19" y="20"/>
                    <a:pt x="19" y="19"/>
                    <a:pt x="20" y="18"/>
                  </a:cubicBezTo>
                  <a:cubicBezTo>
                    <a:pt x="20" y="17"/>
                    <a:pt x="21" y="16"/>
                    <a:pt x="21" y="15"/>
                  </a:cubicBezTo>
                  <a:cubicBezTo>
                    <a:pt x="22" y="14"/>
                    <a:pt x="22" y="13"/>
                    <a:pt x="23" y="12"/>
                  </a:cubicBezTo>
                  <a:cubicBezTo>
                    <a:pt x="24" y="11"/>
                    <a:pt x="24" y="10"/>
                    <a:pt x="25" y="9"/>
                  </a:cubicBezTo>
                  <a:cubicBezTo>
                    <a:pt x="26" y="7"/>
                    <a:pt x="27" y="6"/>
                    <a:pt x="28" y="5"/>
                  </a:cubicBezTo>
                  <a:cubicBezTo>
                    <a:pt x="29" y="4"/>
                    <a:pt x="30" y="3"/>
                    <a:pt x="31" y="2"/>
                  </a:cubicBezTo>
                  <a:cubicBezTo>
                    <a:pt x="33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1"/>
                    <a:pt x="33" y="2"/>
                    <a:pt x="32" y="3"/>
                  </a:cubicBezTo>
                  <a:cubicBezTo>
                    <a:pt x="32" y="4"/>
                    <a:pt x="31" y="5"/>
                    <a:pt x="30" y="6"/>
                  </a:cubicBezTo>
                  <a:cubicBezTo>
                    <a:pt x="30" y="8"/>
                    <a:pt x="29" y="9"/>
                    <a:pt x="28" y="11"/>
                  </a:cubicBezTo>
                  <a:cubicBezTo>
                    <a:pt x="28" y="13"/>
                    <a:pt x="27" y="15"/>
                    <a:pt x="26" y="17"/>
                  </a:cubicBezTo>
                  <a:cubicBezTo>
                    <a:pt x="26" y="18"/>
                    <a:pt x="25" y="19"/>
                    <a:pt x="25" y="20"/>
                  </a:cubicBezTo>
                  <a:cubicBezTo>
                    <a:pt x="25" y="21"/>
                    <a:pt x="25" y="22"/>
                    <a:pt x="24" y="23"/>
                  </a:cubicBezTo>
                  <a:cubicBezTo>
                    <a:pt x="24" y="24"/>
                    <a:pt x="24" y="25"/>
                    <a:pt x="24" y="26"/>
                  </a:cubicBezTo>
                  <a:cubicBezTo>
                    <a:pt x="24" y="28"/>
                    <a:pt x="23" y="29"/>
                    <a:pt x="23" y="30"/>
                  </a:cubicBezTo>
                  <a:cubicBezTo>
                    <a:pt x="23" y="31"/>
                    <a:pt x="23" y="32"/>
                    <a:pt x="23" y="33"/>
                  </a:cubicBezTo>
                  <a:cubicBezTo>
                    <a:pt x="23" y="35"/>
                    <a:pt x="23" y="36"/>
                    <a:pt x="23" y="37"/>
                  </a:cubicBezTo>
                  <a:cubicBezTo>
                    <a:pt x="23" y="39"/>
                    <a:pt x="23" y="40"/>
                    <a:pt x="23" y="41"/>
                  </a:cubicBezTo>
                  <a:cubicBezTo>
                    <a:pt x="23" y="43"/>
                    <a:pt x="23" y="44"/>
                    <a:pt x="23" y="45"/>
                  </a:cubicBezTo>
                  <a:cubicBezTo>
                    <a:pt x="22" y="47"/>
                    <a:pt x="22" y="48"/>
                    <a:pt x="22" y="50"/>
                  </a:cubicBezTo>
                  <a:cubicBezTo>
                    <a:pt x="21" y="51"/>
                    <a:pt x="21" y="52"/>
                    <a:pt x="20" y="53"/>
                  </a:cubicBezTo>
                  <a:cubicBezTo>
                    <a:pt x="19" y="54"/>
                    <a:pt x="19" y="56"/>
                    <a:pt x="18" y="57"/>
                  </a:cubicBezTo>
                  <a:cubicBezTo>
                    <a:pt x="17" y="58"/>
                    <a:pt x="17" y="59"/>
                    <a:pt x="16" y="60"/>
                  </a:cubicBezTo>
                  <a:cubicBezTo>
                    <a:pt x="15" y="61"/>
                    <a:pt x="14" y="61"/>
                    <a:pt x="14" y="62"/>
                  </a:cubicBezTo>
                  <a:cubicBezTo>
                    <a:pt x="13" y="63"/>
                    <a:pt x="12" y="64"/>
                    <a:pt x="11" y="64"/>
                  </a:cubicBezTo>
                  <a:cubicBezTo>
                    <a:pt x="10" y="66"/>
                    <a:pt x="8" y="67"/>
                    <a:pt x="7" y="68"/>
                  </a:cubicBezTo>
                  <a:cubicBezTo>
                    <a:pt x="5" y="68"/>
                    <a:pt x="4" y="69"/>
                    <a:pt x="3" y="70"/>
                  </a:cubicBezTo>
                  <a:cubicBezTo>
                    <a:pt x="1" y="70"/>
                    <a:pt x="0" y="71"/>
                    <a:pt x="0" y="71"/>
                  </a:cubicBezTo>
                  <a:close/>
                </a:path>
              </a:pathLst>
            </a:custGeom>
            <a:solidFill>
              <a:srgbClr val="5EAC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47" name="Freeform 979"/>
            <p:cNvSpPr/>
            <p:nvPr/>
          </p:nvSpPr>
          <p:spPr bwMode="auto">
            <a:xfrm>
              <a:off x="7702550" y="5029200"/>
              <a:ext cx="134938" cy="244475"/>
            </a:xfrm>
            <a:custGeom>
              <a:gdLst>
                <a:gd fmla="*/ 127441 w 36" name="T0"/>
                <a:gd fmla="*/ 244475 h 65" name="T1"/>
                <a:gd fmla="*/ 127441 w 36" name="T2"/>
                <a:gd fmla="*/ 229430 h 65" name="T3"/>
                <a:gd fmla="*/ 119945 w 36" name="T4"/>
                <a:gd fmla="*/ 199341 h 65" name="T5"/>
                <a:gd fmla="*/ 101204 w 36" name="T6"/>
                <a:gd fmla="*/ 161730 h 65" name="T7"/>
                <a:gd fmla="*/ 86210 w 36" name="T8"/>
                <a:gd fmla="*/ 142924 h 65" name="T9"/>
                <a:gd fmla="*/ 67469 w 36" name="T10"/>
                <a:gd fmla="*/ 127879 h 65" name="T11"/>
                <a:gd fmla="*/ 59972 w 36" name="T12"/>
                <a:gd fmla="*/ 124118 h 65" name="T13"/>
                <a:gd fmla="*/ 56224 w 36" name="T14"/>
                <a:gd fmla="*/ 120357 h 65" name="T15"/>
                <a:gd fmla="*/ 44979 w 36" name="T16"/>
                <a:gd fmla="*/ 109073 h 65" name="T17"/>
                <a:gd fmla="*/ 26238 w 36" name="T18"/>
                <a:gd fmla="*/ 90268 h 65" name="T19"/>
                <a:gd fmla="*/ 7497 w 36" name="T20"/>
                <a:gd fmla="*/ 45134 h 65" name="T21"/>
                <a:gd fmla="*/ 0 w 36" name="T22"/>
                <a:gd fmla="*/ 11283 h 65" name="T23"/>
                <a:gd fmla="*/ 3748 w 36" name="T24"/>
                <a:gd fmla="*/ 0 h 65" name="T25"/>
                <a:gd fmla="*/ 7497 w 36" name="T26"/>
                <a:gd fmla="*/ 11283 h 65" name="T27"/>
                <a:gd fmla="*/ 18741 w 36" name="T28"/>
                <a:gd fmla="*/ 41373 h 65" name="T29"/>
                <a:gd fmla="*/ 44979 w 36" name="T30"/>
                <a:gd fmla="*/ 75223 h 65" name="T31"/>
                <a:gd fmla="*/ 59972 w 36" name="T32"/>
                <a:gd fmla="*/ 94029 h 65" name="T33"/>
                <a:gd fmla="*/ 71217 w 36" name="T34"/>
                <a:gd fmla="*/ 101551 h 65" name="T35"/>
                <a:gd fmla="*/ 74966 w 36" name="T36"/>
                <a:gd fmla="*/ 105312 h 65" name="T37"/>
                <a:gd fmla="*/ 82462 w 36" name="T38"/>
                <a:gd fmla="*/ 109073 h 65" name="T39"/>
                <a:gd fmla="*/ 101204 w 36" name="T40"/>
                <a:gd fmla="*/ 127879 h 65" name="T41"/>
                <a:gd fmla="*/ 119945 w 36" name="T42"/>
                <a:gd fmla="*/ 150446 h 65" name="T43"/>
                <a:gd fmla="*/ 134938 w 36" name="T44"/>
                <a:gd fmla="*/ 199341 h 65" name="T45"/>
                <a:gd fmla="*/ 131190 w 36" name="T46"/>
                <a:gd fmla="*/ 233192 h 65" name="T47"/>
                <a:gd fmla="*/ 127441 w 36" name="T48"/>
                <a:gd fmla="*/ 244475 h 65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</a:gdLst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b="b" l="0" r="r" t="0"/>
              <a:pathLst>
                <a:path h="65" w="36">
                  <a:moveTo>
                    <a:pt x="34" y="65"/>
                  </a:moveTo>
                  <a:cubicBezTo>
                    <a:pt x="34" y="65"/>
                    <a:pt x="34" y="64"/>
                    <a:pt x="34" y="61"/>
                  </a:cubicBezTo>
                  <a:cubicBezTo>
                    <a:pt x="33" y="59"/>
                    <a:pt x="33" y="57"/>
                    <a:pt x="32" y="53"/>
                  </a:cubicBezTo>
                  <a:cubicBezTo>
                    <a:pt x="31" y="50"/>
                    <a:pt x="29" y="46"/>
                    <a:pt x="27" y="43"/>
                  </a:cubicBezTo>
                  <a:cubicBezTo>
                    <a:pt x="26" y="41"/>
                    <a:pt x="24" y="40"/>
                    <a:pt x="23" y="38"/>
                  </a:cubicBezTo>
                  <a:cubicBezTo>
                    <a:pt x="21" y="37"/>
                    <a:pt x="20" y="36"/>
                    <a:pt x="18" y="34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4" y="31"/>
                    <a:pt x="13" y="30"/>
                    <a:pt x="12" y="29"/>
                  </a:cubicBezTo>
                  <a:cubicBezTo>
                    <a:pt x="10" y="28"/>
                    <a:pt x="8" y="26"/>
                    <a:pt x="7" y="24"/>
                  </a:cubicBezTo>
                  <a:cubicBezTo>
                    <a:pt x="4" y="20"/>
                    <a:pt x="3" y="16"/>
                    <a:pt x="2" y="12"/>
                  </a:cubicBezTo>
                  <a:cubicBezTo>
                    <a:pt x="1" y="8"/>
                    <a:pt x="0" y="5"/>
                    <a:pt x="0" y="3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1"/>
                    <a:pt x="2" y="3"/>
                  </a:cubicBezTo>
                  <a:cubicBezTo>
                    <a:pt x="2" y="5"/>
                    <a:pt x="4" y="8"/>
                    <a:pt x="5" y="11"/>
                  </a:cubicBezTo>
                  <a:cubicBezTo>
                    <a:pt x="7" y="14"/>
                    <a:pt x="9" y="17"/>
                    <a:pt x="12" y="20"/>
                  </a:cubicBezTo>
                  <a:cubicBezTo>
                    <a:pt x="13" y="22"/>
                    <a:pt x="15" y="23"/>
                    <a:pt x="16" y="25"/>
                  </a:cubicBezTo>
                  <a:cubicBezTo>
                    <a:pt x="17" y="25"/>
                    <a:pt x="18" y="26"/>
                    <a:pt x="19" y="27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4" y="30"/>
                    <a:pt x="26" y="32"/>
                    <a:pt x="27" y="34"/>
                  </a:cubicBezTo>
                  <a:cubicBezTo>
                    <a:pt x="29" y="36"/>
                    <a:pt x="31" y="38"/>
                    <a:pt x="32" y="40"/>
                  </a:cubicBezTo>
                  <a:cubicBezTo>
                    <a:pt x="34" y="44"/>
                    <a:pt x="35" y="49"/>
                    <a:pt x="36" y="53"/>
                  </a:cubicBezTo>
                  <a:cubicBezTo>
                    <a:pt x="36" y="56"/>
                    <a:pt x="35" y="59"/>
                    <a:pt x="35" y="62"/>
                  </a:cubicBezTo>
                  <a:cubicBezTo>
                    <a:pt x="34" y="64"/>
                    <a:pt x="34" y="65"/>
                    <a:pt x="34" y="65"/>
                  </a:cubicBezTo>
                  <a:close/>
                </a:path>
              </a:pathLst>
            </a:custGeom>
            <a:solidFill>
              <a:srgbClr val="5EAC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48" name="Freeform 980"/>
            <p:cNvSpPr/>
            <p:nvPr/>
          </p:nvSpPr>
          <p:spPr bwMode="auto">
            <a:xfrm>
              <a:off x="7829550" y="5054600"/>
              <a:ext cx="200025" cy="219075"/>
            </a:xfrm>
            <a:custGeom>
              <a:gdLst>
                <a:gd fmla="*/ 0 w 53" name="T0"/>
                <a:gd fmla="*/ 219075 h 58" name="T1"/>
                <a:gd fmla="*/ 11322 w 53" name="T2"/>
                <a:gd fmla="*/ 211521 h 58" name="T3"/>
                <a:gd fmla="*/ 41515 w 53" name="T4"/>
                <a:gd fmla="*/ 196412 h 58" name="T5"/>
                <a:gd fmla="*/ 56611 w 53" name="T6"/>
                <a:gd fmla="*/ 181303 h 58" name="T7"/>
                <a:gd fmla="*/ 67933 w 53" name="T8"/>
                <a:gd fmla="*/ 173749 h 58" name="T9"/>
                <a:gd fmla="*/ 75481 w 53" name="T10"/>
                <a:gd fmla="*/ 162418 h 58" name="T11"/>
                <a:gd fmla="*/ 79255 w 53" name="T12"/>
                <a:gd fmla="*/ 151086 h 58" name="T13"/>
                <a:gd fmla="*/ 86803 w 53" name="T14"/>
                <a:gd fmla="*/ 139755 h 58" name="T15"/>
                <a:gd fmla="*/ 90577 w 53" name="T16"/>
                <a:gd fmla="*/ 128423 h 58" name="T17"/>
                <a:gd fmla="*/ 94351 w 53" name="T18"/>
                <a:gd fmla="*/ 117092 h 58" name="T19"/>
                <a:gd fmla="*/ 98125 w 53" name="T20"/>
                <a:gd fmla="*/ 101983 h 58" name="T21"/>
                <a:gd fmla="*/ 105674 w 53" name="T22"/>
                <a:gd fmla="*/ 86875 h 58" name="T23"/>
                <a:gd fmla="*/ 113222 w 53" name="T24"/>
                <a:gd fmla="*/ 71766 h 58" name="T25"/>
                <a:gd fmla="*/ 120770 w 53" name="T26"/>
                <a:gd fmla="*/ 60434 h 58" name="T27"/>
                <a:gd fmla="*/ 128318 w 53" name="T28"/>
                <a:gd fmla="*/ 49103 h 58" name="T29"/>
                <a:gd fmla="*/ 139640 w 53" name="T30"/>
                <a:gd fmla="*/ 37772 h 58" name="T31"/>
                <a:gd fmla="*/ 147188 w 53" name="T32"/>
                <a:gd fmla="*/ 30217 h 58" name="T33"/>
                <a:gd fmla="*/ 158510 w 53" name="T34"/>
                <a:gd fmla="*/ 22663 h 58" name="T35"/>
                <a:gd fmla="*/ 173607 w 53" name="T36"/>
                <a:gd fmla="*/ 11331 h 58" name="T37"/>
                <a:gd fmla="*/ 188703 w 53" name="T38"/>
                <a:gd fmla="*/ 3777 h 58" name="T39"/>
                <a:gd fmla="*/ 200025 w 53" name="T40"/>
                <a:gd fmla="*/ 0 h 58" name="T41"/>
                <a:gd fmla="*/ 196251 w 53" name="T42"/>
                <a:gd fmla="*/ 0 h 58" name="T43"/>
                <a:gd fmla="*/ 192477 w 53" name="T44"/>
                <a:gd fmla="*/ 7554 h 58" name="T45"/>
                <a:gd fmla="*/ 181155 w 53" name="T46"/>
                <a:gd fmla="*/ 18886 h 58" name="T47"/>
                <a:gd fmla="*/ 166058 w 53" name="T48"/>
                <a:gd fmla="*/ 33994 h 58" name="T49"/>
                <a:gd fmla="*/ 154736 w 53" name="T50"/>
                <a:gd fmla="*/ 52880 h 58" name="T51"/>
                <a:gd fmla="*/ 147188 w 53" name="T52"/>
                <a:gd fmla="*/ 64212 h 58" name="T53"/>
                <a:gd fmla="*/ 139640 w 53" name="T54"/>
                <a:gd fmla="*/ 71766 h 58" name="T55"/>
                <a:gd fmla="*/ 132092 w 53" name="T56"/>
                <a:gd fmla="*/ 83097 h 58" name="T57"/>
                <a:gd fmla="*/ 128318 w 53" name="T58"/>
                <a:gd fmla="*/ 98206 h 58" name="T59"/>
                <a:gd fmla="*/ 124544 w 53" name="T60"/>
                <a:gd fmla="*/ 109538 h 58" name="T61"/>
                <a:gd fmla="*/ 120770 w 53" name="T62"/>
                <a:gd fmla="*/ 124646 h 58" name="T63"/>
                <a:gd fmla="*/ 116996 w 53" name="T64"/>
                <a:gd fmla="*/ 135978 h 58" name="T65"/>
                <a:gd fmla="*/ 109448 w 53" name="T66"/>
                <a:gd fmla="*/ 151086 h 58" name="T67"/>
                <a:gd fmla="*/ 101900 w 53" name="T68"/>
                <a:gd fmla="*/ 166195 h 58" name="T69"/>
                <a:gd fmla="*/ 90577 w 53" name="T70"/>
                <a:gd fmla="*/ 177526 h 58" name="T71"/>
                <a:gd fmla="*/ 79255 w 53" name="T72"/>
                <a:gd fmla="*/ 188858 h 58" name="T73"/>
                <a:gd fmla="*/ 71707 w 53" name="T74"/>
                <a:gd fmla="*/ 196412 h 58" name="T75"/>
                <a:gd fmla="*/ 60385 w 53" name="T76"/>
                <a:gd fmla="*/ 203966 h 58" name="T77"/>
                <a:gd fmla="*/ 49063 w 53" name="T78"/>
                <a:gd fmla="*/ 207744 h 58" name="T79"/>
                <a:gd fmla="*/ 26418 w 53" name="T80"/>
                <a:gd fmla="*/ 215298 h 58" name="T81"/>
                <a:gd fmla="*/ 11322 w 53" name="T82"/>
                <a:gd fmla="*/ 219075 h 58" name="T83"/>
                <a:gd fmla="*/ 0 w 53" name="T84"/>
                <a:gd fmla="*/ 219075 h 58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</a:gdLst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b="b" l="0" r="r" t="0"/>
              <a:pathLst>
                <a:path h="57" w="52">
                  <a:moveTo>
                    <a:pt x="0" y="58"/>
                  </a:moveTo>
                  <a:cubicBezTo>
                    <a:pt x="0" y="58"/>
                    <a:pt x="1" y="58"/>
                    <a:pt x="3" y="56"/>
                  </a:cubicBezTo>
                  <a:cubicBezTo>
                    <a:pt x="5" y="55"/>
                    <a:pt x="8" y="54"/>
                    <a:pt x="11" y="52"/>
                  </a:cubicBezTo>
                  <a:cubicBezTo>
                    <a:pt x="12" y="51"/>
                    <a:pt x="14" y="49"/>
                    <a:pt x="15" y="48"/>
                  </a:cubicBezTo>
                  <a:cubicBezTo>
                    <a:pt x="16" y="47"/>
                    <a:pt x="17" y="47"/>
                    <a:pt x="18" y="46"/>
                  </a:cubicBezTo>
                  <a:cubicBezTo>
                    <a:pt x="18" y="45"/>
                    <a:pt x="19" y="44"/>
                    <a:pt x="20" y="43"/>
                  </a:cubicBezTo>
                  <a:cubicBezTo>
                    <a:pt x="20" y="42"/>
                    <a:pt x="21" y="41"/>
                    <a:pt x="21" y="40"/>
                  </a:cubicBezTo>
                  <a:cubicBezTo>
                    <a:pt x="22" y="39"/>
                    <a:pt x="23" y="39"/>
                    <a:pt x="23" y="37"/>
                  </a:cubicBezTo>
                  <a:cubicBezTo>
                    <a:pt x="23" y="36"/>
                    <a:pt x="24" y="35"/>
                    <a:pt x="24" y="34"/>
                  </a:cubicBezTo>
                  <a:cubicBezTo>
                    <a:pt x="25" y="33"/>
                    <a:pt x="25" y="32"/>
                    <a:pt x="25" y="31"/>
                  </a:cubicBezTo>
                  <a:cubicBezTo>
                    <a:pt x="26" y="29"/>
                    <a:pt x="26" y="28"/>
                    <a:pt x="26" y="27"/>
                  </a:cubicBezTo>
                  <a:cubicBezTo>
                    <a:pt x="27" y="26"/>
                    <a:pt x="27" y="24"/>
                    <a:pt x="28" y="23"/>
                  </a:cubicBezTo>
                  <a:cubicBezTo>
                    <a:pt x="29" y="22"/>
                    <a:pt x="29" y="21"/>
                    <a:pt x="30" y="19"/>
                  </a:cubicBezTo>
                  <a:cubicBezTo>
                    <a:pt x="31" y="18"/>
                    <a:pt x="31" y="17"/>
                    <a:pt x="32" y="16"/>
                  </a:cubicBezTo>
                  <a:cubicBezTo>
                    <a:pt x="33" y="15"/>
                    <a:pt x="33" y="14"/>
                    <a:pt x="34" y="13"/>
                  </a:cubicBezTo>
                  <a:cubicBezTo>
                    <a:pt x="35" y="12"/>
                    <a:pt x="36" y="11"/>
                    <a:pt x="37" y="10"/>
                  </a:cubicBezTo>
                  <a:cubicBezTo>
                    <a:pt x="37" y="10"/>
                    <a:pt x="38" y="9"/>
                    <a:pt x="39" y="8"/>
                  </a:cubicBezTo>
                  <a:cubicBezTo>
                    <a:pt x="40" y="7"/>
                    <a:pt x="41" y="7"/>
                    <a:pt x="42" y="6"/>
                  </a:cubicBezTo>
                  <a:cubicBezTo>
                    <a:pt x="43" y="5"/>
                    <a:pt x="45" y="4"/>
                    <a:pt x="46" y="3"/>
                  </a:cubicBezTo>
                  <a:cubicBezTo>
                    <a:pt x="47" y="2"/>
                    <a:pt x="49" y="2"/>
                    <a:pt x="50" y="1"/>
                  </a:cubicBezTo>
                  <a:cubicBezTo>
                    <a:pt x="52" y="0"/>
                    <a:pt x="53" y="0"/>
                    <a:pt x="53" y="0"/>
                  </a:cubicBezTo>
                  <a:cubicBezTo>
                    <a:pt x="53" y="0"/>
                    <a:pt x="53" y="0"/>
                    <a:pt x="52" y="0"/>
                  </a:cubicBezTo>
                  <a:cubicBezTo>
                    <a:pt x="52" y="1"/>
                    <a:pt x="51" y="1"/>
                    <a:pt x="51" y="2"/>
                  </a:cubicBezTo>
                  <a:cubicBezTo>
                    <a:pt x="50" y="3"/>
                    <a:pt x="49" y="4"/>
                    <a:pt x="48" y="5"/>
                  </a:cubicBezTo>
                  <a:cubicBezTo>
                    <a:pt x="47" y="6"/>
                    <a:pt x="45" y="8"/>
                    <a:pt x="44" y="9"/>
                  </a:cubicBezTo>
                  <a:cubicBezTo>
                    <a:pt x="43" y="10"/>
                    <a:pt x="42" y="12"/>
                    <a:pt x="41" y="14"/>
                  </a:cubicBezTo>
                  <a:cubicBezTo>
                    <a:pt x="40" y="15"/>
                    <a:pt x="39" y="16"/>
                    <a:pt x="39" y="17"/>
                  </a:cubicBezTo>
                  <a:cubicBezTo>
                    <a:pt x="38" y="17"/>
                    <a:pt x="38" y="18"/>
                    <a:pt x="37" y="19"/>
                  </a:cubicBezTo>
                  <a:cubicBezTo>
                    <a:pt x="37" y="20"/>
                    <a:pt x="36" y="21"/>
                    <a:pt x="35" y="22"/>
                  </a:cubicBezTo>
                  <a:cubicBezTo>
                    <a:pt x="35" y="24"/>
                    <a:pt x="35" y="25"/>
                    <a:pt x="34" y="26"/>
                  </a:cubicBezTo>
                  <a:cubicBezTo>
                    <a:pt x="34" y="27"/>
                    <a:pt x="33" y="28"/>
                    <a:pt x="33" y="29"/>
                  </a:cubicBezTo>
                  <a:cubicBezTo>
                    <a:pt x="32" y="30"/>
                    <a:pt x="32" y="31"/>
                    <a:pt x="32" y="33"/>
                  </a:cubicBezTo>
                  <a:cubicBezTo>
                    <a:pt x="31" y="34"/>
                    <a:pt x="31" y="35"/>
                    <a:pt x="31" y="36"/>
                  </a:cubicBezTo>
                  <a:cubicBezTo>
                    <a:pt x="30" y="38"/>
                    <a:pt x="30" y="39"/>
                    <a:pt x="29" y="40"/>
                  </a:cubicBezTo>
                  <a:cubicBezTo>
                    <a:pt x="28" y="42"/>
                    <a:pt x="28" y="43"/>
                    <a:pt x="27" y="44"/>
                  </a:cubicBezTo>
                  <a:cubicBezTo>
                    <a:pt x="26" y="45"/>
                    <a:pt x="25" y="46"/>
                    <a:pt x="24" y="47"/>
                  </a:cubicBezTo>
                  <a:cubicBezTo>
                    <a:pt x="23" y="48"/>
                    <a:pt x="22" y="49"/>
                    <a:pt x="21" y="50"/>
                  </a:cubicBezTo>
                  <a:cubicBezTo>
                    <a:pt x="20" y="51"/>
                    <a:pt x="19" y="51"/>
                    <a:pt x="19" y="52"/>
                  </a:cubicBezTo>
                  <a:cubicBezTo>
                    <a:pt x="17" y="53"/>
                    <a:pt x="17" y="53"/>
                    <a:pt x="16" y="54"/>
                  </a:cubicBezTo>
                  <a:cubicBezTo>
                    <a:pt x="15" y="54"/>
                    <a:pt x="14" y="55"/>
                    <a:pt x="13" y="55"/>
                  </a:cubicBezTo>
                  <a:cubicBezTo>
                    <a:pt x="11" y="56"/>
                    <a:pt x="9" y="57"/>
                    <a:pt x="7" y="57"/>
                  </a:cubicBezTo>
                  <a:cubicBezTo>
                    <a:pt x="6" y="57"/>
                    <a:pt x="4" y="58"/>
                    <a:pt x="3" y="58"/>
                  </a:cubicBezTo>
                  <a:cubicBezTo>
                    <a:pt x="1" y="58"/>
                    <a:pt x="0" y="58"/>
                    <a:pt x="0" y="58"/>
                  </a:cubicBezTo>
                  <a:close/>
                </a:path>
              </a:pathLst>
            </a:custGeom>
            <a:solidFill>
              <a:srgbClr val="5EAC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49" name="Freeform 981"/>
            <p:cNvSpPr/>
            <p:nvPr/>
          </p:nvSpPr>
          <p:spPr bwMode="auto">
            <a:xfrm>
              <a:off x="9585325" y="4148138"/>
              <a:ext cx="87313" cy="338138"/>
            </a:xfrm>
            <a:custGeom>
              <a:gdLst>
                <a:gd fmla="*/ 87313 w 23" name="T0"/>
                <a:gd fmla="*/ 48842 h 90" name="T1"/>
                <a:gd fmla="*/ 87313 w 23" name="T2"/>
                <a:gd fmla="*/ 45085 h 90" name="T3"/>
                <a:gd fmla="*/ 87313 w 23" name="T4"/>
                <a:gd fmla="*/ 45085 h 90" name="T5"/>
                <a:gd fmla="*/ 87313 w 23" name="T6"/>
                <a:gd fmla="*/ 45085 h 90" name="T7"/>
                <a:gd fmla="*/ 41758 w 23" name="T8"/>
                <a:gd fmla="*/ 0 h 90" name="T9"/>
                <a:gd fmla="*/ 0 w 23" name="T10"/>
                <a:gd fmla="*/ 45085 h 90" name="T11"/>
                <a:gd fmla="*/ 0 w 23" name="T12"/>
                <a:gd fmla="*/ 45085 h 90" name="T13"/>
                <a:gd fmla="*/ 0 w 23" name="T14"/>
                <a:gd fmla="*/ 45085 h 90" name="T15"/>
                <a:gd fmla="*/ 0 w 23" name="T16"/>
                <a:gd fmla="*/ 48842 h 90" name="T17"/>
                <a:gd fmla="*/ 3796 w 23" name="T18"/>
                <a:gd fmla="*/ 60113 h 90" name="T19"/>
                <a:gd fmla="*/ 30370 w 23" name="T20"/>
                <a:gd fmla="*/ 172826 h 90" name="T21"/>
                <a:gd fmla="*/ 30370 w 23" name="T22"/>
                <a:gd fmla="*/ 172826 h 90" name="T23"/>
                <a:gd fmla="*/ 3796 w 23" name="T24"/>
                <a:gd fmla="*/ 281782 h 90" name="T25"/>
                <a:gd fmla="*/ 0 w 23" name="T26"/>
                <a:gd fmla="*/ 293053 h 90" name="T27"/>
                <a:gd fmla="*/ 0 w 23" name="T28"/>
                <a:gd fmla="*/ 293053 h 90" name="T29"/>
                <a:gd fmla="*/ 0 w 23" name="T30"/>
                <a:gd fmla="*/ 293053 h 90" name="T31"/>
                <a:gd fmla="*/ 0 w 23" name="T32"/>
                <a:gd fmla="*/ 296810 h 90" name="T33"/>
                <a:gd fmla="*/ 41758 w 23" name="T34"/>
                <a:gd fmla="*/ 338138 h 90" name="T35"/>
                <a:gd fmla="*/ 87313 w 23" name="T36"/>
                <a:gd fmla="*/ 296810 h 90" name="T37"/>
                <a:gd fmla="*/ 87313 w 23" name="T38"/>
                <a:gd fmla="*/ 293053 h 90" name="T39"/>
                <a:gd fmla="*/ 87313 w 23" name="T40"/>
                <a:gd fmla="*/ 293053 h 90" name="T41"/>
                <a:gd fmla="*/ 87313 w 23" name="T42"/>
                <a:gd fmla="*/ 293053 h 90" name="T43"/>
                <a:gd fmla="*/ 83517 w 23" name="T44"/>
                <a:gd fmla="*/ 281782 h 90" name="T45"/>
                <a:gd fmla="*/ 56943 w 23" name="T46"/>
                <a:gd fmla="*/ 169069 h 90" name="T47"/>
                <a:gd fmla="*/ 56943 w 23" name="T48"/>
                <a:gd fmla="*/ 169069 h 90" name="T49"/>
                <a:gd fmla="*/ 83517 w 23" name="T50"/>
                <a:gd fmla="*/ 60113 h 90" name="T51"/>
                <a:gd fmla="*/ 87313 w 23" name="T52"/>
                <a:gd fmla="*/ 48842 h 90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</a:gdLst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b="b" l="0" r="r" t="0"/>
              <a:pathLst>
                <a:path h="90" w="23">
                  <a:moveTo>
                    <a:pt x="23" y="13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5"/>
                    <a:pt x="18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5"/>
                    <a:pt x="1" y="1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76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5"/>
                    <a:pt x="5" y="90"/>
                    <a:pt x="11" y="90"/>
                  </a:cubicBezTo>
                  <a:cubicBezTo>
                    <a:pt x="18" y="90"/>
                    <a:pt x="23" y="85"/>
                    <a:pt x="23" y="79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2" y="77"/>
                    <a:pt x="22" y="76"/>
                    <a:pt x="22" y="7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5"/>
                    <a:pt x="22" y="14"/>
                    <a:pt x="23" y="13"/>
                  </a:cubicBezTo>
                  <a:close/>
                </a:path>
              </a:pathLst>
            </a:custGeom>
            <a:solidFill>
              <a:srgbClr val="ED2A2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50" name="Freeform 982"/>
            <p:cNvSpPr/>
            <p:nvPr/>
          </p:nvSpPr>
          <p:spPr bwMode="auto">
            <a:xfrm>
              <a:off x="9477375" y="4268788"/>
              <a:ext cx="206375" cy="96838"/>
            </a:xfrm>
            <a:custGeom>
              <a:gdLst>
                <a:gd fmla="*/ 206375 w 55" name="T0"/>
                <a:gd fmla="*/ 48419 h 26" name="T1"/>
                <a:gd fmla="*/ 157595 w 55" name="T2"/>
                <a:gd fmla="*/ 96838 h 26" name="T3"/>
                <a:gd fmla="*/ 48780 w 55" name="T4"/>
                <a:gd fmla="*/ 96838 h 26" name="T5"/>
                <a:gd fmla="*/ 0 w 55" name="T6"/>
                <a:gd fmla="*/ 48419 h 26" name="T7"/>
                <a:gd fmla="*/ 48780 w 55" name="T8"/>
                <a:gd fmla="*/ 0 h 26" name="T9"/>
                <a:gd fmla="*/ 157595 w 55" name="T10"/>
                <a:gd fmla="*/ 0 h 26" name="T11"/>
                <a:gd fmla="*/ 206375 w 55" name="T12"/>
                <a:gd fmla="*/ 48419 h 2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26" w="55">
                  <a:moveTo>
                    <a:pt x="55" y="13"/>
                  </a:moveTo>
                  <a:cubicBezTo>
                    <a:pt x="55" y="20"/>
                    <a:pt x="49" y="26"/>
                    <a:pt x="4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9" y="0"/>
                    <a:pt x="55" y="6"/>
                    <a:pt x="55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51" name="Freeform 983"/>
            <p:cNvSpPr/>
            <p:nvPr/>
          </p:nvSpPr>
          <p:spPr bwMode="auto">
            <a:xfrm>
              <a:off x="9186863" y="4065588"/>
              <a:ext cx="395288" cy="492125"/>
            </a:xfrm>
            <a:custGeom>
              <a:gdLst>
                <a:gd fmla="*/ 387759 w 105" name="T0"/>
                <a:gd fmla="*/ 52594 h 131" name="T1"/>
                <a:gd fmla="*/ 346348 w 105" name="T2"/>
                <a:gd fmla="*/ 0 h 131" name="T3"/>
                <a:gd fmla="*/ 252231 w 105" name="T4"/>
                <a:gd fmla="*/ 0 h 131" name="T5"/>
                <a:gd fmla="*/ 150586 w 105" name="T6"/>
                <a:gd fmla="*/ 22540 h 131" name="T7"/>
                <a:gd fmla="*/ 60234 w 105" name="T8"/>
                <a:gd fmla="*/ 71377 h 131" name="T9"/>
                <a:gd fmla="*/ 7529 w 105" name="T10"/>
                <a:gd fmla="*/ 150267 h 131" name="T11"/>
                <a:gd fmla="*/ 3765 w 105" name="T12"/>
                <a:gd fmla="*/ 191591 h 131" name="T13"/>
                <a:gd fmla="*/ 0 w 105" name="T14"/>
                <a:gd fmla="*/ 244184 h 131" name="T15"/>
                <a:gd fmla="*/ 0 w 105" name="T16"/>
                <a:gd fmla="*/ 244184 h 131" name="T17"/>
                <a:gd fmla="*/ 0 w 105" name="T18"/>
                <a:gd fmla="*/ 247941 h 131" name="T19"/>
                <a:gd fmla="*/ 0 w 105" name="T20"/>
                <a:gd fmla="*/ 247941 h 131" name="T21"/>
                <a:gd fmla="*/ 3765 w 105" name="T22"/>
                <a:gd fmla="*/ 300534 h 131" name="T23"/>
                <a:gd fmla="*/ 7529 w 105" name="T24"/>
                <a:gd fmla="*/ 338101 h 131" name="T25"/>
                <a:gd fmla="*/ 60234 w 105" name="T26"/>
                <a:gd fmla="*/ 420748 h 131" name="T27"/>
                <a:gd fmla="*/ 150586 w 105" name="T28"/>
                <a:gd fmla="*/ 469585 h 131" name="T29"/>
                <a:gd fmla="*/ 252231 w 105" name="T30"/>
                <a:gd fmla="*/ 492125 h 131" name="T31"/>
                <a:gd fmla="*/ 346348 w 105" name="T32"/>
                <a:gd fmla="*/ 492125 h 131" name="T33"/>
                <a:gd fmla="*/ 387759 w 105" name="T34"/>
                <a:gd fmla="*/ 439531 h 131" name="T35"/>
                <a:gd fmla="*/ 346348 w 105" name="T36"/>
                <a:gd fmla="*/ 300534 h 131" name="T37"/>
                <a:gd fmla="*/ 346348 w 105" name="T38"/>
                <a:gd fmla="*/ 191591 h 131" name="T39"/>
                <a:gd fmla="*/ 387759 w 105" name="T40"/>
                <a:gd fmla="*/ 52594 h 131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b" l="0" r="r" t="0"/>
              <a:pathLst>
                <a:path h="131" w="105">
                  <a:moveTo>
                    <a:pt x="103" y="14"/>
                  </a:moveTo>
                  <a:cubicBezTo>
                    <a:pt x="105" y="6"/>
                    <a:pt x="100" y="0"/>
                    <a:pt x="9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47" y="3"/>
                    <a:pt x="40" y="6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9" y="23"/>
                    <a:pt x="2" y="32"/>
                    <a:pt x="2" y="40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9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6"/>
                    <a:pt x="0" y="72"/>
                    <a:pt x="1" y="8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9"/>
                    <a:pt x="9" y="108"/>
                    <a:pt x="16" y="112"/>
                  </a:cubicBezTo>
                  <a:cubicBezTo>
                    <a:pt x="40" y="125"/>
                    <a:pt x="40" y="125"/>
                    <a:pt x="40" y="125"/>
                  </a:cubicBezTo>
                  <a:cubicBezTo>
                    <a:pt x="47" y="128"/>
                    <a:pt x="59" y="131"/>
                    <a:pt x="67" y="131"/>
                  </a:cubicBezTo>
                  <a:cubicBezTo>
                    <a:pt x="92" y="131"/>
                    <a:pt x="92" y="131"/>
                    <a:pt x="92" y="131"/>
                  </a:cubicBezTo>
                  <a:cubicBezTo>
                    <a:pt x="100" y="131"/>
                    <a:pt x="105" y="125"/>
                    <a:pt x="103" y="117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90" y="72"/>
                    <a:pt x="90" y="59"/>
                    <a:pt x="92" y="51"/>
                  </a:cubicBezTo>
                  <a:lnTo>
                    <a:pt x="103" y="14"/>
                  </a:lnTo>
                  <a:close/>
                </a:path>
              </a:pathLst>
            </a:custGeom>
            <a:solidFill>
              <a:srgbClr val="35302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52" name="Freeform 984"/>
            <p:cNvSpPr/>
            <p:nvPr/>
          </p:nvSpPr>
          <p:spPr bwMode="auto">
            <a:xfrm>
              <a:off x="7720013" y="3963988"/>
              <a:ext cx="1546225" cy="654050"/>
            </a:xfrm>
            <a:custGeom>
              <a:gdLst>
                <a:gd fmla="*/ 1546225 w 411" name="T0"/>
                <a:gd fmla="*/ 357096 h 174" name="T1"/>
                <a:gd fmla="*/ 1252781 w 411" name="T2"/>
                <a:gd fmla="*/ 654050 h 174" name="T3"/>
                <a:gd fmla="*/ 364924 w 411" name="T4"/>
                <a:gd fmla="*/ 654050 h 174" name="T5"/>
                <a:gd fmla="*/ 0 w 411" name="T6"/>
                <a:gd fmla="*/ 338302 h 174" name="T7"/>
                <a:gd fmla="*/ 364924 w 411" name="T8"/>
                <a:gd fmla="*/ 0 h 174" name="T9"/>
                <a:gd fmla="*/ 1252781 w 411" name="T10"/>
                <a:gd fmla="*/ 0 h 174" name="T11"/>
                <a:gd fmla="*/ 1546225 w 411" name="T12"/>
                <a:gd fmla="*/ 293195 h 174" name="T13"/>
                <a:gd fmla="*/ 1546225 w 411" name="T14"/>
                <a:gd fmla="*/ 357096 h 174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174" w="411">
                  <a:moveTo>
                    <a:pt x="411" y="95"/>
                  </a:moveTo>
                  <a:cubicBezTo>
                    <a:pt x="411" y="139"/>
                    <a:pt x="376" y="174"/>
                    <a:pt x="333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54" y="174"/>
                    <a:pt x="0" y="145"/>
                    <a:pt x="0" y="90"/>
                  </a:cubicBezTo>
                  <a:cubicBezTo>
                    <a:pt x="0" y="35"/>
                    <a:pt x="54" y="0"/>
                    <a:pt x="97" y="0"/>
                  </a:cubicBezTo>
                  <a:cubicBezTo>
                    <a:pt x="333" y="0"/>
                    <a:pt x="333" y="0"/>
                    <a:pt x="333" y="0"/>
                  </a:cubicBezTo>
                  <a:cubicBezTo>
                    <a:pt x="376" y="0"/>
                    <a:pt x="411" y="35"/>
                    <a:pt x="411" y="78"/>
                  </a:cubicBezTo>
                  <a:lnTo>
                    <a:pt x="411" y="95"/>
                  </a:ln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53" name="Freeform 985"/>
            <p:cNvSpPr/>
            <p:nvPr/>
          </p:nvSpPr>
          <p:spPr bwMode="auto">
            <a:xfrm>
              <a:off x="8197850" y="3771900"/>
              <a:ext cx="387350" cy="266700"/>
            </a:xfrm>
            <a:custGeom>
              <a:gdLst>
                <a:gd fmla="*/ 387350 w 103" name="T0"/>
                <a:gd fmla="*/ 184061 h 71" name="T1"/>
                <a:gd fmla="*/ 304615 w 103" name="T2"/>
                <a:gd fmla="*/ 266700 h 71" name="T3"/>
                <a:gd fmla="*/ 82735 w 103" name="T4"/>
                <a:gd fmla="*/ 266700 h 71" name="T5"/>
                <a:gd fmla="*/ 0 w 103" name="T6"/>
                <a:gd fmla="*/ 184061 h 71" name="T7"/>
                <a:gd fmla="*/ 0 w 103" name="T8"/>
                <a:gd fmla="*/ 82639 h 71" name="T9"/>
                <a:gd fmla="*/ 82735 w 103" name="T10"/>
                <a:gd fmla="*/ 0 h 71" name="T11"/>
                <a:gd fmla="*/ 304615 w 103" name="T12"/>
                <a:gd fmla="*/ 0 h 71" name="T13"/>
                <a:gd fmla="*/ 387350 w 103" name="T14"/>
                <a:gd fmla="*/ 82639 h 71" name="T15"/>
                <a:gd fmla="*/ 387350 w 103" name="T16"/>
                <a:gd fmla="*/ 184061 h 71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71" w="103">
                  <a:moveTo>
                    <a:pt x="103" y="49"/>
                  </a:moveTo>
                  <a:cubicBezTo>
                    <a:pt x="103" y="61"/>
                    <a:pt x="93" y="71"/>
                    <a:pt x="81" y="71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10" y="71"/>
                    <a:pt x="0" y="61"/>
                    <a:pt x="0" y="49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93" y="0"/>
                    <a:pt x="103" y="10"/>
                    <a:pt x="103" y="22"/>
                  </a:cubicBezTo>
                  <a:lnTo>
                    <a:pt x="103" y="49"/>
                  </a:lnTo>
                  <a:close/>
                </a:path>
              </a:pathLst>
            </a:custGeom>
            <a:solidFill>
              <a:srgbClr val="35302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54" name="Freeform 986"/>
            <p:cNvSpPr/>
            <p:nvPr/>
          </p:nvSpPr>
          <p:spPr bwMode="auto">
            <a:xfrm>
              <a:off x="8153400" y="3756025"/>
              <a:ext cx="465138" cy="79375"/>
            </a:xfrm>
            <a:custGeom>
              <a:gdLst>
                <a:gd fmla="*/ 465138 w 124" name="T0"/>
                <a:gd fmla="*/ 41577 h 21" name="T1"/>
                <a:gd fmla="*/ 427627 w 124" name="T2"/>
                <a:gd fmla="*/ 79375 h 21" name="T3"/>
                <a:gd fmla="*/ 41262 w 124" name="T4"/>
                <a:gd fmla="*/ 79375 h 21" name="T5"/>
                <a:gd fmla="*/ 0 w 124" name="T6"/>
                <a:gd fmla="*/ 41577 h 21" name="T7"/>
                <a:gd fmla="*/ 41262 w 124" name="T8"/>
                <a:gd fmla="*/ 0 h 21" name="T9"/>
                <a:gd fmla="*/ 427627 w 124" name="T10"/>
                <a:gd fmla="*/ 0 h 21" name="T11"/>
                <a:gd fmla="*/ 465138 w 124" name="T12"/>
                <a:gd fmla="*/ 41577 h 21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21" w="124">
                  <a:moveTo>
                    <a:pt x="124" y="11"/>
                  </a:moveTo>
                  <a:cubicBezTo>
                    <a:pt x="124" y="16"/>
                    <a:pt x="119" y="21"/>
                    <a:pt x="114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5" y="21"/>
                    <a:pt x="0" y="16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9" y="0"/>
                    <a:pt x="124" y="5"/>
                    <a:pt x="124" y="11"/>
                  </a:cubicBez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55" name="Oval 987"/>
            <p:cNvSpPr>
              <a:spLocks noChangeArrowheads="1"/>
            </p:cNvSpPr>
            <p:nvPr/>
          </p:nvSpPr>
          <p:spPr bwMode="auto">
            <a:xfrm>
              <a:off x="7988300" y="4197350"/>
              <a:ext cx="184150" cy="187325"/>
            </a:xfrm>
            <a:prstGeom prst="ellipse">
              <a:avLst/>
            </a:prstGeom>
            <a:solidFill>
              <a:srgbClr val="00AAD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556" name="Freeform 988"/>
            <p:cNvSpPr>
              <a:spLocks noEditPoints="1"/>
            </p:cNvSpPr>
            <p:nvPr/>
          </p:nvSpPr>
          <p:spPr bwMode="auto">
            <a:xfrm>
              <a:off x="7969250" y="4178300"/>
              <a:ext cx="225425" cy="225425"/>
            </a:xfrm>
            <a:custGeom>
              <a:gdLst>
                <a:gd fmla="*/ 112713 w 60" name="T0"/>
                <a:gd fmla="*/ 225425 h 60" name="T1"/>
                <a:gd fmla="*/ 0 w 60" name="T2"/>
                <a:gd fmla="*/ 112713 h 60" name="T3"/>
                <a:gd fmla="*/ 112713 w 60" name="T4"/>
                <a:gd fmla="*/ 0 h 60" name="T5"/>
                <a:gd fmla="*/ 225425 w 60" name="T6"/>
                <a:gd fmla="*/ 112713 h 60" name="T7"/>
                <a:gd fmla="*/ 112713 w 60" name="T8"/>
                <a:gd fmla="*/ 225425 h 60" name="T9"/>
                <a:gd fmla="*/ 112713 w 60" name="T10"/>
                <a:gd fmla="*/ 41328 h 60" name="T11"/>
                <a:gd fmla="*/ 41328 w 60" name="T12"/>
                <a:gd fmla="*/ 112713 h 60" name="T13"/>
                <a:gd fmla="*/ 112713 w 60" name="T14"/>
                <a:gd fmla="*/ 184097 h 60" name="T15"/>
                <a:gd fmla="*/ 184097 w 60" name="T16"/>
                <a:gd fmla="*/ 112713 h 60" name="T17"/>
                <a:gd fmla="*/ 112713 w 60" name="T18"/>
                <a:gd fmla="*/ 41328 h 60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60" y="13"/>
                    <a:pt x="60" y="30"/>
                  </a:cubicBezTo>
                  <a:cubicBezTo>
                    <a:pt x="60" y="47"/>
                    <a:pt x="46" y="60"/>
                    <a:pt x="30" y="60"/>
                  </a:cubicBezTo>
                  <a:close/>
                  <a:moveTo>
                    <a:pt x="30" y="11"/>
                  </a:moveTo>
                  <a:cubicBezTo>
                    <a:pt x="19" y="11"/>
                    <a:pt x="11" y="20"/>
                    <a:pt x="11" y="30"/>
                  </a:cubicBezTo>
                  <a:cubicBezTo>
                    <a:pt x="11" y="41"/>
                    <a:pt x="19" y="49"/>
                    <a:pt x="30" y="49"/>
                  </a:cubicBezTo>
                  <a:cubicBezTo>
                    <a:pt x="40" y="49"/>
                    <a:pt x="49" y="41"/>
                    <a:pt x="49" y="30"/>
                  </a:cubicBezTo>
                  <a:cubicBezTo>
                    <a:pt x="49" y="20"/>
                    <a:pt x="40" y="11"/>
                    <a:pt x="3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57" name="Oval 989"/>
            <p:cNvSpPr>
              <a:spLocks noChangeArrowheads="1"/>
            </p:cNvSpPr>
            <p:nvPr/>
          </p:nvSpPr>
          <p:spPr bwMode="auto">
            <a:xfrm>
              <a:off x="8285163" y="4197350"/>
              <a:ext cx="184150" cy="187325"/>
            </a:xfrm>
            <a:prstGeom prst="ellipse">
              <a:avLst/>
            </a:prstGeom>
            <a:solidFill>
              <a:srgbClr val="00AAD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558" name="Freeform 990"/>
            <p:cNvSpPr>
              <a:spLocks noEditPoints="1"/>
            </p:cNvSpPr>
            <p:nvPr/>
          </p:nvSpPr>
          <p:spPr bwMode="auto">
            <a:xfrm>
              <a:off x="8266113" y="4178300"/>
              <a:ext cx="225425" cy="225425"/>
            </a:xfrm>
            <a:custGeom>
              <a:gdLst>
                <a:gd fmla="*/ 112713 w 60" name="T0"/>
                <a:gd fmla="*/ 225425 h 60" name="T1"/>
                <a:gd fmla="*/ 0 w 60" name="T2"/>
                <a:gd fmla="*/ 112713 h 60" name="T3"/>
                <a:gd fmla="*/ 112713 w 60" name="T4"/>
                <a:gd fmla="*/ 0 h 60" name="T5"/>
                <a:gd fmla="*/ 225425 w 60" name="T6"/>
                <a:gd fmla="*/ 112713 h 60" name="T7"/>
                <a:gd fmla="*/ 112713 w 60" name="T8"/>
                <a:gd fmla="*/ 225425 h 60" name="T9"/>
                <a:gd fmla="*/ 112713 w 60" name="T10"/>
                <a:gd fmla="*/ 41328 h 60" name="T11"/>
                <a:gd fmla="*/ 41328 w 60" name="T12"/>
                <a:gd fmla="*/ 112713 h 60" name="T13"/>
                <a:gd fmla="*/ 112713 w 60" name="T14"/>
                <a:gd fmla="*/ 184097 h 60" name="T15"/>
                <a:gd fmla="*/ 184097 w 60" name="T16"/>
                <a:gd fmla="*/ 112713 h 60" name="T17"/>
                <a:gd fmla="*/ 112713 w 60" name="T18"/>
                <a:gd fmla="*/ 41328 h 60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60" y="13"/>
                    <a:pt x="60" y="30"/>
                  </a:cubicBezTo>
                  <a:cubicBezTo>
                    <a:pt x="60" y="47"/>
                    <a:pt x="46" y="60"/>
                    <a:pt x="30" y="60"/>
                  </a:cubicBezTo>
                  <a:close/>
                  <a:moveTo>
                    <a:pt x="30" y="11"/>
                  </a:moveTo>
                  <a:cubicBezTo>
                    <a:pt x="19" y="11"/>
                    <a:pt x="11" y="20"/>
                    <a:pt x="11" y="30"/>
                  </a:cubicBezTo>
                  <a:cubicBezTo>
                    <a:pt x="11" y="41"/>
                    <a:pt x="19" y="49"/>
                    <a:pt x="30" y="49"/>
                  </a:cubicBezTo>
                  <a:cubicBezTo>
                    <a:pt x="40" y="49"/>
                    <a:pt x="49" y="41"/>
                    <a:pt x="49" y="30"/>
                  </a:cubicBezTo>
                  <a:cubicBezTo>
                    <a:pt x="49" y="20"/>
                    <a:pt x="40" y="11"/>
                    <a:pt x="3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59" name="Oval 991"/>
            <p:cNvSpPr>
              <a:spLocks noChangeArrowheads="1"/>
            </p:cNvSpPr>
            <p:nvPr/>
          </p:nvSpPr>
          <p:spPr bwMode="auto">
            <a:xfrm>
              <a:off x="8582025" y="4197350"/>
              <a:ext cx="184150" cy="187325"/>
            </a:xfrm>
            <a:prstGeom prst="ellipse">
              <a:avLst/>
            </a:prstGeom>
            <a:solidFill>
              <a:srgbClr val="00AAD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560" name="Freeform 992"/>
            <p:cNvSpPr>
              <a:spLocks noEditPoints="1"/>
            </p:cNvSpPr>
            <p:nvPr/>
          </p:nvSpPr>
          <p:spPr bwMode="auto">
            <a:xfrm>
              <a:off x="8562975" y="4178300"/>
              <a:ext cx="225425" cy="225425"/>
            </a:xfrm>
            <a:custGeom>
              <a:gdLst>
                <a:gd fmla="*/ 112713 w 60" name="T0"/>
                <a:gd fmla="*/ 225425 h 60" name="T1"/>
                <a:gd fmla="*/ 0 w 60" name="T2"/>
                <a:gd fmla="*/ 112713 h 60" name="T3"/>
                <a:gd fmla="*/ 112713 w 60" name="T4"/>
                <a:gd fmla="*/ 0 h 60" name="T5"/>
                <a:gd fmla="*/ 225425 w 60" name="T6"/>
                <a:gd fmla="*/ 112713 h 60" name="T7"/>
                <a:gd fmla="*/ 112713 w 60" name="T8"/>
                <a:gd fmla="*/ 225425 h 60" name="T9"/>
                <a:gd fmla="*/ 112713 w 60" name="T10"/>
                <a:gd fmla="*/ 41328 h 60" name="T11"/>
                <a:gd fmla="*/ 41328 w 60" name="T12"/>
                <a:gd fmla="*/ 112713 h 60" name="T13"/>
                <a:gd fmla="*/ 112713 w 60" name="T14"/>
                <a:gd fmla="*/ 184097 h 60" name="T15"/>
                <a:gd fmla="*/ 184097 w 60" name="T16"/>
                <a:gd fmla="*/ 112713 h 60" name="T17"/>
                <a:gd fmla="*/ 112713 w 60" name="T18"/>
                <a:gd fmla="*/ 41328 h 60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60" y="13"/>
                    <a:pt x="60" y="30"/>
                  </a:cubicBezTo>
                  <a:cubicBezTo>
                    <a:pt x="60" y="47"/>
                    <a:pt x="46" y="60"/>
                    <a:pt x="30" y="60"/>
                  </a:cubicBezTo>
                  <a:close/>
                  <a:moveTo>
                    <a:pt x="30" y="11"/>
                  </a:moveTo>
                  <a:cubicBezTo>
                    <a:pt x="19" y="11"/>
                    <a:pt x="11" y="20"/>
                    <a:pt x="11" y="30"/>
                  </a:cubicBezTo>
                  <a:cubicBezTo>
                    <a:pt x="11" y="41"/>
                    <a:pt x="19" y="49"/>
                    <a:pt x="30" y="49"/>
                  </a:cubicBezTo>
                  <a:cubicBezTo>
                    <a:pt x="40" y="49"/>
                    <a:pt x="49" y="41"/>
                    <a:pt x="49" y="30"/>
                  </a:cubicBezTo>
                  <a:cubicBezTo>
                    <a:pt x="49" y="20"/>
                    <a:pt x="40" y="11"/>
                    <a:pt x="3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61" name="Oval 993"/>
            <p:cNvSpPr>
              <a:spLocks noChangeArrowheads="1"/>
            </p:cNvSpPr>
            <p:nvPr/>
          </p:nvSpPr>
          <p:spPr bwMode="auto">
            <a:xfrm>
              <a:off x="8878888" y="4197350"/>
              <a:ext cx="187325" cy="187325"/>
            </a:xfrm>
            <a:prstGeom prst="ellipse">
              <a:avLst/>
            </a:prstGeom>
            <a:solidFill>
              <a:srgbClr val="00AAD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562" name="Freeform 994"/>
            <p:cNvSpPr>
              <a:spLocks noEditPoints="1"/>
            </p:cNvSpPr>
            <p:nvPr/>
          </p:nvSpPr>
          <p:spPr bwMode="auto">
            <a:xfrm>
              <a:off x="8859838" y="4178300"/>
              <a:ext cx="225425" cy="225425"/>
            </a:xfrm>
            <a:custGeom>
              <a:gdLst>
                <a:gd fmla="*/ 112713 w 60" name="T0"/>
                <a:gd fmla="*/ 225425 h 60" name="T1"/>
                <a:gd fmla="*/ 0 w 60" name="T2"/>
                <a:gd fmla="*/ 112713 h 60" name="T3"/>
                <a:gd fmla="*/ 112713 w 60" name="T4"/>
                <a:gd fmla="*/ 0 h 60" name="T5"/>
                <a:gd fmla="*/ 225425 w 60" name="T6"/>
                <a:gd fmla="*/ 112713 h 60" name="T7"/>
                <a:gd fmla="*/ 112713 w 60" name="T8"/>
                <a:gd fmla="*/ 225425 h 60" name="T9"/>
                <a:gd fmla="*/ 112713 w 60" name="T10"/>
                <a:gd fmla="*/ 41328 h 60" name="T11"/>
                <a:gd fmla="*/ 41328 w 60" name="T12"/>
                <a:gd fmla="*/ 112713 h 60" name="T13"/>
                <a:gd fmla="*/ 112713 w 60" name="T14"/>
                <a:gd fmla="*/ 184097 h 60" name="T15"/>
                <a:gd fmla="*/ 184097 w 60" name="T16"/>
                <a:gd fmla="*/ 112713 h 60" name="T17"/>
                <a:gd fmla="*/ 112713 w 60" name="T18"/>
                <a:gd fmla="*/ 41328 h 60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1"/>
                  </a:moveTo>
                  <a:cubicBezTo>
                    <a:pt x="19" y="11"/>
                    <a:pt x="11" y="20"/>
                    <a:pt x="11" y="30"/>
                  </a:cubicBezTo>
                  <a:cubicBezTo>
                    <a:pt x="11" y="41"/>
                    <a:pt x="19" y="49"/>
                    <a:pt x="30" y="49"/>
                  </a:cubicBezTo>
                  <a:cubicBezTo>
                    <a:pt x="40" y="49"/>
                    <a:pt x="49" y="41"/>
                    <a:pt x="49" y="30"/>
                  </a:cubicBezTo>
                  <a:cubicBezTo>
                    <a:pt x="49" y="20"/>
                    <a:pt x="40" y="11"/>
                    <a:pt x="3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49161" name="组合 1080"/>
          <p:cNvGrpSpPr/>
          <p:nvPr/>
        </p:nvGrpSpPr>
        <p:grpSpPr>
          <a:xfrm>
            <a:off x="8685213" y="2660650"/>
            <a:ext cx="1098550" cy="1098550"/>
            <a:chOff x="11426825" y="2573338"/>
            <a:chExt cx="3038475" cy="3041650"/>
          </a:xfrm>
        </p:grpSpPr>
        <p:sp>
          <p:nvSpPr>
            <p:cNvPr id="49477" name="Oval 1021"/>
            <p:cNvSpPr>
              <a:spLocks noChangeArrowheads="1"/>
            </p:cNvSpPr>
            <p:nvPr/>
          </p:nvSpPr>
          <p:spPr bwMode="auto">
            <a:xfrm>
              <a:off x="11426825" y="2573338"/>
              <a:ext cx="3038475" cy="3041650"/>
            </a:xfrm>
            <a:prstGeom prst="ellipse">
              <a:avLst/>
            </a:prstGeom>
            <a:solidFill>
              <a:srgbClr val="00AAD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478" name="Freeform 1022"/>
            <p:cNvSpPr/>
            <p:nvPr/>
          </p:nvSpPr>
          <p:spPr bwMode="auto">
            <a:xfrm>
              <a:off x="11426825" y="3311526"/>
              <a:ext cx="1398588" cy="1806575"/>
            </a:xfrm>
            <a:custGeom>
              <a:gdLst>
                <a:gd fmla="*/ 586505 w 372" name="T0"/>
                <a:gd fmla="*/ 0 h 480" name="T1"/>
                <a:gd fmla="*/ 135347 w 372" name="T2"/>
                <a:gd fmla="*/ 150548 h 480" name="T3"/>
                <a:gd fmla="*/ 0 w 372" name="T4"/>
                <a:gd fmla="*/ 782849 h 480" name="T5"/>
                <a:gd fmla="*/ 364686 w 372" name="T6"/>
                <a:gd fmla="*/ 1772702 h 480" name="T7"/>
                <a:gd fmla="*/ 586505 w 372" name="T8"/>
                <a:gd fmla="*/ 1806575 h 480" name="T9"/>
                <a:gd fmla="*/ 1398588 w 372" name="T10"/>
                <a:gd fmla="*/ 903288 h 480" name="T11"/>
                <a:gd fmla="*/ 586505 w 372" name="T12"/>
                <a:gd fmla="*/ 0 h 48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480" w="372">
                  <a:moveTo>
                    <a:pt x="156" y="0"/>
                  </a:moveTo>
                  <a:cubicBezTo>
                    <a:pt x="111" y="0"/>
                    <a:pt x="70" y="15"/>
                    <a:pt x="36" y="40"/>
                  </a:cubicBezTo>
                  <a:cubicBezTo>
                    <a:pt x="13" y="91"/>
                    <a:pt x="0" y="148"/>
                    <a:pt x="0" y="208"/>
                  </a:cubicBezTo>
                  <a:cubicBezTo>
                    <a:pt x="0" y="308"/>
                    <a:pt x="36" y="400"/>
                    <a:pt x="97" y="471"/>
                  </a:cubicBezTo>
                  <a:cubicBezTo>
                    <a:pt x="116" y="477"/>
                    <a:pt x="135" y="480"/>
                    <a:pt x="156" y="480"/>
                  </a:cubicBezTo>
                  <a:cubicBezTo>
                    <a:pt x="275" y="480"/>
                    <a:pt x="372" y="373"/>
                    <a:pt x="372" y="240"/>
                  </a:cubicBezTo>
                  <a:cubicBezTo>
                    <a:pt x="372" y="107"/>
                    <a:pt x="275" y="0"/>
                    <a:pt x="156" y="0"/>
                  </a:cubicBezTo>
                </a:path>
              </a:pathLst>
            </a:custGeom>
            <a:solidFill>
              <a:srgbClr val="006F8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79" name="Freeform 1023"/>
            <p:cNvSpPr/>
            <p:nvPr/>
          </p:nvSpPr>
          <p:spPr bwMode="auto">
            <a:xfrm>
              <a:off x="13341350" y="3608388"/>
              <a:ext cx="1123950" cy="1727200"/>
            </a:xfrm>
            <a:custGeom>
              <a:gdLst>
                <a:gd fmla="*/ 815710 w 299" name="T0"/>
                <a:gd fmla="*/ 0 h 459" name="T1"/>
                <a:gd fmla="*/ 0 w 299" name="T2"/>
                <a:gd fmla="*/ 903111 h 459" name="T3"/>
                <a:gd fmla="*/ 481156 w 299" name="T4"/>
                <a:gd fmla="*/ 1727200 h 459" name="T5"/>
                <a:gd fmla="*/ 1123950 w 299" name="T6"/>
                <a:gd fmla="*/ 485422 h 459" name="T7"/>
                <a:gd fmla="*/ 1056287 w 299" name="T8"/>
                <a:gd fmla="*/ 37630 h 459" name="T9"/>
                <a:gd fmla="*/ 815710 w 299" name="T10"/>
                <a:gd fmla="*/ 0 h 459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459" w="299">
                  <a:moveTo>
                    <a:pt x="217" y="0"/>
                  </a:moveTo>
                  <a:cubicBezTo>
                    <a:pt x="97" y="0"/>
                    <a:pt x="0" y="107"/>
                    <a:pt x="0" y="240"/>
                  </a:cubicBezTo>
                  <a:cubicBezTo>
                    <a:pt x="0" y="337"/>
                    <a:pt x="53" y="421"/>
                    <a:pt x="128" y="459"/>
                  </a:cubicBezTo>
                  <a:cubicBezTo>
                    <a:pt x="231" y="386"/>
                    <a:pt x="299" y="265"/>
                    <a:pt x="299" y="129"/>
                  </a:cubicBezTo>
                  <a:cubicBezTo>
                    <a:pt x="299" y="88"/>
                    <a:pt x="292" y="48"/>
                    <a:pt x="281" y="10"/>
                  </a:cubicBezTo>
                  <a:cubicBezTo>
                    <a:pt x="261" y="3"/>
                    <a:pt x="239" y="0"/>
                    <a:pt x="217" y="0"/>
                  </a:cubicBezTo>
                </a:path>
              </a:pathLst>
            </a:custGeom>
            <a:solidFill>
              <a:srgbClr val="006F8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80" name="Freeform 1024"/>
            <p:cNvSpPr/>
            <p:nvPr/>
          </p:nvSpPr>
          <p:spPr bwMode="auto">
            <a:xfrm>
              <a:off x="13600112" y="3187701"/>
              <a:ext cx="485775" cy="315913"/>
            </a:xfrm>
            <a:custGeom>
              <a:gdLst>
                <a:gd fmla="*/ 320084 w 129" name="T0"/>
                <a:gd fmla="*/ 0 h 84" name="T1"/>
                <a:gd fmla="*/ 252302 w 129" name="T2"/>
                <a:gd fmla="*/ 41370 h 84" name="T3"/>
                <a:gd fmla="*/ 199582 w 129" name="T4"/>
                <a:gd fmla="*/ 18804 h 84" name="T5"/>
                <a:gd fmla="*/ 124268 w 129" name="T6"/>
                <a:gd fmla="*/ 75217 h 84" name="T7"/>
                <a:gd fmla="*/ 90377 w 129" name="T8"/>
                <a:gd fmla="*/ 67696 h 84" name="T9"/>
                <a:gd fmla="*/ 15063 w 129" name="T10"/>
                <a:gd fmla="*/ 142913 h 84" name="T11"/>
                <a:gd fmla="*/ 22594 w 129" name="T12"/>
                <a:gd fmla="*/ 176761 h 84" name="T13"/>
                <a:gd fmla="*/ 0 w 129" name="T14"/>
                <a:gd fmla="*/ 229413 h 84" name="T15"/>
                <a:gd fmla="*/ 75314 w 129" name="T16"/>
                <a:gd fmla="*/ 304630 h 84" name="T17"/>
                <a:gd fmla="*/ 116737 w 129" name="T18"/>
                <a:gd fmla="*/ 289587 h 84" name="T19"/>
                <a:gd fmla="*/ 169456 w 129" name="T20"/>
                <a:gd fmla="*/ 315913 h 84" name="T21"/>
                <a:gd fmla="*/ 237239 w 129" name="T22"/>
                <a:gd fmla="*/ 278304 h 84" name="T23"/>
                <a:gd fmla="*/ 297490 w 129" name="T24"/>
                <a:gd fmla="*/ 312152 h 84" name="T25"/>
                <a:gd fmla="*/ 353976 w 129" name="T26"/>
                <a:gd fmla="*/ 282065 h 84" name="T27"/>
                <a:gd fmla="*/ 402930 w 129" name="T28"/>
                <a:gd fmla="*/ 300870 h 84" name="T29"/>
                <a:gd fmla="*/ 478244 w 129" name="T30"/>
                <a:gd fmla="*/ 225652 h 84" name="T31"/>
                <a:gd fmla="*/ 463181 w 129" name="T32"/>
                <a:gd fmla="*/ 180522 h 84" name="T33"/>
                <a:gd fmla="*/ 485775 w 129" name="T34"/>
                <a:gd fmla="*/ 127870 h 84" name="T35"/>
                <a:gd fmla="*/ 410461 w 129" name="T36"/>
                <a:gd fmla="*/ 52652 h 84" name="T37"/>
                <a:gd fmla="*/ 391633 w 129" name="T38"/>
                <a:gd fmla="*/ 56413 h 84" name="T39"/>
                <a:gd fmla="*/ 320084 w 129" name="T40"/>
                <a:gd fmla="*/ 0 h 84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b" l="0" r="r" t="0"/>
              <a:pathLst>
                <a:path h="84" w="129">
                  <a:moveTo>
                    <a:pt x="85" y="0"/>
                  </a:moveTo>
                  <a:cubicBezTo>
                    <a:pt x="77" y="0"/>
                    <a:pt x="70" y="4"/>
                    <a:pt x="67" y="11"/>
                  </a:cubicBezTo>
                  <a:cubicBezTo>
                    <a:pt x="64" y="7"/>
                    <a:pt x="58" y="5"/>
                    <a:pt x="53" y="5"/>
                  </a:cubicBezTo>
                  <a:cubicBezTo>
                    <a:pt x="43" y="5"/>
                    <a:pt x="35" y="11"/>
                    <a:pt x="33" y="20"/>
                  </a:cubicBezTo>
                  <a:cubicBezTo>
                    <a:pt x="31" y="19"/>
                    <a:pt x="27" y="18"/>
                    <a:pt x="24" y="18"/>
                  </a:cubicBezTo>
                  <a:cubicBezTo>
                    <a:pt x="13" y="18"/>
                    <a:pt x="4" y="27"/>
                    <a:pt x="4" y="38"/>
                  </a:cubicBezTo>
                  <a:cubicBezTo>
                    <a:pt x="4" y="41"/>
                    <a:pt x="5" y="44"/>
                    <a:pt x="6" y="47"/>
                  </a:cubicBezTo>
                  <a:cubicBezTo>
                    <a:pt x="3" y="50"/>
                    <a:pt x="0" y="55"/>
                    <a:pt x="0" y="61"/>
                  </a:cubicBezTo>
                  <a:cubicBezTo>
                    <a:pt x="0" y="72"/>
                    <a:pt x="9" y="81"/>
                    <a:pt x="20" y="81"/>
                  </a:cubicBezTo>
                  <a:cubicBezTo>
                    <a:pt x="24" y="81"/>
                    <a:pt x="28" y="80"/>
                    <a:pt x="31" y="77"/>
                  </a:cubicBezTo>
                  <a:cubicBezTo>
                    <a:pt x="34" y="81"/>
                    <a:pt x="40" y="84"/>
                    <a:pt x="45" y="84"/>
                  </a:cubicBezTo>
                  <a:cubicBezTo>
                    <a:pt x="53" y="84"/>
                    <a:pt x="59" y="80"/>
                    <a:pt x="63" y="74"/>
                  </a:cubicBezTo>
                  <a:cubicBezTo>
                    <a:pt x="66" y="79"/>
                    <a:pt x="72" y="83"/>
                    <a:pt x="79" y="83"/>
                  </a:cubicBezTo>
                  <a:cubicBezTo>
                    <a:pt x="85" y="83"/>
                    <a:pt x="91" y="79"/>
                    <a:pt x="94" y="75"/>
                  </a:cubicBezTo>
                  <a:cubicBezTo>
                    <a:pt x="98" y="78"/>
                    <a:pt x="102" y="80"/>
                    <a:pt x="107" y="80"/>
                  </a:cubicBezTo>
                  <a:cubicBezTo>
                    <a:pt x="118" y="80"/>
                    <a:pt x="127" y="71"/>
                    <a:pt x="127" y="60"/>
                  </a:cubicBezTo>
                  <a:cubicBezTo>
                    <a:pt x="127" y="55"/>
                    <a:pt x="126" y="51"/>
                    <a:pt x="123" y="48"/>
                  </a:cubicBezTo>
                  <a:cubicBezTo>
                    <a:pt x="126" y="44"/>
                    <a:pt x="129" y="39"/>
                    <a:pt x="129" y="34"/>
                  </a:cubicBezTo>
                  <a:cubicBezTo>
                    <a:pt x="129" y="23"/>
                    <a:pt x="120" y="14"/>
                    <a:pt x="109" y="14"/>
                  </a:cubicBezTo>
                  <a:cubicBezTo>
                    <a:pt x="107" y="14"/>
                    <a:pt x="106" y="14"/>
                    <a:pt x="104" y="15"/>
                  </a:cubicBezTo>
                  <a:cubicBezTo>
                    <a:pt x="102" y="6"/>
                    <a:pt x="94" y="0"/>
                    <a:pt x="85" y="0"/>
                  </a:cubicBezTo>
                </a:path>
              </a:pathLst>
            </a:custGeom>
            <a:solidFill>
              <a:srgbClr val="D9F2F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81" name="Oval 1025"/>
            <p:cNvSpPr>
              <a:spLocks noChangeArrowheads="1"/>
            </p:cNvSpPr>
            <p:nvPr/>
          </p:nvSpPr>
          <p:spPr bwMode="auto">
            <a:xfrm>
              <a:off x="11761788" y="3514726"/>
              <a:ext cx="2500313" cy="1712913"/>
            </a:xfrm>
            <a:prstGeom prst="ellipse">
              <a:avLst/>
            </a:prstGeom>
            <a:solidFill>
              <a:srgbClr val="539B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482" name="Freeform 1031"/>
            <p:cNvSpPr/>
            <p:nvPr/>
          </p:nvSpPr>
          <p:spPr bwMode="auto">
            <a:xfrm>
              <a:off x="12780963" y="2836863"/>
              <a:ext cx="390525" cy="255588"/>
            </a:xfrm>
            <a:custGeom>
              <a:gdLst>
                <a:gd fmla="*/ 259098 w 104" name="T0"/>
                <a:gd fmla="*/ 0 h 68" name="T1"/>
                <a:gd fmla="*/ 202773 w 104" name="T2"/>
                <a:gd fmla="*/ 33828 h 68" name="T3"/>
                <a:gd fmla="*/ 161467 w 104" name="T4"/>
                <a:gd fmla="*/ 15035 h 68" name="T5"/>
                <a:gd fmla="*/ 101386 w 104" name="T6"/>
                <a:gd fmla="*/ 60138 h 68" name="T7"/>
                <a:gd fmla="*/ 75101 w 104" name="T8"/>
                <a:gd fmla="*/ 52621 h 68" name="T9"/>
                <a:gd fmla="*/ 15020 w 104" name="T10"/>
                <a:gd fmla="*/ 112759 h 68" name="T11"/>
                <a:gd fmla="*/ 18775 w 104" name="T12"/>
                <a:gd fmla="*/ 142829 h 68" name="T13"/>
                <a:gd fmla="*/ 0 w 104" name="T14"/>
                <a:gd fmla="*/ 184174 h 68" name="T15"/>
                <a:gd fmla="*/ 60081 w 104" name="T16"/>
                <a:gd fmla="*/ 244312 h 68" name="T17"/>
                <a:gd fmla="*/ 93876 w 104" name="T18"/>
                <a:gd fmla="*/ 233036 h 68" name="T19"/>
                <a:gd fmla="*/ 138937 w 104" name="T20"/>
                <a:gd fmla="*/ 255588 h 68" name="T21"/>
                <a:gd fmla="*/ 187752 w 104" name="T22"/>
                <a:gd fmla="*/ 225519 h 68" name="T23"/>
                <a:gd fmla="*/ 236568 w 104" name="T24"/>
                <a:gd fmla="*/ 248071 h 68" name="T25"/>
                <a:gd fmla="*/ 285384 w 104" name="T26"/>
                <a:gd fmla="*/ 225519 h 68" name="T27"/>
                <a:gd fmla="*/ 322934 w 104" name="T28"/>
                <a:gd fmla="*/ 240553 h 68" name="T29"/>
                <a:gd fmla="*/ 383015 w 104" name="T30"/>
                <a:gd fmla="*/ 180415 h 68" name="T31"/>
                <a:gd fmla="*/ 371750 w 104" name="T32"/>
                <a:gd fmla="*/ 146587 h 68" name="T33"/>
                <a:gd fmla="*/ 390525 w 104" name="T34"/>
                <a:gd fmla="*/ 101483 h 68" name="T35"/>
                <a:gd fmla="*/ 330444 w 104" name="T36"/>
                <a:gd fmla="*/ 45104 h 68" name="T37"/>
                <a:gd fmla="*/ 315424 w 104" name="T38"/>
                <a:gd fmla="*/ 45104 h 68" name="T39"/>
                <a:gd fmla="*/ 259098 w 104" name="T40"/>
                <a:gd fmla="*/ 0 h 68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b" l="0" r="r" t="0"/>
              <a:pathLst>
                <a:path h="68" w="104">
                  <a:moveTo>
                    <a:pt x="69" y="0"/>
                  </a:moveTo>
                  <a:cubicBezTo>
                    <a:pt x="62" y="0"/>
                    <a:pt x="57" y="4"/>
                    <a:pt x="54" y="9"/>
                  </a:cubicBezTo>
                  <a:cubicBezTo>
                    <a:pt x="51" y="6"/>
                    <a:pt x="47" y="4"/>
                    <a:pt x="43" y="4"/>
                  </a:cubicBezTo>
                  <a:cubicBezTo>
                    <a:pt x="35" y="4"/>
                    <a:pt x="29" y="9"/>
                    <a:pt x="27" y="16"/>
                  </a:cubicBezTo>
                  <a:cubicBezTo>
                    <a:pt x="25" y="15"/>
                    <a:pt x="22" y="14"/>
                    <a:pt x="20" y="14"/>
                  </a:cubicBezTo>
                  <a:cubicBezTo>
                    <a:pt x="11" y="14"/>
                    <a:pt x="4" y="22"/>
                    <a:pt x="4" y="30"/>
                  </a:cubicBezTo>
                  <a:cubicBezTo>
                    <a:pt x="4" y="33"/>
                    <a:pt x="4" y="35"/>
                    <a:pt x="5" y="38"/>
                  </a:cubicBezTo>
                  <a:cubicBezTo>
                    <a:pt x="2" y="41"/>
                    <a:pt x="0" y="45"/>
                    <a:pt x="0" y="49"/>
                  </a:cubicBezTo>
                  <a:cubicBezTo>
                    <a:pt x="0" y="58"/>
                    <a:pt x="8" y="65"/>
                    <a:pt x="16" y="65"/>
                  </a:cubicBezTo>
                  <a:cubicBezTo>
                    <a:pt x="20" y="65"/>
                    <a:pt x="23" y="64"/>
                    <a:pt x="25" y="62"/>
                  </a:cubicBezTo>
                  <a:cubicBezTo>
                    <a:pt x="28" y="66"/>
                    <a:pt x="32" y="68"/>
                    <a:pt x="37" y="68"/>
                  </a:cubicBezTo>
                  <a:cubicBezTo>
                    <a:pt x="43" y="68"/>
                    <a:pt x="48" y="64"/>
                    <a:pt x="50" y="60"/>
                  </a:cubicBezTo>
                  <a:cubicBezTo>
                    <a:pt x="53" y="64"/>
                    <a:pt x="58" y="66"/>
                    <a:pt x="63" y="66"/>
                  </a:cubicBezTo>
                  <a:cubicBezTo>
                    <a:pt x="69" y="66"/>
                    <a:pt x="73" y="64"/>
                    <a:pt x="76" y="60"/>
                  </a:cubicBezTo>
                  <a:cubicBezTo>
                    <a:pt x="79" y="63"/>
                    <a:pt x="82" y="64"/>
                    <a:pt x="86" y="64"/>
                  </a:cubicBezTo>
                  <a:cubicBezTo>
                    <a:pt x="95" y="64"/>
                    <a:pt x="102" y="57"/>
                    <a:pt x="102" y="48"/>
                  </a:cubicBezTo>
                  <a:cubicBezTo>
                    <a:pt x="102" y="45"/>
                    <a:pt x="101" y="41"/>
                    <a:pt x="99" y="39"/>
                  </a:cubicBezTo>
                  <a:cubicBezTo>
                    <a:pt x="102" y="36"/>
                    <a:pt x="104" y="32"/>
                    <a:pt x="104" y="27"/>
                  </a:cubicBezTo>
                  <a:cubicBezTo>
                    <a:pt x="104" y="19"/>
                    <a:pt x="96" y="12"/>
                    <a:pt x="88" y="12"/>
                  </a:cubicBezTo>
                  <a:cubicBezTo>
                    <a:pt x="86" y="12"/>
                    <a:pt x="85" y="12"/>
                    <a:pt x="84" y="12"/>
                  </a:cubicBezTo>
                  <a:cubicBezTo>
                    <a:pt x="82" y="5"/>
                    <a:pt x="76" y="0"/>
                    <a:pt x="69" y="0"/>
                  </a:cubicBezTo>
                </a:path>
              </a:pathLst>
            </a:custGeom>
            <a:solidFill>
              <a:srgbClr val="D9F2F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83" name="Freeform 1032"/>
            <p:cNvSpPr/>
            <p:nvPr/>
          </p:nvSpPr>
          <p:spPr bwMode="auto">
            <a:xfrm>
              <a:off x="12118975" y="2836863"/>
              <a:ext cx="387350" cy="255588"/>
            </a:xfrm>
            <a:custGeom>
              <a:gdLst>
                <a:gd fmla="*/ 127863 w 103" name="T0"/>
                <a:gd fmla="*/ 0 h 68" name="T1"/>
                <a:gd fmla="*/ 71453 w 103" name="T2"/>
                <a:gd fmla="*/ 45104 h 68" name="T3"/>
                <a:gd fmla="*/ 56410 w 103" name="T4"/>
                <a:gd fmla="*/ 45104 h 68" name="T5"/>
                <a:gd fmla="*/ 0 w 103" name="T6"/>
                <a:gd fmla="*/ 101483 h 68" name="T7"/>
                <a:gd fmla="*/ 15043 w 103" name="T8"/>
                <a:gd fmla="*/ 142829 h 68" name="T9"/>
                <a:gd fmla="*/ 3761 w 103" name="T10"/>
                <a:gd fmla="*/ 180415 h 68" name="T11"/>
                <a:gd fmla="*/ 63932 w 103" name="T12"/>
                <a:gd fmla="*/ 240553 h 68" name="T13"/>
                <a:gd fmla="*/ 101538 w 103" name="T14"/>
                <a:gd fmla="*/ 225519 h 68" name="T15"/>
                <a:gd fmla="*/ 150427 w 103" name="T16"/>
                <a:gd fmla="*/ 248071 h 68" name="T17"/>
                <a:gd fmla="*/ 199316 w 103" name="T18"/>
                <a:gd fmla="*/ 225519 h 68" name="T19"/>
                <a:gd fmla="*/ 248205 w 103" name="T20"/>
                <a:gd fmla="*/ 255588 h 68" name="T21"/>
                <a:gd fmla="*/ 293333 w 103" name="T22"/>
                <a:gd fmla="*/ 233036 h 68" name="T23"/>
                <a:gd fmla="*/ 327179 w 103" name="T24"/>
                <a:gd fmla="*/ 244312 h 68" name="T25"/>
                <a:gd fmla="*/ 387350 w 103" name="T26"/>
                <a:gd fmla="*/ 184174 h 68" name="T27"/>
                <a:gd fmla="*/ 368547 w 103" name="T28"/>
                <a:gd fmla="*/ 142829 h 68" name="T29"/>
                <a:gd fmla="*/ 372307 w 103" name="T30"/>
                <a:gd fmla="*/ 112759 h 68" name="T31"/>
                <a:gd fmla="*/ 312136 w 103" name="T32"/>
                <a:gd fmla="*/ 52621 h 68" name="T33"/>
                <a:gd fmla="*/ 285812 w 103" name="T34"/>
                <a:gd fmla="*/ 60138 h 68" name="T35"/>
                <a:gd fmla="*/ 225641 w 103" name="T36"/>
                <a:gd fmla="*/ 15035 h 68" name="T37"/>
                <a:gd fmla="*/ 184273 w 103" name="T38"/>
                <a:gd fmla="*/ 33828 h 68" name="T39"/>
                <a:gd fmla="*/ 127863 w 103" name="T40"/>
                <a:gd fmla="*/ 0 h 68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b" l="0" r="r" t="0"/>
              <a:pathLst>
                <a:path h="68" w="103">
                  <a:moveTo>
                    <a:pt x="34" y="0"/>
                  </a:moveTo>
                  <a:cubicBezTo>
                    <a:pt x="27" y="0"/>
                    <a:pt x="21" y="5"/>
                    <a:pt x="19" y="12"/>
                  </a:cubicBezTo>
                  <a:cubicBezTo>
                    <a:pt x="18" y="12"/>
                    <a:pt x="17" y="12"/>
                    <a:pt x="15" y="12"/>
                  </a:cubicBezTo>
                  <a:cubicBezTo>
                    <a:pt x="7" y="12"/>
                    <a:pt x="0" y="19"/>
                    <a:pt x="0" y="27"/>
                  </a:cubicBezTo>
                  <a:cubicBezTo>
                    <a:pt x="0" y="32"/>
                    <a:pt x="1" y="36"/>
                    <a:pt x="4" y="38"/>
                  </a:cubicBezTo>
                  <a:cubicBezTo>
                    <a:pt x="2" y="41"/>
                    <a:pt x="1" y="45"/>
                    <a:pt x="1" y="48"/>
                  </a:cubicBezTo>
                  <a:cubicBezTo>
                    <a:pt x="1" y="57"/>
                    <a:pt x="8" y="64"/>
                    <a:pt x="17" y="64"/>
                  </a:cubicBezTo>
                  <a:cubicBezTo>
                    <a:pt x="21" y="64"/>
                    <a:pt x="24" y="63"/>
                    <a:pt x="27" y="60"/>
                  </a:cubicBezTo>
                  <a:cubicBezTo>
                    <a:pt x="30" y="64"/>
                    <a:pt x="34" y="66"/>
                    <a:pt x="40" y="66"/>
                  </a:cubicBezTo>
                  <a:cubicBezTo>
                    <a:pt x="45" y="66"/>
                    <a:pt x="50" y="64"/>
                    <a:pt x="53" y="60"/>
                  </a:cubicBezTo>
                  <a:cubicBezTo>
                    <a:pt x="55" y="64"/>
                    <a:pt x="60" y="68"/>
                    <a:pt x="66" y="68"/>
                  </a:cubicBezTo>
                  <a:cubicBezTo>
                    <a:pt x="71" y="68"/>
                    <a:pt x="75" y="66"/>
                    <a:pt x="78" y="62"/>
                  </a:cubicBezTo>
                  <a:cubicBezTo>
                    <a:pt x="80" y="64"/>
                    <a:pt x="83" y="65"/>
                    <a:pt x="87" y="65"/>
                  </a:cubicBezTo>
                  <a:cubicBezTo>
                    <a:pt x="95" y="65"/>
                    <a:pt x="103" y="58"/>
                    <a:pt x="103" y="49"/>
                  </a:cubicBezTo>
                  <a:cubicBezTo>
                    <a:pt x="103" y="45"/>
                    <a:pt x="101" y="40"/>
                    <a:pt x="98" y="38"/>
                  </a:cubicBezTo>
                  <a:cubicBezTo>
                    <a:pt x="99" y="35"/>
                    <a:pt x="99" y="33"/>
                    <a:pt x="99" y="30"/>
                  </a:cubicBezTo>
                  <a:cubicBezTo>
                    <a:pt x="99" y="22"/>
                    <a:pt x="92" y="14"/>
                    <a:pt x="83" y="14"/>
                  </a:cubicBezTo>
                  <a:cubicBezTo>
                    <a:pt x="81" y="14"/>
                    <a:pt x="78" y="15"/>
                    <a:pt x="76" y="16"/>
                  </a:cubicBezTo>
                  <a:cubicBezTo>
                    <a:pt x="74" y="9"/>
                    <a:pt x="68" y="4"/>
                    <a:pt x="60" y="4"/>
                  </a:cubicBezTo>
                  <a:cubicBezTo>
                    <a:pt x="56" y="4"/>
                    <a:pt x="52" y="6"/>
                    <a:pt x="49" y="9"/>
                  </a:cubicBezTo>
                  <a:cubicBezTo>
                    <a:pt x="46" y="4"/>
                    <a:pt x="41" y="0"/>
                    <a:pt x="34" y="0"/>
                  </a:cubicBezTo>
                </a:path>
              </a:pathLst>
            </a:custGeom>
            <a:solidFill>
              <a:srgbClr val="D9F2F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84" name="Rectangle 1033"/>
            <p:cNvSpPr>
              <a:spLocks noChangeArrowheads="1"/>
            </p:cNvSpPr>
            <p:nvPr/>
          </p:nvSpPr>
          <p:spPr bwMode="auto">
            <a:xfrm>
              <a:off x="13525500" y="4278313"/>
              <a:ext cx="41275" cy="271463"/>
            </a:xfrm>
            <a:prstGeom prst="rect">
              <a:avLst/>
            </a:prstGeom>
            <a:solidFill>
              <a:srgbClr val="9C519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485" name="Rectangle 1034"/>
            <p:cNvSpPr>
              <a:spLocks noChangeArrowheads="1"/>
            </p:cNvSpPr>
            <p:nvPr/>
          </p:nvSpPr>
          <p:spPr bwMode="auto">
            <a:xfrm>
              <a:off x="13190538" y="4560888"/>
              <a:ext cx="266700" cy="52388"/>
            </a:xfrm>
            <a:prstGeom prst="rect">
              <a:avLst/>
            </a:prstGeom>
            <a:solidFill>
              <a:srgbClr val="9C519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486" name="Freeform 1035"/>
            <p:cNvSpPr/>
            <p:nvPr/>
          </p:nvSpPr>
          <p:spPr bwMode="auto">
            <a:xfrm>
              <a:off x="12341225" y="4283076"/>
              <a:ext cx="25400" cy="631825"/>
            </a:xfrm>
            <a:custGeom>
              <a:gdLst>
                <a:gd fmla="*/ 6350 w 16" name="T0"/>
                <a:gd fmla="*/ 631825 h 398" name="T1"/>
                <a:gd fmla="*/ 0 w 16" name="T2"/>
                <a:gd fmla="*/ 0 h 398" name="T3"/>
                <a:gd fmla="*/ 19050 w 16" name="T4"/>
                <a:gd fmla="*/ 0 h 398" name="T5"/>
                <a:gd fmla="*/ 25400 w 16" name="T6"/>
                <a:gd fmla="*/ 631825 h 398" name="T7"/>
                <a:gd fmla="*/ 6350 w 16" name="T8"/>
                <a:gd fmla="*/ 631825 h 39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398" w="16">
                  <a:moveTo>
                    <a:pt x="4" y="398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6" y="398"/>
                  </a:lnTo>
                  <a:lnTo>
                    <a:pt x="4" y="398"/>
                  </a:lnTo>
                  <a:close/>
                </a:path>
              </a:pathLst>
            </a:custGeom>
            <a:solidFill>
              <a:srgbClr val="E3E4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87" name="Freeform 1036"/>
            <p:cNvSpPr/>
            <p:nvPr/>
          </p:nvSpPr>
          <p:spPr bwMode="auto">
            <a:xfrm>
              <a:off x="12122150" y="4371976"/>
              <a:ext cx="466725" cy="452438"/>
            </a:xfrm>
            <a:custGeom>
              <a:gdLst>
                <a:gd fmla="*/ 452438 w 294" name="T0"/>
                <a:gd fmla="*/ 452438 h 285" name="T1"/>
                <a:gd fmla="*/ 0 w 294" name="T2"/>
                <a:gd fmla="*/ 12700 h 285" name="T3"/>
                <a:gd fmla="*/ 11113 w 294" name="T4"/>
                <a:gd fmla="*/ 0 h 285" name="T5"/>
                <a:gd fmla="*/ 466725 w 294" name="T6"/>
                <a:gd fmla="*/ 441325 h 285" name="T7"/>
                <a:gd fmla="*/ 452438 w 294" name="T8"/>
                <a:gd fmla="*/ 452438 h 28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285" w="294">
                  <a:moveTo>
                    <a:pt x="285" y="285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294" y="278"/>
                  </a:lnTo>
                  <a:lnTo>
                    <a:pt x="285" y="285"/>
                  </a:lnTo>
                  <a:close/>
                </a:path>
              </a:pathLst>
            </a:custGeom>
            <a:solidFill>
              <a:srgbClr val="E3E4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88" name="Freeform 1037"/>
            <p:cNvSpPr/>
            <p:nvPr/>
          </p:nvSpPr>
          <p:spPr bwMode="auto">
            <a:xfrm>
              <a:off x="12126913" y="4365626"/>
              <a:ext cx="454025" cy="466725"/>
            </a:xfrm>
            <a:custGeom>
              <a:gdLst>
                <a:gd fmla="*/ 14288 w 286" name="T0"/>
                <a:gd fmla="*/ 466725 h 294" name="T1"/>
                <a:gd fmla="*/ 0 w 286" name="T2"/>
                <a:gd fmla="*/ 450850 h 294" name="T3"/>
                <a:gd fmla="*/ 439738 w 286" name="T4"/>
                <a:gd fmla="*/ 0 h 294" name="T5"/>
                <a:gd fmla="*/ 454025 w 286" name="T6"/>
                <a:gd fmla="*/ 14288 h 294" name="T7"/>
                <a:gd fmla="*/ 14288 w 286" name="T8"/>
                <a:gd fmla="*/ 466725 h 29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294" w="286">
                  <a:moveTo>
                    <a:pt x="9" y="294"/>
                  </a:moveTo>
                  <a:lnTo>
                    <a:pt x="0" y="284"/>
                  </a:lnTo>
                  <a:lnTo>
                    <a:pt x="277" y="0"/>
                  </a:lnTo>
                  <a:lnTo>
                    <a:pt x="286" y="9"/>
                  </a:lnTo>
                  <a:lnTo>
                    <a:pt x="9" y="294"/>
                  </a:lnTo>
                  <a:close/>
                </a:path>
              </a:pathLst>
            </a:custGeom>
            <a:solidFill>
              <a:srgbClr val="E3E4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89" name="Freeform 1038"/>
            <p:cNvSpPr/>
            <p:nvPr/>
          </p:nvSpPr>
          <p:spPr bwMode="auto">
            <a:xfrm>
              <a:off x="12039600" y="4583113"/>
              <a:ext cx="631825" cy="30163"/>
            </a:xfrm>
            <a:custGeom>
              <a:gdLst>
                <a:gd fmla="*/ 0 w 398" name="T0"/>
                <a:gd fmla="*/ 30163 h 19" name="T1"/>
                <a:gd fmla="*/ 0 w 398" name="T2"/>
                <a:gd fmla="*/ 11113 h 19" name="T3"/>
                <a:gd fmla="*/ 628650 w 398" name="T4"/>
                <a:gd fmla="*/ 0 h 19" name="T5"/>
                <a:gd fmla="*/ 631825 w 398" name="T6"/>
                <a:gd fmla="*/ 19050 h 19" name="T7"/>
                <a:gd fmla="*/ 0 w 398" name="T8"/>
                <a:gd fmla="*/ 30163 h 1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9" w="398">
                  <a:moveTo>
                    <a:pt x="0" y="19"/>
                  </a:moveTo>
                  <a:lnTo>
                    <a:pt x="0" y="7"/>
                  </a:lnTo>
                  <a:lnTo>
                    <a:pt x="396" y="0"/>
                  </a:lnTo>
                  <a:lnTo>
                    <a:pt x="398" y="1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3E4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90" name="Freeform 1039"/>
            <p:cNvSpPr/>
            <p:nvPr/>
          </p:nvSpPr>
          <p:spPr bwMode="auto">
            <a:xfrm>
              <a:off x="12234863" y="4300538"/>
              <a:ext cx="238125" cy="598488"/>
            </a:xfrm>
            <a:custGeom>
              <a:gdLst>
                <a:gd fmla="*/ 19050 w 150" name="T0"/>
                <a:gd fmla="*/ 598488 h 377" name="T1"/>
                <a:gd fmla="*/ 0 w 150" name="T2"/>
                <a:gd fmla="*/ 592138 h 377" name="T3"/>
                <a:gd fmla="*/ 219075 w 150" name="T4"/>
                <a:gd fmla="*/ 0 h 377" name="T5"/>
                <a:gd fmla="*/ 238125 w 150" name="T6"/>
                <a:gd fmla="*/ 4763 h 377" name="T7"/>
                <a:gd fmla="*/ 19050 w 150" name="T8"/>
                <a:gd fmla="*/ 598488 h 37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377" w="150">
                  <a:moveTo>
                    <a:pt x="12" y="377"/>
                  </a:moveTo>
                  <a:lnTo>
                    <a:pt x="0" y="373"/>
                  </a:lnTo>
                  <a:lnTo>
                    <a:pt x="138" y="0"/>
                  </a:lnTo>
                  <a:lnTo>
                    <a:pt x="150" y="3"/>
                  </a:lnTo>
                  <a:lnTo>
                    <a:pt x="12" y="377"/>
                  </a:lnTo>
                  <a:close/>
                </a:path>
              </a:pathLst>
            </a:custGeom>
            <a:solidFill>
              <a:srgbClr val="E3E4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91" name="Freeform 1040"/>
            <p:cNvSpPr/>
            <p:nvPr/>
          </p:nvSpPr>
          <p:spPr bwMode="auto">
            <a:xfrm>
              <a:off x="12212638" y="4308476"/>
              <a:ext cx="282575" cy="579438"/>
            </a:xfrm>
            <a:custGeom>
              <a:gdLst>
                <a:gd fmla="*/ 263525 w 178" name="T0"/>
                <a:gd fmla="*/ 579438 h 365" name="T1"/>
                <a:gd fmla="*/ 0 w 178" name="T2"/>
                <a:gd fmla="*/ 7938 h 365" name="T3"/>
                <a:gd fmla="*/ 19050 w 178" name="T4"/>
                <a:gd fmla="*/ 0 h 365" name="T5"/>
                <a:gd fmla="*/ 282575 w 178" name="T6"/>
                <a:gd fmla="*/ 571500 h 365" name="T7"/>
                <a:gd fmla="*/ 263525 w 178" name="T8"/>
                <a:gd fmla="*/ 579438 h 36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365" w="178">
                  <a:moveTo>
                    <a:pt x="166" y="365"/>
                  </a:moveTo>
                  <a:lnTo>
                    <a:pt x="0" y="5"/>
                  </a:lnTo>
                  <a:lnTo>
                    <a:pt x="12" y="0"/>
                  </a:lnTo>
                  <a:lnTo>
                    <a:pt x="178" y="360"/>
                  </a:lnTo>
                  <a:lnTo>
                    <a:pt x="166" y="365"/>
                  </a:lnTo>
                  <a:close/>
                </a:path>
              </a:pathLst>
            </a:custGeom>
            <a:solidFill>
              <a:srgbClr val="E3E4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92" name="Freeform 1041"/>
            <p:cNvSpPr/>
            <p:nvPr/>
          </p:nvSpPr>
          <p:spPr bwMode="auto">
            <a:xfrm>
              <a:off x="12061825" y="4459288"/>
              <a:ext cx="584200" cy="277813"/>
            </a:xfrm>
            <a:custGeom>
              <a:gdLst>
                <a:gd fmla="*/ 11113 w 368" name="T0"/>
                <a:gd fmla="*/ 277813 h 175" name="T1"/>
                <a:gd fmla="*/ 0 w 368" name="T2"/>
                <a:gd fmla="*/ 263525 h 175" name="T3"/>
                <a:gd fmla="*/ 576263 w 368" name="T4"/>
                <a:gd fmla="*/ 0 h 175" name="T5"/>
                <a:gd fmla="*/ 584200 w 368" name="T6"/>
                <a:gd fmla="*/ 14288 h 175" name="T7"/>
                <a:gd fmla="*/ 11113 w 368" name="T8"/>
                <a:gd fmla="*/ 277813 h 17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75" w="368">
                  <a:moveTo>
                    <a:pt x="7" y="175"/>
                  </a:moveTo>
                  <a:lnTo>
                    <a:pt x="0" y="166"/>
                  </a:lnTo>
                  <a:lnTo>
                    <a:pt x="363" y="0"/>
                  </a:lnTo>
                  <a:lnTo>
                    <a:pt x="368" y="9"/>
                  </a:lnTo>
                  <a:lnTo>
                    <a:pt x="7" y="175"/>
                  </a:lnTo>
                  <a:close/>
                </a:path>
              </a:pathLst>
            </a:custGeom>
            <a:solidFill>
              <a:srgbClr val="E3E4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93" name="Freeform 1042"/>
            <p:cNvSpPr/>
            <p:nvPr/>
          </p:nvSpPr>
          <p:spPr bwMode="auto">
            <a:xfrm>
              <a:off x="12055475" y="4481513"/>
              <a:ext cx="596900" cy="233363"/>
            </a:xfrm>
            <a:custGeom>
              <a:gdLst>
                <a:gd fmla="*/ 590550 w 376" name="T0"/>
                <a:gd fmla="*/ 233363 h 147" name="T1"/>
                <a:gd fmla="*/ 0 w 376" name="T2"/>
                <a:gd fmla="*/ 15875 h 147" name="T3"/>
                <a:gd fmla="*/ 6350 w 376" name="T4"/>
                <a:gd fmla="*/ 0 h 147" name="T5"/>
                <a:gd fmla="*/ 596900 w 376" name="T6"/>
                <a:gd fmla="*/ 219075 h 147" name="T7"/>
                <a:gd fmla="*/ 590550 w 376" name="T8"/>
                <a:gd fmla="*/ 233363 h 14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47" w="376">
                  <a:moveTo>
                    <a:pt x="372" y="147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376" y="138"/>
                  </a:lnTo>
                  <a:lnTo>
                    <a:pt x="372" y="147"/>
                  </a:lnTo>
                  <a:close/>
                </a:path>
              </a:pathLst>
            </a:custGeom>
            <a:solidFill>
              <a:srgbClr val="E3E4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94" name="Freeform 1043"/>
            <p:cNvSpPr/>
            <p:nvPr/>
          </p:nvSpPr>
          <p:spPr bwMode="auto">
            <a:xfrm>
              <a:off x="13525500" y="4278313"/>
              <a:ext cx="30163" cy="628650"/>
            </a:xfrm>
            <a:custGeom>
              <a:gdLst>
                <a:gd fmla="*/ 11113 w 19" name="T0"/>
                <a:gd fmla="*/ 628650 h 396" name="T1"/>
                <a:gd fmla="*/ 0 w 19" name="T2"/>
                <a:gd fmla="*/ 0 h 396" name="T3"/>
                <a:gd fmla="*/ 19050 w 19" name="T4"/>
                <a:gd fmla="*/ 0 h 396" name="T5"/>
                <a:gd fmla="*/ 30163 w 19" name="T6"/>
                <a:gd fmla="*/ 628650 h 396" name="T7"/>
                <a:gd fmla="*/ 11113 w 19" name="T8"/>
                <a:gd fmla="*/ 628650 h 39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396" w="19">
                  <a:moveTo>
                    <a:pt x="7" y="396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9" y="396"/>
                  </a:lnTo>
                  <a:lnTo>
                    <a:pt x="7" y="396"/>
                  </a:lnTo>
                  <a:close/>
                </a:path>
              </a:pathLst>
            </a:custGeom>
            <a:solidFill>
              <a:srgbClr val="E3E4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95" name="Freeform 1044"/>
            <p:cNvSpPr/>
            <p:nvPr/>
          </p:nvSpPr>
          <p:spPr bwMode="auto">
            <a:xfrm>
              <a:off x="13308012" y="4365626"/>
              <a:ext cx="465138" cy="455613"/>
            </a:xfrm>
            <a:custGeom>
              <a:gdLst>
                <a:gd fmla="*/ 450850 w 293" name="T0"/>
                <a:gd fmla="*/ 455613 h 287" name="T1"/>
                <a:gd fmla="*/ 0 w 293" name="T2"/>
                <a:gd fmla="*/ 14288 h 287" name="T3"/>
                <a:gd fmla="*/ 14288 w 293" name="T4"/>
                <a:gd fmla="*/ 0 h 287" name="T5"/>
                <a:gd fmla="*/ 465138 w 293" name="T6"/>
                <a:gd fmla="*/ 439738 h 287" name="T7"/>
                <a:gd fmla="*/ 450850 w 293" name="T8"/>
                <a:gd fmla="*/ 455613 h 28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287" w="293">
                  <a:moveTo>
                    <a:pt x="284" y="287"/>
                  </a:moveTo>
                  <a:lnTo>
                    <a:pt x="0" y="9"/>
                  </a:lnTo>
                  <a:lnTo>
                    <a:pt x="9" y="0"/>
                  </a:lnTo>
                  <a:lnTo>
                    <a:pt x="293" y="277"/>
                  </a:lnTo>
                  <a:lnTo>
                    <a:pt x="284" y="287"/>
                  </a:lnTo>
                  <a:close/>
                </a:path>
              </a:pathLst>
            </a:custGeom>
            <a:solidFill>
              <a:srgbClr val="E3E4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96" name="Freeform 1045"/>
            <p:cNvSpPr/>
            <p:nvPr/>
          </p:nvSpPr>
          <p:spPr bwMode="auto">
            <a:xfrm>
              <a:off x="13314362" y="4360863"/>
              <a:ext cx="452438" cy="463550"/>
            </a:xfrm>
            <a:custGeom>
              <a:gdLst>
                <a:gd fmla="*/ 11113 w 285" name="T0"/>
                <a:gd fmla="*/ 463550 h 292" name="T1"/>
                <a:gd fmla="*/ 0 w 285" name="T2"/>
                <a:gd fmla="*/ 452438 h 292" name="T3"/>
                <a:gd fmla="*/ 439738 w 285" name="T4"/>
                <a:gd fmla="*/ 0 h 292" name="T5"/>
                <a:gd fmla="*/ 452438 w 285" name="T6"/>
                <a:gd fmla="*/ 11113 h 292" name="T7"/>
                <a:gd fmla="*/ 11113 w 285" name="T8"/>
                <a:gd fmla="*/ 463550 h 29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292" w="285">
                  <a:moveTo>
                    <a:pt x="7" y="292"/>
                  </a:moveTo>
                  <a:lnTo>
                    <a:pt x="0" y="285"/>
                  </a:lnTo>
                  <a:lnTo>
                    <a:pt x="277" y="0"/>
                  </a:lnTo>
                  <a:lnTo>
                    <a:pt x="285" y="7"/>
                  </a:lnTo>
                  <a:lnTo>
                    <a:pt x="7" y="292"/>
                  </a:lnTo>
                  <a:close/>
                </a:path>
              </a:pathLst>
            </a:custGeom>
            <a:solidFill>
              <a:srgbClr val="E3E4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97" name="Freeform 1046"/>
            <p:cNvSpPr/>
            <p:nvPr/>
          </p:nvSpPr>
          <p:spPr bwMode="auto">
            <a:xfrm>
              <a:off x="13223875" y="4579938"/>
              <a:ext cx="631825" cy="25400"/>
            </a:xfrm>
            <a:custGeom>
              <a:gdLst>
                <a:gd fmla="*/ 0 w 398" name="T0"/>
                <a:gd fmla="*/ 25400 h 16" name="T1"/>
                <a:gd fmla="*/ 0 w 398" name="T2"/>
                <a:gd fmla="*/ 7938 h 16" name="T3"/>
                <a:gd fmla="*/ 631825 w 398" name="T4"/>
                <a:gd fmla="*/ 0 h 16" name="T5"/>
                <a:gd fmla="*/ 631825 w 398" name="T6"/>
                <a:gd fmla="*/ 19050 h 16" name="T7"/>
                <a:gd fmla="*/ 0 w 398" name="T8"/>
                <a:gd fmla="*/ 25400 h 1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6" w="398">
                  <a:moveTo>
                    <a:pt x="0" y="16"/>
                  </a:moveTo>
                  <a:lnTo>
                    <a:pt x="0" y="5"/>
                  </a:lnTo>
                  <a:lnTo>
                    <a:pt x="398" y="0"/>
                  </a:lnTo>
                  <a:lnTo>
                    <a:pt x="398" y="1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E3E4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98" name="Freeform 1047"/>
            <p:cNvSpPr/>
            <p:nvPr/>
          </p:nvSpPr>
          <p:spPr bwMode="auto">
            <a:xfrm>
              <a:off x="13423900" y="4294188"/>
              <a:ext cx="233363" cy="598488"/>
            </a:xfrm>
            <a:custGeom>
              <a:gdLst>
                <a:gd fmla="*/ 14288 w 147" name="T0"/>
                <a:gd fmla="*/ 598488 h 377" name="T1"/>
                <a:gd fmla="*/ 0 w 147" name="T2"/>
                <a:gd fmla="*/ 590550 h 377" name="T3"/>
                <a:gd fmla="*/ 217488 w 147" name="T4"/>
                <a:gd fmla="*/ 0 h 377" name="T5"/>
                <a:gd fmla="*/ 233363 w 147" name="T6"/>
                <a:gd fmla="*/ 6350 h 377" name="T7"/>
                <a:gd fmla="*/ 14288 w 147" name="T8"/>
                <a:gd fmla="*/ 598488 h 37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377" w="147">
                  <a:moveTo>
                    <a:pt x="9" y="377"/>
                  </a:moveTo>
                  <a:lnTo>
                    <a:pt x="0" y="372"/>
                  </a:lnTo>
                  <a:lnTo>
                    <a:pt x="137" y="0"/>
                  </a:lnTo>
                  <a:lnTo>
                    <a:pt x="147" y="4"/>
                  </a:lnTo>
                  <a:lnTo>
                    <a:pt x="9" y="377"/>
                  </a:lnTo>
                  <a:close/>
                </a:path>
              </a:pathLst>
            </a:custGeom>
            <a:solidFill>
              <a:srgbClr val="E3E4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99" name="Freeform 1048"/>
            <p:cNvSpPr/>
            <p:nvPr/>
          </p:nvSpPr>
          <p:spPr bwMode="auto">
            <a:xfrm>
              <a:off x="13401675" y="4300538"/>
              <a:ext cx="277813" cy="584200"/>
            </a:xfrm>
            <a:custGeom>
              <a:gdLst>
                <a:gd fmla="*/ 263525 w 175" name="T0"/>
                <a:gd fmla="*/ 584200 h 368" name="T1"/>
                <a:gd fmla="*/ 0 w 175" name="T2"/>
                <a:gd fmla="*/ 7938 h 368" name="T3"/>
                <a:gd fmla="*/ 14288 w 175" name="T4"/>
                <a:gd fmla="*/ 0 h 368" name="T5"/>
                <a:gd fmla="*/ 277813 w 175" name="T6"/>
                <a:gd fmla="*/ 576263 h 368" name="T7"/>
                <a:gd fmla="*/ 263525 w 175" name="T8"/>
                <a:gd fmla="*/ 584200 h 36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368" w="175">
                  <a:moveTo>
                    <a:pt x="166" y="368"/>
                  </a:moveTo>
                  <a:lnTo>
                    <a:pt x="0" y="5"/>
                  </a:lnTo>
                  <a:lnTo>
                    <a:pt x="9" y="0"/>
                  </a:lnTo>
                  <a:lnTo>
                    <a:pt x="175" y="363"/>
                  </a:lnTo>
                  <a:lnTo>
                    <a:pt x="166" y="368"/>
                  </a:lnTo>
                  <a:close/>
                </a:path>
              </a:pathLst>
            </a:custGeom>
            <a:solidFill>
              <a:srgbClr val="E3E4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00" name="Freeform 1049"/>
            <p:cNvSpPr/>
            <p:nvPr/>
          </p:nvSpPr>
          <p:spPr bwMode="auto">
            <a:xfrm>
              <a:off x="13250862" y="4451351"/>
              <a:ext cx="579438" cy="282575"/>
            </a:xfrm>
            <a:custGeom>
              <a:gdLst>
                <a:gd fmla="*/ 7938 w 365" name="T0"/>
                <a:gd fmla="*/ 282575 h 178" name="T1"/>
                <a:gd fmla="*/ 0 w 365" name="T2"/>
                <a:gd fmla="*/ 263525 h 178" name="T3"/>
                <a:gd fmla="*/ 571500 w 365" name="T4"/>
                <a:gd fmla="*/ 0 h 178" name="T5"/>
                <a:gd fmla="*/ 579438 w 365" name="T6"/>
                <a:gd fmla="*/ 19050 h 178" name="T7"/>
                <a:gd fmla="*/ 7938 w 365" name="T8"/>
                <a:gd fmla="*/ 282575 h 17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78" w="365">
                  <a:moveTo>
                    <a:pt x="5" y="178"/>
                  </a:moveTo>
                  <a:lnTo>
                    <a:pt x="0" y="166"/>
                  </a:lnTo>
                  <a:lnTo>
                    <a:pt x="360" y="0"/>
                  </a:lnTo>
                  <a:lnTo>
                    <a:pt x="365" y="12"/>
                  </a:lnTo>
                  <a:lnTo>
                    <a:pt x="5" y="178"/>
                  </a:lnTo>
                  <a:close/>
                </a:path>
              </a:pathLst>
            </a:custGeom>
            <a:solidFill>
              <a:srgbClr val="E3E4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01" name="Freeform 1050"/>
            <p:cNvSpPr/>
            <p:nvPr/>
          </p:nvSpPr>
          <p:spPr bwMode="auto">
            <a:xfrm>
              <a:off x="13242925" y="4473576"/>
              <a:ext cx="598488" cy="238125"/>
            </a:xfrm>
            <a:custGeom>
              <a:gdLst>
                <a:gd fmla="*/ 590550 w 377" name="T0"/>
                <a:gd fmla="*/ 238125 h 150" name="T1"/>
                <a:gd fmla="*/ 0 w 377" name="T2"/>
                <a:gd fmla="*/ 19050 h 150" name="T3"/>
                <a:gd fmla="*/ 4763 w 377" name="T4"/>
                <a:gd fmla="*/ 0 h 150" name="T5"/>
                <a:gd fmla="*/ 598488 w 377" name="T6"/>
                <a:gd fmla="*/ 219075 h 150" name="T7"/>
                <a:gd fmla="*/ 590550 w 377" name="T8"/>
                <a:gd fmla="*/ 238125 h 15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50" w="377">
                  <a:moveTo>
                    <a:pt x="372" y="150"/>
                  </a:moveTo>
                  <a:lnTo>
                    <a:pt x="0" y="12"/>
                  </a:lnTo>
                  <a:lnTo>
                    <a:pt x="3" y="0"/>
                  </a:lnTo>
                  <a:lnTo>
                    <a:pt x="377" y="138"/>
                  </a:lnTo>
                  <a:lnTo>
                    <a:pt x="372" y="150"/>
                  </a:lnTo>
                  <a:close/>
                </a:path>
              </a:pathLst>
            </a:custGeom>
            <a:solidFill>
              <a:srgbClr val="E3E4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02" name="Freeform 1051"/>
            <p:cNvSpPr/>
            <p:nvPr/>
          </p:nvSpPr>
          <p:spPr bwMode="auto">
            <a:xfrm>
              <a:off x="12693650" y="4248151"/>
              <a:ext cx="268288" cy="381000"/>
            </a:xfrm>
            <a:custGeom>
              <a:gdLst>
                <a:gd fmla="*/ 0 w 71" name="T0"/>
                <a:gd fmla="*/ 0 h 101" name="T1"/>
                <a:gd fmla="*/ 94468 w 71" name="T2"/>
                <a:gd fmla="*/ 147119 h 101" name="T3"/>
                <a:gd fmla="*/ 253173 w 71" name="T4"/>
                <a:gd fmla="*/ 320644 h 101" name="T5"/>
                <a:gd fmla="*/ 268288 w 71" name="T6"/>
                <a:gd fmla="*/ 381000 h 101" name="T7"/>
                <a:gd fmla="*/ 268288 w 71" name="T8"/>
                <a:gd fmla="*/ 256515 h 101" name="T9"/>
                <a:gd fmla="*/ 0 w 71" name="T10"/>
                <a:gd fmla="*/ 0 h 101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00" w="71">
                  <a:moveTo>
                    <a:pt x="0" y="0"/>
                  </a:moveTo>
                  <a:cubicBezTo>
                    <a:pt x="9" y="12"/>
                    <a:pt x="25" y="39"/>
                    <a:pt x="25" y="39"/>
                  </a:cubicBezTo>
                  <a:cubicBezTo>
                    <a:pt x="30" y="43"/>
                    <a:pt x="54" y="63"/>
                    <a:pt x="67" y="85"/>
                  </a:cubicBezTo>
                  <a:cubicBezTo>
                    <a:pt x="67" y="92"/>
                    <a:pt x="69" y="97"/>
                    <a:pt x="71" y="101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64" y="58"/>
                    <a:pt x="42" y="31"/>
                    <a:pt x="0" y="0"/>
                  </a:cubicBezTo>
                  <a:close/>
                </a:path>
              </a:pathLst>
            </a:custGeom>
            <a:solidFill>
              <a:srgbClr val="9C519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03" name="Freeform 1052"/>
            <p:cNvSpPr/>
            <p:nvPr/>
          </p:nvSpPr>
          <p:spPr bwMode="auto">
            <a:xfrm>
              <a:off x="12555538" y="3792538"/>
              <a:ext cx="233363" cy="400050"/>
            </a:xfrm>
            <a:custGeom>
              <a:gdLst>
                <a:gd fmla="*/ 233363 w 62" name="T0"/>
                <a:gd fmla="*/ 0 h 106" name="T1"/>
                <a:gd fmla="*/ 135501 w 62" name="T2"/>
                <a:gd fmla="*/ 71707 h 106" name="T3"/>
                <a:gd fmla="*/ 0 w 62" name="T4"/>
                <a:gd fmla="*/ 373632 h 106" name="T5"/>
                <a:gd fmla="*/ 52695 w 62" name="T6"/>
                <a:gd fmla="*/ 400050 h 106" name="T7"/>
                <a:gd fmla="*/ 188196 w 62" name="T8"/>
                <a:gd fmla="*/ 83029 h 106" name="T9"/>
                <a:gd fmla="*/ 233363 w 62" name="T10"/>
                <a:gd fmla="*/ 56611 h 10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05" w="62">
                  <a:moveTo>
                    <a:pt x="62" y="0"/>
                  </a:moveTo>
                  <a:cubicBezTo>
                    <a:pt x="42" y="1"/>
                    <a:pt x="36" y="19"/>
                    <a:pt x="36" y="19"/>
                  </a:cubicBezTo>
                  <a:cubicBezTo>
                    <a:pt x="23" y="47"/>
                    <a:pt x="14" y="68"/>
                    <a:pt x="0" y="99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7" y="100"/>
                    <a:pt x="34" y="60"/>
                    <a:pt x="50" y="22"/>
                  </a:cubicBezTo>
                  <a:cubicBezTo>
                    <a:pt x="54" y="15"/>
                    <a:pt x="57" y="14"/>
                    <a:pt x="62" y="15"/>
                  </a:cubicBezTo>
                </a:path>
              </a:pathLst>
            </a:custGeom>
            <a:solidFill>
              <a:srgbClr val="9C519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04" name="Freeform 1053"/>
            <p:cNvSpPr/>
            <p:nvPr/>
          </p:nvSpPr>
          <p:spPr bwMode="auto">
            <a:xfrm>
              <a:off x="12160250" y="4110038"/>
              <a:ext cx="676275" cy="544513"/>
            </a:xfrm>
            <a:custGeom>
              <a:gdLst>
                <a:gd fmla="*/ 634947 w 180" name="T0"/>
                <a:gd fmla="*/ 270379 h 145" name="T1"/>
                <a:gd fmla="*/ 533506 w 180" name="T2"/>
                <a:gd fmla="*/ 138945 h 145" name="T3"/>
                <a:gd fmla="*/ 447093 w 180" name="T4"/>
                <a:gd fmla="*/ 78861 h 145" name="T5"/>
                <a:gd fmla="*/ 394494 w 180" name="T6"/>
                <a:gd fmla="*/ 56329 h 145" name="T7"/>
                <a:gd fmla="*/ 90170 w 180" name="T8"/>
                <a:gd fmla="*/ 26287 h 145" name="T9"/>
                <a:gd fmla="*/ 56356 w 180" name="T10"/>
                <a:gd fmla="*/ 90126 h 145" name="T11"/>
                <a:gd fmla="*/ 364437 w 180" name="T12"/>
                <a:gd fmla="*/ 120168 h 145" name="T13"/>
                <a:gd fmla="*/ 364437 w 180" name="T14"/>
                <a:gd fmla="*/ 120168 h 145" name="T15"/>
                <a:gd fmla="*/ 428308 w 180" name="T16"/>
                <a:gd fmla="*/ 146455 h 145" name="T17"/>
                <a:gd fmla="*/ 428308 w 180" name="T18"/>
                <a:gd fmla="*/ 146455 h 145" name="T19"/>
                <a:gd fmla="*/ 495935 w 180" name="T20"/>
                <a:gd fmla="*/ 195274 h 145" name="T21"/>
                <a:gd fmla="*/ 608648 w 180" name="T22"/>
                <a:gd fmla="*/ 480674 h 145" name="T23"/>
                <a:gd fmla="*/ 657490 w 180" name="T24"/>
                <a:gd fmla="*/ 480674 h 145" name="T25"/>
                <a:gd fmla="*/ 634947 w 180" name="T26"/>
                <a:gd fmla="*/ 270379 h 145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145" w="180">
                  <a:moveTo>
                    <a:pt x="169" y="72"/>
                  </a:moveTo>
                  <a:cubicBezTo>
                    <a:pt x="162" y="59"/>
                    <a:pt x="150" y="43"/>
                    <a:pt x="142" y="37"/>
                  </a:cubicBezTo>
                  <a:cubicBezTo>
                    <a:pt x="134" y="31"/>
                    <a:pt x="128" y="27"/>
                    <a:pt x="119" y="21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66" y="0"/>
                    <a:pt x="30" y="7"/>
                    <a:pt x="24" y="7"/>
                  </a:cubicBezTo>
                  <a:cubicBezTo>
                    <a:pt x="7" y="10"/>
                    <a:pt x="0" y="24"/>
                    <a:pt x="15" y="24"/>
                  </a:cubicBezTo>
                  <a:cubicBezTo>
                    <a:pt x="74" y="15"/>
                    <a:pt x="97" y="32"/>
                    <a:pt x="97" y="32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21" y="42"/>
                    <a:pt x="132" y="52"/>
                    <a:pt x="132" y="52"/>
                  </a:cubicBezTo>
                  <a:cubicBezTo>
                    <a:pt x="132" y="52"/>
                    <a:pt x="166" y="81"/>
                    <a:pt x="162" y="128"/>
                  </a:cubicBezTo>
                  <a:cubicBezTo>
                    <a:pt x="160" y="140"/>
                    <a:pt x="172" y="145"/>
                    <a:pt x="175" y="128"/>
                  </a:cubicBezTo>
                  <a:cubicBezTo>
                    <a:pt x="177" y="116"/>
                    <a:pt x="180" y="95"/>
                    <a:pt x="169" y="72"/>
                  </a:cubicBezTo>
                  <a:close/>
                </a:path>
              </a:pathLst>
            </a:custGeom>
            <a:solidFill>
              <a:srgbClr val="35302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05" name="Freeform 1054"/>
            <p:cNvSpPr>
              <a:spLocks noEditPoints="1"/>
            </p:cNvSpPr>
            <p:nvPr/>
          </p:nvSpPr>
          <p:spPr bwMode="auto">
            <a:xfrm>
              <a:off x="11987213" y="4222751"/>
              <a:ext cx="736600" cy="736600"/>
            </a:xfrm>
            <a:custGeom>
              <a:gdLst>
                <a:gd fmla="*/ 526143 w 196" name="T0"/>
                <a:gd fmla="*/ 33823 h 196" name="T1"/>
                <a:gd fmla="*/ 368300 w 196" name="T2"/>
                <a:gd fmla="*/ 0 h 196" name="T3"/>
                <a:gd fmla="*/ 0 w 196" name="T4"/>
                <a:gd fmla="*/ 368300 h 196" name="T5"/>
                <a:gd fmla="*/ 368300 w 196" name="T6"/>
                <a:gd fmla="*/ 736600 h 196" name="T7"/>
                <a:gd fmla="*/ 736600 w 196" name="T8"/>
                <a:gd fmla="*/ 368300 h 196" name="T9"/>
                <a:gd fmla="*/ 582515 w 196" name="T10"/>
                <a:gd fmla="*/ 67647 h 196" name="T11"/>
                <a:gd fmla="*/ 601306 w 196" name="T12"/>
                <a:gd fmla="*/ 33823 h 196" name="T13"/>
                <a:gd fmla="*/ 537417 w 196" name="T14"/>
                <a:gd fmla="*/ 7516 h 196" name="T15"/>
                <a:gd fmla="*/ 526143 w 196" name="T16"/>
                <a:gd fmla="*/ 33823 h 196" name="T17"/>
                <a:gd fmla="*/ 413398 w 196" name="T18"/>
                <a:gd fmla="*/ 349509 h 196" name="T19"/>
                <a:gd fmla="*/ 552450 w 196" name="T20"/>
                <a:gd fmla="*/ 127778 h 196" name="T21"/>
                <a:gd fmla="*/ 672711 w 196" name="T22"/>
                <a:gd fmla="*/ 368300 h 196" name="T23"/>
                <a:gd fmla="*/ 368300 w 196" name="T24"/>
                <a:gd fmla="*/ 672711 h 196" name="T25"/>
                <a:gd fmla="*/ 67647 w 196" name="T26"/>
                <a:gd fmla="*/ 368300 h 196" name="T27"/>
                <a:gd fmla="*/ 368300 w 196" name="T28"/>
                <a:gd fmla="*/ 67647 h 196" name="T29"/>
                <a:gd fmla="*/ 492319 w 196" name="T30"/>
                <a:gd fmla="*/ 93954 h 196" name="T31"/>
                <a:gd fmla="*/ 383333 w 196" name="T32"/>
                <a:gd fmla="*/ 304411 h 19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b" l="0" r="r" t="0"/>
              <a:pathLst>
                <a:path h="196" w="196">
                  <a:moveTo>
                    <a:pt x="140" y="9"/>
                  </a:moveTo>
                  <a:cubicBezTo>
                    <a:pt x="127" y="3"/>
                    <a:pt x="113" y="0"/>
                    <a:pt x="98" y="0"/>
                  </a:cubicBezTo>
                  <a:cubicBezTo>
                    <a:pt x="44" y="0"/>
                    <a:pt x="0" y="44"/>
                    <a:pt x="0" y="98"/>
                  </a:cubicBezTo>
                  <a:cubicBezTo>
                    <a:pt x="0" y="152"/>
                    <a:pt x="44" y="196"/>
                    <a:pt x="98" y="196"/>
                  </a:cubicBezTo>
                  <a:cubicBezTo>
                    <a:pt x="152" y="196"/>
                    <a:pt x="196" y="152"/>
                    <a:pt x="196" y="98"/>
                  </a:cubicBezTo>
                  <a:cubicBezTo>
                    <a:pt x="196" y="65"/>
                    <a:pt x="180" y="36"/>
                    <a:pt x="155" y="18"/>
                  </a:cubicBezTo>
                  <a:cubicBezTo>
                    <a:pt x="157" y="15"/>
                    <a:pt x="158" y="12"/>
                    <a:pt x="160" y="9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2"/>
                    <a:pt x="141" y="7"/>
                    <a:pt x="140" y="9"/>
                  </a:cubicBezTo>
                  <a:close/>
                  <a:moveTo>
                    <a:pt x="110" y="93"/>
                  </a:moveTo>
                  <a:cubicBezTo>
                    <a:pt x="112" y="90"/>
                    <a:pt x="126" y="72"/>
                    <a:pt x="147" y="34"/>
                  </a:cubicBezTo>
                  <a:cubicBezTo>
                    <a:pt x="166" y="49"/>
                    <a:pt x="179" y="72"/>
                    <a:pt x="179" y="98"/>
                  </a:cubicBezTo>
                  <a:cubicBezTo>
                    <a:pt x="179" y="142"/>
                    <a:pt x="142" y="179"/>
                    <a:pt x="98" y="179"/>
                  </a:cubicBezTo>
                  <a:cubicBezTo>
                    <a:pt x="54" y="179"/>
                    <a:pt x="18" y="142"/>
                    <a:pt x="18" y="98"/>
                  </a:cubicBezTo>
                  <a:cubicBezTo>
                    <a:pt x="18" y="54"/>
                    <a:pt x="54" y="18"/>
                    <a:pt x="98" y="18"/>
                  </a:cubicBezTo>
                  <a:cubicBezTo>
                    <a:pt x="110" y="18"/>
                    <a:pt x="121" y="20"/>
                    <a:pt x="131" y="25"/>
                  </a:cubicBezTo>
                  <a:cubicBezTo>
                    <a:pt x="111" y="63"/>
                    <a:pt x="102" y="81"/>
                    <a:pt x="102" y="81"/>
                  </a:cubicBezTo>
                </a:path>
              </a:pathLst>
            </a:custGeom>
            <a:solidFill>
              <a:srgbClr val="9C519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06" name="Freeform 1055"/>
            <p:cNvSpPr/>
            <p:nvPr/>
          </p:nvSpPr>
          <p:spPr bwMode="auto">
            <a:xfrm>
              <a:off x="13288962" y="4102101"/>
              <a:ext cx="642938" cy="266700"/>
            </a:xfrm>
            <a:custGeom>
              <a:gdLst>
                <a:gd fmla="*/ 142875 w 171" name="T0"/>
                <a:gd fmla="*/ 101421 h 71" name="T1"/>
                <a:gd fmla="*/ 552701 w 171" name="T2"/>
                <a:gd fmla="*/ 225380 h 71" name="T3"/>
                <a:gd fmla="*/ 582780 w 171" name="T4"/>
                <a:gd fmla="*/ 157766 h 71" name="T5"/>
                <a:gd fmla="*/ 124076 w 171" name="T6"/>
                <a:gd fmla="*/ 37563 h 71" name="T7"/>
                <a:gd fmla="*/ 0 w 171" name="T8"/>
                <a:gd fmla="*/ 120203 h 71" name="T9"/>
                <a:gd fmla="*/ 97757 w 171" name="T10"/>
                <a:gd fmla="*/ 120203 h 71" name="T11"/>
                <a:gd fmla="*/ 142875 w 171" name="T12"/>
                <a:gd fmla="*/ 101421 h 71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71" w="171">
                  <a:moveTo>
                    <a:pt x="38" y="27"/>
                  </a:moveTo>
                  <a:cubicBezTo>
                    <a:pt x="57" y="21"/>
                    <a:pt x="103" y="18"/>
                    <a:pt x="147" y="60"/>
                  </a:cubicBezTo>
                  <a:cubicBezTo>
                    <a:pt x="158" y="71"/>
                    <a:pt x="171" y="58"/>
                    <a:pt x="155" y="42"/>
                  </a:cubicBezTo>
                  <a:cubicBezTo>
                    <a:pt x="115" y="7"/>
                    <a:pt x="65" y="0"/>
                    <a:pt x="33" y="10"/>
                  </a:cubicBezTo>
                  <a:cubicBezTo>
                    <a:pt x="14" y="16"/>
                    <a:pt x="4" y="26"/>
                    <a:pt x="0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9" y="30"/>
                    <a:pt x="33" y="28"/>
                    <a:pt x="38" y="27"/>
                  </a:cubicBezTo>
                  <a:close/>
                </a:path>
              </a:pathLst>
            </a:custGeom>
            <a:solidFill>
              <a:srgbClr val="35302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07" name="Freeform 1056"/>
            <p:cNvSpPr>
              <a:spLocks noEditPoints="1"/>
            </p:cNvSpPr>
            <p:nvPr/>
          </p:nvSpPr>
          <p:spPr bwMode="auto">
            <a:xfrm>
              <a:off x="12961938" y="3917951"/>
              <a:ext cx="935038" cy="1041400"/>
            </a:xfrm>
            <a:custGeom>
              <a:gdLst>
                <a:gd fmla="*/ 567031 w 249" name="T0"/>
                <a:gd fmla="*/ 304525 h 277" name="T1"/>
                <a:gd fmla="*/ 525724 w 249" name="T2"/>
                <a:gd fmla="*/ 304525 h 277" name="T3"/>
                <a:gd fmla="*/ 446866 w 249" name="T4"/>
                <a:gd fmla="*/ 304525 h 277" name="T5"/>
                <a:gd fmla="*/ 424335 w 249" name="T6"/>
                <a:gd fmla="*/ 304525 h 277" name="T7"/>
                <a:gd fmla="*/ 424335 w 249" name="T8"/>
                <a:gd fmla="*/ 304525 h 277" name="T9"/>
                <a:gd fmla="*/ 326700 w 249" name="T10"/>
                <a:gd fmla="*/ 304525 h 277" name="T11"/>
                <a:gd fmla="*/ 322945 w 249" name="T12"/>
                <a:gd fmla="*/ 304525 h 277" name="T13"/>
                <a:gd fmla="*/ 307924 w 249" name="T14"/>
                <a:gd fmla="*/ 304525 h 277" name="T15"/>
                <a:gd fmla="*/ 446866 w 249" name="T16"/>
                <a:gd fmla="*/ 67672 h 277" name="T17"/>
                <a:gd fmla="*/ 567031 w 249" name="T18"/>
                <a:gd fmla="*/ 67672 h 277" name="T19"/>
                <a:gd fmla="*/ 567031 w 249" name="T20"/>
                <a:gd fmla="*/ 0 h 277" name="T21"/>
                <a:gd fmla="*/ 345476 w 249" name="T22"/>
                <a:gd fmla="*/ 0 h 277" name="T23"/>
                <a:gd fmla="*/ 345476 w 249" name="T24"/>
                <a:gd fmla="*/ 67672 h 277" name="T25"/>
                <a:gd fmla="*/ 368007 w 249" name="T26"/>
                <a:gd fmla="*/ 67672 h 277" name="T27"/>
                <a:gd fmla="*/ 75103 w 249" name="T28"/>
                <a:gd fmla="*/ 575214 h 277" name="T29"/>
                <a:gd fmla="*/ 71348 w 249" name="T30"/>
                <a:gd fmla="*/ 575214 h 277" name="T31"/>
                <a:gd fmla="*/ 67593 w 249" name="T32"/>
                <a:gd fmla="*/ 575214 h 277" name="T33"/>
                <a:gd fmla="*/ 45062 w 249" name="T34"/>
                <a:gd fmla="*/ 458667 h 277" name="T35"/>
                <a:gd fmla="*/ 71348 w 249" name="T36"/>
                <a:gd fmla="*/ 458667 h 277" name="T37"/>
                <a:gd fmla="*/ 71348 w 249" name="T38"/>
                <a:gd fmla="*/ 424831 h 277" name="T39"/>
                <a:gd fmla="*/ 0 w 249" name="T40"/>
                <a:gd fmla="*/ 424831 h 277" name="T41"/>
                <a:gd fmla="*/ 0 w 249" name="T42"/>
                <a:gd fmla="*/ 458667 h 277" name="T43"/>
                <a:gd fmla="*/ 11266 w 249" name="T44"/>
                <a:gd fmla="*/ 458667 h 277" name="T45"/>
                <a:gd fmla="*/ 33797 w 249" name="T46"/>
                <a:gd fmla="*/ 582733 h 277" name="T47"/>
                <a:gd fmla="*/ 11266 w 249" name="T48"/>
                <a:gd fmla="*/ 601531 h 277" name="T49"/>
                <a:gd fmla="*/ 0 w 249" name="T50"/>
                <a:gd fmla="*/ 586492 h 277" name="T51"/>
                <a:gd fmla="*/ 0 w 249" name="T52"/>
                <a:gd fmla="*/ 710558 h 277" name="T53"/>
                <a:gd fmla="*/ 71348 w 249" name="T54"/>
                <a:gd fmla="*/ 748154 h 277" name="T55"/>
                <a:gd fmla="*/ 146452 w 249" name="T56"/>
                <a:gd fmla="*/ 706799 h 277" name="T57"/>
                <a:gd fmla="*/ 199024 w 249" name="T58"/>
                <a:gd fmla="*/ 706799 h 277" name="T59"/>
                <a:gd fmla="*/ 567031 w 249" name="T60"/>
                <a:gd fmla="*/ 1041400 h 277" name="T61"/>
                <a:gd fmla="*/ 935038 w 249" name="T62"/>
                <a:gd fmla="*/ 672962 h 277" name="T63"/>
                <a:gd fmla="*/ 567031 w 249" name="T64"/>
                <a:gd fmla="*/ 304525 h 277" name="T65"/>
                <a:gd fmla="*/ 199024 w 249" name="T66"/>
                <a:gd fmla="*/ 639126 h 277" name="T67"/>
                <a:gd fmla="*/ 153962 w 249" name="T68"/>
                <a:gd fmla="*/ 639126 h 277" name="T69"/>
                <a:gd fmla="*/ 138941 w 249" name="T70"/>
                <a:gd fmla="*/ 605290 h 277" name="T71"/>
                <a:gd fmla="*/ 277883 w 249" name="T72"/>
                <a:gd fmla="*/ 372197 h 277" name="T73"/>
                <a:gd fmla="*/ 352986 w 249" name="T74"/>
                <a:gd fmla="*/ 372197 h 277" name="T75"/>
                <a:gd fmla="*/ 199024 w 249" name="T76"/>
                <a:gd fmla="*/ 639126 h 277" name="T77"/>
                <a:gd fmla="*/ 567031 w 249" name="T78"/>
                <a:gd fmla="*/ 977487 h 277" name="T79"/>
                <a:gd fmla="*/ 274128 w 249" name="T80"/>
                <a:gd fmla="*/ 759432 h 277" name="T81"/>
                <a:gd fmla="*/ 236576 w 249" name="T82"/>
                <a:gd fmla="*/ 733116 h 277" name="T83"/>
                <a:gd fmla="*/ 270372 w 249" name="T84"/>
                <a:gd fmla="*/ 612809 h 277" name="T85"/>
                <a:gd fmla="*/ 514459 w 249" name="T86"/>
                <a:gd fmla="*/ 375957 h 277" name="T87"/>
                <a:gd fmla="*/ 630869 w 249" name="T88"/>
                <a:gd fmla="*/ 327082 h 277" name="T89"/>
                <a:gd fmla="*/ 638379 w 249" name="T90"/>
                <a:gd fmla="*/ 368438 h 277" name="T91"/>
                <a:gd fmla="*/ 882466 w 249" name="T92"/>
                <a:gd fmla="*/ 672962 h 277" name="T93"/>
                <a:gd fmla="*/ 567031 w 249" name="T94"/>
                <a:gd fmla="*/ 977487 h 277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b="b" l="0" r="r" t="0"/>
              <a:pathLst>
                <a:path h="277" w="249">
                  <a:moveTo>
                    <a:pt x="151" y="81"/>
                  </a:moveTo>
                  <a:cubicBezTo>
                    <a:pt x="147" y="81"/>
                    <a:pt x="143" y="81"/>
                    <a:pt x="140" y="81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13" y="81"/>
                    <a:pt x="113" y="81"/>
                    <a:pt x="113" y="81"/>
                  </a:cubicBezTo>
                  <a:cubicBezTo>
                    <a:pt x="113" y="81"/>
                    <a:pt x="113" y="81"/>
                    <a:pt x="113" y="81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6" y="81"/>
                    <a:pt x="86" y="81"/>
                    <a:pt x="86" y="81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8"/>
                    <a:pt x="144" y="18"/>
                    <a:pt x="151" y="18"/>
                  </a:cubicBezTo>
                  <a:cubicBezTo>
                    <a:pt x="165" y="11"/>
                    <a:pt x="156" y="0"/>
                    <a:pt x="151" y="0"/>
                  </a:cubicBezTo>
                  <a:cubicBezTo>
                    <a:pt x="148" y="0"/>
                    <a:pt x="96" y="0"/>
                    <a:pt x="92" y="0"/>
                  </a:cubicBezTo>
                  <a:cubicBezTo>
                    <a:pt x="77" y="3"/>
                    <a:pt x="84" y="18"/>
                    <a:pt x="92" y="18"/>
                  </a:cubicBezTo>
                  <a:cubicBezTo>
                    <a:pt x="94" y="18"/>
                    <a:pt x="98" y="18"/>
                    <a:pt x="98" y="18"/>
                  </a:cubicBezTo>
                  <a:cubicBezTo>
                    <a:pt x="20" y="153"/>
                    <a:pt x="20" y="153"/>
                    <a:pt x="20" y="153"/>
                  </a:cubicBezTo>
                  <a:cubicBezTo>
                    <a:pt x="20" y="153"/>
                    <a:pt x="20" y="153"/>
                    <a:pt x="19" y="153"/>
                  </a:cubicBezTo>
                  <a:cubicBezTo>
                    <a:pt x="19" y="153"/>
                    <a:pt x="18" y="153"/>
                    <a:pt x="18" y="153"/>
                  </a:cubicBezTo>
                  <a:cubicBezTo>
                    <a:pt x="12" y="122"/>
                    <a:pt x="12" y="122"/>
                    <a:pt x="12" y="122"/>
                  </a:cubicBezTo>
                  <a:cubicBezTo>
                    <a:pt x="12" y="122"/>
                    <a:pt x="18" y="122"/>
                    <a:pt x="19" y="122"/>
                  </a:cubicBezTo>
                  <a:cubicBezTo>
                    <a:pt x="24" y="118"/>
                    <a:pt x="21" y="113"/>
                    <a:pt x="19" y="113"/>
                  </a:cubicBezTo>
                  <a:cubicBezTo>
                    <a:pt x="19" y="113"/>
                    <a:pt x="8" y="113"/>
                    <a:pt x="0" y="113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2" y="122"/>
                    <a:pt x="3" y="122"/>
                    <a:pt x="3" y="122"/>
                  </a:cubicBezTo>
                  <a:cubicBezTo>
                    <a:pt x="9" y="155"/>
                    <a:pt x="9" y="155"/>
                    <a:pt x="9" y="155"/>
                  </a:cubicBezTo>
                  <a:cubicBezTo>
                    <a:pt x="6" y="157"/>
                    <a:pt x="4" y="159"/>
                    <a:pt x="3" y="160"/>
                  </a:cubicBezTo>
                  <a:cubicBezTo>
                    <a:pt x="3" y="160"/>
                    <a:pt x="2" y="159"/>
                    <a:pt x="0" y="156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4" y="195"/>
                    <a:pt x="11" y="199"/>
                    <a:pt x="19" y="199"/>
                  </a:cubicBezTo>
                  <a:cubicBezTo>
                    <a:pt x="27" y="199"/>
                    <a:pt x="35" y="195"/>
                    <a:pt x="39" y="188"/>
                  </a:cubicBezTo>
                  <a:cubicBezTo>
                    <a:pt x="53" y="188"/>
                    <a:pt x="53" y="188"/>
                    <a:pt x="53" y="188"/>
                  </a:cubicBezTo>
                  <a:cubicBezTo>
                    <a:pt x="57" y="238"/>
                    <a:pt x="100" y="277"/>
                    <a:pt x="151" y="277"/>
                  </a:cubicBezTo>
                  <a:cubicBezTo>
                    <a:pt x="205" y="277"/>
                    <a:pt x="249" y="233"/>
                    <a:pt x="249" y="179"/>
                  </a:cubicBezTo>
                  <a:cubicBezTo>
                    <a:pt x="249" y="125"/>
                    <a:pt x="205" y="81"/>
                    <a:pt x="151" y="81"/>
                  </a:cubicBezTo>
                  <a:close/>
                  <a:moveTo>
                    <a:pt x="53" y="170"/>
                  </a:moveTo>
                  <a:cubicBezTo>
                    <a:pt x="41" y="170"/>
                    <a:pt x="41" y="170"/>
                    <a:pt x="41" y="170"/>
                  </a:cubicBezTo>
                  <a:cubicBezTo>
                    <a:pt x="41" y="167"/>
                    <a:pt x="39" y="164"/>
                    <a:pt x="37" y="161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94" y="99"/>
                    <a:pt x="94" y="99"/>
                    <a:pt x="94" y="99"/>
                  </a:cubicBezTo>
                  <a:cubicBezTo>
                    <a:pt x="71" y="116"/>
                    <a:pt x="55" y="141"/>
                    <a:pt x="53" y="170"/>
                  </a:cubicBezTo>
                  <a:close/>
                  <a:moveTo>
                    <a:pt x="151" y="260"/>
                  </a:moveTo>
                  <a:cubicBezTo>
                    <a:pt x="114" y="260"/>
                    <a:pt x="83" y="235"/>
                    <a:pt x="73" y="202"/>
                  </a:cubicBezTo>
                  <a:cubicBezTo>
                    <a:pt x="69" y="201"/>
                    <a:pt x="65" y="198"/>
                    <a:pt x="63" y="195"/>
                  </a:cubicBezTo>
                  <a:cubicBezTo>
                    <a:pt x="54" y="184"/>
                    <a:pt x="57" y="167"/>
                    <a:pt x="72" y="163"/>
                  </a:cubicBezTo>
                  <a:cubicBezTo>
                    <a:pt x="78" y="131"/>
                    <a:pt x="104" y="106"/>
                    <a:pt x="137" y="100"/>
                  </a:cubicBezTo>
                  <a:cubicBezTo>
                    <a:pt x="141" y="86"/>
                    <a:pt x="155" y="78"/>
                    <a:pt x="168" y="87"/>
                  </a:cubicBezTo>
                  <a:cubicBezTo>
                    <a:pt x="172" y="90"/>
                    <a:pt x="171" y="94"/>
                    <a:pt x="170" y="98"/>
                  </a:cubicBezTo>
                  <a:cubicBezTo>
                    <a:pt x="206" y="108"/>
                    <a:pt x="235" y="141"/>
                    <a:pt x="235" y="179"/>
                  </a:cubicBezTo>
                  <a:cubicBezTo>
                    <a:pt x="235" y="223"/>
                    <a:pt x="195" y="260"/>
                    <a:pt x="151" y="260"/>
                  </a:cubicBezTo>
                  <a:close/>
                </a:path>
              </a:pathLst>
            </a:custGeom>
            <a:solidFill>
              <a:srgbClr val="9C519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08" name="Freeform 1057"/>
            <p:cNvSpPr>
              <a:spLocks noEditPoints="1"/>
            </p:cNvSpPr>
            <p:nvPr/>
          </p:nvSpPr>
          <p:spPr bwMode="auto">
            <a:xfrm>
              <a:off x="12242800" y="4478338"/>
              <a:ext cx="225425" cy="225425"/>
            </a:xfrm>
            <a:custGeom>
              <a:gdLst>
                <a:gd fmla="*/ 112713 w 60" name="T0"/>
                <a:gd fmla="*/ 0 h 60" name="T1"/>
                <a:gd fmla="*/ 0 w 60" name="T2"/>
                <a:gd fmla="*/ 112713 h 60" name="T3"/>
                <a:gd fmla="*/ 112713 w 60" name="T4"/>
                <a:gd fmla="*/ 225425 h 60" name="T5"/>
                <a:gd fmla="*/ 225425 w 60" name="T6"/>
                <a:gd fmla="*/ 112713 h 60" name="T7"/>
                <a:gd fmla="*/ 112713 w 60" name="T8"/>
                <a:gd fmla="*/ 0 h 60" name="T9"/>
                <a:gd fmla="*/ 112713 w 60" name="T10"/>
                <a:gd fmla="*/ 157798 h 60" name="T11"/>
                <a:gd fmla="*/ 67628 w 60" name="T12"/>
                <a:gd fmla="*/ 112713 h 60" name="T13"/>
                <a:gd fmla="*/ 112713 w 60" name="T14"/>
                <a:gd fmla="*/ 67628 h 60" name="T15"/>
                <a:gd fmla="*/ 154040 w 60" name="T16"/>
                <a:gd fmla="*/ 112713 h 60" name="T17"/>
                <a:gd fmla="*/ 112713 w 60" name="T18"/>
                <a:gd fmla="*/ 157798 h 60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60" w="60">
                  <a:moveTo>
                    <a:pt x="30" y="0"/>
                  </a:moveTo>
                  <a:cubicBezTo>
                    <a:pt x="13" y="0"/>
                    <a:pt x="0" y="13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ubicBezTo>
                    <a:pt x="47" y="60"/>
                    <a:pt x="60" y="47"/>
                    <a:pt x="60" y="30"/>
                  </a:cubicBezTo>
                  <a:cubicBezTo>
                    <a:pt x="60" y="13"/>
                    <a:pt x="47" y="0"/>
                    <a:pt x="30" y="0"/>
                  </a:cubicBezTo>
                  <a:close/>
                  <a:moveTo>
                    <a:pt x="30" y="42"/>
                  </a:moveTo>
                  <a:cubicBezTo>
                    <a:pt x="24" y="42"/>
                    <a:pt x="18" y="36"/>
                    <a:pt x="18" y="30"/>
                  </a:cubicBezTo>
                  <a:cubicBezTo>
                    <a:pt x="18" y="24"/>
                    <a:pt x="24" y="18"/>
                    <a:pt x="30" y="18"/>
                  </a:cubicBezTo>
                  <a:cubicBezTo>
                    <a:pt x="36" y="18"/>
                    <a:pt x="41" y="24"/>
                    <a:pt x="41" y="30"/>
                  </a:cubicBezTo>
                  <a:cubicBezTo>
                    <a:pt x="41" y="36"/>
                    <a:pt x="36" y="42"/>
                    <a:pt x="30" y="42"/>
                  </a:cubicBezTo>
                  <a:close/>
                </a:path>
              </a:pathLst>
            </a:custGeom>
            <a:solidFill>
              <a:srgbClr val="35302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09" name="Oval 1058"/>
            <p:cNvSpPr>
              <a:spLocks noChangeArrowheads="1"/>
            </p:cNvSpPr>
            <p:nvPr/>
          </p:nvSpPr>
          <p:spPr bwMode="auto">
            <a:xfrm>
              <a:off x="13431838" y="4478338"/>
              <a:ext cx="228600" cy="225425"/>
            </a:xfrm>
            <a:prstGeom prst="ellipse">
              <a:avLst/>
            </a:pr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510" name="Oval 1059"/>
            <p:cNvSpPr>
              <a:spLocks noChangeArrowheads="1"/>
            </p:cNvSpPr>
            <p:nvPr/>
          </p:nvSpPr>
          <p:spPr bwMode="auto">
            <a:xfrm>
              <a:off x="13503275" y="4546601"/>
              <a:ext cx="85725" cy="88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511" name="Freeform 1060"/>
            <p:cNvSpPr/>
            <p:nvPr/>
          </p:nvSpPr>
          <p:spPr bwMode="auto">
            <a:xfrm>
              <a:off x="13261975" y="3894138"/>
              <a:ext cx="307975" cy="142875"/>
            </a:xfrm>
            <a:custGeom>
              <a:gdLst>
                <a:gd fmla="*/ 307975 w 82" name="T0"/>
                <a:gd fmla="*/ 52638 h 38" name="T1"/>
                <a:gd fmla="*/ 217836 w 82" name="T2"/>
                <a:gd fmla="*/ 142875 h 38" name="T3"/>
                <a:gd fmla="*/ 52581 w 82" name="T4"/>
                <a:gd fmla="*/ 109036 h 38" name="T5"/>
                <a:gd fmla="*/ 0 w 82" name="T6"/>
                <a:gd fmla="*/ 52638 h 38" name="T7"/>
                <a:gd fmla="*/ 52581 w 82" name="T8"/>
                <a:gd fmla="*/ 0 h 38" name="T9"/>
                <a:gd fmla="*/ 255394 w 82" name="T10"/>
                <a:gd fmla="*/ 0 h 38" name="T11"/>
                <a:gd fmla="*/ 307975 w 82" name="T12"/>
                <a:gd fmla="*/ 52638 h 38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38" w="82">
                  <a:moveTo>
                    <a:pt x="82" y="14"/>
                  </a:moveTo>
                  <a:cubicBezTo>
                    <a:pt x="82" y="22"/>
                    <a:pt x="74" y="38"/>
                    <a:pt x="58" y="38"/>
                  </a:cubicBezTo>
                  <a:cubicBezTo>
                    <a:pt x="42" y="38"/>
                    <a:pt x="23" y="33"/>
                    <a:pt x="14" y="29"/>
                  </a:cubicBezTo>
                  <a:cubicBezTo>
                    <a:pt x="5" y="25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6" y="0"/>
                    <a:pt x="82" y="6"/>
                    <a:pt x="82" y="14"/>
                  </a:cubicBez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12" name="Freeform 1061"/>
            <p:cNvSpPr/>
            <p:nvPr/>
          </p:nvSpPr>
          <p:spPr bwMode="auto">
            <a:xfrm>
              <a:off x="12731750" y="3786188"/>
              <a:ext cx="192088" cy="82550"/>
            </a:xfrm>
            <a:custGeom>
              <a:gdLst>
                <a:gd fmla="*/ 192088 w 51" name="T0"/>
                <a:gd fmla="*/ 41275 h 22" name="T1"/>
                <a:gd fmla="*/ 154424 w 51" name="T2"/>
                <a:gd fmla="*/ 82550 h 22" name="T3"/>
                <a:gd fmla="*/ 41431 w 51" name="T4"/>
                <a:gd fmla="*/ 82550 h 22" name="T5"/>
                <a:gd fmla="*/ 0 w 51" name="T6"/>
                <a:gd fmla="*/ 41275 h 22" name="T7"/>
                <a:gd fmla="*/ 41431 w 51" name="T8"/>
                <a:gd fmla="*/ 0 h 22" name="T9"/>
                <a:gd fmla="*/ 154424 w 51" name="T10"/>
                <a:gd fmla="*/ 0 h 22" name="T11"/>
                <a:gd fmla="*/ 192088 w 51" name="T12"/>
                <a:gd fmla="*/ 41275 h 22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22" w="51">
                  <a:moveTo>
                    <a:pt x="51" y="11"/>
                  </a:moveTo>
                  <a:cubicBezTo>
                    <a:pt x="51" y="17"/>
                    <a:pt x="46" y="22"/>
                    <a:pt x="4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6" y="0"/>
                    <a:pt x="51" y="5"/>
                    <a:pt x="51" y="11"/>
                  </a:cubicBez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13" name="Freeform 1062"/>
            <p:cNvSpPr/>
            <p:nvPr/>
          </p:nvSpPr>
          <p:spPr bwMode="auto">
            <a:xfrm>
              <a:off x="12931775" y="4338638"/>
              <a:ext cx="119063" cy="46038"/>
            </a:xfrm>
            <a:custGeom>
              <a:gdLst>
                <a:gd fmla="*/ 119063 w 32" name="T0"/>
                <a:gd fmla="*/ 23019 h 12" name="T1"/>
                <a:gd fmla="*/ 93018 w 32" name="T2"/>
                <a:gd fmla="*/ 46038 h 12" name="T3"/>
                <a:gd fmla="*/ 22324 w 32" name="T4"/>
                <a:gd fmla="*/ 46038 h 12" name="T5"/>
                <a:gd fmla="*/ 0 w 32" name="T6"/>
                <a:gd fmla="*/ 23019 h 12" name="T7"/>
                <a:gd fmla="*/ 22324 w 32" name="T8"/>
                <a:gd fmla="*/ 0 h 12" name="T9"/>
                <a:gd fmla="*/ 93018 w 32" name="T10"/>
                <a:gd fmla="*/ 0 h 12" name="T11"/>
                <a:gd fmla="*/ 119063 w 32" name="T12"/>
                <a:gd fmla="*/ 23019 h 12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2" w="32">
                  <a:moveTo>
                    <a:pt x="32" y="6"/>
                  </a:moveTo>
                  <a:cubicBezTo>
                    <a:pt x="32" y="9"/>
                    <a:pt x="29" y="12"/>
                    <a:pt x="25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9" y="0"/>
                    <a:pt x="32" y="2"/>
                    <a:pt x="32" y="6"/>
                  </a:cubicBezTo>
                  <a:close/>
                </a:path>
              </a:pathLst>
            </a:custGeom>
            <a:solidFill>
              <a:srgbClr val="35302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14" name="Oval 1063"/>
            <p:cNvSpPr>
              <a:spLocks noChangeArrowheads="1"/>
            </p:cNvSpPr>
            <p:nvPr/>
          </p:nvSpPr>
          <p:spPr bwMode="auto">
            <a:xfrm>
              <a:off x="12946063" y="4481513"/>
              <a:ext cx="195263" cy="195263"/>
            </a:xfrm>
            <a:prstGeom prst="ellipse">
              <a:avLst/>
            </a:pr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515" name="Freeform 1064"/>
            <p:cNvSpPr>
              <a:spLocks noEditPoints="1"/>
            </p:cNvSpPr>
            <p:nvPr/>
          </p:nvSpPr>
          <p:spPr bwMode="auto">
            <a:xfrm>
              <a:off x="11976100" y="4211638"/>
              <a:ext cx="758825" cy="758825"/>
            </a:xfrm>
            <a:custGeom>
              <a:gdLst>
                <a:gd fmla="*/ 379413 w 202" name="T0"/>
                <a:gd fmla="*/ 758825 h 202" name="T1"/>
                <a:gd fmla="*/ 0 w 202" name="T2"/>
                <a:gd fmla="*/ 379413 h 202" name="T3"/>
                <a:gd fmla="*/ 379413 w 202" name="T4"/>
                <a:gd fmla="*/ 0 h 202" name="T5"/>
                <a:gd fmla="*/ 758825 w 202" name="T6"/>
                <a:gd fmla="*/ 379413 h 202" name="T7"/>
                <a:gd fmla="*/ 379413 w 202" name="T8"/>
                <a:gd fmla="*/ 758825 h 202" name="T9"/>
                <a:gd fmla="*/ 379413 w 202" name="T10"/>
                <a:gd fmla="*/ 78888 h 202" name="T11"/>
                <a:gd fmla="*/ 78888 w 202" name="T12"/>
                <a:gd fmla="*/ 379413 h 202" name="T13"/>
                <a:gd fmla="*/ 379413 w 202" name="T14"/>
                <a:gd fmla="*/ 679937 h 202" name="T15"/>
                <a:gd fmla="*/ 679937 w 202" name="T16"/>
                <a:gd fmla="*/ 379413 h 202" name="T17"/>
                <a:gd fmla="*/ 379413 w 202" name="T18"/>
                <a:gd fmla="*/ 78888 h 202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201" w="201">
                  <a:moveTo>
                    <a:pt x="101" y="202"/>
                  </a:moveTo>
                  <a:cubicBezTo>
                    <a:pt x="45" y="202"/>
                    <a:pt x="0" y="156"/>
                    <a:pt x="0" y="101"/>
                  </a:cubicBezTo>
                  <a:cubicBezTo>
                    <a:pt x="0" y="45"/>
                    <a:pt x="45" y="0"/>
                    <a:pt x="101" y="0"/>
                  </a:cubicBezTo>
                  <a:cubicBezTo>
                    <a:pt x="157" y="0"/>
                    <a:pt x="202" y="45"/>
                    <a:pt x="202" y="101"/>
                  </a:cubicBezTo>
                  <a:cubicBezTo>
                    <a:pt x="202" y="156"/>
                    <a:pt x="157" y="202"/>
                    <a:pt x="101" y="202"/>
                  </a:cubicBezTo>
                  <a:close/>
                  <a:moveTo>
                    <a:pt x="101" y="21"/>
                  </a:moveTo>
                  <a:cubicBezTo>
                    <a:pt x="57" y="21"/>
                    <a:pt x="21" y="57"/>
                    <a:pt x="21" y="101"/>
                  </a:cubicBezTo>
                  <a:cubicBezTo>
                    <a:pt x="21" y="145"/>
                    <a:pt x="57" y="181"/>
                    <a:pt x="101" y="181"/>
                  </a:cubicBezTo>
                  <a:cubicBezTo>
                    <a:pt x="145" y="181"/>
                    <a:pt x="181" y="145"/>
                    <a:pt x="181" y="101"/>
                  </a:cubicBezTo>
                  <a:cubicBezTo>
                    <a:pt x="181" y="57"/>
                    <a:pt x="145" y="21"/>
                    <a:pt x="101" y="21"/>
                  </a:cubicBez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16" name="Freeform 1065"/>
            <p:cNvSpPr>
              <a:spLocks noEditPoints="1"/>
            </p:cNvSpPr>
            <p:nvPr/>
          </p:nvSpPr>
          <p:spPr bwMode="auto">
            <a:xfrm>
              <a:off x="13152438" y="4206876"/>
              <a:ext cx="760413" cy="760413"/>
            </a:xfrm>
            <a:custGeom>
              <a:gdLst>
                <a:gd fmla="*/ 380207 w 202" name="T0"/>
                <a:gd fmla="*/ 760413 h 202" name="T1"/>
                <a:gd fmla="*/ 0 w 202" name="T2"/>
                <a:gd fmla="*/ 380207 h 202" name="T3"/>
                <a:gd fmla="*/ 380207 w 202" name="T4"/>
                <a:gd fmla="*/ 0 h 202" name="T5"/>
                <a:gd fmla="*/ 760413 w 202" name="T6"/>
                <a:gd fmla="*/ 380207 h 202" name="T7"/>
                <a:gd fmla="*/ 380207 w 202" name="T8"/>
                <a:gd fmla="*/ 760413 h 202" name="T9"/>
                <a:gd fmla="*/ 380207 w 202" name="T10"/>
                <a:gd fmla="*/ 79053 h 202" name="T11"/>
                <a:gd fmla="*/ 79053 w 202" name="T12"/>
                <a:gd fmla="*/ 380207 h 202" name="T13"/>
                <a:gd fmla="*/ 380207 w 202" name="T14"/>
                <a:gd fmla="*/ 681360 h 202" name="T15"/>
                <a:gd fmla="*/ 681360 w 202" name="T16"/>
                <a:gd fmla="*/ 380207 h 202" name="T17"/>
                <a:gd fmla="*/ 380207 w 202" name="T18"/>
                <a:gd fmla="*/ 79053 h 202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201" w="201">
                  <a:moveTo>
                    <a:pt x="101" y="202"/>
                  </a:moveTo>
                  <a:cubicBezTo>
                    <a:pt x="46" y="202"/>
                    <a:pt x="0" y="157"/>
                    <a:pt x="0" y="101"/>
                  </a:cubicBezTo>
                  <a:cubicBezTo>
                    <a:pt x="0" y="46"/>
                    <a:pt x="46" y="0"/>
                    <a:pt x="101" y="0"/>
                  </a:cubicBezTo>
                  <a:cubicBezTo>
                    <a:pt x="157" y="0"/>
                    <a:pt x="202" y="46"/>
                    <a:pt x="202" y="101"/>
                  </a:cubicBezTo>
                  <a:cubicBezTo>
                    <a:pt x="202" y="157"/>
                    <a:pt x="157" y="202"/>
                    <a:pt x="101" y="202"/>
                  </a:cubicBezTo>
                  <a:close/>
                  <a:moveTo>
                    <a:pt x="101" y="21"/>
                  </a:moveTo>
                  <a:cubicBezTo>
                    <a:pt x="57" y="21"/>
                    <a:pt x="21" y="57"/>
                    <a:pt x="21" y="101"/>
                  </a:cubicBezTo>
                  <a:cubicBezTo>
                    <a:pt x="21" y="145"/>
                    <a:pt x="57" y="181"/>
                    <a:pt x="101" y="181"/>
                  </a:cubicBezTo>
                  <a:cubicBezTo>
                    <a:pt x="145" y="181"/>
                    <a:pt x="181" y="145"/>
                    <a:pt x="181" y="101"/>
                  </a:cubicBezTo>
                  <a:cubicBezTo>
                    <a:pt x="181" y="57"/>
                    <a:pt x="145" y="21"/>
                    <a:pt x="101" y="21"/>
                  </a:cubicBez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17" name="Freeform 1066"/>
            <p:cNvSpPr>
              <a:spLocks noEditPoints="1"/>
            </p:cNvSpPr>
            <p:nvPr/>
          </p:nvSpPr>
          <p:spPr bwMode="auto">
            <a:xfrm>
              <a:off x="12923838" y="4448176"/>
              <a:ext cx="766763" cy="288925"/>
            </a:xfrm>
            <a:custGeom>
              <a:gdLst>
                <a:gd fmla="*/ 623935 w 204" name="T0"/>
                <a:gd fmla="*/ 30018 h 77" name="T1"/>
                <a:gd fmla="*/ 736694 w 204" name="T2"/>
                <a:gd fmla="*/ 142586 h 77" name="T3"/>
                <a:gd fmla="*/ 623935 w 204" name="T4"/>
                <a:gd fmla="*/ 255155 h 77" name="T5"/>
                <a:gd fmla="*/ 605141 w 204" name="T6"/>
                <a:gd fmla="*/ 255155 h 77" name="T7"/>
                <a:gd fmla="*/ 112759 w 204" name="T8"/>
                <a:gd fmla="*/ 217632 h 77" name="T9"/>
                <a:gd fmla="*/ 30069 w 204" name="T10"/>
                <a:gd fmla="*/ 131330 h 77" name="T11"/>
                <a:gd fmla="*/ 112759 w 204" name="T12"/>
                <a:gd fmla="*/ 48780 h 77" name="T13"/>
                <a:gd fmla="*/ 623935 w 204" name="T14"/>
                <a:gd fmla="*/ 30018 h 77" name="T15"/>
                <a:gd fmla="*/ 623935 w 204" name="T16"/>
                <a:gd fmla="*/ 0 h 77" name="T17"/>
                <a:gd fmla="*/ 620176 w 204" name="T18"/>
                <a:gd fmla="*/ 0 h 77" name="T19"/>
                <a:gd fmla="*/ 620176 w 204" name="T20"/>
                <a:gd fmla="*/ 0 h 77" name="T21"/>
                <a:gd fmla="*/ 112759 w 204" name="T22"/>
                <a:gd fmla="*/ 18761 h 77" name="T23"/>
                <a:gd fmla="*/ 0 w 204" name="T24"/>
                <a:gd fmla="*/ 131330 h 77" name="T25"/>
                <a:gd fmla="*/ 112759 w 204" name="T26"/>
                <a:gd fmla="*/ 247650 h 77" name="T27"/>
                <a:gd fmla="*/ 601383 w 204" name="T28"/>
                <a:gd fmla="*/ 285173 h 77" name="T29"/>
                <a:gd fmla="*/ 623935 w 204" name="T30"/>
                <a:gd fmla="*/ 288925 h 77" name="T31"/>
                <a:gd fmla="*/ 766763 w 204" name="T32"/>
                <a:gd fmla="*/ 142586 h 77" name="T33"/>
                <a:gd fmla="*/ 623935 w 204" name="T34"/>
                <a:gd fmla="*/ 0 h 77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b" l="0" r="r" t="0"/>
              <a:pathLst>
                <a:path h="77" w="204">
                  <a:moveTo>
                    <a:pt x="166" y="8"/>
                  </a:moveTo>
                  <a:cubicBezTo>
                    <a:pt x="182" y="8"/>
                    <a:pt x="196" y="21"/>
                    <a:pt x="196" y="38"/>
                  </a:cubicBezTo>
                  <a:cubicBezTo>
                    <a:pt x="196" y="55"/>
                    <a:pt x="182" y="68"/>
                    <a:pt x="166" y="68"/>
                  </a:cubicBezTo>
                  <a:cubicBezTo>
                    <a:pt x="164" y="68"/>
                    <a:pt x="163" y="68"/>
                    <a:pt x="161" y="6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18" y="58"/>
                    <a:pt x="8" y="48"/>
                    <a:pt x="8" y="35"/>
                  </a:cubicBezTo>
                  <a:cubicBezTo>
                    <a:pt x="8" y="23"/>
                    <a:pt x="18" y="13"/>
                    <a:pt x="30" y="13"/>
                  </a:cubicBezTo>
                  <a:cubicBezTo>
                    <a:pt x="166" y="8"/>
                    <a:pt x="166" y="8"/>
                    <a:pt x="166" y="8"/>
                  </a:cubicBezTo>
                  <a:moveTo>
                    <a:pt x="166" y="0"/>
                  </a:moveTo>
                  <a:cubicBezTo>
                    <a:pt x="165" y="0"/>
                    <a:pt x="165" y="0"/>
                    <a:pt x="165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13" y="5"/>
                    <a:pt x="0" y="19"/>
                    <a:pt x="0" y="35"/>
                  </a:cubicBezTo>
                  <a:cubicBezTo>
                    <a:pt x="0" y="52"/>
                    <a:pt x="13" y="66"/>
                    <a:pt x="30" y="66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62" y="76"/>
                    <a:pt x="164" y="77"/>
                    <a:pt x="166" y="77"/>
                  </a:cubicBezTo>
                  <a:cubicBezTo>
                    <a:pt x="187" y="77"/>
                    <a:pt x="204" y="59"/>
                    <a:pt x="204" y="38"/>
                  </a:cubicBezTo>
                  <a:cubicBezTo>
                    <a:pt x="204" y="17"/>
                    <a:pt x="187" y="0"/>
                    <a:pt x="166" y="0"/>
                  </a:cubicBezTo>
                  <a:close/>
                </a:path>
              </a:pathLst>
            </a:custGeom>
            <a:solidFill>
              <a:srgbClr val="35302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49162" name="组合 1083"/>
          <p:cNvGrpSpPr/>
          <p:nvPr/>
        </p:nvGrpSpPr>
        <p:grpSpPr>
          <a:xfrm>
            <a:off x="792163" y="4003675"/>
            <a:ext cx="1108075" cy="1108075"/>
            <a:chOff x="747066" y="2757175"/>
            <a:chExt cx="1108900" cy="1108107"/>
          </a:xfrm>
        </p:grpSpPr>
        <p:sp>
          <p:nvSpPr>
            <p:cNvPr id="49461" name="Oval 5"/>
            <p:cNvSpPr>
              <a:spLocks noChangeArrowheads="1"/>
            </p:cNvSpPr>
            <p:nvPr/>
          </p:nvSpPr>
          <p:spPr bwMode="auto">
            <a:xfrm>
              <a:off x="747066" y="2757175"/>
              <a:ext cx="1108900" cy="1108107"/>
            </a:xfrm>
            <a:prstGeom prst="ellipse">
              <a:avLst/>
            </a:pr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462" name="Freeform 6"/>
            <p:cNvSpPr/>
            <p:nvPr/>
          </p:nvSpPr>
          <p:spPr bwMode="auto">
            <a:xfrm>
              <a:off x="1264393" y="3132399"/>
              <a:ext cx="424719" cy="269842"/>
            </a:xfrm>
            <a:custGeom>
              <a:gdLst>
                <a:gd fmla="*/ 424719 w 532" name="T0"/>
                <a:gd fmla="*/ 166057 h 338" name="T1"/>
                <a:gd fmla="*/ 226730 w 532" name="T2"/>
                <a:gd fmla="*/ 0 h 338" name="T3"/>
                <a:gd fmla="*/ 41514 w 532" name="T4"/>
                <a:gd fmla="*/ 96600 h 338" name="T5"/>
                <a:gd fmla="*/ 0 w 532" name="T6"/>
                <a:gd fmla="*/ 225134 h 338" name="T7"/>
                <a:gd fmla="*/ 334506 w 532" name="T8"/>
                <a:gd fmla="*/ 269842 h 338" name="T9"/>
                <a:gd fmla="*/ 424719 w 532" name="T10"/>
                <a:gd fmla="*/ 166057 h 338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338" w="532">
                  <a:moveTo>
                    <a:pt x="532" y="208"/>
                  </a:moveTo>
                  <a:lnTo>
                    <a:pt x="284" y="0"/>
                  </a:lnTo>
                  <a:lnTo>
                    <a:pt x="52" y="121"/>
                  </a:lnTo>
                  <a:lnTo>
                    <a:pt x="0" y="282"/>
                  </a:lnTo>
                  <a:lnTo>
                    <a:pt x="419" y="338"/>
                  </a:lnTo>
                  <a:lnTo>
                    <a:pt x="532" y="208"/>
                  </a:ln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63" name="Freeform 7"/>
            <p:cNvSpPr/>
            <p:nvPr/>
          </p:nvSpPr>
          <p:spPr bwMode="auto">
            <a:xfrm>
              <a:off x="1251620" y="3197065"/>
              <a:ext cx="182821" cy="281019"/>
            </a:xfrm>
            <a:custGeom>
              <a:gdLst>
                <a:gd fmla="*/ 30156 w 97" name="T0"/>
                <a:gd fmla="*/ 271589 h 149" name="T1"/>
                <a:gd fmla="*/ 30156 w 97" name="T2"/>
                <a:gd fmla="*/ 271589 h 149" name="T3"/>
                <a:gd fmla="*/ 9424 w 97" name="T4"/>
                <a:gd fmla="*/ 218780 h 149" name="T5"/>
                <a:gd fmla="*/ 99892 w 97" name="T6"/>
                <a:gd fmla="*/ 28291 h 149" name="T7"/>
                <a:gd fmla="*/ 154550 w 97" name="T8"/>
                <a:gd fmla="*/ 9430 h 149" name="T9"/>
                <a:gd fmla="*/ 154550 w 97" name="T10"/>
                <a:gd fmla="*/ 9430 h 149" name="T11"/>
                <a:gd fmla="*/ 173397 w 97" name="T12"/>
                <a:gd fmla="*/ 62239 h 149" name="T13"/>
                <a:gd fmla="*/ 82929 w 97" name="T14"/>
                <a:gd fmla="*/ 250842 h 149" name="T15"/>
                <a:gd fmla="*/ 30156 w 97" name="T16"/>
                <a:gd fmla="*/ 271589 h 149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49" w="97">
                  <a:moveTo>
                    <a:pt x="16" y="144"/>
                  </a:moveTo>
                  <a:cubicBezTo>
                    <a:pt x="16" y="144"/>
                    <a:pt x="16" y="144"/>
                    <a:pt x="16" y="144"/>
                  </a:cubicBezTo>
                  <a:cubicBezTo>
                    <a:pt x="5" y="139"/>
                    <a:pt x="0" y="126"/>
                    <a:pt x="5" y="116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9" y="5"/>
                    <a:pt x="71" y="0"/>
                    <a:pt x="82" y="5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92" y="9"/>
                    <a:pt x="97" y="22"/>
                    <a:pt x="92" y="33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39" y="144"/>
                    <a:pt x="27" y="149"/>
                    <a:pt x="16" y="144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64" name="Freeform 8"/>
            <p:cNvSpPr/>
            <p:nvPr/>
          </p:nvSpPr>
          <p:spPr bwMode="auto">
            <a:xfrm>
              <a:off x="1336244" y="3189081"/>
              <a:ext cx="149290" cy="289002"/>
            </a:xfrm>
            <a:custGeom>
              <a:gdLst>
                <a:gd fmla="*/ 34015 w 79" name="T0"/>
                <a:gd fmla="*/ 283335 h 153" name="T1"/>
                <a:gd fmla="*/ 34015 w 79" name="T2"/>
                <a:gd fmla="*/ 283335 h 153" name="T3"/>
                <a:gd fmla="*/ 5669 w 79" name="T4"/>
                <a:gd fmla="*/ 234224 h 153" name="T5"/>
                <a:gd fmla="*/ 66141 w 79" name="T6"/>
                <a:gd fmla="*/ 34000 h 153" name="T7"/>
                <a:gd fmla="*/ 115275 w 79" name="T8"/>
                <a:gd fmla="*/ 5667 h 153" name="T9"/>
                <a:gd fmla="*/ 115275 w 79" name="T10"/>
                <a:gd fmla="*/ 5667 h 153" name="T11"/>
                <a:gd fmla="*/ 143621 w 79" name="T12"/>
                <a:gd fmla="*/ 54778 h 153" name="T13"/>
                <a:gd fmla="*/ 83149 w 79" name="T14"/>
                <a:gd fmla="*/ 255002 h 153" name="T15"/>
                <a:gd fmla="*/ 34015 w 79" name="T16"/>
                <a:gd fmla="*/ 283335 h 153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53" w="79">
                  <a:moveTo>
                    <a:pt x="18" y="150"/>
                  </a:moveTo>
                  <a:cubicBezTo>
                    <a:pt x="18" y="150"/>
                    <a:pt x="18" y="150"/>
                    <a:pt x="18" y="150"/>
                  </a:cubicBezTo>
                  <a:cubicBezTo>
                    <a:pt x="7" y="147"/>
                    <a:pt x="0" y="136"/>
                    <a:pt x="3" y="124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8" y="6"/>
                    <a:pt x="49" y="0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72" y="6"/>
                    <a:pt x="79" y="17"/>
                    <a:pt x="76" y="29"/>
                  </a:cubicBezTo>
                  <a:cubicBezTo>
                    <a:pt x="44" y="135"/>
                    <a:pt x="44" y="135"/>
                    <a:pt x="44" y="135"/>
                  </a:cubicBezTo>
                  <a:cubicBezTo>
                    <a:pt x="41" y="146"/>
                    <a:pt x="29" y="153"/>
                    <a:pt x="18" y="150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65" name="Freeform 9"/>
            <p:cNvSpPr/>
            <p:nvPr/>
          </p:nvSpPr>
          <p:spPr bwMode="auto">
            <a:xfrm>
              <a:off x="1423264" y="3181896"/>
              <a:ext cx="84624" cy="290599"/>
            </a:xfrm>
            <a:custGeom>
              <a:gdLst>
                <a:gd fmla="*/ 41372 w 45" name="T0"/>
                <a:gd fmla="*/ 290599 h 154" name="T1"/>
                <a:gd fmla="*/ 41372 w 45" name="T2"/>
                <a:gd fmla="*/ 290599 h 154" name="T3"/>
                <a:gd fmla="*/ 0 w 45" name="T4"/>
                <a:gd fmla="*/ 250972 h 154" name="T5"/>
                <a:gd fmla="*/ 3761 w 45" name="T6"/>
                <a:gd fmla="*/ 39627 h 154" name="T7"/>
                <a:gd fmla="*/ 43252 w 45" name="T8"/>
                <a:gd fmla="*/ 0 h 154" name="T9"/>
                <a:gd fmla="*/ 43252 w 45" name="T10"/>
                <a:gd fmla="*/ 0 h 154" name="T11"/>
                <a:gd fmla="*/ 84624 w 45" name="T12"/>
                <a:gd fmla="*/ 39627 h 154" name="T13"/>
                <a:gd fmla="*/ 80863 w 45" name="T14"/>
                <a:gd fmla="*/ 249085 h 154" name="T15"/>
                <a:gd fmla="*/ 41372 w 45" name="T16"/>
                <a:gd fmla="*/ 290599 h 154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54" w="45">
                  <a:moveTo>
                    <a:pt x="22" y="154"/>
                  </a:moveTo>
                  <a:cubicBezTo>
                    <a:pt x="22" y="154"/>
                    <a:pt x="22" y="154"/>
                    <a:pt x="22" y="154"/>
                  </a:cubicBezTo>
                  <a:cubicBezTo>
                    <a:pt x="10" y="154"/>
                    <a:pt x="0" y="145"/>
                    <a:pt x="0" y="13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10"/>
                    <a:pt x="11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4" y="9"/>
                    <a:pt x="45" y="21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43" y="144"/>
                    <a:pt x="34" y="154"/>
                    <a:pt x="22" y="154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66" name="Freeform 10"/>
            <p:cNvSpPr/>
            <p:nvPr/>
          </p:nvSpPr>
          <p:spPr bwMode="auto">
            <a:xfrm>
              <a:off x="1487131" y="3244167"/>
              <a:ext cx="302572" cy="260261"/>
            </a:xfrm>
            <a:custGeom>
              <a:gdLst>
                <a:gd fmla="*/ 145613 w 160" name="T0"/>
                <a:gd fmla="*/ 24517 h 138" name="T1"/>
                <a:gd fmla="*/ 295008 w 160" name="T2"/>
                <a:gd fmla="*/ 165964 h 138" name="T3"/>
                <a:gd fmla="*/ 130484 w 160" name="T4"/>
                <a:gd fmla="*/ 252717 h 138" name="T5"/>
                <a:gd fmla="*/ 3782 w 160" name="T6"/>
                <a:gd fmla="*/ 145218 h 138" name="T7"/>
                <a:gd fmla="*/ 145613 w 160" name="T8"/>
                <a:gd fmla="*/ 24517 h 13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38" w="160">
                  <a:moveTo>
                    <a:pt x="77" y="13"/>
                  </a:moveTo>
                  <a:cubicBezTo>
                    <a:pt x="120" y="0"/>
                    <a:pt x="160" y="56"/>
                    <a:pt x="156" y="88"/>
                  </a:cubicBezTo>
                  <a:cubicBezTo>
                    <a:pt x="151" y="119"/>
                    <a:pt x="113" y="138"/>
                    <a:pt x="69" y="134"/>
                  </a:cubicBezTo>
                  <a:cubicBezTo>
                    <a:pt x="25" y="130"/>
                    <a:pt x="0" y="93"/>
                    <a:pt x="2" y="77"/>
                  </a:cubicBezTo>
                  <a:cubicBezTo>
                    <a:pt x="5" y="60"/>
                    <a:pt x="35" y="27"/>
                    <a:pt x="77" y="13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67" name="Freeform 11"/>
            <p:cNvSpPr/>
            <p:nvPr/>
          </p:nvSpPr>
          <p:spPr bwMode="auto">
            <a:xfrm>
              <a:off x="1445617" y="3075716"/>
              <a:ext cx="292992" cy="275430"/>
            </a:xfrm>
            <a:custGeom>
              <a:gdLst>
                <a:gd fmla="*/ 281650 w 155" name="T0"/>
                <a:gd fmla="*/ 245246 h 146" name="T1"/>
                <a:gd fmla="*/ 281650 w 155" name="T2"/>
                <a:gd fmla="*/ 245246 h 146" name="T3"/>
                <a:gd fmla="*/ 226833 w 155" name="T4"/>
                <a:gd fmla="*/ 260338 h 146" name="T5"/>
                <a:gd fmla="*/ 26464 w 155" name="T6"/>
                <a:gd fmla="*/ 81120 h 146" name="T7"/>
                <a:gd fmla="*/ 11342 w 155" name="T8"/>
                <a:gd fmla="*/ 26411 h 146" name="T9"/>
                <a:gd fmla="*/ 11342 w 155" name="T10"/>
                <a:gd fmla="*/ 26411 h 146" name="T11"/>
                <a:gd fmla="*/ 66159 w 155" name="T12"/>
                <a:gd fmla="*/ 11319 h 146" name="T13"/>
                <a:gd fmla="*/ 266528 w 155" name="T14"/>
                <a:gd fmla="*/ 190537 h 146" name="T15"/>
                <a:gd fmla="*/ 281650 w 155" name="T16"/>
                <a:gd fmla="*/ 245246 h 14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46" w="155">
                  <a:moveTo>
                    <a:pt x="149" y="130"/>
                  </a:moveTo>
                  <a:cubicBezTo>
                    <a:pt x="149" y="130"/>
                    <a:pt x="149" y="130"/>
                    <a:pt x="149" y="130"/>
                  </a:cubicBezTo>
                  <a:cubicBezTo>
                    <a:pt x="143" y="140"/>
                    <a:pt x="129" y="146"/>
                    <a:pt x="120" y="138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5" y="35"/>
                    <a:pt x="0" y="2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12" y="4"/>
                    <a:pt x="25" y="0"/>
                    <a:pt x="35" y="6"/>
                  </a:cubicBezTo>
                  <a:cubicBezTo>
                    <a:pt x="141" y="101"/>
                    <a:pt x="141" y="101"/>
                    <a:pt x="141" y="101"/>
                  </a:cubicBezTo>
                  <a:cubicBezTo>
                    <a:pt x="150" y="109"/>
                    <a:pt x="155" y="120"/>
                    <a:pt x="149" y="130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68" name="Freeform 12"/>
            <p:cNvSpPr/>
            <p:nvPr/>
          </p:nvSpPr>
          <p:spPr bwMode="auto">
            <a:xfrm>
              <a:off x="1283553" y="3078111"/>
              <a:ext cx="251478" cy="160468"/>
            </a:xfrm>
            <a:custGeom>
              <a:gdLst>
                <a:gd fmla="*/ 7563 w 133" name="T0"/>
                <a:gd fmla="*/ 128374 h 85" name="T1"/>
                <a:gd fmla="*/ 7563 w 133" name="T2"/>
                <a:gd fmla="*/ 128374 h 85" name="T3"/>
                <a:gd fmla="*/ 32144 w 133" name="T4"/>
                <a:gd fmla="*/ 75514 h 85" name="T5"/>
                <a:gd fmla="*/ 190972 w 133" name="T6"/>
                <a:gd fmla="*/ 7551 h 85" name="T7"/>
                <a:gd fmla="*/ 243915 w 133" name="T8"/>
                <a:gd fmla="*/ 32094 h 85" name="T9"/>
                <a:gd fmla="*/ 243915 w 133" name="T10"/>
                <a:gd fmla="*/ 32094 h 85" name="T11"/>
                <a:gd fmla="*/ 219334 w 133" name="T12"/>
                <a:gd fmla="*/ 83066 h 85" name="T13"/>
                <a:gd fmla="*/ 60506 w 133" name="T14"/>
                <a:gd fmla="*/ 151029 h 85" name="T15"/>
                <a:gd fmla="*/ 7563 w 133" name="T16"/>
                <a:gd fmla="*/ 128374 h 8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85" w="133">
                  <a:moveTo>
                    <a:pt x="4" y="68"/>
                  </a:moveTo>
                  <a:cubicBezTo>
                    <a:pt x="4" y="68"/>
                    <a:pt x="4" y="68"/>
                    <a:pt x="4" y="68"/>
                  </a:cubicBezTo>
                  <a:cubicBezTo>
                    <a:pt x="0" y="57"/>
                    <a:pt x="6" y="45"/>
                    <a:pt x="17" y="40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12" y="0"/>
                    <a:pt x="124" y="6"/>
                    <a:pt x="129" y="17"/>
                  </a:cubicBezTo>
                  <a:cubicBezTo>
                    <a:pt x="129" y="17"/>
                    <a:pt x="129" y="17"/>
                    <a:pt x="129" y="17"/>
                  </a:cubicBezTo>
                  <a:cubicBezTo>
                    <a:pt x="133" y="28"/>
                    <a:pt x="127" y="40"/>
                    <a:pt x="116" y="44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21" y="85"/>
                    <a:pt x="9" y="79"/>
                    <a:pt x="4" y="68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69" name="Freeform 13"/>
            <p:cNvSpPr/>
            <p:nvPr/>
          </p:nvSpPr>
          <p:spPr bwMode="auto">
            <a:xfrm>
              <a:off x="1166197" y="3149164"/>
              <a:ext cx="201981" cy="272237"/>
            </a:xfrm>
            <a:custGeom>
              <a:gdLst>
                <a:gd fmla="*/ 26427 w 107" name="T0"/>
                <a:gd fmla="*/ 260894 h 144" name="T1"/>
                <a:gd fmla="*/ 26427 w 107" name="T2"/>
                <a:gd fmla="*/ 260894 h 144" name="T3"/>
                <a:gd fmla="*/ 11326 w 107" name="T4"/>
                <a:gd fmla="*/ 206068 h 144" name="T5"/>
                <a:gd fmla="*/ 122699 w 107" name="T6"/>
                <a:gd fmla="*/ 26467 h 144" name="T7"/>
                <a:gd fmla="*/ 177441 w 107" name="T8"/>
                <a:gd fmla="*/ 11343 h 144" name="T9"/>
                <a:gd fmla="*/ 177441 w 107" name="T10"/>
                <a:gd fmla="*/ 11343 h 144" name="T11"/>
                <a:gd fmla="*/ 190655 w 107" name="T12"/>
                <a:gd fmla="*/ 66169 h 144" name="T13"/>
                <a:gd fmla="*/ 81170 w 107" name="T14"/>
                <a:gd fmla="*/ 245770 h 144" name="T15"/>
                <a:gd fmla="*/ 26427 w 107" name="T16"/>
                <a:gd fmla="*/ 260894 h 144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44" w="107">
                  <a:moveTo>
                    <a:pt x="14" y="138"/>
                  </a:moveTo>
                  <a:cubicBezTo>
                    <a:pt x="14" y="138"/>
                    <a:pt x="14" y="138"/>
                    <a:pt x="14" y="138"/>
                  </a:cubicBezTo>
                  <a:cubicBezTo>
                    <a:pt x="3" y="132"/>
                    <a:pt x="0" y="119"/>
                    <a:pt x="6" y="109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71" y="4"/>
                    <a:pt x="84" y="0"/>
                    <a:pt x="94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104" y="12"/>
                    <a:pt x="107" y="25"/>
                    <a:pt x="101" y="35"/>
                  </a:cubicBezTo>
                  <a:cubicBezTo>
                    <a:pt x="43" y="130"/>
                    <a:pt x="43" y="130"/>
                    <a:pt x="43" y="130"/>
                  </a:cubicBezTo>
                  <a:cubicBezTo>
                    <a:pt x="36" y="140"/>
                    <a:pt x="24" y="144"/>
                    <a:pt x="14" y="138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70" name="Freeform 14"/>
            <p:cNvSpPr/>
            <p:nvPr/>
          </p:nvSpPr>
          <p:spPr bwMode="auto">
            <a:xfrm>
              <a:off x="1427255" y="3071724"/>
              <a:ext cx="247487" cy="323331"/>
            </a:xfrm>
            <a:custGeom>
              <a:gdLst>
                <a:gd fmla="*/ 9446 w 131" name="T0"/>
                <a:gd fmla="*/ 121013 h 171" name="T1"/>
                <a:gd fmla="*/ 83125 w 131" name="T2"/>
                <a:gd fmla="*/ 274170 h 171" name="T3"/>
                <a:gd fmla="*/ 247487 w 131" name="T4"/>
                <a:gd fmla="*/ 323331 h 171" name="T5"/>
                <a:gd fmla="*/ 226706 w 131" name="T6"/>
                <a:gd fmla="*/ 168283 h 171" name="T7"/>
                <a:gd fmla="*/ 9446 w 131" name="T8"/>
                <a:gd fmla="*/ 121013 h 17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71" w="131">
                  <a:moveTo>
                    <a:pt x="5" y="64"/>
                  </a:moveTo>
                  <a:cubicBezTo>
                    <a:pt x="22" y="75"/>
                    <a:pt x="88" y="120"/>
                    <a:pt x="44" y="145"/>
                  </a:cubicBezTo>
                  <a:cubicBezTo>
                    <a:pt x="0" y="170"/>
                    <a:pt x="131" y="171"/>
                    <a:pt x="131" y="171"/>
                  </a:cubicBezTo>
                  <a:cubicBezTo>
                    <a:pt x="120" y="89"/>
                    <a:pt x="120" y="89"/>
                    <a:pt x="120" y="89"/>
                  </a:cubicBezTo>
                  <a:cubicBezTo>
                    <a:pt x="120" y="89"/>
                    <a:pt x="60" y="0"/>
                    <a:pt x="5" y="64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71" name="Freeform 15"/>
            <p:cNvSpPr/>
            <p:nvPr/>
          </p:nvSpPr>
          <p:spPr bwMode="auto">
            <a:xfrm>
              <a:off x="1618060" y="3244167"/>
              <a:ext cx="181224" cy="243496"/>
            </a:xfrm>
            <a:custGeom>
              <a:gdLst>
                <a:gd fmla="*/ 41514 w 227" name="T0"/>
                <a:gd fmla="*/ 0 h 305" name="T1"/>
                <a:gd fmla="*/ 0 w 227" name="T2"/>
                <a:gd fmla="*/ 197990 h 305" name="T3"/>
                <a:gd fmla="*/ 116558 w 227" name="T4"/>
                <a:gd fmla="*/ 243496 h 305" name="T5"/>
                <a:gd fmla="*/ 181224 w 227" name="T6"/>
                <a:gd fmla="*/ 48699 h 305" name="T7"/>
                <a:gd fmla="*/ 41514 w 227" name="T8"/>
                <a:gd fmla="*/ 0 h 30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305" w="226">
                  <a:moveTo>
                    <a:pt x="52" y="0"/>
                  </a:moveTo>
                  <a:lnTo>
                    <a:pt x="0" y="248"/>
                  </a:lnTo>
                  <a:lnTo>
                    <a:pt x="146" y="305"/>
                  </a:lnTo>
                  <a:lnTo>
                    <a:pt x="227" y="6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72" name="Freeform 16"/>
            <p:cNvSpPr/>
            <p:nvPr/>
          </p:nvSpPr>
          <p:spPr bwMode="auto">
            <a:xfrm>
              <a:off x="1702684" y="3266521"/>
              <a:ext cx="153282" cy="281019"/>
            </a:xfrm>
            <a:custGeom>
              <a:gdLst>
                <a:gd fmla="*/ 83264 w 81" name="T0"/>
                <a:gd fmla="*/ 0 h 149" name="T1"/>
                <a:gd fmla="*/ 0 w 81" name="T2"/>
                <a:gd fmla="*/ 247070 h 149" name="T3"/>
                <a:gd fmla="*/ 100296 w 81" name="T4"/>
                <a:gd fmla="*/ 281019 h 149" name="T5"/>
                <a:gd fmla="*/ 153282 w 81" name="T6"/>
                <a:gd fmla="*/ 43379 h 149" name="T7"/>
                <a:gd fmla="*/ 153282 w 81" name="T8"/>
                <a:gd fmla="*/ 24518 h 149" name="T9"/>
                <a:gd fmla="*/ 83264 w 81" name="T10"/>
                <a:gd fmla="*/ 0 h 149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49" w="81">
                  <a:moveTo>
                    <a:pt x="44" y="0"/>
                  </a:moveTo>
                  <a:cubicBezTo>
                    <a:pt x="0" y="131"/>
                    <a:pt x="0" y="131"/>
                    <a:pt x="0" y="131"/>
                  </a:cubicBezTo>
                  <a:cubicBezTo>
                    <a:pt x="53" y="149"/>
                    <a:pt x="53" y="149"/>
                    <a:pt x="53" y="149"/>
                  </a:cubicBezTo>
                  <a:cubicBezTo>
                    <a:pt x="71" y="111"/>
                    <a:pt x="81" y="68"/>
                    <a:pt x="81" y="23"/>
                  </a:cubicBezTo>
                  <a:cubicBezTo>
                    <a:pt x="81" y="20"/>
                    <a:pt x="81" y="16"/>
                    <a:pt x="81" y="13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73" name="Freeform 17"/>
            <p:cNvSpPr/>
            <p:nvPr/>
          </p:nvSpPr>
          <p:spPr bwMode="auto">
            <a:xfrm>
              <a:off x="838077" y="3161139"/>
              <a:ext cx="460645" cy="292195"/>
            </a:xfrm>
            <a:custGeom>
              <a:gdLst>
                <a:gd fmla="*/ 15103 w 244" name="T0"/>
                <a:gd fmla="*/ 0 h 155" name="T1"/>
                <a:gd fmla="*/ 445542 w 244" name="T2"/>
                <a:gd fmla="*/ 0 h 155" name="T3"/>
                <a:gd fmla="*/ 460645 w 244" name="T4"/>
                <a:gd fmla="*/ 15081 h 155" name="T5"/>
                <a:gd fmla="*/ 460645 w 244" name="T6"/>
                <a:gd fmla="*/ 277114 h 155" name="T7"/>
                <a:gd fmla="*/ 445542 w 244" name="T8"/>
                <a:gd fmla="*/ 292195 h 155" name="T9"/>
                <a:gd fmla="*/ 15103 w 244" name="T10"/>
                <a:gd fmla="*/ 292195 h 155" name="T11"/>
                <a:gd fmla="*/ 0 w 244" name="T12"/>
                <a:gd fmla="*/ 277114 h 155" name="T13"/>
                <a:gd fmla="*/ 0 w 244" name="T14"/>
                <a:gd fmla="*/ 15081 h 155" name="T15"/>
                <a:gd fmla="*/ 15103 w 244" name="T16"/>
                <a:gd fmla="*/ 0 h 15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55" w="244">
                  <a:moveTo>
                    <a:pt x="8" y="0"/>
                  </a:moveTo>
                  <a:cubicBezTo>
                    <a:pt x="236" y="0"/>
                    <a:pt x="236" y="0"/>
                    <a:pt x="236" y="0"/>
                  </a:cubicBezTo>
                  <a:cubicBezTo>
                    <a:pt x="240" y="0"/>
                    <a:pt x="244" y="4"/>
                    <a:pt x="244" y="8"/>
                  </a:cubicBezTo>
                  <a:cubicBezTo>
                    <a:pt x="244" y="147"/>
                    <a:pt x="244" y="147"/>
                    <a:pt x="244" y="147"/>
                  </a:cubicBezTo>
                  <a:cubicBezTo>
                    <a:pt x="244" y="151"/>
                    <a:pt x="240" y="155"/>
                    <a:pt x="236" y="155"/>
                  </a:cubicBezTo>
                  <a:cubicBezTo>
                    <a:pt x="8" y="155"/>
                    <a:pt x="8" y="155"/>
                    <a:pt x="8" y="155"/>
                  </a:cubicBezTo>
                  <a:cubicBezTo>
                    <a:pt x="3" y="155"/>
                    <a:pt x="0" y="151"/>
                    <a:pt x="0" y="14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lose/>
                </a:path>
              </a:pathLst>
            </a:custGeom>
            <a:solidFill>
              <a:srgbClr val="4370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74" name="Rectangle 18"/>
            <p:cNvSpPr>
              <a:spLocks noChangeArrowheads="1"/>
            </p:cNvSpPr>
            <p:nvPr/>
          </p:nvSpPr>
          <p:spPr bwMode="auto">
            <a:xfrm>
              <a:off x="838077" y="3366315"/>
              <a:ext cx="460645" cy="55086"/>
            </a:xfrm>
            <a:prstGeom prst="rect">
              <a:avLst/>
            </a:pr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475" name="Freeform 19"/>
            <p:cNvSpPr/>
            <p:nvPr/>
          </p:nvSpPr>
          <p:spPr bwMode="auto">
            <a:xfrm>
              <a:off x="866019" y="3187485"/>
              <a:ext cx="103785" cy="75045"/>
            </a:xfrm>
            <a:custGeom>
              <a:gdLst>
                <a:gd fmla="*/ 7548 w 55" name="T0"/>
                <a:gd fmla="*/ 0 h 40" name="T1"/>
                <a:gd fmla="*/ 96237 w 55" name="T2"/>
                <a:gd fmla="*/ 0 h 40" name="T3"/>
                <a:gd fmla="*/ 103785 w 55" name="T4"/>
                <a:gd fmla="*/ 9381 h 40" name="T5"/>
                <a:gd fmla="*/ 103785 w 55" name="T6"/>
                <a:gd fmla="*/ 67541 h 40" name="T7"/>
                <a:gd fmla="*/ 96237 w 55" name="T8"/>
                <a:gd fmla="*/ 75045 h 40" name="T9"/>
                <a:gd fmla="*/ 7548 w 55" name="T10"/>
                <a:gd fmla="*/ 75045 h 40" name="T11"/>
                <a:gd fmla="*/ 0 w 55" name="T12"/>
                <a:gd fmla="*/ 67541 h 40" name="T13"/>
                <a:gd fmla="*/ 0 w 55" name="T14"/>
                <a:gd fmla="*/ 9381 h 40" name="T15"/>
                <a:gd fmla="*/ 7548 w 55" name="T16"/>
                <a:gd fmla="*/ 0 h 4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40" w="55">
                  <a:moveTo>
                    <a:pt x="4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3" y="0"/>
                    <a:pt x="55" y="2"/>
                    <a:pt x="55" y="5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38"/>
                    <a:pt x="53" y="40"/>
                    <a:pt x="5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2" y="40"/>
                    <a:pt x="0" y="38"/>
                    <a:pt x="0" y="3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76" name="Freeform 20"/>
            <p:cNvSpPr/>
            <p:nvPr/>
          </p:nvSpPr>
          <p:spPr bwMode="auto">
            <a:xfrm>
              <a:off x="1242039" y="3330389"/>
              <a:ext cx="328119" cy="110172"/>
            </a:xfrm>
            <a:custGeom>
              <a:gdLst>
                <a:gd fmla="*/ 328119 w 174" name="T0"/>
                <a:gd fmla="*/ 60785 h 58" name="T1"/>
                <a:gd fmla="*/ 328119 w 174" name="T2"/>
                <a:gd fmla="*/ 60785 h 58" name="T3"/>
                <a:gd fmla="*/ 280975 w 174" name="T4"/>
                <a:gd fmla="*/ 108272 h 58" name="T5"/>
                <a:gd fmla="*/ 49029 w 174" name="T6"/>
                <a:gd fmla="*/ 94976 h 58" name="T7"/>
                <a:gd fmla="*/ 0 w 174" name="T8"/>
                <a:gd fmla="*/ 47488 h 58" name="T9"/>
                <a:gd fmla="*/ 0 w 174" name="T10"/>
                <a:gd fmla="*/ 47488 h 58" name="T11"/>
                <a:gd fmla="*/ 47144 w 174" name="T12"/>
                <a:gd fmla="*/ 0 h 58" name="T13"/>
                <a:gd fmla="*/ 280975 w 174" name="T14"/>
                <a:gd fmla="*/ 13297 h 58" name="T15"/>
                <a:gd fmla="*/ 328119 w 174" name="T16"/>
                <a:gd fmla="*/ 60785 h 5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57" w="174">
                  <a:moveTo>
                    <a:pt x="174" y="32"/>
                  </a:moveTo>
                  <a:cubicBezTo>
                    <a:pt x="174" y="32"/>
                    <a:pt x="174" y="32"/>
                    <a:pt x="174" y="32"/>
                  </a:cubicBezTo>
                  <a:cubicBezTo>
                    <a:pt x="174" y="45"/>
                    <a:pt x="163" y="58"/>
                    <a:pt x="149" y="57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12" y="49"/>
                    <a:pt x="1" y="39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149" y="7"/>
                    <a:pt x="149" y="7"/>
                    <a:pt x="149" y="7"/>
                  </a:cubicBezTo>
                  <a:cubicBezTo>
                    <a:pt x="162" y="8"/>
                    <a:pt x="174" y="18"/>
                    <a:pt x="174" y="32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49163" name="组合 1100"/>
          <p:cNvGrpSpPr/>
          <p:nvPr/>
        </p:nvGrpSpPr>
        <p:grpSpPr>
          <a:xfrm>
            <a:off x="8677275" y="4003675"/>
            <a:ext cx="1108075" cy="1108075"/>
            <a:chOff x="4636599" y="5348613"/>
            <a:chExt cx="1108102" cy="1108107"/>
          </a:xfrm>
        </p:grpSpPr>
        <p:sp>
          <p:nvSpPr>
            <p:cNvPr id="49444" name="Oval 21"/>
            <p:cNvSpPr>
              <a:spLocks noChangeArrowheads="1"/>
            </p:cNvSpPr>
            <p:nvPr/>
          </p:nvSpPr>
          <p:spPr bwMode="auto">
            <a:xfrm>
              <a:off x="4636599" y="5348613"/>
              <a:ext cx="1108102" cy="1108107"/>
            </a:xfrm>
            <a:prstGeom prst="ellipse">
              <a:avLst/>
            </a:pr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445" name="Freeform 22"/>
            <p:cNvSpPr/>
            <p:nvPr/>
          </p:nvSpPr>
          <p:spPr bwMode="auto">
            <a:xfrm>
              <a:off x="5102832" y="5707071"/>
              <a:ext cx="459048" cy="291397"/>
            </a:xfrm>
            <a:custGeom>
              <a:gdLst>
                <a:gd fmla="*/ 459048 w 575" name="T0"/>
                <a:gd fmla="*/ 182023 h 365" name="T1"/>
                <a:gd fmla="*/ 243495 w 575" name="T2"/>
                <a:gd fmla="*/ 0 h 365" name="T3"/>
                <a:gd fmla="*/ 45506 w 575" name="T4"/>
                <a:gd fmla="*/ 104584 h 365" name="T5"/>
                <a:gd fmla="*/ 0 w 575" name="T6"/>
                <a:gd fmla="*/ 244294 h 365" name="T7"/>
                <a:gd fmla="*/ 360852 w 575" name="T8"/>
                <a:gd fmla="*/ 291397 h 365" name="T9"/>
                <a:gd fmla="*/ 459048 w 575" name="T10"/>
                <a:gd fmla="*/ 182023 h 365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365" w="575">
                  <a:moveTo>
                    <a:pt x="575" y="228"/>
                  </a:moveTo>
                  <a:lnTo>
                    <a:pt x="305" y="0"/>
                  </a:lnTo>
                  <a:lnTo>
                    <a:pt x="57" y="131"/>
                  </a:lnTo>
                  <a:lnTo>
                    <a:pt x="0" y="306"/>
                  </a:lnTo>
                  <a:lnTo>
                    <a:pt x="452" y="365"/>
                  </a:lnTo>
                  <a:lnTo>
                    <a:pt x="575" y="228"/>
                  </a:lnTo>
                  <a:close/>
                </a:path>
              </a:pathLst>
            </a:custGeom>
            <a:solidFill>
              <a:srgbClr val="FCE1C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46" name="Freeform 23"/>
            <p:cNvSpPr/>
            <p:nvPr/>
          </p:nvSpPr>
          <p:spPr bwMode="auto">
            <a:xfrm>
              <a:off x="5090059" y="5777326"/>
              <a:ext cx="196393" cy="301776"/>
            </a:xfrm>
            <a:custGeom>
              <a:gdLst>
                <a:gd fmla="*/ 32103 w 104" name="T0"/>
                <a:gd fmla="*/ 292346 h 160" name="T1"/>
                <a:gd fmla="*/ 32103 w 104" name="T2"/>
                <a:gd fmla="*/ 292346 h 160" name="T3"/>
                <a:gd fmla="*/ 9442 w 104" name="T4"/>
                <a:gd fmla="*/ 235763 h 160" name="T5"/>
                <a:gd fmla="*/ 107638 w 104" name="T6"/>
                <a:gd fmla="*/ 32064 h 160" name="T7"/>
                <a:gd fmla="*/ 166179 w 104" name="T8"/>
                <a:gd fmla="*/ 9431 h 160" name="T9"/>
                <a:gd fmla="*/ 166179 w 104" name="T10"/>
                <a:gd fmla="*/ 9431 h 160" name="T11"/>
                <a:gd fmla="*/ 186951 w 104" name="T12"/>
                <a:gd fmla="*/ 67900 h 160" name="T13"/>
                <a:gd fmla="*/ 88755 w 104" name="T14"/>
                <a:gd fmla="*/ 271598 h 160" name="T15"/>
                <a:gd fmla="*/ 32103 w 104" name="T16"/>
                <a:gd fmla="*/ 292346 h 16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60" w="104">
                  <a:moveTo>
                    <a:pt x="17" y="155"/>
                  </a:moveTo>
                  <a:cubicBezTo>
                    <a:pt x="17" y="155"/>
                    <a:pt x="17" y="155"/>
                    <a:pt x="17" y="155"/>
                  </a:cubicBezTo>
                  <a:cubicBezTo>
                    <a:pt x="5" y="150"/>
                    <a:pt x="0" y="136"/>
                    <a:pt x="5" y="125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63" y="6"/>
                    <a:pt x="76" y="0"/>
                    <a:pt x="88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99" y="10"/>
                    <a:pt x="104" y="24"/>
                    <a:pt x="99" y="36"/>
                  </a:cubicBezTo>
                  <a:cubicBezTo>
                    <a:pt x="47" y="144"/>
                    <a:pt x="47" y="144"/>
                    <a:pt x="47" y="144"/>
                  </a:cubicBezTo>
                  <a:cubicBezTo>
                    <a:pt x="42" y="155"/>
                    <a:pt x="28" y="160"/>
                    <a:pt x="17" y="155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47" name="Freeform 24"/>
            <p:cNvSpPr/>
            <p:nvPr/>
          </p:nvSpPr>
          <p:spPr bwMode="auto">
            <a:xfrm>
              <a:off x="5180271" y="5770141"/>
              <a:ext cx="160467" cy="311356"/>
            </a:xfrm>
            <a:custGeom>
              <a:gdLst>
                <a:gd fmla="*/ 37757 w 85" name="T0"/>
                <a:gd fmla="*/ 305695 h 165" name="T1"/>
                <a:gd fmla="*/ 37757 w 85" name="T2"/>
                <a:gd fmla="*/ 305695 h 165" name="T3"/>
                <a:gd fmla="*/ 5664 w 85" name="T4"/>
                <a:gd fmla="*/ 252859 h 165" name="T5"/>
                <a:gd fmla="*/ 71738 w 85" name="T6"/>
                <a:gd fmla="*/ 35853 h 165" name="T7"/>
                <a:gd fmla="*/ 124598 w 85" name="T8"/>
                <a:gd fmla="*/ 5661 h 165" name="T9"/>
                <a:gd fmla="*/ 124598 w 85" name="T10"/>
                <a:gd fmla="*/ 5661 h 165" name="T11"/>
                <a:gd fmla="*/ 154803 w 85" name="T12"/>
                <a:gd fmla="*/ 58497 h 165" name="T13"/>
                <a:gd fmla="*/ 90617 w 85" name="T14"/>
                <a:gd fmla="*/ 275503 h 165" name="T15"/>
                <a:gd fmla="*/ 37757 w 85" name="T16"/>
                <a:gd fmla="*/ 305695 h 16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65" w="85">
                  <a:moveTo>
                    <a:pt x="20" y="162"/>
                  </a:moveTo>
                  <a:cubicBezTo>
                    <a:pt x="20" y="162"/>
                    <a:pt x="20" y="162"/>
                    <a:pt x="20" y="162"/>
                  </a:cubicBezTo>
                  <a:cubicBezTo>
                    <a:pt x="8" y="159"/>
                    <a:pt x="0" y="146"/>
                    <a:pt x="3" y="134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41" y="7"/>
                    <a:pt x="54" y="0"/>
                    <a:pt x="66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78" y="6"/>
                    <a:pt x="85" y="19"/>
                    <a:pt x="82" y="31"/>
                  </a:cubicBezTo>
                  <a:cubicBezTo>
                    <a:pt x="48" y="146"/>
                    <a:pt x="48" y="146"/>
                    <a:pt x="48" y="146"/>
                  </a:cubicBezTo>
                  <a:cubicBezTo>
                    <a:pt x="44" y="158"/>
                    <a:pt x="32" y="165"/>
                    <a:pt x="20" y="162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48" name="Freeform 25"/>
            <p:cNvSpPr/>
            <p:nvPr/>
          </p:nvSpPr>
          <p:spPr bwMode="auto">
            <a:xfrm>
              <a:off x="5275274" y="5760561"/>
              <a:ext cx="90213" cy="312952"/>
            </a:xfrm>
            <a:custGeom>
              <a:gdLst>
                <a:gd fmla="*/ 45107 w 48" name="T0"/>
                <a:gd fmla="*/ 312952 h 166" name="T1"/>
                <a:gd fmla="*/ 45107 w 48" name="T2"/>
                <a:gd fmla="*/ 312952 h 166" name="T3"/>
                <a:gd fmla="*/ 0 w 48" name="T4"/>
                <a:gd fmla="*/ 271476 h 166" name="T5"/>
                <a:gd fmla="*/ 3759 w 48" name="T6"/>
                <a:gd fmla="*/ 45246 h 166" name="T7"/>
                <a:gd fmla="*/ 46986 w 48" name="T8"/>
                <a:gd fmla="*/ 1885 h 166" name="T9"/>
                <a:gd fmla="*/ 46986 w 48" name="T10"/>
                <a:gd fmla="*/ 1885 h 166" name="T11"/>
                <a:gd fmla="*/ 90213 w 48" name="T12"/>
                <a:gd fmla="*/ 43361 h 166" name="T13"/>
                <a:gd fmla="*/ 86454 w 48" name="T14"/>
                <a:gd fmla="*/ 269591 h 166" name="T15"/>
                <a:gd fmla="*/ 45107 w 48" name="T16"/>
                <a:gd fmla="*/ 312952 h 16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66" w="48">
                  <a:moveTo>
                    <a:pt x="24" y="166"/>
                  </a:moveTo>
                  <a:cubicBezTo>
                    <a:pt x="24" y="166"/>
                    <a:pt x="24" y="166"/>
                    <a:pt x="24" y="166"/>
                  </a:cubicBezTo>
                  <a:cubicBezTo>
                    <a:pt x="11" y="166"/>
                    <a:pt x="0" y="156"/>
                    <a:pt x="0" y="14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11"/>
                    <a:pt x="12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37" y="0"/>
                    <a:pt x="48" y="11"/>
                    <a:pt x="48" y="23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56"/>
                    <a:pt x="36" y="166"/>
                    <a:pt x="24" y="166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49" name="Freeform 26"/>
            <p:cNvSpPr/>
            <p:nvPr/>
          </p:nvSpPr>
          <p:spPr bwMode="auto">
            <a:xfrm>
              <a:off x="5343134" y="5830017"/>
              <a:ext cx="326523" cy="279422"/>
            </a:xfrm>
            <a:custGeom>
              <a:gdLst>
                <a:gd fmla="*/ 158543 w 173" name="T0"/>
                <a:gd fmla="*/ 26432 h 148" name="T1"/>
                <a:gd fmla="*/ 317086 w 173" name="T2"/>
                <a:gd fmla="*/ 177471 h 148" name="T3"/>
                <a:gd fmla="*/ 141556 w 173" name="T4"/>
                <a:gd fmla="*/ 269982 h 148" name="T5"/>
                <a:gd fmla="*/ 5662 w 173" name="T6"/>
                <a:gd fmla="*/ 154815 h 148" name="T7"/>
                <a:gd fmla="*/ 158543 w 173" name="T8"/>
                <a:gd fmla="*/ 26432 h 14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48" w="173">
                  <a:moveTo>
                    <a:pt x="84" y="14"/>
                  </a:moveTo>
                  <a:cubicBezTo>
                    <a:pt x="129" y="0"/>
                    <a:pt x="173" y="60"/>
                    <a:pt x="168" y="94"/>
                  </a:cubicBezTo>
                  <a:cubicBezTo>
                    <a:pt x="163" y="128"/>
                    <a:pt x="122" y="148"/>
                    <a:pt x="75" y="143"/>
                  </a:cubicBezTo>
                  <a:cubicBezTo>
                    <a:pt x="27" y="139"/>
                    <a:pt x="0" y="99"/>
                    <a:pt x="3" y="82"/>
                  </a:cubicBezTo>
                  <a:cubicBezTo>
                    <a:pt x="6" y="64"/>
                    <a:pt x="38" y="28"/>
                    <a:pt x="84" y="14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50" name="Freeform 27"/>
            <p:cNvSpPr/>
            <p:nvPr/>
          </p:nvSpPr>
          <p:spPr bwMode="auto">
            <a:xfrm>
              <a:off x="5299225" y="5648792"/>
              <a:ext cx="313749" cy="294590"/>
            </a:xfrm>
            <a:custGeom>
              <a:gdLst>
                <a:gd fmla="*/ 302409 w 166" name="T0"/>
                <a:gd fmla="*/ 262487 h 156" name="T1"/>
                <a:gd fmla="*/ 302409 w 166" name="T2"/>
                <a:gd fmla="*/ 262487 h 156" name="T3"/>
                <a:gd fmla="*/ 243817 w 166" name="T4"/>
                <a:gd fmla="*/ 279483 h 156" name="T5"/>
                <a:gd fmla="*/ 28351 w 166" name="T6"/>
                <a:gd fmla="*/ 86866 h 156" name="T7"/>
                <a:gd fmla="*/ 11340 w 166" name="T8"/>
                <a:gd fmla="*/ 28326 h 156" name="T9"/>
                <a:gd fmla="*/ 11340 w 166" name="T10"/>
                <a:gd fmla="*/ 28326 h 156" name="T11"/>
                <a:gd fmla="*/ 69932 w 166" name="T12"/>
                <a:gd fmla="*/ 11330 h 156" name="T13"/>
                <a:gd fmla="*/ 287288 w 166" name="T14"/>
                <a:gd fmla="*/ 203947 h 156" name="T15"/>
                <a:gd fmla="*/ 302409 w 166" name="T16"/>
                <a:gd fmla="*/ 262487 h 15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56" w="166">
                  <a:moveTo>
                    <a:pt x="160" y="139"/>
                  </a:moveTo>
                  <a:cubicBezTo>
                    <a:pt x="160" y="139"/>
                    <a:pt x="160" y="139"/>
                    <a:pt x="160" y="139"/>
                  </a:cubicBezTo>
                  <a:cubicBezTo>
                    <a:pt x="154" y="150"/>
                    <a:pt x="138" y="156"/>
                    <a:pt x="129" y="148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5" y="37"/>
                    <a:pt x="0" y="2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12" y="4"/>
                    <a:pt x="27" y="0"/>
                    <a:pt x="37" y="6"/>
                  </a:cubicBezTo>
                  <a:cubicBezTo>
                    <a:pt x="152" y="108"/>
                    <a:pt x="152" y="108"/>
                    <a:pt x="152" y="108"/>
                  </a:cubicBezTo>
                  <a:cubicBezTo>
                    <a:pt x="161" y="117"/>
                    <a:pt x="166" y="128"/>
                    <a:pt x="160" y="139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51" name="Freeform 28"/>
            <p:cNvSpPr/>
            <p:nvPr/>
          </p:nvSpPr>
          <p:spPr bwMode="auto">
            <a:xfrm>
              <a:off x="5123589" y="5648792"/>
              <a:ext cx="270639" cy="174040"/>
            </a:xfrm>
            <a:custGeom>
              <a:gdLst>
                <a:gd fmla="*/ 9463 w 143" name="T0"/>
                <a:gd fmla="*/ 139989 h 92" name="T1"/>
                <a:gd fmla="*/ 9463 w 143" name="T2"/>
                <a:gd fmla="*/ 139989 h 92" name="T3"/>
                <a:gd fmla="*/ 34066 w 143" name="T4"/>
                <a:gd fmla="*/ 83237 h 92" name="T5"/>
                <a:gd fmla="*/ 206291 w 143" name="T6"/>
                <a:gd fmla="*/ 9459 h 92" name="T7"/>
                <a:gd fmla="*/ 263069 w 143" name="T8"/>
                <a:gd fmla="*/ 35943 h 92" name="T9"/>
                <a:gd fmla="*/ 263069 w 143" name="T10"/>
                <a:gd fmla="*/ 35943 h 92" name="T11"/>
                <a:gd fmla="*/ 236573 w 143" name="T12"/>
                <a:gd fmla="*/ 90803 h 92" name="T13"/>
                <a:gd fmla="*/ 66240 w 143" name="T14"/>
                <a:gd fmla="*/ 164581 h 92" name="T15"/>
                <a:gd fmla="*/ 9463 w 143" name="T16"/>
                <a:gd fmla="*/ 139989 h 92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92" w="143">
                  <a:moveTo>
                    <a:pt x="5" y="74"/>
                  </a:moveTo>
                  <a:cubicBezTo>
                    <a:pt x="5" y="74"/>
                    <a:pt x="5" y="74"/>
                    <a:pt x="5" y="74"/>
                  </a:cubicBezTo>
                  <a:cubicBezTo>
                    <a:pt x="0" y="62"/>
                    <a:pt x="7" y="49"/>
                    <a:pt x="18" y="44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21" y="0"/>
                    <a:pt x="134" y="7"/>
                    <a:pt x="139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43" y="30"/>
                    <a:pt x="137" y="44"/>
                    <a:pt x="125" y="48"/>
                  </a:cubicBezTo>
                  <a:cubicBezTo>
                    <a:pt x="35" y="87"/>
                    <a:pt x="35" y="87"/>
                    <a:pt x="35" y="87"/>
                  </a:cubicBezTo>
                  <a:cubicBezTo>
                    <a:pt x="23" y="92"/>
                    <a:pt x="9" y="85"/>
                    <a:pt x="5" y="74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52" name="Freeform 29"/>
            <p:cNvSpPr/>
            <p:nvPr/>
          </p:nvSpPr>
          <p:spPr bwMode="auto">
            <a:xfrm>
              <a:off x="4997451" y="5728627"/>
              <a:ext cx="218746" cy="290599"/>
            </a:xfrm>
            <a:custGeom>
              <a:gdLst>
                <a:gd fmla="*/ 28286 w 116" name="T0"/>
                <a:gd fmla="*/ 279277 h 154" name="T1"/>
                <a:gd fmla="*/ 28286 w 116" name="T2"/>
                <a:gd fmla="*/ 279277 h 154" name="T3"/>
                <a:gd fmla="*/ 13200 w 116" name="T4"/>
                <a:gd fmla="*/ 218893 h 154" name="T5"/>
                <a:gd fmla="*/ 132002 w 116" name="T6"/>
                <a:gd fmla="*/ 28305 h 154" name="T7"/>
                <a:gd fmla="*/ 190460 w 116" name="T8"/>
                <a:gd fmla="*/ 11322 h 154" name="T9"/>
                <a:gd fmla="*/ 190460 w 116" name="T10"/>
                <a:gd fmla="*/ 11322 h 154" name="T11"/>
                <a:gd fmla="*/ 207432 w 116" name="T12"/>
                <a:gd fmla="*/ 71706 h 154" name="T13"/>
                <a:gd fmla="*/ 86744 w 116" name="T14"/>
                <a:gd fmla="*/ 262294 h 154" name="T15"/>
                <a:gd fmla="*/ 28286 w 116" name="T16"/>
                <a:gd fmla="*/ 279277 h 154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54" w="115">
                  <a:moveTo>
                    <a:pt x="15" y="148"/>
                  </a:moveTo>
                  <a:cubicBezTo>
                    <a:pt x="15" y="148"/>
                    <a:pt x="15" y="148"/>
                    <a:pt x="15" y="148"/>
                  </a:cubicBezTo>
                  <a:cubicBezTo>
                    <a:pt x="4" y="141"/>
                    <a:pt x="0" y="127"/>
                    <a:pt x="7" y="116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7" y="4"/>
                    <a:pt x="90" y="0"/>
                    <a:pt x="101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12" y="13"/>
                    <a:pt x="116" y="27"/>
                    <a:pt x="110" y="38"/>
                  </a:cubicBezTo>
                  <a:cubicBezTo>
                    <a:pt x="46" y="139"/>
                    <a:pt x="46" y="139"/>
                    <a:pt x="46" y="139"/>
                  </a:cubicBezTo>
                  <a:cubicBezTo>
                    <a:pt x="40" y="150"/>
                    <a:pt x="26" y="154"/>
                    <a:pt x="15" y="148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53" name="Freeform 30"/>
            <p:cNvSpPr/>
            <p:nvPr/>
          </p:nvSpPr>
          <p:spPr bwMode="auto">
            <a:xfrm>
              <a:off x="5278468" y="5643204"/>
              <a:ext cx="266647" cy="349676"/>
            </a:xfrm>
            <a:custGeom>
              <a:gdLst>
                <a:gd fmla="*/ 11347 w 141" name="T0"/>
                <a:gd fmla="*/ 130420 h 185" name="T1"/>
                <a:gd fmla="*/ 90773 w 141" name="T2"/>
                <a:gd fmla="*/ 294862 h 185" name="T3"/>
                <a:gd fmla="*/ 266647 w 141" name="T4"/>
                <a:gd fmla="*/ 349676 h 185" name="T5"/>
                <a:gd fmla="*/ 243954 w 141" name="T6"/>
                <a:gd fmla="*/ 181453 h 185" name="T7"/>
                <a:gd fmla="*/ 11347 w 141" name="T8"/>
                <a:gd fmla="*/ 130420 h 18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85" w="141">
                  <a:moveTo>
                    <a:pt x="6" y="69"/>
                  </a:moveTo>
                  <a:cubicBezTo>
                    <a:pt x="24" y="81"/>
                    <a:pt x="95" y="130"/>
                    <a:pt x="48" y="156"/>
                  </a:cubicBezTo>
                  <a:cubicBezTo>
                    <a:pt x="0" y="183"/>
                    <a:pt x="141" y="185"/>
                    <a:pt x="141" y="185"/>
                  </a:cubicBezTo>
                  <a:cubicBezTo>
                    <a:pt x="129" y="96"/>
                    <a:pt x="129" y="96"/>
                    <a:pt x="129" y="96"/>
                  </a:cubicBezTo>
                  <a:cubicBezTo>
                    <a:pt x="129" y="96"/>
                    <a:pt x="65" y="0"/>
                    <a:pt x="6" y="69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54" name="Freeform 31"/>
            <p:cNvSpPr/>
            <p:nvPr/>
          </p:nvSpPr>
          <p:spPr bwMode="auto">
            <a:xfrm>
              <a:off x="5482844" y="5828420"/>
              <a:ext cx="196393" cy="262657"/>
            </a:xfrm>
            <a:custGeom>
              <a:gdLst>
                <a:gd fmla="*/ 47102 w 246" name="T0"/>
                <a:gd fmla="*/ 0 h 329" name="T1"/>
                <a:gd fmla="*/ 0 w 246" name="T2"/>
                <a:gd fmla="*/ 214756 h 329" name="T3"/>
                <a:gd fmla="*/ 126139 w 246" name="T4"/>
                <a:gd fmla="*/ 262657 h 329" name="T5"/>
                <a:gd fmla="*/ 196393 w 246" name="T6"/>
                <a:gd fmla="*/ 52691 h 329" name="T7"/>
                <a:gd fmla="*/ 47102 w 246" name="T8"/>
                <a:gd fmla="*/ 0 h 32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329" w="246">
                  <a:moveTo>
                    <a:pt x="59" y="0"/>
                  </a:moveTo>
                  <a:lnTo>
                    <a:pt x="0" y="269"/>
                  </a:lnTo>
                  <a:lnTo>
                    <a:pt x="158" y="329"/>
                  </a:lnTo>
                  <a:lnTo>
                    <a:pt x="246" y="6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55" name="Freeform 32"/>
            <p:cNvSpPr/>
            <p:nvPr/>
          </p:nvSpPr>
          <p:spPr bwMode="auto">
            <a:xfrm>
              <a:off x="5575452" y="5853169"/>
              <a:ext cx="169249" cy="303372"/>
            </a:xfrm>
            <a:custGeom>
              <a:gdLst>
                <a:gd fmla="*/ 90266 w 90" name="T0"/>
                <a:gd fmla="*/ 0 h 161" name="T1"/>
                <a:gd fmla="*/ 0 w 90" name="T2"/>
                <a:gd fmla="*/ 265686 h 161" name="T3"/>
                <a:gd fmla="*/ 109072 w 90" name="T4"/>
                <a:gd fmla="*/ 303372 h 161" name="T5"/>
                <a:gd fmla="*/ 169249 w 90" name="T6"/>
                <a:gd fmla="*/ 50876 h 161" name="T7"/>
                <a:gd fmla="*/ 169249 w 90" name="T8"/>
                <a:gd fmla="*/ 28264 h 161" name="T9"/>
                <a:gd fmla="*/ 90266 w 90" name="T10"/>
                <a:gd fmla="*/ 0 h 161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61" w="90">
                  <a:moveTo>
                    <a:pt x="48" y="0"/>
                  </a:moveTo>
                  <a:cubicBezTo>
                    <a:pt x="0" y="141"/>
                    <a:pt x="0" y="141"/>
                    <a:pt x="0" y="141"/>
                  </a:cubicBezTo>
                  <a:cubicBezTo>
                    <a:pt x="58" y="161"/>
                    <a:pt x="58" y="161"/>
                    <a:pt x="58" y="161"/>
                  </a:cubicBezTo>
                  <a:cubicBezTo>
                    <a:pt x="78" y="121"/>
                    <a:pt x="90" y="75"/>
                    <a:pt x="90" y="27"/>
                  </a:cubicBezTo>
                  <a:cubicBezTo>
                    <a:pt x="90" y="23"/>
                    <a:pt x="90" y="19"/>
                    <a:pt x="90" y="15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6A9DC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56" name="Freeform 33"/>
            <p:cNvSpPr/>
            <p:nvPr/>
          </p:nvSpPr>
          <p:spPr bwMode="auto">
            <a:xfrm>
              <a:off x="4697273" y="5590513"/>
              <a:ext cx="657037" cy="737674"/>
            </a:xfrm>
            <a:custGeom>
              <a:gdLst>
                <a:gd fmla="*/ 265849 w 823" name="T0"/>
                <a:gd fmla="*/ 0 h 924" name="T1"/>
                <a:gd fmla="*/ 657037 w 823" name="T2"/>
                <a:gd fmla="*/ 549264 h 924" name="T3"/>
                <a:gd fmla="*/ 390390 w 823" name="T4"/>
                <a:gd fmla="*/ 737674 h 924" name="T5"/>
                <a:gd fmla="*/ 0 w 823" name="T6"/>
                <a:gd fmla="*/ 188410 h 924" name="T7"/>
                <a:gd fmla="*/ 265849 w 823" name="T8"/>
                <a:gd fmla="*/ 0 h 92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924" w="823">
                  <a:moveTo>
                    <a:pt x="333" y="0"/>
                  </a:moveTo>
                  <a:lnTo>
                    <a:pt x="823" y="688"/>
                  </a:lnTo>
                  <a:lnTo>
                    <a:pt x="489" y="924"/>
                  </a:lnTo>
                  <a:lnTo>
                    <a:pt x="0" y="236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4370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57" name="Freeform 34"/>
            <p:cNvSpPr/>
            <p:nvPr/>
          </p:nvSpPr>
          <p:spPr bwMode="auto">
            <a:xfrm>
              <a:off x="4761141" y="5630430"/>
              <a:ext cx="529302" cy="658637"/>
            </a:xfrm>
            <a:custGeom>
              <a:gdLst>
                <a:gd fmla="*/ 192817 w 280" name="T0"/>
                <a:gd fmla="*/ 0 h 349" name="T1"/>
                <a:gd fmla="*/ 529302 w 280" name="T2"/>
                <a:gd fmla="*/ 469916 h 349" name="T3"/>
                <a:gd fmla="*/ 529302 w 280" name="T4"/>
                <a:gd fmla="*/ 469916 h 349" name="T5"/>
                <a:gd fmla="*/ 517960 w 280" name="T6"/>
                <a:gd fmla="*/ 528419 h 349" name="T7"/>
                <a:gd fmla="*/ 336485 w 280" name="T8"/>
                <a:gd fmla="*/ 658637 h 349" name="T9"/>
                <a:gd fmla="*/ 0 w 280" name="T10"/>
                <a:gd fmla="*/ 188721 h 349" name="T11"/>
                <a:gd fmla="*/ 11342 w 280" name="T12"/>
                <a:gd fmla="*/ 128330 h 349" name="T13"/>
                <a:gd fmla="*/ 192817 w 280" name="T14"/>
                <a:gd fmla="*/ 0 h 349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349" w="280">
                  <a:moveTo>
                    <a:pt x="102" y="0"/>
                  </a:moveTo>
                  <a:cubicBezTo>
                    <a:pt x="280" y="249"/>
                    <a:pt x="280" y="249"/>
                    <a:pt x="280" y="249"/>
                  </a:cubicBezTo>
                  <a:cubicBezTo>
                    <a:pt x="280" y="249"/>
                    <a:pt x="280" y="249"/>
                    <a:pt x="280" y="249"/>
                  </a:cubicBezTo>
                  <a:cubicBezTo>
                    <a:pt x="269" y="256"/>
                    <a:pt x="267" y="270"/>
                    <a:pt x="274" y="280"/>
                  </a:cubicBezTo>
                  <a:cubicBezTo>
                    <a:pt x="178" y="349"/>
                    <a:pt x="178" y="349"/>
                    <a:pt x="178" y="34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1" y="93"/>
                    <a:pt x="13" y="79"/>
                    <a:pt x="6" y="68"/>
                  </a:cubicBezTo>
                  <a:lnTo>
                    <a:pt x="102" y="0"/>
                  </a:lnTo>
                  <a:close/>
                </a:path>
              </a:pathLst>
            </a:cu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58" name="Freeform 35"/>
            <p:cNvSpPr/>
            <p:nvPr/>
          </p:nvSpPr>
          <p:spPr bwMode="auto">
            <a:xfrm>
              <a:off x="4908834" y="5843589"/>
              <a:ext cx="233915" cy="232319"/>
            </a:xfrm>
            <a:custGeom>
              <a:gdLst>
                <a:gd fmla="*/ 199960 w 124" name="T0"/>
                <a:gd fmla="*/ 56663 h 123" name="T1"/>
                <a:gd fmla="*/ 177323 w 124" name="T2"/>
                <a:gd fmla="*/ 200210 h 123" name="T3"/>
                <a:gd fmla="*/ 33955 w 124" name="T4"/>
                <a:gd fmla="*/ 175656 h 123" name="T5"/>
                <a:gd fmla="*/ 56592 w 124" name="T6"/>
                <a:gd fmla="*/ 32109 h 123" name="T7"/>
                <a:gd fmla="*/ 199960 w 124" name="T8"/>
                <a:gd fmla="*/ 56663 h 12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23" w="124">
                  <a:moveTo>
                    <a:pt x="106" y="30"/>
                  </a:moveTo>
                  <a:cubicBezTo>
                    <a:pt x="124" y="54"/>
                    <a:pt x="118" y="88"/>
                    <a:pt x="94" y="106"/>
                  </a:cubicBezTo>
                  <a:cubicBezTo>
                    <a:pt x="69" y="123"/>
                    <a:pt x="35" y="117"/>
                    <a:pt x="18" y="93"/>
                  </a:cubicBezTo>
                  <a:cubicBezTo>
                    <a:pt x="0" y="68"/>
                    <a:pt x="6" y="34"/>
                    <a:pt x="30" y="17"/>
                  </a:cubicBezTo>
                  <a:cubicBezTo>
                    <a:pt x="55" y="0"/>
                    <a:pt x="89" y="5"/>
                    <a:pt x="106" y="30"/>
                  </a:cubicBezTo>
                  <a:close/>
                </a:path>
              </a:pathLst>
            </a:custGeom>
            <a:solidFill>
              <a:srgbClr val="4370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59" name="Freeform 36"/>
            <p:cNvSpPr>
              <a:spLocks noEditPoints="1"/>
            </p:cNvSpPr>
            <p:nvPr/>
          </p:nvSpPr>
          <p:spPr bwMode="auto">
            <a:xfrm>
              <a:off x="4955937" y="5900272"/>
              <a:ext cx="143702" cy="120551"/>
            </a:xfrm>
            <a:custGeom>
              <a:gdLst>
                <a:gd fmla="*/ 98322 w 76" name="T0"/>
                <a:gd fmla="*/ 0 h 64" name="T1"/>
                <a:gd fmla="*/ 103995 w 76" name="T2"/>
                <a:gd fmla="*/ 0 h 64" name="T3"/>
                <a:gd fmla="*/ 128575 w 76" name="T4"/>
                <a:gd fmla="*/ 13185 h 64" name="T5"/>
                <a:gd fmla="*/ 136139 w 76" name="T6"/>
                <a:gd fmla="*/ 9418 h 64" name="T7"/>
                <a:gd fmla="*/ 143702 w 76" name="T8"/>
                <a:gd fmla="*/ 18836 h 64" name="T9"/>
                <a:gd fmla="*/ 136139 w 76" name="T10"/>
                <a:gd fmla="*/ 24487 h 64" name="T11"/>
                <a:gd fmla="*/ 141811 w 76" name="T12"/>
                <a:gd fmla="*/ 48974 h 64" name="T13"/>
                <a:gd fmla="*/ 128575 w 76" name="T14"/>
                <a:gd fmla="*/ 71577 h 64" name="T15"/>
                <a:gd fmla="*/ 113449 w 76" name="T16"/>
                <a:gd fmla="*/ 54625 h 64" name="T17"/>
                <a:gd fmla="*/ 119121 w 76" name="T18"/>
                <a:gd fmla="*/ 35789 h 64" name="T19"/>
                <a:gd fmla="*/ 98322 w 76" name="T20"/>
                <a:gd fmla="*/ 50857 h 64" name="T21"/>
                <a:gd fmla="*/ 98322 w 76" name="T22"/>
                <a:gd fmla="*/ 35789 h 64" name="T23"/>
                <a:gd fmla="*/ 111558 w 76" name="T24"/>
                <a:gd fmla="*/ 26371 h 64" name="T25"/>
                <a:gd fmla="*/ 102104 w 76" name="T26"/>
                <a:gd fmla="*/ 22603 h 64" name="T27"/>
                <a:gd fmla="*/ 98322 w 76" name="T28"/>
                <a:gd fmla="*/ 22603 h 64" name="T29"/>
                <a:gd fmla="*/ 98322 w 76" name="T30"/>
                <a:gd fmla="*/ 0 h 64" name="T31"/>
                <a:gd fmla="*/ 54834 w 76" name="T32"/>
                <a:gd fmla="*/ 65926 h 64" name="T33"/>
                <a:gd fmla="*/ 64288 w 76" name="T34"/>
                <a:gd fmla="*/ 60276 h 64" name="T35"/>
                <a:gd fmla="*/ 62397 w 76" name="T36"/>
                <a:gd fmla="*/ 28254 h 64" name="T37"/>
                <a:gd fmla="*/ 77523 w 76" name="T38"/>
                <a:gd fmla="*/ 7534 h 64" name="T39"/>
                <a:gd fmla="*/ 98322 w 76" name="T40"/>
                <a:gd fmla="*/ 0 h 64" name="T41"/>
                <a:gd fmla="*/ 98322 w 76" name="T42"/>
                <a:gd fmla="*/ 22603 h 64" name="T43"/>
                <a:gd fmla="*/ 90759 w 76" name="T44"/>
                <a:gd fmla="*/ 24487 h 64" name="T45"/>
                <a:gd fmla="*/ 85087 w 76" name="T46"/>
                <a:gd fmla="*/ 32021 h 64" name="T47"/>
                <a:gd fmla="*/ 85087 w 76" name="T48"/>
                <a:gd fmla="*/ 43323 h 64" name="T49"/>
                <a:gd fmla="*/ 98322 w 76" name="T50"/>
                <a:gd fmla="*/ 35789 h 64" name="T51"/>
                <a:gd fmla="*/ 98322 w 76" name="T52"/>
                <a:gd fmla="*/ 50857 h 64" name="T53"/>
                <a:gd fmla="*/ 88868 w 76" name="T54"/>
                <a:gd fmla="*/ 58392 h 64" name="T55"/>
                <a:gd fmla="*/ 94541 w 76" name="T56"/>
                <a:gd fmla="*/ 90413 h 64" name="T57"/>
                <a:gd fmla="*/ 79414 w 76" name="T58"/>
                <a:gd fmla="*/ 111133 h 64" name="T59"/>
                <a:gd fmla="*/ 54834 w 76" name="T60"/>
                <a:gd fmla="*/ 120551 h 64" name="T61"/>
                <a:gd fmla="*/ 54834 w 76" name="T62"/>
                <a:gd fmla="*/ 97948 h 64" name="T63"/>
                <a:gd fmla="*/ 64288 w 76" name="T64"/>
                <a:gd fmla="*/ 96064 h 64" name="T65"/>
                <a:gd fmla="*/ 69960 w 76" name="T66"/>
                <a:gd fmla="*/ 86646 h 64" name="T67"/>
                <a:gd fmla="*/ 68069 w 76" name="T68"/>
                <a:gd fmla="*/ 71577 h 64" name="T69"/>
                <a:gd fmla="*/ 54834 w 76" name="T70"/>
                <a:gd fmla="*/ 82879 h 64" name="T71"/>
                <a:gd fmla="*/ 54834 w 76" name="T72"/>
                <a:gd fmla="*/ 65926 h 64" name="T73"/>
                <a:gd fmla="*/ 32144 w 76" name="T74"/>
                <a:gd fmla="*/ 80995 h 64" name="T75"/>
                <a:gd fmla="*/ 54834 w 76" name="T76"/>
                <a:gd fmla="*/ 65926 h 64" name="T77"/>
                <a:gd fmla="*/ 54834 w 76" name="T78"/>
                <a:gd fmla="*/ 82879 h 64" name="T79"/>
                <a:gd fmla="*/ 39707 w 76" name="T80"/>
                <a:gd fmla="*/ 94180 h 64" name="T81"/>
                <a:gd fmla="*/ 51052 w 76" name="T82"/>
                <a:gd fmla="*/ 97948 h 64" name="T83"/>
                <a:gd fmla="*/ 54834 w 76" name="T84"/>
                <a:gd fmla="*/ 97948 h 64" name="T85"/>
                <a:gd fmla="*/ 54834 w 76" name="T86"/>
                <a:gd fmla="*/ 120551 h 64" name="T87"/>
                <a:gd fmla="*/ 51052 w 76" name="T88"/>
                <a:gd fmla="*/ 120551 h 64" name="T89"/>
                <a:gd fmla="*/ 22690 w 76" name="T90"/>
                <a:gd fmla="*/ 105482 h 64" name="T91"/>
                <a:gd fmla="*/ 9454 w 76" name="T92"/>
                <a:gd fmla="*/ 114900 h 64" name="T93"/>
                <a:gd fmla="*/ 0 w 76" name="T94"/>
                <a:gd fmla="*/ 103599 h 64" name="T95"/>
                <a:gd fmla="*/ 15127 w 76" name="T96"/>
                <a:gd fmla="*/ 94180 h 64" name="T97"/>
                <a:gd fmla="*/ 9454 w 76" name="T98"/>
                <a:gd fmla="*/ 65926 h 64" name="T99"/>
                <a:gd fmla="*/ 24581 w 76" name="T100"/>
                <a:gd fmla="*/ 39556 h 64" name="T101"/>
                <a:gd fmla="*/ 41598 w 76" name="T102"/>
                <a:gd fmla="*/ 58392 h 64" name="T103"/>
                <a:gd fmla="*/ 34035 w 76" name="T104"/>
                <a:gd fmla="*/ 69694 h 64" name="T105"/>
                <a:gd fmla="*/ 32144 w 76" name="T106"/>
                <a:gd fmla="*/ 80995 h 64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b="b" l="0" r="r" t="0"/>
              <a:pathLst>
                <a:path h="64" w="76">
                  <a:moveTo>
                    <a:pt x="52" y="0"/>
                  </a:moveTo>
                  <a:cubicBezTo>
                    <a:pt x="53" y="0"/>
                    <a:pt x="54" y="0"/>
                    <a:pt x="55" y="0"/>
                  </a:cubicBezTo>
                  <a:cubicBezTo>
                    <a:pt x="60" y="1"/>
                    <a:pt x="64" y="3"/>
                    <a:pt x="68" y="7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4" y="18"/>
                    <a:pt x="75" y="22"/>
                    <a:pt x="75" y="26"/>
                  </a:cubicBezTo>
                  <a:cubicBezTo>
                    <a:pt x="74" y="31"/>
                    <a:pt x="72" y="34"/>
                    <a:pt x="68" y="3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3" y="26"/>
                    <a:pt x="64" y="23"/>
                    <a:pt x="63" y="19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7" y="12"/>
                    <a:pt x="56" y="12"/>
                    <a:pt x="54" y="12"/>
                  </a:cubicBezTo>
                  <a:cubicBezTo>
                    <a:pt x="53" y="12"/>
                    <a:pt x="52" y="12"/>
                    <a:pt x="52" y="12"/>
                  </a:cubicBezTo>
                  <a:lnTo>
                    <a:pt x="52" y="0"/>
                  </a:lnTo>
                  <a:close/>
                  <a:moveTo>
                    <a:pt x="29" y="35"/>
                  </a:moveTo>
                  <a:cubicBezTo>
                    <a:pt x="34" y="32"/>
                    <a:pt x="34" y="32"/>
                    <a:pt x="34" y="32"/>
                  </a:cubicBezTo>
                  <a:cubicBezTo>
                    <a:pt x="32" y="25"/>
                    <a:pt x="31" y="20"/>
                    <a:pt x="33" y="15"/>
                  </a:cubicBezTo>
                  <a:cubicBezTo>
                    <a:pt x="34" y="11"/>
                    <a:pt x="37" y="7"/>
                    <a:pt x="41" y="4"/>
                  </a:cubicBezTo>
                  <a:cubicBezTo>
                    <a:pt x="44" y="1"/>
                    <a:pt x="48" y="0"/>
                    <a:pt x="52" y="0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1" y="12"/>
                    <a:pt x="50" y="13"/>
                    <a:pt x="48" y="13"/>
                  </a:cubicBezTo>
                  <a:cubicBezTo>
                    <a:pt x="47" y="14"/>
                    <a:pt x="46" y="16"/>
                    <a:pt x="45" y="17"/>
                  </a:cubicBezTo>
                  <a:cubicBezTo>
                    <a:pt x="45" y="19"/>
                    <a:pt x="45" y="21"/>
                    <a:pt x="45" y="23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50" y="38"/>
                    <a:pt x="51" y="44"/>
                    <a:pt x="50" y="48"/>
                  </a:cubicBezTo>
                  <a:cubicBezTo>
                    <a:pt x="49" y="53"/>
                    <a:pt x="46" y="56"/>
                    <a:pt x="42" y="59"/>
                  </a:cubicBezTo>
                  <a:cubicBezTo>
                    <a:pt x="38" y="62"/>
                    <a:pt x="34" y="64"/>
                    <a:pt x="29" y="64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1" y="52"/>
                    <a:pt x="32" y="52"/>
                    <a:pt x="34" y="51"/>
                  </a:cubicBezTo>
                  <a:cubicBezTo>
                    <a:pt x="35" y="49"/>
                    <a:pt x="36" y="48"/>
                    <a:pt x="37" y="46"/>
                  </a:cubicBezTo>
                  <a:cubicBezTo>
                    <a:pt x="38" y="44"/>
                    <a:pt x="37" y="41"/>
                    <a:pt x="36" y="38"/>
                  </a:cubicBezTo>
                  <a:cubicBezTo>
                    <a:pt x="29" y="44"/>
                    <a:pt x="29" y="44"/>
                    <a:pt x="29" y="44"/>
                  </a:cubicBezTo>
                  <a:lnTo>
                    <a:pt x="29" y="35"/>
                  </a:lnTo>
                  <a:close/>
                  <a:moveTo>
                    <a:pt x="17" y="43"/>
                  </a:moveTo>
                  <a:cubicBezTo>
                    <a:pt x="29" y="35"/>
                    <a:pt x="29" y="35"/>
                    <a:pt x="29" y="35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3" y="51"/>
                    <a:pt x="25" y="52"/>
                    <a:pt x="27" y="52"/>
                  </a:cubicBezTo>
                  <a:cubicBezTo>
                    <a:pt x="28" y="52"/>
                    <a:pt x="28" y="52"/>
                    <a:pt x="29" y="52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8" y="64"/>
                    <a:pt x="27" y="64"/>
                    <a:pt x="27" y="64"/>
                  </a:cubicBezTo>
                  <a:cubicBezTo>
                    <a:pt x="21" y="63"/>
                    <a:pt x="16" y="60"/>
                    <a:pt x="12" y="56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5" y="45"/>
                    <a:pt x="4" y="40"/>
                    <a:pt x="5" y="35"/>
                  </a:cubicBezTo>
                  <a:cubicBezTo>
                    <a:pt x="6" y="30"/>
                    <a:pt x="8" y="26"/>
                    <a:pt x="13" y="2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0" y="33"/>
                    <a:pt x="19" y="35"/>
                    <a:pt x="18" y="37"/>
                  </a:cubicBezTo>
                  <a:cubicBezTo>
                    <a:pt x="17" y="39"/>
                    <a:pt x="17" y="41"/>
                    <a:pt x="17" y="43"/>
                  </a:cubicBezTo>
                  <a:close/>
                </a:path>
              </a:pathLst>
            </a:cu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60" name="Freeform 37"/>
            <p:cNvSpPr/>
            <p:nvPr/>
          </p:nvSpPr>
          <p:spPr bwMode="auto">
            <a:xfrm>
              <a:off x="5080478" y="5921029"/>
              <a:ext cx="352868" cy="118954"/>
            </a:xfrm>
            <a:custGeom>
              <a:gdLst>
                <a:gd fmla="*/ 352868 w 187" name="T0"/>
                <a:gd fmla="*/ 66086 h 63" name="T1"/>
                <a:gd fmla="*/ 352868 w 187" name="T2"/>
                <a:gd fmla="*/ 66086 h 63" name="T3"/>
                <a:gd fmla="*/ 301919 w 187" name="T4"/>
                <a:gd fmla="*/ 117066 h 63" name="T5"/>
                <a:gd fmla="*/ 50949 w 187" name="T6"/>
                <a:gd fmla="*/ 101961 h 63" name="T7"/>
                <a:gd fmla="*/ 0 w 187" name="T8"/>
                <a:gd fmla="*/ 52868 h 63" name="T9"/>
                <a:gd fmla="*/ 0 w 187" name="T10"/>
                <a:gd fmla="*/ 52868 h 63" name="T11"/>
                <a:gd fmla="*/ 50949 w 187" name="T12"/>
                <a:gd fmla="*/ 0 h 63" name="T13"/>
                <a:gd fmla="*/ 301919 w 187" name="T14"/>
                <a:gd fmla="*/ 15105 h 63" name="T15"/>
                <a:gd fmla="*/ 352868 w 187" name="T16"/>
                <a:gd fmla="*/ 66086 h 63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62" w="187">
                  <a:moveTo>
                    <a:pt x="187" y="35"/>
                  </a:moveTo>
                  <a:cubicBezTo>
                    <a:pt x="187" y="35"/>
                    <a:pt x="187" y="35"/>
                    <a:pt x="187" y="35"/>
                  </a:cubicBezTo>
                  <a:cubicBezTo>
                    <a:pt x="187" y="50"/>
                    <a:pt x="175" y="63"/>
                    <a:pt x="160" y="62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12" y="53"/>
                    <a:pt x="0" y="42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2" y="1"/>
                    <a:pt x="27" y="0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74" y="9"/>
                    <a:pt x="187" y="20"/>
                    <a:pt x="187" y="35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49164" name="组合 1118"/>
          <p:cNvGrpSpPr/>
          <p:nvPr/>
        </p:nvGrpSpPr>
        <p:grpSpPr>
          <a:xfrm>
            <a:off x="8678863" y="5397500"/>
            <a:ext cx="1106487" cy="1108075"/>
            <a:chOff x="3341685" y="6645929"/>
            <a:chExt cx="1106505" cy="1108107"/>
          </a:xfrm>
        </p:grpSpPr>
        <p:sp>
          <p:nvSpPr>
            <p:cNvPr id="49411" name="Oval 38"/>
            <p:cNvSpPr>
              <a:spLocks noChangeArrowheads="1"/>
            </p:cNvSpPr>
            <p:nvPr/>
          </p:nvSpPr>
          <p:spPr bwMode="auto">
            <a:xfrm>
              <a:off x="3341685" y="6645929"/>
              <a:ext cx="1106505" cy="1108107"/>
            </a:xfrm>
            <a:prstGeom prst="ellipse">
              <a:avLst/>
            </a:prstGeom>
            <a:solidFill>
              <a:srgbClr val="6A9DC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412" name="Freeform 39"/>
            <p:cNvSpPr/>
            <p:nvPr/>
          </p:nvSpPr>
          <p:spPr bwMode="auto">
            <a:xfrm>
              <a:off x="4166374" y="7249480"/>
              <a:ext cx="253075" cy="289002"/>
            </a:xfrm>
            <a:custGeom>
              <a:gdLst>
                <a:gd fmla="*/ 105763 w 134" name="T0"/>
                <a:gd fmla="*/ 0 h 153" name="T1"/>
                <a:gd fmla="*/ 253075 w 134" name="T2"/>
                <a:gd fmla="*/ 124668 h 153" name="T3"/>
                <a:gd fmla="*/ 230412 w 134" name="T4"/>
                <a:gd fmla="*/ 183223 h 153" name="T5"/>
                <a:gd fmla="*/ 160533 w 134" name="T6"/>
                <a:gd fmla="*/ 289002 h 153" name="T7"/>
                <a:gd fmla="*/ 0 w 134" name="T8"/>
                <a:gd fmla="*/ 154890 h 153" name="T9"/>
                <a:gd fmla="*/ 105763 w 134" name="T10"/>
                <a:gd fmla="*/ 0 h 153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53" w="134">
                  <a:moveTo>
                    <a:pt x="56" y="0"/>
                  </a:moveTo>
                  <a:cubicBezTo>
                    <a:pt x="134" y="66"/>
                    <a:pt x="134" y="66"/>
                    <a:pt x="134" y="66"/>
                  </a:cubicBezTo>
                  <a:cubicBezTo>
                    <a:pt x="131" y="77"/>
                    <a:pt x="127" y="87"/>
                    <a:pt x="122" y="97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13" name="Freeform 40"/>
            <p:cNvSpPr/>
            <p:nvPr/>
          </p:nvSpPr>
          <p:spPr bwMode="auto">
            <a:xfrm>
              <a:off x="4013891" y="7144098"/>
              <a:ext cx="341691" cy="307364"/>
            </a:xfrm>
            <a:custGeom>
              <a:gdLst>
                <a:gd fmla="*/ 173677 w 181" name="T0"/>
                <a:gd fmla="*/ 7543 h 163" name="T1"/>
                <a:gd fmla="*/ 334140 w 181" name="T2"/>
                <a:gd fmla="*/ 139539 h 163" name="T3"/>
                <a:gd fmla="*/ 201994 w 181" name="T4"/>
                <a:gd fmla="*/ 299821 h 163" name="T5"/>
                <a:gd fmla="*/ 7551 w 181" name="T6"/>
                <a:gd fmla="*/ 145196 h 163" name="T7"/>
                <a:gd fmla="*/ 173677 w 181" name="T8"/>
                <a:gd fmla="*/ 7543 h 16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63" w="181">
                  <a:moveTo>
                    <a:pt x="92" y="4"/>
                  </a:moveTo>
                  <a:cubicBezTo>
                    <a:pt x="135" y="0"/>
                    <a:pt x="173" y="31"/>
                    <a:pt x="177" y="74"/>
                  </a:cubicBezTo>
                  <a:cubicBezTo>
                    <a:pt x="181" y="116"/>
                    <a:pt x="150" y="155"/>
                    <a:pt x="107" y="159"/>
                  </a:cubicBezTo>
                  <a:cubicBezTo>
                    <a:pt x="65" y="163"/>
                    <a:pt x="8" y="120"/>
                    <a:pt x="4" y="77"/>
                  </a:cubicBezTo>
                  <a:cubicBezTo>
                    <a:pt x="0" y="35"/>
                    <a:pt x="49" y="9"/>
                    <a:pt x="92" y="4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14" name="Freeform 41"/>
            <p:cNvSpPr/>
            <p:nvPr/>
          </p:nvSpPr>
          <p:spPr bwMode="auto">
            <a:xfrm>
              <a:off x="4062590" y="7040313"/>
              <a:ext cx="257067" cy="237908"/>
            </a:xfrm>
            <a:custGeom>
              <a:gdLst>
                <a:gd fmla="*/ 39694 w 136" name="T0"/>
                <a:gd fmla="*/ 0 h 126" name="T1"/>
                <a:gd fmla="*/ 228714 w 136" name="T2"/>
                <a:gd fmla="*/ 158605 h 126" name="T3"/>
                <a:gd fmla="*/ 243836 w 136" name="T4"/>
                <a:gd fmla="*/ 219026 h 126" name="T5"/>
                <a:gd fmla="*/ 243836 w 136" name="T6"/>
                <a:gd fmla="*/ 219026 h 126" name="T7"/>
                <a:gd fmla="*/ 190910 w 136" name="T8"/>
                <a:gd fmla="*/ 224691 h 126" name="T9"/>
                <a:gd fmla="*/ 43475 w 136" name="T10"/>
                <a:gd fmla="*/ 101961 h 126" name="T11"/>
                <a:gd fmla="*/ 39694 w 136" name="T12"/>
                <a:gd fmla="*/ 0 h 12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25" w="136">
                  <a:moveTo>
                    <a:pt x="21" y="0"/>
                  </a:moveTo>
                  <a:cubicBezTo>
                    <a:pt x="121" y="84"/>
                    <a:pt x="121" y="84"/>
                    <a:pt x="121" y="84"/>
                  </a:cubicBezTo>
                  <a:cubicBezTo>
                    <a:pt x="129" y="91"/>
                    <a:pt x="136" y="108"/>
                    <a:pt x="129" y="116"/>
                  </a:cubicBezTo>
                  <a:cubicBezTo>
                    <a:pt x="129" y="116"/>
                    <a:pt x="129" y="116"/>
                    <a:pt x="129" y="116"/>
                  </a:cubicBezTo>
                  <a:cubicBezTo>
                    <a:pt x="122" y="125"/>
                    <a:pt x="109" y="126"/>
                    <a:pt x="101" y="119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0" y="35"/>
                    <a:pt x="15" y="7"/>
                    <a:pt x="21" y="0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15" name="Freeform 42"/>
            <p:cNvSpPr/>
            <p:nvPr/>
          </p:nvSpPr>
          <p:spPr bwMode="auto">
            <a:xfrm>
              <a:off x="3434293" y="7144098"/>
              <a:ext cx="343288" cy="307364"/>
            </a:xfrm>
            <a:custGeom>
              <a:gdLst>
                <a:gd fmla="*/ 169758 w 182" name="T0"/>
                <a:gd fmla="*/ 7543 h 163" name="T1"/>
                <a:gd fmla="*/ 9431 w 182" name="T2"/>
                <a:gd fmla="*/ 139539 h 163" name="T3"/>
                <a:gd fmla="*/ 139579 w 182" name="T4"/>
                <a:gd fmla="*/ 299821 h 163" name="T5"/>
                <a:gd fmla="*/ 335743 w 182" name="T6"/>
                <a:gd fmla="*/ 145196 h 163" name="T7"/>
                <a:gd fmla="*/ 169758 w 182" name="T8"/>
                <a:gd fmla="*/ 7543 h 16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63" w="182">
                  <a:moveTo>
                    <a:pt x="90" y="4"/>
                  </a:moveTo>
                  <a:cubicBezTo>
                    <a:pt x="47" y="0"/>
                    <a:pt x="9" y="31"/>
                    <a:pt x="5" y="74"/>
                  </a:cubicBezTo>
                  <a:cubicBezTo>
                    <a:pt x="0" y="116"/>
                    <a:pt x="32" y="155"/>
                    <a:pt x="74" y="159"/>
                  </a:cubicBezTo>
                  <a:cubicBezTo>
                    <a:pt x="117" y="163"/>
                    <a:pt x="173" y="120"/>
                    <a:pt x="178" y="77"/>
                  </a:cubicBezTo>
                  <a:cubicBezTo>
                    <a:pt x="182" y="35"/>
                    <a:pt x="133" y="9"/>
                    <a:pt x="90" y="4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16" name="Freeform 43"/>
            <p:cNvSpPr/>
            <p:nvPr/>
          </p:nvSpPr>
          <p:spPr bwMode="auto">
            <a:xfrm>
              <a:off x="3471815" y="7040313"/>
              <a:ext cx="254672" cy="237908"/>
            </a:xfrm>
            <a:custGeom>
              <a:gdLst>
                <a:gd fmla="*/ 215056 w 135" name="T0"/>
                <a:gd fmla="*/ 0 h 126" name="T1"/>
                <a:gd fmla="*/ 28297 w 135" name="T2"/>
                <a:gd fmla="*/ 158605 h 126" name="T3"/>
                <a:gd fmla="*/ 13205 w 135" name="T4"/>
                <a:gd fmla="*/ 219026 h 126" name="T5"/>
                <a:gd fmla="*/ 13205 w 135" name="T6"/>
                <a:gd fmla="*/ 219026 h 126" name="T7"/>
                <a:gd fmla="*/ 66026 w 135" name="T8"/>
                <a:gd fmla="*/ 224691 h 126" name="T9"/>
                <a:gd fmla="*/ 213170 w 135" name="T10"/>
                <a:gd fmla="*/ 101961 h 126" name="T11"/>
                <a:gd fmla="*/ 215056 w 135" name="T12"/>
                <a:gd fmla="*/ 0 h 12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25" w="135">
                  <a:moveTo>
                    <a:pt x="114" y="0"/>
                  </a:moveTo>
                  <a:cubicBezTo>
                    <a:pt x="15" y="84"/>
                    <a:pt x="15" y="84"/>
                    <a:pt x="15" y="84"/>
                  </a:cubicBezTo>
                  <a:cubicBezTo>
                    <a:pt x="7" y="91"/>
                    <a:pt x="0" y="108"/>
                    <a:pt x="7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14" y="125"/>
                    <a:pt x="26" y="126"/>
                    <a:pt x="35" y="119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35" y="35"/>
                    <a:pt x="121" y="7"/>
                    <a:pt x="114" y="0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17" name="Freeform 44"/>
            <p:cNvSpPr/>
            <p:nvPr/>
          </p:nvSpPr>
          <p:spPr bwMode="auto">
            <a:xfrm>
              <a:off x="3369627" y="7249480"/>
              <a:ext cx="255470" cy="289002"/>
            </a:xfrm>
            <a:custGeom>
              <a:gdLst>
                <a:gd fmla="*/ 147605 w 135" name="T0"/>
                <a:gd fmla="*/ 0 h 153" name="T1"/>
                <a:gd fmla="*/ 0 w 135" name="T2"/>
                <a:gd fmla="*/ 124668 h 153" name="T3"/>
                <a:gd fmla="*/ 20816 w 135" name="T4"/>
                <a:gd fmla="*/ 177557 h 153" name="T5"/>
                <a:gd fmla="*/ 94619 w 135" name="T6"/>
                <a:gd fmla="*/ 289002 h 153" name="T7"/>
                <a:gd fmla="*/ 255470 w 135" name="T8"/>
                <a:gd fmla="*/ 154890 h 153" name="T9"/>
                <a:gd fmla="*/ 147605 w 135" name="T10"/>
                <a:gd fmla="*/ 0 h 153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53" w="135">
                  <a:moveTo>
                    <a:pt x="78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3" y="76"/>
                    <a:pt x="7" y="85"/>
                    <a:pt x="11" y="94"/>
                  </a:cubicBezTo>
                  <a:cubicBezTo>
                    <a:pt x="50" y="153"/>
                    <a:pt x="50" y="153"/>
                    <a:pt x="50" y="153"/>
                  </a:cubicBezTo>
                  <a:cubicBezTo>
                    <a:pt x="135" y="82"/>
                    <a:pt x="135" y="82"/>
                    <a:pt x="135" y="82"/>
                  </a:cubicBezTo>
                  <a:lnTo>
                    <a:pt x="78" y="0"/>
                  </a:ln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18" name="Freeform 45"/>
            <p:cNvSpPr/>
            <p:nvPr/>
          </p:nvSpPr>
          <p:spPr bwMode="auto">
            <a:xfrm>
              <a:off x="3364038" y="7340492"/>
              <a:ext cx="160467" cy="211562"/>
            </a:xfrm>
            <a:custGeom>
              <a:gdLst>
                <a:gd fmla="*/ 20766 w 85" name="T0"/>
                <a:gd fmla="*/ 0 h 112" name="T1"/>
                <a:gd fmla="*/ 0 w 85" name="T2"/>
                <a:gd fmla="*/ 17001 h 112" name="T3"/>
                <a:gd fmla="*/ 103832 w 85" name="T4"/>
                <a:gd fmla="*/ 211562 h 112" name="T5"/>
                <a:gd fmla="*/ 160467 w 85" name="T6"/>
                <a:gd fmla="*/ 164338 h 112" name="T7"/>
                <a:gd fmla="*/ 20766 w 85" name="T8"/>
                <a:gd fmla="*/ 0 h 11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12" w="85">
                  <a:moveTo>
                    <a:pt x="11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1" y="48"/>
                    <a:pt x="30" y="82"/>
                    <a:pt x="55" y="112"/>
                  </a:cubicBezTo>
                  <a:cubicBezTo>
                    <a:pt x="85" y="87"/>
                    <a:pt x="85" y="87"/>
                    <a:pt x="85" y="87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4370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19" name="Freeform 46"/>
            <p:cNvSpPr/>
            <p:nvPr/>
          </p:nvSpPr>
          <p:spPr bwMode="auto">
            <a:xfrm>
              <a:off x="3455050" y="7196789"/>
              <a:ext cx="173241" cy="179628"/>
            </a:xfrm>
            <a:custGeom>
              <a:gdLst>
                <a:gd fmla="*/ 54609 w 92" name="T0"/>
                <a:gd fmla="*/ 5672 h 95" name="T1"/>
                <a:gd fmla="*/ 16947 w 92" name="T2"/>
                <a:gd fmla="*/ 100214 h 95" name="T3"/>
                <a:gd fmla="*/ 116749 w 92" name="T4"/>
                <a:gd fmla="*/ 173956 h 95" name="T5"/>
                <a:gd fmla="*/ 154410 w 92" name="T6"/>
                <a:gd fmla="*/ 81305 h 95" name="T7"/>
                <a:gd fmla="*/ 54609 w 92" name="T8"/>
                <a:gd fmla="*/ 5672 h 9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95" w="92">
                  <a:moveTo>
                    <a:pt x="29" y="3"/>
                  </a:moveTo>
                  <a:cubicBezTo>
                    <a:pt x="9" y="6"/>
                    <a:pt x="0" y="28"/>
                    <a:pt x="9" y="53"/>
                  </a:cubicBezTo>
                  <a:cubicBezTo>
                    <a:pt x="18" y="78"/>
                    <a:pt x="42" y="95"/>
                    <a:pt x="62" y="92"/>
                  </a:cubicBezTo>
                  <a:cubicBezTo>
                    <a:pt x="82" y="89"/>
                    <a:pt x="92" y="67"/>
                    <a:pt x="82" y="43"/>
                  </a:cubicBezTo>
                  <a:cubicBezTo>
                    <a:pt x="73" y="18"/>
                    <a:pt x="50" y="0"/>
                    <a:pt x="29" y="3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20" name="Freeform 47"/>
            <p:cNvSpPr/>
            <p:nvPr/>
          </p:nvSpPr>
          <p:spPr bwMode="auto">
            <a:xfrm>
              <a:off x="3439881" y="7211958"/>
              <a:ext cx="173241" cy="179628"/>
            </a:xfrm>
            <a:custGeom>
              <a:gdLst>
                <a:gd fmla="*/ 58375 w 92" name="T0"/>
                <a:gd fmla="*/ 9454 h 95" name="T1"/>
                <a:gd fmla="*/ 16947 w 92" name="T2"/>
                <a:gd fmla="*/ 105886 h 95" name="T3"/>
                <a:gd fmla="*/ 116749 w 92" name="T4"/>
                <a:gd fmla="*/ 170174 h 95" name="T5"/>
                <a:gd fmla="*/ 158177 w 92" name="T6"/>
                <a:gd fmla="*/ 73742 h 95" name="T7"/>
                <a:gd fmla="*/ 58375 w 92" name="T8"/>
                <a:gd fmla="*/ 9454 h 9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95" w="92">
                  <a:moveTo>
                    <a:pt x="31" y="5"/>
                  </a:moveTo>
                  <a:cubicBezTo>
                    <a:pt x="10" y="10"/>
                    <a:pt x="0" y="33"/>
                    <a:pt x="9" y="56"/>
                  </a:cubicBezTo>
                  <a:cubicBezTo>
                    <a:pt x="17" y="80"/>
                    <a:pt x="41" y="95"/>
                    <a:pt x="62" y="90"/>
                  </a:cubicBezTo>
                  <a:cubicBezTo>
                    <a:pt x="83" y="86"/>
                    <a:pt x="92" y="63"/>
                    <a:pt x="84" y="39"/>
                  </a:cubicBezTo>
                  <a:cubicBezTo>
                    <a:pt x="75" y="15"/>
                    <a:pt x="52" y="0"/>
                    <a:pt x="31" y="5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21" name="Rectangle 48"/>
            <p:cNvSpPr>
              <a:spLocks noChangeArrowheads="1"/>
            </p:cNvSpPr>
            <p:nvPr/>
          </p:nvSpPr>
          <p:spPr bwMode="auto">
            <a:xfrm>
              <a:off x="3617113" y="6815977"/>
              <a:ext cx="554849" cy="784776"/>
            </a:xfrm>
            <a:prstGeom prst="rect">
              <a:avLst/>
            </a:pr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422" name="Rectangle 49"/>
            <p:cNvSpPr>
              <a:spLocks noChangeArrowheads="1"/>
            </p:cNvSpPr>
            <p:nvPr/>
          </p:nvSpPr>
          <p:spPr bwMode="auto">
            <a:xfrm>
              <a:off x="3760815" y="6934931"/>
              <a:ext cx="268244" cy="26345"/>
            </a:xfrm>
            <a:prstGeom prst="rect">
              <a:avLst/>
            </a:prstGeom>
            <a:solidFill>
              <a:srgbClr val="6A9DC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423" name="Rectangle 50"/>
            <p:cNvSpPr>
              <a:spLocks noChangeArrowheads="1"/>
            </p:cNvSpPr>
            <p:nvPr/>
          </p:nvSpPr>
          <p:spPr bwMode="auto">
            <a:xfrm>
              <a:off x="3668207" y="6990815"/>
              <a:ext cx="453460" cy="27144"/>
            </a:xfrm>
            <a:prstGeom prst="rect">
              <a:avLst/>
            </a:prstGeom>
            <a:solidFill>
              <a:srgbClr val="6A9DC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424" name="Rectangle 51"/>
            <p:cNvSpPr>
              <a:spLocks noChangeArrowheads="1"/>
            </p:cNvSpPr>
            <p:nvPr/>
          </p:nvSpPr>
          <p:spPr bwMode="auto">
            <a:xfrm>
              <a:off x="3668207" y="7036321"/>
              <a:ext cx="453460" cy="26345"/>
            </a:xfrm>
            <a:prstGeom prst="rect">
              <a:avLst/>
            </a:prstGeom>
            <a:solidFill>
              <a:srgbClr val="6A9DC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425" name="Rectangle 52"/>
            <p:cNvSpPr>
              <a:spLocks noChangeArrowheads="1"/>
            </p:cNvSpPr>
            <p:nvPr/>
          </p:nvSpPr>
          <p:spPr bwMode="auto">
            <a:xfrm>
              <a:off x="3668207" y="7081827"/>
              <a:ext cx="453460" cy="26345"/>
            </a:xfrm>
            <a:prstGeom prst="rect">
              <a:avLst/>
            </a:prstGeom>
            <a:solidFill>
              <a:srgbClr val="6A9DC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426" name="Rectangle 53"/>
            <p:cNvSpPr>
              <a:spLocks noChangeArrowheads="1"/>
            </p:cNvSpPr>
            <p:nvPr/>
          </p:nvSpPr>
          <p:spPr bwMode="auto">
            <a:xfrm>
              <a:off x="3668207" y="7128929"/>
              <a:ext cx="226730" cy="26345"/>
            </a:xfrm>
            <a:prstGeom prst="rect">
              <a:avLst/>
            </a:prstGeom>
            <a:solidFill>
              <a:srgbClr val="6A9DC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427" name="Oval 54"/>
            <p:cNvSpPr>
              <a:spLocks noChangeArrowheads="1"/>
            </p:cNvSpPr>
            <p:nvPr/>
          </p:nvSpPr>
          <p:spPr bwMode="auto">
            <a:xfrm>
              <a:off x="3990739" y="7261455"/>
              <a:ext cx="130928" cy="130131"/>
            </a:xfrm>
            <a:prstGeom prst="ellipse">
              <a:avLst/>
            </a:prstGeom>
            <a:solidFill>
              <a:srgbClr val="6A9DC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428" name="Freeform 55"/>
            <p:cNvSpPr/>
            <p:nvPr/>
          </p:nvSpPr>
          <p:spPr bwMode="auto">
            <a:xfrm>
              <a:off x="3998722" y="7325323"/>
              <a:ext cx="58279" cy="55086"/>
            </a:xfrm>
            <a:custGeom>
              <a:gdLst>
                <a:gd fmla="*/ 22560 w 31" name="T0"/>
                <a:gd fmla="*/ 55086 h 29" name="T1"/>
                <a:gd fmla="*/ 0 w 31" name="T2"/>
                <a:gd fmla="*/ 30392 h 29" name="T3"/>
                <a:gd fmla="*/ 58279 w 31" name="T4"/>
                <a:gd fmla="*/ 0 h 29" name="T5"/>
                <a:gd fmla="*/ 22560 w 31" name="T6"/>
                <a:gd fmla="*/ 55086 h 2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8" w="31">
                  <a:moveTo>
                    <a:pt x="12" y="29"/>
                  </a:moveTo>
                  <a:cubicBezTo>
                    <a:pt x="7" y="26"/>
                    <a:pt x="3" y="21"/>
                    <a:pt x="0" y="16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12" y="29"/>
                  </a:lnTo>
                  <a:close/>
                </a:path>
              </a:pathLst>
            </a:cu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29" name="Freeform 56"/>
            <p:cNvSpPr/>
            <p:nvPr/>
          </p:nvSpPr>
          <p:spPr bwMode="auto">
            <a:xfrm>
              <a:off x="3990739" y="7274229"/>
              <a:ext cx="66263" cy="81432"/>
            </a:xfrm>
            <a:custGeom>
              <a:gdLst>
                <a:gd fmla="*/ 7573 w 35" name="T0"/>
                <a:gd fmla="*/ 81432 h 43" name="T1"/>
                <a:gd fmla="*/ 0 w 35" name="T2"/>
                <a:gd fmla="*/ 51132 h 43" name="T3"/>
                <a:gd fmla="*/ 26505 w 35" name="T4"/>
                <a:gd fmla="*/ 0 h 43" name="T5"/>
                <a:gd fmla="*/ 66263 w 35" name="T6"/>
                <a:gd fmla="*/ 51132 h 43" name="T7"/>
                <a:gd fmla="*/ 7573 w 35" name="T8"/>
                <a:gd fmla="*/ 81432 h 4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43" w="35">
                  <a:moveTo>
                    <a:pt x="4" y="43"/>
                  </a:moveTo>
                  <a:cubicBezTo>
                    <a:pt x="2" y="38"/>
                    <a:pt x="0" y="33"/>
                    <a:pt x="0" y="27"/>
                  </a:cubicBezTo>
                  <a:cubicBezTo>
                    <a:pt x="0" y="16"/>
                    <a:pt x="6" y="7"/>
                    <a:pt x="14" y="0"/>
                  </a:cubicBezTo>
                  <a:cubicBezTo>
                    <a:pt x="35" y="27"/>
                    <a:pt x="35" y="27"/>
                    <a:pt x="35" y="27"/>
                  </a:cubicBezTo>
                  <a:lnTo>
                    <a:pt x="4" y="43"/>
                  </a:lnTo>
                  <a:close/>
                </a:path>
              </a:pathLst>
            </a:cu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30" name="Freeform 57"/>
            <p:cNvSpPr/>
            <p:nvPr/>
          </p:nvSpPr>
          <p:spPr bwMode="auto">
            <a:xfrm>
              <a:off x="4017882" y="7261455"/>
              <a:ext cx="39119" cy="63868"/>
            </a:xfrm>
            <a:custGeom>
              <a:gdLst>
                <a:gd fmla="*/ 0 w 21" name="T0"/>
                <a:gd fmla="*/ 13149 h 34" name="T1"/>
                <a:gd fmla="*/ 39119 w 21" name="T2"/>
                <a:gd fmla="*/ 0 h 34" name="T3"/>
                <a:gd fmla="*/ 39119 w 21" name="T4"/>
                <a:gd fmla="*/ 63868 h 34" name="T5"/>
                <a:gd fmla="*/ 0 w 21" name="T6"/>
                <a:gd fmla="*/ 13149 h 34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34" w="21">
                  <a:moveTo>
                    <a:pt x="0" y="7"/>
                  </a:moveTo>
                  <a:cubicBezTo>
                    <a:pt x="5" y="3"/>
                    <a:pt x="13" y="0"/>
                    <a:pt x="21" y="0"/>
                  </a:cubicBezTo>
                  <a:cubicBezTo>
                    <a:pt x="21" y="34"/>
                    <a:pt x="21" y="34"/>
                    <a:pt x="21" y="34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31" name="Freeform 58"/>
            <p:cNvSpPr/>
            <p:nvPr/>
          </p:nvSpPr>
          <p:spPr bwMode="auto">
            <a:xfrm>
              <a:off x="4057001" y="7261455"/>
              <a:ext cx="45506" cy="63868"/>
            </a:xfrm>
            <a:custGeom>
              <a:gdLst>
                <a:gd fmla="*/ 0 w 24" name="T0"/>
                <a:gd fmla="*/ 0 h 34" name="T1"/>
                <a:gd fmla="*/ 0 w 24" name="T2"/>
                <a:gd fmla="*/ 63868 h 34" name="T3"/>
                <a:gd fmla="*/ 45506 w 24" name="T4"/>
                <a:gd fmla="*/ 18785 h 34" name="T5"/>
                <a:gd fmla="*/ 0 w 24" name="T6"/>
                <a:gd fmla="*/ 0 h 34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34" w="24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18" y="4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32" name="Rectangle 59"/>
            <p:cNvSpPr>
              <a:spLocks noChangeArrowheads="1"/>
            </p:cNvSpPr>
            <p:nvPr/>
          </p:nvSpPr>
          <p:spPr bwMode="auto">
            <a:xfrm>
              <a:off x="3677788" y="7437092"/>
              <a:ext cx="239503" cy="11177"/>
            </a:xfrm>
            <a:prstGeom prst="rect">
              <a:avLst/>
            </a:pr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433" name="Rectangle 60"/>
            <p:cNvSpPr>
              <a:spLocks noChangeArrowheads="1"/>
            </p:cNvSpPr>
            <p:nvPr/>
          </p:nvSpPr>
          <p:spPr bwMode="auto">
            <a:xfrm>
              <a:off x="3677788" y="7228723"/>
              <a:ext cx="52691" cy="208369"/>
            </a:xfrm>
            <a:prstGeom prst="rect">
              <a:avLst/>
            </a:prstGeom>
            <a:solidFill>
              <a:srgbClr val="6A9DC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434" name="Rectangle 61"/>
            <p:cNvSpPr>
              <a:spLocks noChangeArrowheads="1"/>
            </p:cNvSpPr>
            <p:nvPr/>
          </p:nvSpPr>
          <p:spPr bwMode="auto">
            <a:xfrm>
              <a:off x="3740058" y="7338895"/>
              <a:ext cx="52691" cy="98197"/>
            </a:xfrm>
            <a:prstGeom prst="rect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435" name="Rectangle 62"/>
            <p:cNvSpPr>
              <a:spLocks noChangeArrowheads="1"/>
            </p:cNvSpPr>
            <p:nvPr/>
          </p:nvSpPr>
          <p:spPr bwMode="auto">
            <a:xfrm>
              <a:off x="3800733" y="7293389"/>
              <a:ext cx="54287" cy="143703"/>
            </a:xfrm>
            <a:prstGeom prst="rect">
              <a:avLst/>
            </a:prstGeom>
            <a:solidFill>
              <a:srgbClr val="4370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436" name="Rectangle 63"/>
            <p:cNvSpPr>
              <a:spLocks noChangeArrowheads="1"/>
            </p:cNvSpPr>
            <p:nvPr/>
          </p:nvSpPr>
          <p:spPr bwMode="auto">
            <a:xfrm>
              <a:off x="3863003" y="7334903"/>
              <a:ext cx="54287" cy="102189"/>
            </a:xfrm>
            <a:prstGeom prst="rect">
              <a:avLst/>
            </a:pr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437" name="Rectangle 64"/>
            <p:cNvSpPr>
              <a:spLocks noChangeArrowheads="1"/>
            </p:cNvSpPr>
            <p:nvPr/>
          </p:nvSpPr>
          <p:spPr bwMode="auto">
            <a:xfrm>
              <a:off x="3994730" y="7437092"/>
              <a:ext cx="26345" cy="11177"/>
            </a:xfrm>
            <a:prstGeom prst="rect">
              <a:avLst/>
            </a:prstGeom>
            <a:solidFill>
              <a:srgbClr val="6A9DC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438" name="Rectangle 65"/>
            <p:cNvSpPr>
              <a:spLocks noChangeArrowheads="1"/>
            </p:cNvSpPr>
            <p:nvPr/>
          </p:nvSpPr>
          <p:spPr bwMode="auto">
            <a:xfrm>
              <a:off x="4034647" y="7437092"/>
              <a:ext cx="80633" cy="11177"/>
            </a:xfrm>
            <a:prstGeom prst="rect">
              <a:avLst/>
            </a:prstGeom>
            <a:solidFill>
              <a:srgbClr val="6A9DC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439" name="Freeform 66"/>
            <p:cNvSpPr/>
            <p:nvPr/>
          </p:nvSpPr>
          <p:spPr bwMode="auto">
            <a:xfrm>
              <a:off x="4266966" y="7340492"/>
              <a:ext cx="158072" cy="211562"/>
            </a:xfrm>
            <a:custGeom>
              <a:gdLst>
                <a:gd fmla="*/ 137372 w 84" name="T0"/>
                <a:gd fmla="*/ 0 h 112" name="T1"/>
                <a:gd fmla="*/ 158072 w 84" name="T2"/>
                <a:gd fmla="*/ 17001 h 112" name="T3"/>
                <a:gd fmla="*/ 54572 w 84" name="T4"/>
                <a:gd fmla="*/ 211562 h 112" name="T5"/>
                <a:gd fmla="*/ 0 w 84" name="T6"/>
                <a:gd fmla="*/ 164338 h 112" name="T7"/>
                <a:gd fmla="*/ 137372 w 84" name="T8"/>
                <a:gd fmla="*/ 0 h 11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12" w="84">
                  <a:moveTo>
                    <a:pt x="73" y="0"/>
                  </a:moveTo>
                  <a:cubicBezTo>
                    <a:pt x="84" y="9"/>
                    <a:pt x="84" y="9"/>
                    <a:pt x="84" y="9"/>
                  </a:cubicBezTo>
                  <a:cubicBezTo>
                    <a:pt x="73" y="47"/>
                    <a:pt x="54" y="82"/>
                    <a:pt x="29" y="112"/>
                  </a:cubicBezTo>
                  <a:cubicBezTo>
                    <a:pt x="0" y="87"/>
                    <a:pt x="0" y="87"/>
                    <a:pt x="0" y="87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4370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40" name="Freeform 67"/>
            <p:cNvSpPr/>
            <p:nvPr/>
          </p:nvSpPr>
          <p:spPr bwMode="auto">
            <a:xfrm>
              <a:off x="4163181" y="7196789"/>
              <a:ext cx="173241" cy="179628"/>
            </a:xfrm>
            <a:custGeom>
              <a:gdLst>
                <a:gd fmla="*/ 116749 w 92" name="T0"/>
                <a:gd fmla="*/ 5672 h 95" name="T1"/>
                <a:gd fmla="*/ 156294 w 92" name="T2"/>
                <a:gd fmla="*/ 100214 h 95" name="T3"/>
                <a:gd fmla="*/ 56492 w 92" name="T4"/>
                <a:gd fmla="*/ 173956 h 95" name="T5"/>
                <a:gd fmla="*/ 16947 w 92" name="T6"/>
                <a:gd fmla="*/ 81305 h 95" name="T7"/>
                <a:gd fmla="*/ 116749 w 92" name="T8"/>
                <a:gd fmla="*/ 5672 h 9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95" w="92">
                  <a:moveTo>
                    <a:pt x="62" y="3"/>
                  </a:moveTo>
                  <a:cubicBezTo>
                    <a:pt x="83" y="6"/>
                    <a:pt x="92" y="28"/>
                    <a:pt x="83" y="53"/>
                  </a:cubicBezTo>
                  <a:cubicBezTo>
                    <a:pt x="74" y="78"/>
                    <a:pt x="50" y="95"/>
                    <a:pt x="30" y="92"/>
                  </a:cubicBezTo>
                  <a:cubicBezTo>
                    <a:pt x="9" y="89"/>
                    <a:pt x="0" y="67"/>
                    <a:pt x="9" y="43"/>
                  </a:cubicBezTo>
                  <a:cubicBezTo>
                    <a:pt x="18" y="18"/>
                    <a:pt x="42" y="0"/>
                    <a:pt x="62" y="3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41" name="Freeform 68"/>
            <p:cNvSpPr/>
            <p:nvPr/>
          </p:nvSpPr>
          <p:spPr bwMode="auto">
            <a:xfrm>
              <a:off x="4076161" y="7034724"/>
              <a:ext cx="254672" cy="235513"/>
            </a:xfrm>
            <a:custGeom>
              <a:gdLst>
                <a:gd fmla="*/ 39616 w 135" name="T0"/>
                <a:gd fmla="*/ 0 h 125" name="T1"/>
                <a:gd fmla="*/ 226375 w 135" name="T2"/>
                <a:gd fmla="*/ 156381 h 125" name="T3"/>
                <a:gd fmla="*/ 241467 w 135" name="T4"/>
                <a:gd fmla="*/ 218556 h 125" name="T5"/>
                <a:gd fmla="*/ 241467 w 135" name="T6"/>
                <a:gd fmla="*/ 218556 h 125" name="T7"/>
                <a:gd fmla="*/ 188646 w 135" name="T8"/>
                <a:gd fmla="*/ 222324 h 125" name="T9"/>
                <a:gd fmla="*/ 41502 w 135" name="T10"/>
                <a:gd fmla="*/ 99858 h 125" name="T11"/>
                <a:gd fmla="*/ 39616 w 135" name="T12"/>
                <a:gd fmla="*/ 0 h 125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25" w="135">
                  <a:moveTo>
                    <a:pt x="21" y="0"/>
                  </a:moveTo>
                  <a:cubicBezTo>
                    <a:pt x="120" y="83"/>
                    <a:pt x="120" y="83"/>
                    <a:pt x="120" y="83"/>
                  </a:cubicBezTo>
                  <a:cubicBezTo>
                    <a:pt x="128" y="90"/>
                    <a:pt x="135" y="107"/>
                    <a:pt x="128" y="116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21" y="124"/>
                    <a:pt x="109" y="125"/>
                    <a:pt x="100" y="118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0" y="34"/>
                    <a:pt x="14" y="6"/>
                    <a:pt x="21" y="0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42" name="Freeform 69"/>
            <p:cNvSpPr/>
            <p:nvPr/>
          </p:nvSpPr>
          <p:spPr bwMode="auto">
            <a:xfrm>
              <a:off x="4175954" y="7211958"/>
              <a:ext cx="175636" cy="179628"/>
            </a:xfrm>
            <a:custGeom>
              <a:gdLst>
                <a:gd fmla="*/ 118979 w 93" name="T0"/>
                <a:gd fmla="*/ 9454 h 95" name="T1"/>
                <a:gd fmla="*/ 160528 w 93" name="T2"/>
                <a:gd fmla="*/ 105886 h 95" name="T3"/>
                <a:gd fmla="*/ 58545 w 93" name="T4"/>
                <a:gd fmla="*/ 170174 h 95" name="T5"/>
                <a:gd fmla="*/ 16997 w 93" name="T6"/>
                <a:gd fmla="*/ 73742 h 95" name="T7"/>
                <a:gd fmla="*/ 118979 w 93" name="T8"/>
                <a:gd fmla="*/ 9454 h 9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95" w="93">
                  <a:moveTo>
                    <a:pt x="63" y="5"/>
                  </a:moveTo>
                  <a:cubicBezTo>
                    <a:pt x="84" y="10"/>
                    <a:pt x="93" y="33"/>
                    <a:pt x="85" y="56"/>
                  </a:cubicBezTo>
                  <a:cubicBezTo>
                    <a:pt x="76" y="80"/>
                    <a:pt x="52" y="95"/>
                    <a:pt x="31" y="90"/>
                  </a:cubicBezTo>
                  <a:cubicBezTo>
                    <a:pt x="10" y="86"/>
                    <a:pt x="0" y="63"/>
                    <a:pt x="9" y="39"/>
                  </a:cubicBezTo>
                  <a:cubicBezTo>
                    <a:pt x="18" y="15"/>
                    <a:pt x="42" y="0"/>
                    <a:pt x="63" y="5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43" name="Freeform 70"/>
            <p:cNvSpPr/>
            <p:nvPr/>
          </p:nvSpPr>
          <p:spPr bwMode="auto">
            <a:xfrm>
              <a:off x="3460638" y="7034724"/>
              <a:ext cx="254672" cy="235513"/>
            </a:xfrm>
            <a:custGeom>
              <a:gdLst>
                <a:gd fmla="*/ 215056 w 135" name="T0"/>
                <a:gd fmla="*/ 0 h 125" name="T1"/>
                <a:gd fmla="*/ 28297 w 135" name="T2"/>
                <a:gd fmla="*/ 156381 h 125" name="T3"/>
                <a:gd fmla="*/ 13205 w 135" name="T4"/>
                <a:gd fmla="*/ 218556 h 125" name="T5"/>
                <a:gd fmla="*/ 13205 w 135" name="T6"/>
                <a:gd fmla="*/ 218556 h 125" name="T7"/>
                <a:gd fmla="*/ 64140 w 135" name="T8"/>
                <a:gd fmla="*/ 222324 h 125" name="T9"/>
                <a:gd fmla="*/ 211283 w 135" name="T10"/>
                <a:gd fmla="*/ 99858 h 125" name="T11"/>
                <a:gd fmla="*/ 215056 w 135" name="T12"/>
                <a:gd fmla="*/ 0 h 125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25" w="135">
                  <a:moveTo>
                    <a:pt x="114" y="0"/>
                  </a:moveTo>
                  <a:cubicBezTo>
                    <a:pt x="15" y="83"/>
                    <a:pt x="15" y="83"/>
                    <a:pt x="15" y="83"/>
                  </a:cubicBezTo>
                  <a:cubicBezTo>
                    <a:pt x="6" y="90"/>
                    <a:pt x="0" y="107"/>
                    <a:pt x="7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14" y="124"/>
                    <a:pt x="26" y="125"/>
                    <a:pt x="34" y="118"/>
                  </a:cubicBezTo>
                  <a:cubicBezTo>
                    <a:pt x="112" y="53"/>
                    <a:pt x="112" y="53"/>
                    <a:pt x="112" y="53"/>
                  </a:cubicBezTo>
                  <a:cubicBezTo>
                    <a:pt x="135" y="34"/>
                    <a:pt x="120" y="6"/>
                    <a:pt x="114" y="0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49165" name="组合 1152"/>
          <p:cNvGrpSpPr/>
          <p:nvPr/>
        </p:nvGrpSpPr>
        <p:grpSpPr>
          <a:xfrm>
            <a:off x="3946525" y="4003675"/>
            <a:ext cx="1106488" cy="1108075"/>
            <a:chOff x="3341685" y="2757175"/>
            <a:chExt cx="1106505" cy="1108107"/>
          </a:xfrm>
        </p:grpSpPr>
        <p:sp>
          <p:nvSpPr>
            <p:cNvPr id="49402" name="Oval 71"/>
            <p:cNvSpPr>
              <a:spLocks noChangeArrowheads="1"/>
            </p:cNvSpPr>
            <p:nvPr/>
          </p:nvSpPr>
          <p:spPr bwMode="auto">
            <a:xfrm>
              <a:off x="3341685" y="2757175"/>
              <a:ext cx="1106505" cy="1108107"/>
            </a:xfrm>
            <a:prstGeom prst="ellipse">
              <a:avLst/>
            </a:prstGeom>
            <a:solidFill>
              <a:srgbClr val="6A9DC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403" name="Freeform 72"/>
            <p:cNvSpPr/>
            <p:nvPr/>
          </p:nvSpPr>
          <p:spPr bwMode="auto">
            <a:xfrm>
              <a:off x="3633879" y="3058951"/>
              <a:ext cx="521319" cy="420729"/>
            </a:xfrm>
            <a:custGeom>
              <a:gdLst>
                <a:gd fmla="*/ 521319 w 276" name="T0"/>
                <a:gd fmla="*/ 60374 h 223" name="T1"/>
                <a:gd fmla="*/ 334324 w 276" name="T2"/>
                <a:gd fmla="*/ 0 h 223" name="T3"/>
                <a:gd fmla="*/ 83109 w 276" name="T4"/>
                <a:gd fmla="*/ 33960 h 223" name="T5"/>
                <a:gd fmla="*/ 0 w 276" name="T6"/>
                <a:gd fmla="*/ 273568 h 223" name="T7"/>
                <a:gd fmla="*/ 118997 w 276" name="T8"/>
                <a:gd fmla="*/ 382995 h 223" name="T9"/>
                <a:gd fmla="*/ 349435 w 276" name="T10"/>
                <a:gd fmla="*/ 398089 h 223" name="T11"/>
                <a:gd fmla="*/ 349435 w 276" name="T12"/>
                <a:gd fmla="*/ 339602 h 223" name="T13"/>
                <a:gd fmla="*/ 521319 w 276" name="T14"/>
                <a:gd fmla="*/ 60374 h 223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223" w="276">
                  <a:moveTo>
                    <a:pt x="276" y="32"/>
                  </a:moveTo>
                  <a:cubicBezTo>
                    <a:pt x="177" y="0"/>
                    <a:pt x="177" y="0"/>
                    <a:pt x="177" y="0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63" y="203"/>
                    <a:pt x="63" y="203"/>
                    <a:pt x="63" y="203"/>
                  </a:cubicBezTo>
                  <a:cubicBezTo>
                    <a:pt x="63" y="203"/>
                    <a:pt x="185" y="198"/>
                    <a:pt x="185" y="211"/>
                  </a:cubicBezTo>
                  <a:cubicBezTo>
                    <a:pt x="185" y="223"/>
                    <a:pt x="185" y="180"/>
                    <a:pt x="185" y="180"/>
                  </a:cubicBezTo>
                  <a:lnTo>
                    <a:pt x="276" y="32"/>
                  </a:ln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04" name="Freeform 73"/>
            <p:cNvSpPr/>
            <p:nvPr/>
          </p:nvSpPr>
          <p:spPr bwMode="auto">
            <a:xfrm>
              <a:off x="3800733" y="3119625"/>
              <a:ext cx="550858" cy="279422"/>
            </a:xfrm>
            <a:custGeom>
              <a:gdLst>
                <a:gd fmla="*/ 0 w 292" name="T0"/>
                <a:gd fmla="*/ 58528 h 148" name="T1"/>
                <a:gd fmla="*/ 0 w 292" name="T2"/>
                <a:gd fmla="*/ 222782 h 148" name="T3"/>
                <a:gd fmla="*/ 58482 w 292" name="T4"/>
                <a:gd fmla="*/ 279422 h 148" name="T5"/>
                <a:gd fmla="*/ 492377 w 292" name="T6"/>
                <a:gd fmla="*/ 279422 h 148" name="T7"/>
                <a:gd fmla="*/ 550858 w 292" name="T8"/>
                <a:gd fmla="*/ 222782 h 148" name="T9"/>
                <a:gd fmla="*/ 550858 w 292" name="T10"/>
                <a:gd fmla="*/ 58528 h 148" name="T11"/>
                <a:gd fmla="*/ 492377 w 292" name="T12"/>
                <a:gd fmla="*/ 0 h 148" name="T13"/>
                <a:gd fmla="*/ 58482 w 292" name="T14"/>
                <a:gd fmla="*/ 0 h 148" name="T15"/>
                <a:gd fmla="*/ 0 w 292" name="T16"/>
                <a:gd fmla="*/ 58528 h 14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48" w="292">
                  <a:moveTo>
                    <a:pt x="0" y="31"/>
                  </a:moveTo>
                  <a:cubicBezTo>
                    <a:pt x="0" y="118"/>
                    <a:pt x="0" y="118"/>
                    <a:pt x="0" y="118"/>
                  </a:cubicBezTo>
                  <a:cubicBezTo>
                    <a:pt x="0" y="134"/>
                    <a:pt x="14" y="148"/>
                    <a:pt x="31" y="148"/>
                  </a:cubicBezTo>
                  <a:cubicBezTo>
                    <a:pt x="261" y="148"/>
                    <a:pt x="261" y="148"/>
                    <a:pt x="261" y="148"/>
                  </a:cubicBezTo>
                  <a:cubicBezTo>
                    <a:pt x="278" y="148"/>
                    <a:pt x="292" y="134"/>
                    <a:pt x="292" y="118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2" y="14"/>
                    <a:pt x="278" y="0"/>
                    <a:pt x="26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  <a:close/>
                </a:path>
              </a:pathLst>
            </a:custGeom>
            <a:solidFill>
              <a:srgbClr val="4370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05" name="Freeform 74"/>
            <p:cNvSpPr/>
            <p:nvPr/>
          </p:nvSpPr>
          <p:spPr bwMode="auto">
            <a:xfrm>
              <a:off x="3847835" y="3143575"/>
              <a:ext cx="452661" cy="230723"/>
            </a:xfrm>
            <a:custGeom>
              <a:gdLst>
                <a:gd fmla="*/ 0 w 240" name="T0"/>
                <a:gd fmla="*/ 1891 h 122" name="T1"/>
                <a:gd fmla="*/ 0 w 240" name="T2"/>
                <a:gd fmla="*/ 230723 h 122" name="T3"/>
                <a:gd fmla="*/ 0 w 240" name="T4"/>
                <a:gd fmla="*/ 230723 h 122" name="T5"/>
                <a:gd fmla="*/ 450775 w 240" name="T6"/>
                <a:gd fmla="*/ 230723 h 122" name="T7"/>
                <a:gd fmla="*/ 452661 w 240" name="T8"/>
                <a:gd fmla="*/ 230723 h 122" name="T9"/>
                <a:gd fmla="*/ 452661 w 240" name="T10"/>
                <a:gd fmla="*/ 1891 h 122" name="T11"/>
                <a:gd fmla="*/ 450775 w 240" name="T12"/>
                <a:gd fmla="*/ 0 h 122" name="T13"/>
                <a:gd fmla="*/ 0 w 240" name="T14"/>
                <a:gd fmla="*/ 0 h 122" name="T15"/>
                <a:gd fmla="*/ 0 w 240" name="T16"/>
                <a:gd fmla="*/ 1891 h 122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22" w="240">
                  <a:moveTo>
                    <a:pt x="0" y="1"/>
                  </a:move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239" y="122"/>
                    <a:pt x="239" y="122"/>
                    <a:pt x="239" y="122"/>
                  </a:cubicBezTo>
                  <a:cubicBezTo>
                    <a:pt x="240" y="122"/>
                    <a:pt x="240" y="122"/>
                    <a:pt x="240" y="122"/>
                  </a:cubicBezTo>
                  <a:cubicBezTo>
                    <a:pt x="240" y="1"/>
                    <a:pt x="240" y="1"/>
                    <a:pt x="240" y="1"/>
                  </a:cubicBezTo>
                  <a:cubicBezTo>
                    <a:pt x="240" y="0"/>
                    <a:pt x="240" y="0"/>
                    <a:pt x="23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06" name="Freeform 75"/>
            <p:cNvSpPr/>
            <p:nvPr/>
          </p:nvSpPr>
          <p:spPr bwMode="auto">
            <a:xfrm>
              <a:off x="3343281" y="3219419"/>
              <a:ext cx="351271" cy="366442"/>
            </a:xfrm>
            <a:custGeom>
              <a:gdLst>
                <a:gd fmla="*/ 230404 w 186" name="T0"/>
                <a:gd fmla="*/ 0 h 194" name="T1"/>
                <a:gd fmla="*/ 0 w 186" name="T2"/>
                <a:gd fmla="*/ 149221 h 194" name="T3"/>
                <a:gd fmla="*/ 64211 w 186" name="T4"/>
                <a:gd fmla="*/ 355109 h 194" name="T5"/>
                <a:gd fmla="*/ 135976 w 186" name="T6"/>
                <a:gd fmla="*/ 366442 h 194" name="T7"/>
                <a:gd fmla="*/ 351271 w 186" name="T8"/>
                <a:gd fmla="*/ 226665 h 194" name="T9"/>
                <a:gd fmla="*/ 230404 w 186" name="T10"/>
                <a:gd fmla="*/ 0 h 194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94" w="186">
                  <a:moveTo>
                    <a:pt x="122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4" y="118"/>
                    <a:pt x="16" y="155"/>
                    <a:pt x="34" y="188"/>
                  </a:cubicBezTo>
                  <a:cubicBezTo>
                    <a:pt x="72" y="194"/>
                    <a:pt x="72" y="194"/>
                    <a:pt x="72" y="194"/>
                  </a:cubicBezTo>
                  <a:cubicBezTo>
                    <a:pt x="186" y="120"/>
                    <a:pt x="186" y="120"/>
                    <a:pt x="186" y="120"/>
                  </a:cubicBezTo>
                  <a:lnTo>
                    <a:pt x="122" y="0"/>
                  </a:ln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07" name="Freeform 76"/>
            <p:cNvSpPr/>
            <p:nvPr/>
          </p:nvSpPr>
          <p:spPr bwMode="auto">
            <a:xfrm>
              <a:off x="3443873" y="3021428"/>
              <a:ext cx="788764" cy="473420"/>
            </a:xfrm>
            <a:custGeom>
              <a:gdLst>
                <a:gd fmla="*/ 388721 w 418" name="T0"/>
                <a:gd fmla="*/ 458331 h 251" name="T1"/>
                <a:gd fmla="*/ 130203 w 418" name="T2"/>
                <a:gd fmla="*/ 454559 h 251" name="T3"/>
                <a:gd fmla="*/ 49062 w 418" name="T4"/>
                <a:gd fmla="*/ 250856 h 251" name="T5"/>
                <a:gd fmla="*/ 296258 w 418" name="T6"/>
                <a:gd fmla="*/ 16975 h 251" name="T7"/>
                <a:gd fmla="*/ 439670 w 418" name="T8"/>
                <a:gd fmla="*/ 3772 h 251" name="T9"/>
                <a:gd fmla="*/ 556664 w 418" name="T10"/>
                <a:gd fmla="*/ 7545 h 251" name="T11"/>
                <a:gd fmla="*/ 720832 w 418" name="T12"/>
                <a:gd fmla="*/ 24520 h 251" name="T13"/>
                <a:gd fmla="*/ 707623 w 418" name="T14"/>
                <a:gd fmla="*/ 98079 h 251" name="T15"/>
                <a:gd fmla="*/ 513263 w 418" name="T16"/>
                <a:gd fmla="*/ 77332 h 251" name="T17"/>
                <a:gd fmla="*/ 373625 w 418" name="T18"/>
                <a:gd fmla="*/ 105624 h 251" name="T19"/>
                <a:gd fmla="*/ 407591 w 418" name="T20"/>
                <a:gd fmla="*/ 377227 h 251" name="T21"/>
                <a:gd fmla="*/ 524585 w 418" name="T22"/>
                <a:gd fmla="*/ 377227 h 251" name="T23"/>
                <a:gd fmla="*/ 600064 w 418" name="T24"/>
                <a:gd fmla="*/ 431925 h 251" name="T25"/>
                <a:gd fmla="*/ 571760 w 418" name="T26"/>
                <a:gd fmla="*/ 458331 h 251" name="T27"/>
                <a:gd fmla="*/ 388721 w 418" name="T28"/>
                <a:gd fmla="*/ 458331 h 251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b" l="0" r="r" t="0"/>
              <a:pathLst>
                <a:path h="251" w="418">
                  <a:moveTo>
                    <a:pt x="206" y="243"/>
                  </a:moveTo>
                  <a:cubicBezTo>
                    <a:pt x="195" y="243"/>
                    <a:pt x="88" y="251"/>
                    <a:pt x="69" y="241"/>
                  </a:cubicBezTo>
                  <a:cubicBezTo>
                    <a:pt x="38" y="234"/>
                    <a:pt x="0" y="160"/>
                    <a:pt x="26" y="133"/>
                  </a:cubicBezTo>
                  <a:cubicBezTo>
                    <a:pt x="80" y="78"/>
                    <a:pt x="131" y="11"/>
                    <a:pt x="157" y="9"/>
                  </a:cubicBezTo>
                  <a:cubicBezTo>
                    <a:pt x="233" y="2"/>
                    <a:pt x="233" y="2"/>
                    <a:pt x="233" y="2"/>
                  </a:cubicBezTo>
                  <a:cubicBezTo>
                    <a:pt x="250" y="0"/>
                    <a:pt x="268" y="1"/>
                    <a:pt x="295" y="4"/>
                  </a:cubicBezTo>
                  <a:cubicBezTo>
                    <a:pt x="382" y="13"/>
                    <a:pt x="382" y="13"/>
                    <a:pt x="382" y="13"/>
                  </a:cubicBezTo>
                  <a:cubicBezTo>
                    <a:pt x="406" y="15"/>
                    <a:pt x="418" y="56"/>
                    <a:pt x="375" y="52"/>
                  </a:cubicBezTo>
                  <a:cubicBezTo>
                    <a:pt x="272" y="41"/>
                    <a:pt x="272" y="41"/>
                    <a:pt x="272" y="41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39" y="116"/>
                    <a:pt x="158" y="202"/>
                    <a:pt x="216" y="200"/>
                  </a:cubicBezTo>
                  <a:cubicBezTo>
                    <a:pt x="278" y="200"/>
                    <a:pt x="278" y="200"/>
                    <a:pt x="278" y="200"/>
                  </a:cubicBezTo>
                  <a:cubicBezTo>
                    <a:pt x="300" y="200"/>
                    <a:pt x="313" y="206"/>
                    <a:pt x="318" y="229"/>
                  </a:cubicBezTo>
                  <a:cubicBezTo>
                    <a:pt x="320" y="241"/>
                    <a:pt x="314" y="243"/>
                    <a:pt x="303" y="243"/>
                  </a:cubicBezTo>
                  <a:lnTo>
                    <a:pt x="206" y="243"/>
                  </a:ln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08" name="Freeform 77"/>
            <p:cNvSpPr/>
            <p:nvPr/>
          </p:nvSpPr>
          <p:spPr bwMode="auto">
            <a:xfrm>
              <a:off x="3343281" y="3285681"/>
              <a:ext cx="266647" cy="352870"/>
            </a:xfrm>
            <a:custGeom>
              <a:gdLst>
                <a:gd fmla="*/ 105902 w 141" name="T0"/>
                <a:gd fmla="*/ 0 h 187" name="T1"/>
                <a:gd fmla="*/ 0 w 141" name="T2"/>
                <a:gd fmla="*/ 69819 h 187" name="T3"/>
                <a:gd fmla="*/ 104011 w 141" name="T4"/>
                <a:gd fmla="*/ 352870 h 187" name="T5"/>
                <a:gd fmla="*/ 266647 w 141" name="T6"/>
                <a:gd fmla="*/ 247198 h 187" name="T7"/>
                <a:gd fmla="*/ 105902 w 141" name="T8"/>
                <a:gd fmla="*/ 0 h 18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87" w="141">
                  <a:moveTo>
                    <a:pt x="56" y="0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4" y="93"/>
                    <a:pt x="24" y="144"/>
                    <a:pt x="55" y="187"/>
                  </a:cubicBezTo>
                  <a:cubicBezTo>
                    <a:pt x="141" y="131"/>
                    <a:pt x="141" y="131"/>
                    <a:pt x="141" y="131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09" name="Freeform 78"/>
            <p:cNvSpPr/>
            <p:nvPr/>
          </p:nvSpPr>
          <p:spPr bwMode="auto">
            <a:xfrm>
              <a:off x="3975570" y="3454931"/>
              <a:ext cx="68658" cy="24749"/>
            </a:xfrm>
            <a:custGeom>
              <a:gdLst>
                <a:gd fmla="*/ 68658 w 36" name="T0"/>
                <a:gd fmla="*/ 5711 h 13" name="T1"/>
                <a:gd fmla="*/ 40051 w 36" name="T2"/>
                <a:gd fmla="*/ 24749 h 13" name="T3"/>
                <a:gd fmla="*/ 0 w 36" name="T4"/>
                <a:gd fmla="*/ 24749 h 13" name="T5"/>
                <a:gd fmla="*/ 13350 w 36" name="T6"/>
                <a:gd fmla="*/ 0 h 13" name="T7"/>
                <a:gd fmla="*/ 41958 w 36" name="T8"/>
                <a:gd fmla="*/ 0 h 13" name="T9"/>
                <a:gd fmla="*/ 68658 w 36" name="T10"/>
                <a:gd fmla="*/ 5711 h 13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3" w="36">
                  <a:moveTo>
                    <a:pt x="36" y="3"/>
                  </a:moveTo>
                  <a:cubicBezTo>
                    <a:pt x="36" y="11"/>
                    <a:pt x="30" y="13"/>
                    <a:pt x="21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" y="9"/>
                    <a:pt x="4" y="5"/>
                    <a:pt x="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0"/>
                    <a:pt x="32" y="1"/>
                    <a:pt x="36" y="3"/>
                  </a:cubicBezTo>
                  <a:close/>
                </a:path>
              </a:pathLst>
            </a:custGeom>
            <a:solidFill>
              <a:srgbClr val="FFF2E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10" name="Freeform 79"/>
            <p:cNvSpPr/>
            <p:nvPr/>
          </p:nvSpPr>
          <p:spPr bwMode="auto">
            <a:xfrm>
              <a:off x="4128852" y="3042185"/>
              <a:ext cx="73448" cy="37522"/>
            </a:xfrm>
            <a:custGeom>
              <a:gdLst>
                <a:gd fmla="*/ 0 w 39" name="T0"/>
                <a:gd fmla="*/ 0 h 20" name="T1"/>
                <a:gd fmla="*/ 73448 w 39" name="T2"/>
                <a:gd fmla="*/ 30018 h 20" name="T3"/>
                <a:gd fmla="*/ 41432 w 39" name="T4"/>
                <a:gd fmla="*/ 35646 h 20" name="T5"/>
                <a:gd fmla="*/ 11300 w 39" name="T6"/>
                <a:gd fmla="*/ 31894 h 20" name="T7"/>
                <a:gd fmla="*/ 0 w 39" name="T8"/>
                <a:gd fmla="*/ 0 h 2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20" w="39">
                  <a:moveTo>
                    <a:pt x="0" y="0"/>
                  </a:moveTo>
                  <a:cubicBezTo>
                    <a:pt x="15" y="1"/>
                    <a:pt x="31" y="0"/>
                    <a:pt x="39" y="16"/>
                  </a:cubicBezTo>
                  <a:cubicBezTo>
                    <a:pt x="34" y="19"/>
                    <a:pt x="28" y="20"/>
                    <a:pt x="22" y="19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3" y="11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FFF2E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49166" name="组合 1162"/>
          <p:cNvGrpSpPr/>
          <p:nvPr/>
        </p:nvGrpSpPr>
        <p:grpSpPr>
          <a:xfrm>
            <a:off x="5522913" y="5397500"/>
            <a:ext cx="1108075" cy="1108075"/>
            <a:chOff x="747066" y="6645929"/>
            <a:chExt cx="1108900" cy="1108107"/>
          </a:xfrm>
        </p:grpSpPr>
        <p:sp>
          <p:nvSpPr>
            <p:cNvPr id="49391" name="Oval 80"/>
            <p:cNvSpPr>
              <a:spLocks noChangeArrowheads="1"/>
            </p:cNvSpPr>
            <p:nvPr/>
          </p:nvSpPr>
          <p:spPr bwMode="auto">
            <a:xfrm>
              <a:off x="747066" y="6645929"/>
              <a:ext cx="1108900" cy="1108107"/>
            </a:xfrm>
            <a:prstGeom prst="ellipse">
              <a:avLst/>
            </a:pr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392" name="Freeform 81"/>
            <p:cNvSpPr/>
            <p:nvPr/>
          </p:nvSpPr>
          <p:spPr bwMode="auto">
            <a:xfrm>
              <a:off x="1095144" y="7228723"/>
              <a:ext cx="524512" cy="277825"/>
            </a:xfrm>
            <a:custGeom>
              <a:gdLst>
                <a:gd fmla="*/ 515078 w 278" name="T0"/>
                <a:gd fmla="*/ 35909 h 147" name="T1"/>
                <a:gd fmla="*/ 515078 w 278" name="T2"/>
                <a:gd fmla="*/ 35909 h 147" name="T3"/>
                <a:gd fmla="*/ 490551 w 278" name="T4"/>
                <a:gd fmla="*/ 94498 h 147" name="T5"/>
                <a:gd fmla="*/ 67922 w 278" name="T6"/>
                <a:gd fmla="*/ 268375 h 147" name="T7"/>
                <a:gd fmla="*/ 9434 w 278" name="T8"/>
                <a:gd fmla="*/ 241916 h 147" name="T9"/>
                <a:gd fmla="*/ 9434 w 278" name="T10"/>
                <a:gd fmla="*/ 241916 h 147" name="T11"/>
                <a:gd fmla="*/ 33961 w 278" name="T12"/>
                <a:gd fmla="*/ 183327 h 147" name="T13"/>
                <a:gd fmla="*/ 456590 w 278" name="T14"/>
                <a:gd fmla="*/ 9450 h 147" name="T15"/>
                <a:gd fmla="*/ 515078 w 278" name="T16"/>
                <a:gd fmla="*/ 35909 h 14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47" w="278">
                  <a:moveTo>
                    <a:pt x="273" y="19"/>
                  </a:moveTo>
                  <a:cubicBezTo>
                    <a:pt x="273" y="19"/>
                    <a:pt x="273" y="19"/>
                    <a:pt x="273" y="19"/>
                  </a:cubicBezTo>
                  <a:cubicBezTo>
                    <a:pt x="278" y="31"/>
                    <a:pt x="272" y="45"/>
                    <a:pt x="260" y="50"/>
                  </a:cubicBezTo>
                  <a:cubicBezTo>
                    <a:pt x="36" y="142"/>
                    <a:pt x="36" y="142"/>
                    <a:pt x="36" y="142"/>
                  </a:cubicBezTo>
                  <a:cubicBezTo>
                    <a:pt x="24" y="147"/>
                    <a:pt x="10" y="141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0" y="116"/>
                    <a:pt x="6" y="102"/>
                    <a:pt x="18" y="97"/>
                  </a:cubicBezTo>
                  <a:cubicBezTo>
                    <a:pt x="242" y="5"/>
                    <a:pt x="242" y="5"/>
                    <a:pt x="242" y="5"/>
                  </a:cubicBezTo>
                  <a:cubicBezTo>
                    <a:pt x="254" y="0"/>
                    <a:pt x="268" y="7"/>
                    <a:pt x="273" y="19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93" name="Freeform 82"/>
            <p:cNvSpPr/>
            <p:nvPr/>
          </p:nvSpPr>
          <p:spPr bwMode="auto">
            <a:xfrm>
              <a:off x="877994" y="7187209"/>
              <a:ext cx="558841" cy="519725"/>
            </a:xfrm>
            <a:custGeom>
              <a:gdLst>
                <a:gd fmla="*/ 200125 w 296" name="T0"/>
                <a:gd fmla="*/ 519725 h 275" name="T1"/>
                <a:gd fmla="*/ 300188 w 296" name="T2"/>
                <a:gd fmla="*/ 372312 h 275" name="T3"/>
                <a:gd fmla="*/ 558841 w 296" name="T4"/>
                <a:gd fmla="*/ 209780 h 275" name="T5"/>
                <a:gd fmla="*/ 249213 w 296" name="T6"/>
                <a:gd fmla="*/ 0 h 275" name="T7"/>
                <a:gd fmla="*/ 0 w 296" name="T8"/>
                <a:gd fmla="*/ 366642 h 275" name="T9"/>
                <a:gd fmla="*/ 200125 w 296" name="T10"/>
                <a:gd fmla="*/ 519725 h 275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275" w="296">
                  <a:moveTo>
                    <a:pt x="106" y="275"/>
                  </a:moveTo>
                  <a:cubicBezTo>
                    <a:pt x="159" y="197"/>
                    <a:pt x="159" y="197"/>
                    <a:pt x="159" y="197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28" y="229"/>
                    <a:pt x="65" y="256"/>
                    <a:pt x="106" y="275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94" name="Freeform 83"/>
            <p:cNvSpPr/>
            <p:nvPr/>
          </p:nvSpPr>
          <p:spPr bwMode="auto">
            <a:xfrm>
              <a:off x="1032075" y="7362845"/>
              <a:ext cx="526907" cy="276228"/>
            </a:xfrm>
            <a:custGeom>
              <a:gdLst>
                <a:gd fmla="*/ 517464 w 279" name="T0"/>
                <a:gd fmla="*/ 34056 h 146" name="T1"/>
                <a:gd fmla="*/ 517464 w 279" name="T2"/>
                <a:gd fmla="*/ 34056 h 146" name="T3"/>
                <a:gd fmla="*/ 491024 w 279" name="T4"/>
                <a:gd fmla="*/ 92707 h 146" name="T5"/>
                <a:gd fmla="*/ 67988 w 279" name="T6"/>
                <a:gd fmla="*/ 266768 h 146" name="T7"/>
                <a:gd fmla="*/ 9443 w 279" name="T8"/>
                <a:gd fmla="*/ 240281 h 146" name="T9"/>
                <a:gd fmla="*/ 9443 w 279" name="T10"/>
                <a:gd fmla="*/ 240281 h 146" name="T11"/>
                <a:gd fmla="*/ 35883 w 279" name="T12"/>
                <a:gd fmla="*/ 181629 h 146" name="T13"/>
                <a:gd fmla="*/ 458919 w 279" name="T14"/>
                <a:gd fmla="*/ 9460 h 146" name="T15"/>
                <a:gd fmla="*/ 517464 w 279" name="T16"/>
                <a:gd fmla="*/ 34056 h 14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46" w="279">
                  <a:moveTo>
                    <a:pt x="274" y="18"/>
                  </a:moveTo>
                  <a:cubicBezTo>
                    <a:pt x="274" y="18"/>
                    <a:pt x="274" y="18"/>
                    <a:pt x="274" y="18"/>
                  </a:cubicBezTo>
                  <a:cubicBezTo>
                    <a:pt x="279" y="31"/>
                    <a:pt x="272" y="44"/>
                    <a:pt x="260" y="49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24" y="146"/>
                    <a:pt x="10" y="140"/>
                    <a:pt x="5" y="127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0" y="115"/>
                    <a:pt x="6" y="101"/>
                    <a:pt x="19" y="96"/>
                  </a:cubicBezTo>
                  <a:cubicBezTo>
                    <a:pt x="243" y="5"/>
                    <a:pt x="243" y="5"/>
                    <a:pt x="243" y="5"/>
                  </a:cubicBezTo>
                  <a:cubicBezTo>
                    <a:pt x="255" y="0"/>
                    <a:pt x="269" y="6"/>
                    <a:pt x="274" y="18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95" name="Freeform 84"/>
            <p:cNvSpPr/>
            <p:nvPr/>
          </p:nvSpPr>
          <p:spPr bwMode="auto">
            <a:xfrm>
              <a:off x="1207711" y="7077835"/>
              <a:ext cx="510142" cy="268245"/>
            </a:xfrm>
            <a:custGeom>
              <a:gdLst>
                <a:gd fmla="*/ 500695 w 270" name="T0"/>
                <a:gd fmla="*/ 34003 h 142" name="T1"/>
                <a:gd fmla="*/ 500695 w 270" name="T2"/>
                <a:gd fmla="*/ 34003 h 142" name="T3"/>
                <a:gd fmla="*/ 476133 w 270" name="T4"/>
                <a:gd fmla="*/ 92563 h 142" name="T5"/>
                <a:gd fmla="*/ 68019 w 270" name="T6"/>
                <a:gd fmla="*/ 258800 h 142" name="T7"/>
                <a:gd fmla="*/ 9447 w 270" name="T8"/>
                <a:gd fmla="*/ 234242 h 142" name="T9"/>
                <a:gd fmla="*/ 9447 w 270" name="T10"/>
                <a:gd fmla="*/ 234242 h 142" name="T11"/>
                <a:gd fmla="*/ 34009 w 270" name="T12"/>
                <a:gd fmla="*/ 175682 h 142" name="T13"/>
                <a:gd fmla="*/ 442123 w 270" name="T14"/>
                <a:gd fmla="*/ 9445 h 142" name="T15"/>
                <a:gd fmla="*/ 500695 w 270" name="T16"/>
                <a:gd fmla="*/ 34003 h 142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42" w="270">
                  <a:moveTo>
                    <a:pt x="265" y="18"/>
                  </a:moveTo>
                  <a:cubicBezTo>
                    <a:pt x="265" y="18"/>
                    <a:pt x="265" y="18"/>
                    <a:pt x="265" y="18"/>
                  </a:cubicBezTo>
                  <a:cubicBezTo>
                    <a:pt x="270" y="30"/>
                    <a:pt x="264" y="44"/>
                    <a:pt x="252" y="49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24" y="142"/>
                    <a:pt x="10" y="136"/>
                    <a:pt x="5" y="124"/>
                  </a:cubicBezTo>
                  <a:cubicBezTo>
                    <a:pt x="5" y="124"/>
                    <a:pt x="5" y="124"/>
                    <a:pt x="5" y="124"/>
                  </a:cubicBezTo>
                  <a:cubicBezTo>
                    <a:pt x="0" y="111"/>
                    <a:pt x="6" y="98"/>
                    <a:pt x="18" y="93"/>
                  </a:cubicBezTo>
                  <a:cubicBezTo>
                    <a:pt x="234" y="5"/>
                    <a:pt x="234" y="5"/>
                    <a:pt x="234" y="5"/>
                  </a:cubicBezTo>
                  <a:cubicBezTo>
                    <a:pt x="246" y="0"/>
                    <a:pt x="260" y="6"/>
                    <a:pt x="265" y="18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96" name="Freeform 85"/>
            <p:cNvSpPr/>
            <p:nvPr/>
          </p:nvSpPr>
          <p:spPr bwMode="auto">
            <a:xfrm>
              <a:off x="1068000" y="6749714"/>
              <a:ext cx="621112" cy="815113"/>
            </a:xfrm>
            <a:custGeom>
              <a:gdLst>
                <a:gd fmla="*/ 354921 w 329" name="T0"/>
                <a:gd fmla="*/ 16982 h 432" name="T1"/>
                <a:gd fmla="*/ 562588 w 329" name="T2"/>
                <a:gd fmla="*/ 103776 h 432" name="T3"/>
                <a:gd fmla="*/ 604121 w 329" name="T4"/>
                <a:gd fmla="*/ 207552 h 432" name="T5"/>
                <a:gd fmla="*/ 370024 w 329" name="T6"/>
                <a:gd fmla="*/ 756621 h 432" name="T7"/>
                <a:gd fmla="*/ 266191 w 329" name="T8"/>
                <a:gd fmla="*/ 798131 h 432" name="T9"/>
                <a:gd fmla="*/ 58524 w 329" name="T10"/>
                <a:gd fmla="*/ 709450 h 432" name="T11"/>
                <a:gd fmla="*/ 16991 w 329" name="T12"/>
                <a:gd fmla="*/ 605674 h 432" name="T13"/>
                <a:gd fmla="*/ 251088 w 329" name="T14"/>
                <a:gd fmla="*/ 58492 h 432" name="T15"/>
                <a:gd fmla="*/ 354921 w 329" name="T16"/>
                <a:gd fmla="*/ 16982 h 432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432" w="329">
                  <a:moveTo>
                    <a:pt x="188" y="9"/>
                  </a:moveTo>
                  <a:cubicBezTo>
                    <a:pt x="298" y="55"/>
                    <a:pt x="298" y="55"/>
                    <a:pt x="298" y="55"/>
                  </a:cubicBezTo>
                  <a:cubicBezTo>
                    <a:pt x="319" y="64"/>
                    <a:pt x="329" y="89"/>
                    <a:pt x="320" y="110"/>
                  </a:cubicBezTo>
                  <a:cubicBezTo>
                    <a:pt x="196" y="401"/>
                    <a:pt x="196" y="401"/>
                    <a:pt x="196" y="401"/>
                  </a:cubicBezTo>
                  <a:cubicBezTo>
                    <a:pt x="187" y="422"/>
                    <a:pt x="162" y="432"/>
                    <a:pt x="141" y="423"/>
                  </a:cubicBezTo>
                  <a:cubicBezTo>
                    <a:pt x="31" y="376"/>
                    <a:pt x="31" y="376"/>
                    <a:pt x="31" y="376"/>
                  </a:cubicBezTo>
                  <a:cubicBezTo>
                    <a:pt x="10" y="367"/>
                    <a:pt x="0" y="342"/>
                    <a:pt x="9" y="321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43" y="10"/>
                    <a:pt x="167" y="0"/>
                    <a:pt x="188" y="9"/>
                  </a:cubicBezTo>
                  <a:close/>
                </a:path>
              </a:pathLst>
            </a:custGeom>
            <a:solidFill>
              <a:srgbClr val="4370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97" name="Freeform 86"/>
            <p:cNvSpPr/>
            <p:nvPr/>
          </p:nvSpPr>
          <p:spPr bwMode="auto">
            <a:xfrm>
              <a:off x="1113506" y="6806397"/>
              <a:ext cx="534092" cy="694563"/>
            </a:xfrm>
            <a:custGeom>
              <a:gdLst>
                <a:gd fmla="*/ 245343 w 283" name="T0"/>
                <a:gd fmla="*/ 0 h 368" name="T1"/>
                <a:gd fmla="*/ 532205 w 283" name="T2"/>
                <a:gd fmla="*/ 122681 h 368" name="T3"/>
                <a:gd fmla="*/ 534092 w 283" name="T4"/>
                <a:gd fmla="*/ 124568 h 368" name="T5"/>
                <a:gd fmla="*/ 290637 w 283" name="T6"/>
                <a:gd fmla="*/ 694563 h 368" name="T7"/>
                <a:gd fmla="*/ 288749 w 283" name="T8"/>
                <a:gd fmla="*/ 694563 h 368" name="T9"/>
                <a:gd fmla="*/ 0 w 283" name="T10"/>
                <a:gd fmla="*/ 571882 h 368" name="T11"/>
                <a:gd fmla="*/ 0 w 283" name="T12"/>
                <a:gd fmla="*/ 569995 h 368" name="T13"/>
                <a:gd fmla="*/ 243455 w 283" name="T14"/>
                <a:gd fmla="*/ 1887 h 368" name="T15"/>
                <a:gd fmla="*/ 245343 w 283" name="T16"/>
                <a:gd fmla="*/ 0 h 36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368" w="283">
                  <a:moveTo>
                    <a:pt x="130" y="0"/>
                  </a:moveTo>
                  <a:cubicBezTo>
                    <a:pt x="282" y="65"/>
                    <a:pt x="282" y="65"/>
                    <a:pt x="282" y="65"/>
                  </a:cubicBezTo>
                  <a:cubicBezTo>
                    <a:pt x="283" y="66"/>
                    <a:pt x="283" y="66"/>
                    <a:pt x="283" y="66"/>
                  </a:cubicBezTo>
                  <a:cubicBezTo>
                    <a:pt x="154" y="368"/>
                    <a:pt x="154" y="368"/>
                    <a:pt x="154" y="368"/>
                  </a:cubicBezTo>
                  <a:cubicBezTo>
                    <a:pt x="154" y="368"/>
                    <a:pt x="153" y="368"/>
                    <a:pt x="153" y="368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0" y="303"/>
                    <a:pt x="0" y="303"/>
                    <a:pt x="0" y="302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29" y="0"/>
                    <a:pt x="129" y="0"/>
                    <a:pt x="130" y="0"/>
                  </a:cubicBezTo>
                  <a:close/>
                </a:path>
              </a:pathLst>
            </a:custGeom>
            <a:solidFill>
              <a:srgbClr val="6A9DC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98" name="Freeform 87"/>
            <p:cNvSpPr/>
            <p:nvPr/>
          </p:nvSpPr>
          <p:spPr bwMode="auto">
            <a:xfrm>
              <a:off x="1416078" y="7346080"/>
              <a:ext cx="181224" cy="135719"/>
            </a:xfrm>
            <a:custGeom>
              <a:gdLst>
                <a:gd fmla="*/ 173673 w 96" name="T0"/>
                <a:gd fmla="*/ 35815 h 72" name="T1"/>
                <a:gd fmla="*/ 173673 w 96" name="T2"/>
                <a:gd fmla="*/ 35815 h 72" name="T3"/>
                <a:gd fmla="*/ 147245 w 96" name="T4"/>
                <a:gd fmla="*/ 94249 h 72" name="T5"/>
                <a:gd fmla="*/ 67959 w 96" name="T6"/>
                <a:gd fmla="*/ 126294 h 72" name="T7"/>
                <a:gd fmla="*/ 9439 w 96" name="T8"/>
                <a:gd fmla="*/ 99904 h 72" name="T9"/>
                <a:gd fmla="*/ 9439 w 96" name="T10"/>
                <a:gd fmla="*/ 99904 h 72" name="T11"/>
                <a:gd fmla="*/ 35867 w 96" name="T12"/>
                <a:gd fmla="*/ 41470 h 72" name="T13"/>
                <a:gd fmla="*/ 113265 w 96" name="T14"/>
                <a:gd fmla="*/ 9425 h 72" name="T15"/>
                <a:gd fmla="*/ 173673 w 96" name="T16"/>
                <a:gd fmla="*/ 35815 h 72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72" w="96">
                  <a:moveTo>
                    <a:pt x="92" y="19"/>
                  </a:moveTo>
                  <a:cubicBezTo>
                    <a:pt x="92" y="19"/>
                    <a:pt x="92" y="19"/>
                    <a:pt x="92" y="19"/>
                  </a:cubicBezTo>
                  <a:cubicBezTo>
                    <a:pt x="96" y="31"/>
                    <a:pt x="90" y="45"/>
                    <a:pt x="78" y="50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24" y="72"/>
                    <a:pt x="10" y="65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0" y="41"/>
                    <a:pt x="6" y="27"/>
                    <a:pt x="19" y="22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73" y="0"/>
                    <a:pt x="87" y="7"/>
                    <a:pt x="92" y="19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99" name="Freeform 88"/>
            <p:cNvSpPr/>
            <p:nvPr/>
          </p:nvSpPr>
          <p:spPr bwMode="auto">
            <a:xfrm>
              <a:off x="1495115" y="7211958"/>
              <a:ext cx="170047" cy="130131"/>
            </a:xfrm>
            <a:custGeom>
              <a:gdLst>
                <a:gd fmla="*/ 160600 w 90" name="T0"/>
                <a:gd fmla="*/ 35833 h 69" name="T1"/>
                <a:gd fmla="*/ 160600 w 90" name="T2"/>
                <a:gd fmla="*/ 35833 h 69" name="T3"/>
                <a:gd fmla="*/ 136038 w 90" name="T4"/>
                <a:gd fmla="*/ 94298 h 69" name="T5"/>
                <a:gd fmla="*/ 68019 w 90" name="T6"/>
                <a:gd fmla="*/ 120701 h 69" name="T7"/>
                <a:gd fmla="*/ 9447 w 90" name="T8"/>
                <a:gd fmla="*/ 94298 h 69" name="T9"/>
                <a:gd fmla="*/ 9447 w 90" name="T10"/>
                <a:gd fmla="*/ 94298 h 69" name="T11"/>
                <a:gd fmla="*/ 34009 w 90" name="T12"/>
                <a:gd fmla="*/ 35833 h 69" name="T13"/>
                <a:gd fmla="*/ 102028 w 90" name="T14"/>
                <a:gd fmla="*/ 9430 h 69" name="T15"/>
                <a:gd fmla="*/ 160600 w 90" name="T16"/>
                <a:gd fmla="*/ 35833 h 69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69" w="90">
                  <a:moveTo>
                    <a:pt x="85" y="19"/>
                  </a:moveTo>
                  <a:cubicBezTo>
                    <a:pt x="85" y="19"/>
                    <a:pt x="85" y="19"/>
                    <a:pt x="85" y="19"/>
                  </a:cubicBezTo>
                  <a:cubicBezTo>
                    <a:pt x="90" y="31"/>
                    <a:pt x="84" y="45"/>
                    <a:pt x="72" y="50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24" y="69"/>
                    <a:pt x="10" y="63"/>
                    <a:pt x="5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0" y="38"/>
                    <a:pt x="6" y="24"/>
                    <a:pt x="18" y="19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66" y="0"/>
                    <a:pt x="80" y="6"/>
                    <a:pt x="85" y="19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00" name="Freeform 89"/>
            <p:cNvSpPr/>
            <p:nvPr/>
          </p:nvSpPr>
          <p:spPr bwMode="auto">
            <a:xfrm>
              <a:off x="854842" y="7499363"/>
              <a:ext cx="281816" cy="218747"/>
            </a:xfrm>
            <a:custGeom>
              <a:gdLst>
                <a:gd fmla="*/ 18914 w 149" name="T0"/>
                <a:gd fmla="*/ 0 h 116" name="T1"/>
                <a:gd fmla="*/ 281816 w 149" name="T2"/>
                <a:gd fmla="*/ 179146 h 116" name="T3"/>
                <a:gd fmla="*/ 255337 w 149" name="T4"/>
                <a:gd fmla="*/ 218747 h 116" name="T5"/>
                <a:gd fmla="*/ 0 w 149" name="T6"/>
                <a:gd fmla="*/ 28286 h 116" name="T7"/>
                <a:gd fmla="*/ 18914 w 149" name="T8"/>
                <a:gd fmla="*/ 0 h 11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15" w="149">
                  <a:moveTo>
                    <a:pt x="10" y="0"/>
                  </a:moveTo>
                  <a:cubicBezTo>
                    <a:pt x="149" y="95"/>
                    <a:pt x="149" y="95"/>
                    <a:pt x="149" y="95"/>
                  </a:cubicBezTo>
                  <a:cubicBezTo>
                    <a:pt x="135" y="116"/>
                    <a:pt x="135" y="116"/>
                    <a:pt x="135" y="116"/>
                  </a:cubicBezTo>
                  <a:cubicBezTo>
                    <a:pt x="81" y="96"/>
                    <a:pt x="34" y="61"/>
                    <a:pt x="0" y="15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6A9DC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01" name="Freeform 90"/>
            <p:cNvSpPr/>
            <p:nvPr/>
          </p:nvSpPr>
          <p:spPr bwMode="auto">
            <a:xfrm>
              <a:off x="962619" y="7019556"/>
              <a:ext cx="260260" cy="431906"/>
            </a:xfrm>
            <a:custGeom>
              <a:gdLst>
                <a:gd fmla="*/ 32061 w 138" name="T0"/>
                <a:gd fmla="*/ 414932 h 229" name="T1"/>
                <a:gd fmla="*/ 60350 w 138" name="T2"/>
                <a:gd fmla="*/ 431906 h 229" name="T3"/>
                <a:gd fmla="*/ 79210 w 138" name="T4"/>
                <a:gd fmla="*/ 397957 h 229" name="T5"/>
                <a:gd fmla="*/ 233857 w 138" name="T6"/>
                <a:gd fmla="*/ 118821 h 229" name="T7"/>
                <a:gd fmla="*/ 218769 w 138" name="T8"/>
                <a:gd fmla="*/ 18861 h 229" name="T9"/>
                <a:gd fmla="*/ 194252 w 138" name="T10"/>
                <a:gd fmla="*/ 15088 h 229" name="T11"/>
                <a:gd fmla="*/ 16973 w 138" name="T12"/>
                <a:gd fmla="*/ 333831 h 229" name="T13"/>
                <a:gd fmla="*/ 32061 w 138" name="T14"/>
                <a:gd fmla="*/ 414932 h 229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229" w="138">
                  <a:moveTo>
                    <a:pt x="17" y="220"/>
                  </a:moveTo>
                  <a:cubicBezTo>
                    <a:pt x="32" y="229"/>
                    <a:pt x="32" y="229"/>
                    <a:pt x="32" y="229"/>
                  </a:cubicBezTo>
                  <a:cubicBezTo>
                    <a:pt x="42" y="211"/>
                    <a:pt x="42" y="211"/>
                    <a:pt x="42" y="211"/>
                  </a:cubicBezTo>
                  <a:cubicBezTo>
                    <a:pt x="124" y="63"/>
                    <a:pt x="124" y="63"/>
                    <a:pt x="124" y="63"/>
                  </a:cubicBezTo>
                  <a:cubicBezTo>
                    <a:pt x="138" y="38"/>
                    <a:pt x="130" y="22"/>
                    <a:pt x="116" y="10"/>
                  </a:cubicBezTo>
                  <a:cubicBezTo>
                    <a:pt x="109" y="3"/>
                    <a:pt x="108" y="0"/>
                    <a:pt x="103" y="8"/>
                  </a:cubicBezTo>
                  <a:cubicBezTo>
                    <a:pt x="9" y="177"/>
                    <a:pt x="9" y="177"/>
                    <a:pt x="9" y="177"/>
                  </a:cubicBezTo>
                  <a:cubicBezTo>
                    <a:pt x="0" y="192"/>
                    <a:pt x="4" y="211"/>
                    <a:pt x="17" y="220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49167" name="组合 1174"/>
          <p:cNvGrpSpPr/>
          <p:nvPr/>
        </p:nvGrpSpPr>
        <p:grpSpPr>
          <a:xfrm>
            <a:off x="10253663" y="5397500"/>
            <a:ext cx="1108075" cy="1108075"/>
            <a:chOff x="4636599" y="6645929"/>
            <a:chExt cx="1108102" cy="1108107"/>
          </a:xfrm>
        </p:grpSpPr>
        <p:sp>
          <p:nvSpPr>
            <p:cNvPr id="49375" name="Oval 91"/>
            <p:cNvSpPr>
              <a:spLocks noChangeArrowheads="1"/>
            </p:cNvSpPr>
            <p:nvPr/>
          </p:nvSpPr>
          <p:spPr bwMode="auto">
            <a:xfrm>
              <a:off x="4636599" y="6645929"/>
              <a:ext cx="1108102" cy="1108107"/>
            </a:xfrm>
            <a:prstGeom prst="ellipse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376" name="Freeform 92"/>
            <p:cNvSpPr/>
            <p:nvPr/>
          </p:nvSpPr>
          <p:spPr bwMode="auto">
            <a:xfrm>
              <a:off x="4793873" y="7234311"/>
              <a:ext cx="341691" cy="313751"/>
            </a:xfrm>
            <a:custGeom>
              <a:gdLst>
                <a:gd fmla="*/ 135921 w 181" name="T0"/>
                <a:gd fmla="*/ 11340 h 166" name="T1"/>
                <a:gd fmla="*/ 11327 w 181" name="T2"/>
                <a:gd fmla="*/ 177666 h 166" name="T3"/>
                <a:gd fmla="*/ 177453 w 181" name="T4"/>
                <a:gd fmla="*/ 302411 h 166" name="T5"/>
                <a:gd fmla="*/ 330364 w 181" name="T6"/>
                <a:gd fmla="*/ 105844 h 166" name="T7"/>
                <a:gd fmla="*/ 135921 w 181" name="T8"/>
                <a:gd fmla="*/ 11340 h 16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66" w="181">
                  <a:moveTo>
                    <a:pt x="72" y="6"/>
                  </a:moveTo>
                  <a:cubicBezTo>
                    <a:pt x="30" y="13"/>
                    <a:pt x="0" y="52"/>
                    <a:pt x="6" y="94"/>
                  </a:cubicBezTo>
                  <a:cubicBezTo>
                    <a:pt x="12" y="137"/>
                    <a:pt x="52" y="166"/>
                    <a:pt x="94" y="160"/>
                  </a:cubicBezTo>
                  <a:cubicBezTo>
                    <a:pt x="136" y="154"/>
                    <a:pt x="181" y="99"/>
                    <a:pt x="175" y="56"/>
                  </a:cubicBezTo>
                  <a:cubicBezTo>
                    <a:pt x="169" y="14"/>
                    <a:pt x="115" y="0"/>
                    <a:pt x="72" y="6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77" name="Freeform 93"/>
            <p:cNvSpPr/>
            <p:nvPr/>
          </p:nvSpPr>
          <p:spPr bwMode="auto">
            <a:xfrm>
              <a:off x="4823412" y="7119349"/>
              <a:ext cx="215553" cy="272237"/>
            </a:xfrm>
            <a:custGeom>
              <a:gdLst>
                <a:gd fmla="*/ 160719 w 114" name="T0"/>
                <a:gd fmla="*/ 0 h 144" name="T1"/>
                <a:gd fmla="*/ 17017 w 114" name="T2"/>
                <a:gd fmla="*/ 196616 h 144" name="T3"/>
                <a:gd fmla="*/ 17017 w 114" name="T4"/>
                <a:gd fmla="*/ 260894 h 144" name="T5"/>
                <a:gd fmla="*/ 17017 w 114" name="T6"/>
                <a:gd fmla="*/ 260894 h 144" name="T7"/>
                <a:gd fmla="*/ 68069 w 114" name="T8"/>
                <a:gd fmla="*/ 253332 h 144" name="T9"/>
                <a:gd fmla="*/ 181518 w 114" name="T10"/>
                <a:gd fmla="*/ 98308 h 144" name="T11"/>
                <a:gd fmla="*/ 160719 w 114" name="T12"/>
                <a:gd fmla="*/ 0 h 14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44" w="114">
                  <a:moveTo>
                    <a:pt x="85" y="0"/>
                  </a:moveTo>
                  <a:cubicBezTo>
                    <a:pt x="9" y="104"/>
                    <a:pt x="9" y="104"/>
                    <a:pt x="9" y="104"/>
                  </a:cubicBezTo>
                  <a:cubicBezTo>
                    <a:pt x="2" y="113"/>
                    <a:pt x="0" y="132"/>
                    <a:pt x="9" y="138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17" y="144"/>
                    <a:pt x="30" y="143"/>
                    <a:pt x="36" y="134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114" y="28"/>
                    <a:pt x="93" y="4"/>
                    <a:pt x="85" y="0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78" name="Freeform 94"/>
            <p:cNvSpPr/>
            <p:nvPr/>
          </p:nvSpPr>
          <p:spPr bwMode="auto">
            <a:xfrm>
              <a:off x="4959928" y="6728957"/>
              <a:ext cx="467830" cy="658637"/>
            </a:xfrm>
            <a:custGeom>
              <a:gdLst>
                <a:gd fmla="*/ 98093 w 248" name="T0"/>
                <a:gd fmla="*/ 0 h 349" name="T1"/>
                <a:gd fmla="*/ 371623 w 248" name="T2"/>
                <a:gd fmla="*/ 0 h 349" name="T3"/>
                <a:gd fmla="*/ 467830 w 248" name="T4"/>
                <a:gd fmla="*/ 69827 h 349" name="T5"/>
                <a:gd fmla="*/ 467830 w 248" name="T6"/>
                <a:gd fmla="*/ 590697 h 349" name="T7"/>
                <a:gd fmla="*/ 371623 w 248" name="T8"/>
                <a:gd fmla="*/ 658637 h 349" name="T9"/>
                <a:gd fmla="*/ 98093 w 248" name="T10"/>
                <a:gd fmla="*/ 658637 h 349" name="T11"/>
                <a:gd fmla="*/ 0 w 248" name="T12"/>
                <a:gd fmla="*/ 590697 h 349" name="T13"/>
                <a:gd fmla="*/ 0 w 248" name="T14"/>
                <a:gd fmla="*/ 69827 h 349" name="T15"/>
                <a:gd fmla="*/ 98093 w 248" name="T16"/>
                <a:gd fmla="*/ 0 h 349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349" w="248">
                  <a:moveTo>
                    <a:pt x="52" y="0"/>
                  </a:moveTo>
                  <a:cubicBezTo>
                    <a:pt x="197" y="0"/>
                    <a:pt x="197" y="0"/>
                    <a:pt x="197" y="0"/>
                  </a:cubicBezTo>
                  <a:cubicBezTo>
                    <a:pt x="225" y="0"/>
                    <a:pt x="248" y="16"/>
                    <a:pt x="248" y="37"/>
                  </a:cubicBezTo>
                  <a:cubicBezTo>
                    <a:pt x="248" y="313"/>
                    <a:pt x="248" y="313"/>
                    <a:pt x="248" y="313"/>
                  </a:cubicBezTo>
                  <a:cubicBezTo>
                    <a:pt x="248" y="333"/>
                    <a:pt x="225" y="349"/>
                    <a:pt x="197" y="349"/>
                  </a:cubicBezTo>
                  <a:cubicBezTo>
                    <a:pt x="52" y="349"/>
                    <a:pt x="52" y="349"/>
                    <a:pt x="52" y="349"/>
                  </a:cubicBezTo>
                  <a:cubicBezTo>
                    <a:pt x="23" y="349"/>
                    <a:pt x="0" y="333"/>
                    <a:pt x="0" y="31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6"/>
                    <a:pt x="23" y="0"/>
                    <a:pt x="52" y="0"/>
                  </a:cubicBezTo>
                  <a:close/>
                </a:path>
              </a:pathLst>
            </a:custGeom>
            <a:solidFill>
              <a:srgbClr val="4370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79" name="Freeform 95"/>
            <p:cNvSpPr/>
            <p:nvPr/>
          </p:nvSpPr>
          <p:spPr bwMode="auto">
            <a:xfrm>
              <a:off x="4989467" y="6783245"/>
              <a:ext cx="410349" cy="543675"/>
            </a:xfrm>
            <a:custGeom>
              <a:gdLst>
                <a:gd fmla="*/ 0 w 217" name="T0"/>
                <a:gd fmla="*/ 0 h 288" name="T1"/>
                <a:gd fmla="*/ 408458 w 217" name="T2"/>
                <a:gd fmla="*/ 0 h 288" name="T3"/>
                <a:gd fmla="*/ 410349 w 217" name="T4"/>
                <a:gd fmla="*/ 1888 h 288" name="T5"/>
                <a:gd fmla="*/ 410349 w 217" name="T6"/>
                <a:gd fmla="*/ 543675 h 288" name="T7"/>
                <a:gd fmla="*/ 408458 w 217" name="T8"/>
                <a:gd fmla="*/ 543675 h 288" name="T9"/>
                <a:gd fmla="*/ 0 w 217" name="T10"/>
                <a:gd fmla="*/ 543675 h 288" name="T11"/>
                <a:gd fmla="*/ 0 w 217" name="T12"/>
                <a:gd fmla="*/ 543675 h 288" name="T13"/>
                <a:gd fmla="*/ 0 w 217" name="T14"/>
                <a:gd fmla="*/ 1888 h 288" name="T15"/>
                <a:gd fmla="*/ 0 w 217" name="T16"/>
                <a:gd fmla="*/ 0 h 28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88" w="216">
                  <a:moveTo>
                    <a:pt x="0" y="0"/>
                  </a:moveTo>
                  <a:cubicBezTo>
                    <a:pt x="216" y="0"/>
                    <a:pt x="216" y="0"/>
                    <a:pt x="216" y="0"/>
                  </a:cubicBezTo>
                  <a:cubicBezTo>
                    <a:pt x="217" y="0"/>
                    <a:pt x="217" y="0"/>
                    <a:pt x="217" y="1"/>
                  </a:cubicBezTo>
                  <a:cubicBezTo>
                    <a:pt x="217" y="288"/>
                    <a:pt x="217" y="288"/>
                    <a:pt x="217" y="288"/>
                  </a:cubicBezTo>
                  <a:cubicBezTo>
                    <a:pt x="217" y="288"/>
                    <a:pt x="217" y="288"/>
                    <a:pt x="216" y="28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80" name="Freeform 96"/>
            <p:cNvSpPr/>
            <p:nvPr/>
          </p:nvSpPr>
          <p:spPr bwMode="auto">
            <a:xfrm>
              <a:off x="5359899" y="7442680"/>
              <a:ext cx="245092" cy="231521"/>
            </a:xfrm>
            <a:custGeom>
              <a:gdLst>
                <a:gd fmla="*/ 0 w 130" name="T0"/>
                <a:gd fmla="*/ 37646 h 123" name="T1"/>
                <a:gd fmla="*/ 82954 w 130" name="T2"/>
                <a:gd fmla="*/ 231521 h 123" name="T3"/>
                <a:gd fmla="*/ 113119 w 130" name="T4"/>
                <a:gd fmla="*/ 231521 h 123" name="T5"/>
                <a:gd fmla="*/ 245092 w 130" name="T6"/>
                <a:gd fmla="*/ 124231 h 123" name="T7"/>
                <a:gd fmla="*/ 194188 w 130" name="T8"/>
                <a:gd fmla="*/ 0 h 123" name="T9"/>
                <a:gd fmla="*/ 0 w 130" name="T10"/>
                <a:gd fmla="*/ 37646 h 123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23" w="130">
                  <a:moveTo>
                    <a:pt x="0" y="20"/>
                  </a:moveTo>
                  <a:cubicBezTo>
                    <a:pt x="44" y="123"/>
                    <a:pt x="44" y="123"/>
                    <a:pt x="44" y="123"/>
                  </a:cubicBezTo>
                  <a:cubicBezTo>
                    <a:pt x="60" y="123"/>
                    <a:pt x="60" y="123"/>
                    <a:pt x="60" y="123"/>
                  </a:cubicBezTo>
                  <a:cubicBezTo>
                    <a:pt x="86" y="108"/>
                    <a:pt x="110" y="89"/>
                    <a:pt x="130" y="66"/>
                  </a:cubicBezTo>
                  <a:cubicBezTo>
                    <a:pt x="103" y="0"/>
                    <a:pt x="103" y="0"/>
                    <a:pt x="103" y="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81" name="Freeform 97"/>
            <p:cNvSpPr/>
            <p:nvPr/>
          </p:nvSpPr>
          <p:spPr bwMode="auto">
            <a:xfrm>
              <a:off x="5399816" y="7525708"/>
              <a:ext cx="224335" cy="173242"/>
            </a:xfrm>
            <a:custGeom>
              <a:gdLst>
                <a:gd fmla="*/ 214909 w 119" name="T0"/>
                <a:gd fmla="*/ 0 h 92" name="T1"/>
                <a:gd fmla="*/ 224335 w 119" name="T2"/>
                <a:gd fmla="*/ 20714 h 92" name="T3"/>
                <a:gd fmla="*/ 32048 w 119" name="T4"/>
                <a:gd fmla="*/ 173242 h 92" name="T5"/>
                <a:gd fmla="*/ 0 w 119" name="T6"/>
                <a:gd fmla="*/ 86621 h 92" name="T7"/>
                <a:gd fmla="*/ 214909 w 119" name="T8"/>
                <a:gd fmla="*/ 0 h 9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92" w="119">
                  <a:moveTo>
                    <a:pt x="114" y="0"/>
                  </a:moveTo>
                  <a:cubicBezTo>
                    <a:pt x="119" y="11"/>
                    <a:pt x="119" y="11"/>
                    <a:pt x="119" y="11"/>
                  </a:cubicBezTo>
                  <a:cubicBezTo>
                    <a:pt x="91" y="45"/>
                    <a:pt x="57" y="72"/>
                    <a:pt x="17" y="92"/>
                  </a:cubicBezTo>
                  <a:cubicBezTo>
                    <a:pt x="0" y="46"/>
                    <a:pt x="0" y="46"/>
                    <a:pt x="0" y="46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82" name="Freeform 98"/>
            <p:cNvSpPr/>
            <p:nvPr/>
          </p:nvSpPr>
          <p:spPr bwMode="auto">
            <a:xfrm>
              <a:off x="5189852" y="7290994"/>
              <a:ext cx="205973" cy="240303"/>
            </a:xfrm>
            <a:custGeom>
              <a:gdLst>
                <a:gd fmla="*/ 0 w 109" name="T0"/>
                <a:gd fmla="*/ 35951 h 127" name="T1"/>
                <a:gd fmla="*/ 94483 w 109" name="T2"/>
                <a:gd fmla="*/ 170293 h 127" name="T3"/>
                <a:gd fmla="*/ 188966 w 109" name="T4"/>
                <a:gd fmla="*/ 230842 h 127" name="T5"/>
                <a:gd fmla="*/ 168180 w 109" name="T6"/>
                <a:gd fmla="*/ 143803 h 127" name="T7"/>
                <a:gd fmla="*/ 94483 w 109" name="T8"/>
                <a:gd fmla="*/ 51088 h 127" name="T9"/>
                <a:gd fmla="*/ 0 w 109" name="T10"/>
                <a:gd fmla="*/ 35951 h 12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27" w="109">
                  <a:moveTo>
                    <a:pt x="0" y="19"/>
                  </a:moveTo>
                  <a:cubicBezTo>
                    <a:pt x="50" y="90"/>
                    <a:pt x="50" y="90"/>
                    <a:pt x="50" y="90"/>
                  </a:cubicBezTo>
                  <a:cubicBezTo>
                    <a:pt x="56" y="99"/>
                    <a:pt x="90" y="127"/>
                    <a:pt x="100" y="122"/>
                  </a:cubicBezTo>
                  <a:cubicBezTo>
                    <a:pt x="109" y="116"/>
                    <a:pt x="96" y="85"/>
                    <a:pt x="89" y="76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28" y="0"/>
                    <a:pt x="9" y="11"/>
                    <a:pt x="0" y="19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83" name="Freeform 99"/>
            <p:cNvSpPr/>
            <p:nvPr/>
          </p:nvSpPr>
          <p:spPr bwMode="auto">
            <a:xfrm>
              <a:off x="5125984" y="7015564"/>
              <a:ext cx="462241" cy="562835"/>
            </a:xfrm>
            <a:custGeom>
              <a:gdLst>
                <a:gd fmla="*/ 92448 w 245" name="T0"/>
                <a:gd fmla="*/ 43440 h 298" name="T1"/>
                <a:gd fmla="*/ 169803 w 245" name="T2"/>
                <a:gd fmla="*/ 217201 h 298" name="T3"/>
                <a:gd fmla="*/ 241497 w 245" name="T4"/>
                <a:gd fmla="*/ 211535 h 298" name="T5"/>
                <a:gd fmla="*/ 307532 w 245" name="T6"/>
                <a:gd fmla="*/ 194537 h 298" name="T7"/>
                <a:gd fmla="*/ 377340 w 245" name="T8"/>
                <a:gd fmla="*/ 192648 h 298" name="T9"/>
                <a:gd fmla="*/ 443374 w 245" name="T10"/>
                <a:gd fmla="*/ 339967 h 298" name="T11"/>
                <a:gd fmla="*/ 454694 w 245" name="T12"/>
                <a:gd fmla="*/ 474066 h 298" name="T13"/>
                <a:gd fmla="*/ 275458 w 245" name="T14"/>
                <a:gd fmla="*/ 536393 h 298" name="T15"/>
                <a:gd fmla="*/ 209423 w 245" name="T16"/>
                <a:gd fmla="*/ 483509 h 298" name="T17"/>
                <a:gd fmla="*/ 22640 w 245" name="T18"/>
                <a:gd fmla="*/ 73660 h 298" name="T19"/>
                <a:gd fmla="*/ 92448 w 245" name="T20"/>
                <a:gd fmla="*/ 43440 h 298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298" w="245">
                  <a:moveTo>
                    <a:pt x="49" y="23"/>
                  </a:moveTo>
                  <a:cubicBezTo>
                    <a:pt x="90" y="115"/>
                    <a:pt x="90" y="115"/>
                    <a:pt x="90" y="115"/>
                  </a:cubicBezTo>
                  <a:cubicBezTo>
                    <a:pt x="93" y="99"/>
                    <a:pt x="118" y="96"/>
                    <a:pt x="128" y="112"/>
                  </a:cubicBezTo>
                  <a:cubicBezTo>
                    <a:pt x="129" y="94"/>
                    <a:pt x="152" y="90"/>
                    <a:pt x="163" y="103"/>
                  </a:cubicBezTo>
                  <a:cubicBezTo>
                    <a:pt x="167" y="87"/>
                    <a:pt x="193" y="85"/>
                    <a:pt x="200" y="102"/>
                  </a:cubicBezTo>
                  <a:cubicBezTo>
                    <a:pt x="235" y="180"/>
                    <a:pt x="235" y="180"/>
                    <a:pt x="235" y="180"/>
                  </a:cubicBezTo>
                  <a:cubicBezTo>
                    <a:pt x="244" y="202"/>
                    <a:pt x="245" y="236"/>
                    <a:pt x="241" y="251"/>
                  </a:cubicBezTo>
                  <a:cubicBezTo>
                    <a:pt x="228" y="297"/>
                    <a:pt x="167" y="298"/>
                    <a:pt x="146" y="284"/>
                  </a:cubicBezTo>
                  <a:cubicBezTo>
                    <a:pt x="130" y="273"/>
                    <a:pt x="117" y="267"/>
                    <a:pt x="111" y="256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0" y="12"/>
                    <a:pt x="40" y="0"/>
                    <a:pt x="49" y="23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84" name="Freeform 100"/>
            <p:cNvSpPr>
              <a:spLocks noEditPoints="1"/>
            </p:cNvSpPr>
            <p:nvPr/>
          </p:nvSpPr>
          <p:spPr bwMode="auto">
            <a:xfrm>
              <a:off x="5296031" y="7204772"/>
              <a:ext cx="163661" cy="99794"/>
            </a:xfrm>
            <a:custGeom>
              <a:gdLst>
                <a:gd fmla="*/ 163661 w 87" name="T0"/>
                <a:gd fmla="*/ 56487 h 53" name="T1"/>
                <a:gd fmla="*/ 139206 w 87" name="T2"/>
                <a:gd fmla="*/ 0 h 53" name="T3"/>
                <a:gd fmla="*/ 137325 w 87" name="T4"/>
                <a:gd fmla="*/ 5649 h 53" name="T5"/>
                <a:gd fmla="*/ 131681 w 87" name="T6"/>
                <a:gd fmla="*/ 0 h 53" name="T7"/>
                <a:gd fmla="*/ 163661 w 87" name="T8"/>
                <a:gd fmla="*/ 56487 h 53" name="T9"/>
                <a:gd fmla="*/ 0 w 87" name="T10"/>
                <a:gd fmla="*/ 28244 h 53" name="T11"/>
                <a:gd fmla="*/ 1881 w 87" name="T12"/>
                <a:gd fmla="*/ 20712 h 53" name="T13"/>
                <a:gd fmla="*/ 33861 w 87" name="T14"/>
                <a:gd fmla="*/ 99794 h 53" name="T15"/>
                <a:gd fmla="*/ 0 w 87" name="T16"/>
                <a:gd fmla="*/ 28244 h 53" name="T17"/>
                <a:gd fmla="*/ 0 w 87" name="T18"/>
                <a:gd fmla="*/ 28244 h 53" name="T19"/>
                <a:gd fmla="*/ 62078 w 87" name="T20"/>
                <a:gd fmla="*/ 11297 h 53" name="T21"/>
                <a:gd fmla="*/ 71484 w 87" name="T22"/>
                <a:gd fmla="*/ 22595 h 53" name="T23"/>
                <a:gd fmla="*/ 71484 w 87" name="T24"/>
                <a:gd fmla="*/ 16946 h 53" name="T25"/>
                <a:gd fmla="*/ 99702 w 87" name="T26"/>
                <a:gd fmla="*/ 80965 h 53" name="T27"/>
                <a:gd fmla="*/ 62078 w 87" name="T28"/>
                <a:gd fmla="*/ 11297 h 53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b" l="0" r="r" t="0"/>
              <a:pathLst>
                <a:path h="52" w="87">
                  <a:moveTo>
                    <a:pt x="87" y="30"/>
                  </a:moveTo>
                  <a:cubicBezTo>
                    <a:pt x="87" y="30"/>
                    <a:pt x="80" y="14"/>
                    <a:pt x="74" y="0"/>
                  </a:cubicBezTo>
                  <a:cubicBezTo>
                    <a:pt x="74" y="1"/>
                    <a:pt x="74" y="2"/>
                    <a:pt x="73" y="3"/>
                  </a:cubicBezTo>
                  <a:cubicBezTo>
                    <a:pt x="72" y="2"/>
                    <a:pt x="71" y="1"/>
                    <a:pt x="70" y="0"/>
                  </a:cubicBezTo>
                  <a:cubicBezTo>
                    <a:pt x="78" y="13"/>
                    <a:pt x="87" y="30"/>
                    <a:pt x="87" y="30"/>
                  </a:cubicBezTo>
                  <a:close/>
                  <a:moveTo>
                    <a:pt x="0" y="15"/>
                  </a:moveTo>
                  <a:cubicBezTo>
                    <a:pt x="0" y="13"/>
                    <a:pt x="1" y="12"/>
                    <a:pt x="1" y="11"/>
                  </a:cubicBezTo>
                  <a:cubicBezTo>
                    <a:pt x="8" y="26"/>
                    <a:pt x="18" y="53"/>
                    <a:pt x="18" y="53"/>
                  </a:cubicBezTo>
                  <a:cubicBezTo>
                    <a:pt x="18" y="53"/>
                    <a:pt x="5" y="27"/>
                    <a:pt x="0" y="15"/>
                  </a:cubicBezTo>
                  <a:cubicBezTo>
                    <a:pt x="0" y="16"/>
                    <a:pt x="0" y="15"/>
                    <a:pt x="0" y="15"/>
                  </a:cubicBezTo>
                  <a:close/>
                  <a:moveTo>
                    <a:pt x="33" y="6"/>
                  </a:moveTo>
                  <a:cubicBezTo>
                    <a:pt x="35" y="8"/>
                    <a:pt x="36" y="10"/>
                    <a:pt x="38" y="12"/>
                  </a:cubicBezTo>
                  <a:cubicBezTo>
                    <a:pt x="38" y="11"/>
                    <a:pt x="38" y="10"/>
                    <a:pt x="38" y="9"/>
                  </a:cubicBezTo>
                  <a:cubicBezTo>
                    <a:pt x="45" y="24"/>
                    <a:pt x="53" y="43"/>
                    <a:pt x="53" y="43"/>
                  </a:cubicBezTo>
                  <a:cubicBezTo>
                    <a:pt x="53" y="43"/>
                    <a:pt x="40" y="20"/>
                    <a:pt x="33" y="6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85" name="Freeform 101"/>
            <p:cNvSpPr/>
            <p:nvPr/>
          </p:nvSpPr>
          <p:spPr bwMode="auto">
            <a:xfrm>
              <a:off x="5236954" y="7310154"/>
              <a:ext cx="60674" cy="106180"/>
            </a:xfrm>
            <a:custGeom>
              <a:gdLst>
                <a:gd fmla="*/ 15169 w 32" name="T0"/>
                <a:gd fmla="*/ 5688 h 56" name="T1"/>
                <a:gd fmla="*/ 60674 w 32" name="T2"/>
                <a:gd fmla="*/ 106180 h 56" name="T3"/>
                <a:gd fmla="*/ 0 w 32" name="T4"/>
                <a:gd fmla="*/ 0 h 56" name="T5"/>
                <a:gd fmla="*/ 15169 w 32" name="T6"/>
                <a:gd fmla="*/ 5688 h 56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6" w="32">
                  <a:moveTo>
                    <a:pt x="8" y="3"/>
                  </a:moveTo>
                  <a:cubicBezTo>
                    <a:pt x="32" y="56"/>
                    <a:pt x="32" y="56"/>
                    <a:pt x="32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5" y="1"/>
                    <a:pt x="8" y="3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86" name="Freeform 102"/>
            <p:cNvSpPr/>
            <p:nvPr/>
          </p:nvSpPr>
          <p:spPr bwMode="auto">
            <a:xfrm>
              <a:off x="4748367" y="7362845"/>
              <a:ext cx="261857" cy="292994"/>
            </a:xfrm>
            <a:custGeom>
              <a:gdLst>
                <a:gd fmla="*/ 120550 w 328" name="T0"/>
                <a:gd fmla="*/ 0 h 367" name="T1"/>
                <a:gd fmla="*/ 0 w 328" name="T2"/>
                <a:gd fmla="*/ 166057 h 367" name="T3"/>
                <a:gd fmla="*/ 137315 w 328" name="T4"/>
                <a:gd fmla="*/ 292994 h 367" name="T5"/>
                <a:gd fmla="*/ 261857 w 328" name="T6"/>
                <a:gd fmla="*/ 124542 h 367" name="T7"/>
                <a:gd fmla="*/ 120550 w 328" name="T8"/>
                <a:gd fmla="*/ 0 h 36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367" w="328">
                  <a:moveTo>
                    <a:pt x="151" y="0"/>
                  </a:moveTo>
                  <a:lnTo>
                    <a:pt x="0" y="208"/>
                  </a:lnTo>
                  <a:lnTo>
                    <a:pt x="172" y="367"/>
                  </a:lnTo>
                  <a:lnTo>
                    <a:pt x="328" y="156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87" name="Freeform 103"/>
            <p:cNvSpPr/>
            <p:nvPr/>
          </p:nvSpPr>
          <p:spPr bwMode="auto">
            <a:xfrm>
              <a:off x="4737190" y="7481799"/>
              <a:ext cx="199586" cy="185217"/>
            </a:xfrm>
            <a:custGeom>
              <a:gdLst>
                <a:gd fmla="*/ 26360 w 106" name="T0"/>
                <a:gd fmla="*/ 0 h 98" name="T1"/>
                <a:gd fmla="*/ 0 w 106" name="T2"/>
                <a:gd fmla="*/ 34019 h 98" name="T3"/>
                <a:gd fmla="*/ 158162 w 106" name="T4"/>
                <a:gd fmla="*/ 185217 h 98" name="T5"/>
                <a:gd fmla="*/ 199586 w 106" name="T6"/>
                <a:gd fmla="*/ 126628 h 98" name="T7"/>
                <a:gd fmla="*/ 26360 w 106" name="T8"/>
                <a:gd fmla="*/ 0 h 9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98" w="105">
                  <a:moveTo>
                    <a:pt x="14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2" y="50"/>
                    <a:pt x="51" y="77"/>
                    <a:pt x="84" y="98"/>
                  </a:cubicBezTo>
                  <a:cubicBezTo>
                    <a:pt x="106" y="67"/>
                    <a:pt x="106" y="67"/>
                    <a:pt x="106" y="67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88" name="Freeform 104"/>
            <p:cNvSpPr/>
            <p:nvPr/>
          </p:nvSpPr>
          <p:spPr bwMode="auto">
            <a:xfrm>
              <a:off x="4808243" y="7304566"/>
              <a:ext cx="185216" cy="177233"/>
            </a:xfrm>
            <a:custGeom>
              <a:gdLst>
                <a:gd fmla="*/ 41579 w 98" name="T0"/>
                <a:gd fmla="*/ 15084 h 94" name="T1"/>
                <a:gd fmla="*/ 28349 w 98" name="T2"/>
                <a:gd fmla="*/ 115013 h 94" name="T3"/>
                <a:gd fmla="*/ 143637 w 98" name="T4"/>
                <a:gd fmla="*/ 162149 h 94" name="T5"/>
                <a:gd fmla="*/ 158757 w 98" name="T6"/>
                <a:gd fmla="*/ 62220 h 94" name="T7"/>
                <a:gd fmla="*/ 41579 w 98" name="T8"/>
                <a:gd fmla="*/ 15084 h 9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94" w="98">
                  <a:moveTo>
                    <a:pt x="22" y="8"/>
                  </a:moveTo>
                  <a:cubicBezTo>
                    <a:pt x="3" y="15"/>
                    <a:pt x="0" y="39"/>
                    <a:pt x="15" y="61"/>
                  </a:cubicBezTo>
                  <a:cubicBezTo>
                    <a:pt x="29" y="82"/>
                    <a:pt x="57" y="94"/>
                    <a:pt x="76" y="86"/>
                  </a:cubicBezTo>
                  <a:cubicBezTo>
                    <a:pt x="95" y="79"/>
                    <a:pt x="98" y="55"/>
                    <a:pt x="84" y="33"/>
                  </a:cubicBezTo>
                  <a:cubicBezTo>
                    <a:pt x="69" y="11"/>
                    <a:pt x="42" y="0"/>
                    <a:pt x="22" y="8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89" name="Freeform 105"/>
            <p:cNvSpPr/>
            <p:nvPr/>
          </p:nvSpPr>
          <p:spPr bwMode="auto">
            <a:xfrm>
              <a:off x="4801058" y="7321331"/>
              <a:ext cx="181224" cy="179628"/>
            </a:xfrm>
            <a:custGeom>
              <a:gdLst>
                <a:gd fmla="*/ 43418 w 96" name="T0"/>
                <a:gd fmla="*/ 17017 h 95" name="T1"/>
                <a:gd fmla="*/ 26429 w 96" name="T2"/>
                <a:gd fmla="*/ 122903 h 95" name="T3"/>
                <a:gd fmla="*/ 137806 w 96" name="T4"/>
                <a:gd fmla="*/ 160720 h 95" name="T5"/>
                <a:gd fmla="*/ 154796 w 96" name="T6"/>
                <a:gd fmla="*/ 56725 h 95" name="T7"/>
                <a:gd fmla="*/ 43418 w 96" name="T8"/>
                <a:gd fmla="*/ 17017 h 9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95" w="96">
                  <a:moveTo>
                    <a:pt x="23" y="9"/>
                  </a:moveTo>
                  <a:cubicBezTo>
                    <a:pt x="4" y="19"/>
                    <a:pt x="0" y="44"/>
                    <a:pt x="14" y="65"/>
                  </a:cubicBezTo>
                  <a:cubicBezTo>
                    <a:pt x="28" y="85"/>
                    <a:pt x="54" y="95"/>
                    <a:pt x="73" y="85"/>
                  </a:cubicBezTo>
                  <a:cubicBezTo>
                    <a:pt x="92" y="75"/>
                    <a:pt x="96" y="51"/>
                    <a:pt x="82" y="30"/>
                  </a:cubicBezTo>
                  <a:cubicBezTo>
                    <a:pt x="68" y="9"/>
                    <a:pt x="42" y="0"/>
                    <a:pt x="23" y="9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90" name="Freeform 106"/>
            <p:cNvSpPr/>
            <p:nvPr/>
          </p:nvSpPr>
          <p:spPr bwMode="auto">
            <a:xfrm>
              <a:off x="4810638" y="7116156"/>
              <a:ext cx="214755" cy="273035"/>
            </a:xfrm>
            <a:custGeom>
              <a:gdLst>
                <a:gd fmla="*/ 160124 w 114" name="T0"/>
                <a:gd fmla="*/ 0 h 145" name="T1"/>
                <a:gd fmla="*/ 16954 w 114" name="T2"/>
                <a:gd fmla="*/ 195832 h 145" name="T3"/>
                <a:gd fmla="*/ 16954 w 114" name="T4"/>
                <a:gd fmla="*/ 259854 h 145" name="T5"/>
                <a:gd fmla="*/ 16954 w 114" name="T6"/>
                <a:gd fmla="*/ 259854 h 145" name="T7"/>
                <a:gd fmla="*/ 67817 w 114" name="T8"/>
                <a:gd fmla="*/ 252322 h 145" name="T9"/>
                <a:gd fmla="*/ 180846 w 114" name="T10"/>
                <a:gd fmla="*/ 97916 h 145" name="T11"/>
                <a:gd fmla="*/ 160124 w 114" name="T12"/>
                <a:gd fmla="*/ 0 h 145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45" w="114">
                  <a:moveTo>
                    <a:pt x="85" y="0"/>
                  </a:moveTo>
                  <a:cubicBezTo>
                    <a:pt x="9" y="104"/>
                    <a:pt x="9" y="104"/>
                    <a:pt x="9" y="104"/>
                  </a:cubicBezTo>
                  <a:cubicBezTo>
                    <a:pt x="2" y="113"/>
                    <a:pt x="0" y="132"/>
                    <a:pt x="9" y="138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17" y="145"/>
                    <a:pt x="30" y="143"/>
                    <a:pt x="36" y="134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114" y="28"/>
                    <a:pt x="93" y="4"/>
                    <a:pt x="85" y="0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49168" name="组合 1191"/>
          <p:cNvGrpSpPr/>
          <p:nvPr/>
        </p:nvGrpSpPr>
        <p:grpSpPr>
          <a:xfrm>
            <a:off x="7100888" y="5397500"/>
            <a:ext cx="1108075" cy="1108075"/>
            <a:chOff x="2044375" y="6645929"/>
            <a:chExt cx="1108102" cy="1108107"/>
          </a:xfrm>
        </p:grpSpPr>
        <p:sp>
          <p:nvSpPr>
            <p:cNvPr id="49343" name="Oval 107"/>
            <p:cNvSpPr>
              <a:spLocks noChangeArrowheads="1"/>
            </p:cNvSpPr>
            <p:nvPr/>
          </p:nvSpPr>
          <p:spPr bwMode="auto">
            <a:xfrm>
              <a:off x="2044375" y="6645929"/>
              <a:ext cx="1108102" cy="1108107"/>
            </a:xfrm>
            <a:prstGeom prst="ellipse">
              <a:avLst/>
            </a:prstGeom>
            <a:solidFill>
              <a:srgbClr val="4370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344" name="Freeform 108"/>
            <p:cNvSpPr/>
            <p:nvPr/>
          </p:nvSpPr>
          <p:spPr bwMode="auto">
            <a:xfrm>
              <a:off x="2156144" y="7176032"/>
              <a:ext cx="368037" cy="337701"/>
            </a:xfrm>
            <a:custGeom>
              <a:gdLst>
                <a:gd fmla="*/ 145327 w 195" name="T0"/>
                <a:gd fmla="*/ 13206 h 179" name="T1"/>
                <a:gd fmla="*/ 11324 w 195" name="T2"/>
                <a:gd fmla="*/ 192433 h 179" name="T3"/>
                <a:gd fmla="*/ 190624 w 195" name="T4"/>
                <a:gd fmla="*/ 326381 h 179" name="T5"/>
                <a:gd fmla="*/ 354825 w 195" name="T6"/>
                <a:gd fmla="*/ 115082 h 179" name="T7"/>
                <a:gd fmla="*/ 145327 w 195" name="T8"/>
                <a:gd fmla="*/ 13206 h 17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79" w="195">
                  <a:moveTo>
                    <a:pt x="77" y="7"/>
                  </a:moveTo>
                  <a:cubicBezTo>
                    <a:pt x="32" y="13"/>
                    <a:pt x="0" y="56"/>
                    <a:pt x="6" y="102"/>
                  </a:cubicBezTo>
                  <a:cubicBezTo>
                    <a:pt x="13" y="147"/>
                    <a:pt x="55" y="179"/>
                    <a:pt x="101" y="173"/>
                  </a:cubicBezTo>
                  <a:cubicBezTo>
                    <a:pt x="147" y="166"/>
                    <a:pt x="195" y="107"/>
                    <a:pt x="188" y="61"/>
                  </a:cubicBezTo>
                  <a:cubicBezTo>
                    <a:pt x="182" y="15"/>
                    <a:pt x="123" y="0"/>
                    <a:pt x="77" y="7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45" name="Freeform 109"/>
            <p:cNvSpPr/>
            <p:nvPr/>
          </p:nvSpPr>
          <p:spPr bwMode="auto">
            <a:xfrm>
              <a:off x="2188077" y="7051490"/>
              <a:ext cx="232318" cy="294590"/>
            </a:xfrm>
            <a:custGeom>
              <a:gdLst>
                <a:gd fmla="*/ 173766 w 123" name="T0"/>
                <a:gd fmla="*/ 0 h 156" name="T1"/>
                <a:gd fmla="*/ 16999 w 123" name="T2"/>
                <a:gd fmla="*/ 213389 h 156" name="T3"/>
                <a:gd fmla="*/ 16999 w 123" name="T4"/>
                <a:gd fmla="*/ 281371 h 156" name="T5"/>
                <a:gd fmla="*/ 16999 w 123" name="T6"/>
                <a:gd fmla="*/ 281371 h 156" name="T7"/>
                <a:gd fmla="*/ 73662 w 123" name="T8"/>
                <a:gd fmla="*/ 271929 h 156" name="T9"/>
                <a:gd fmla="*/ 196431 w 123" name="T10"/>
                <a:gd fmla="*/ 105750 h 156" name="T11"/>
                <a:gd fmla="*/ 173766 w 123" name="T12"/>
                <a:gd fmla="*/ 0 h 15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56" w="123">
                  <a:moveTo>
                    <a:pt x="92" y="0"/>
                  </a:moveTo>
                  <a:cubicBezTo>
                    <a:pt x="9" y="113"/>
                    <a:pt x="9" y="113"/>
                    <a:pt x="9" y="113"/>
                  </a:cubicBezTo>
                  <a:cubicBezTo>
                    <a:pt x="2" y="122"/>
                    <a:pt x="0" y="142"/>
                    <a:pt x="9" y="149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19" y="156"/>
                    <a:pt x="32" y="154"/>
                    <a:pt x="39" y="144"/>
                  </a:cubicBezTo>
                  <a:cubicBezTo>
                    <a:pt x="104" y="56"/>
                    <a:pt x="104" y="56"/>
                    <a:pt x="104" y="56"/>
                  </a:cubicBezTo>
                  <a:cubicBezTo>
                    <a:pt x="123" y="30"/>
                    <a:pt x="100" y="4"/>
                    <a:pt x="92" y="0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46" name="Freeform 110"/>
            <p:cNvSpPr/>
            <p:nvPr/>
          </p:nvSpPr>
          <p:spPr bwMode="auto">
            <a:xfrm>
              <a:off x="2365310" y="6824759"/>
              <a:ext cx="456653" cy="558844"/>
            </a:xfrm>
            <a:custGeom>
              <a:gdLst>
                <a:gd fmla="*/ 37740 w 242" name="T0"/>
                <a:gd fmla="*/ 0 h 296" name="T1"/>
                <a:gd fmla="*/ 417026 w 242" name="T2"/>
                <a:gd fmla="*/ 0 h 296" name="T3"/>
                <a:gd fmla="*/ 456653 w 242" name="T4"/>
                <a:gd fmla="*/ 39648 h 296" name="T5"/>
                <a:gd fmla="*/ 456653 w 242" name="T6"/>
                <a:gd fmla="*/ 521084 h 296" name="T7"/>
                <a:gd fmla="*/ 417026 w 242" name="T8"/>
                <a:gd fmla="*/ 558844 h 296" name="T9"/>
                <a:gd fmla="*/ 37740 w 242" name="T10"/>
                <a:gd fmla="*/ 558844 h 296" name="T11"/>
                <a:gd fmla="*/ 0 w 242" name="T12"/>
                <a:gd fmla="*/ 521084 h 296" name="T13"/>
                <a:gd fmla="*/ 0 w 242" name="T14"/>
                <a:gd fmla="*/ 39648 h 296" name="T15"/>
                <a:gd fmla="*/ 37740 w 242" name="T16"/>
                <a:gd fmla="*/ 0 h 29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96" w="241">
                  <a:moveTo>
                    <a:pt x="20" y="0"/>
                  </a:moveTo>
                  <a:cubicBezTo>
                    <a:pt x="221" y="0"/>
                    <a:pt x="221" y="0"/>
                    <a:pt x="221" y="0"/>
                  </a:cubicBezTo>
                  <a:cubicBezTo>
                    <a:pt x="233" y="0"/>
                    <a:pt x="242" y="9"/>
                    <a:pt x="242" y="21"/>
                  </a:cubicBezTo>
                  <a:cubicBezTo>
                    <a:pt x="242" y="276"/>
                    <a:pt x="242" y="276"/>
                    <a:pt x="242" y="276"/>
                  </a:cubicBezTo>
                  <a:cubicBezTo>
                    <a:pt x="242" y="287"/>
                    <a:pt x="233" y="296"/>
                    <a:pt x="221" y="296"/>
                  </a:cubicBezTo>
                  <a:cubicBezTo>
                    <a:pt x="20" y="296"/>
                    <a:pt x="20" y="296"/>
                    <a:pt x="20" y="296"/>
                  </a:cubicBezTo>
                  <a:cubicBezTo>
                    <a:pt x="9" y="296"/>
                    <a:pt x="0" y="287"/>
                    <a:pt x="0" y="27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lose/>
                </a:path>
              </a:pathLst>
            </a:cu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47" name="Freeform 111"/>
            <p:cNvSpPr/>
            <p:nvPr/>
          </p:nvSpPr>
          <p:spPr bwMode="auto">
            <a:xfrm>
              <a:off x="2391655" y="6855096"/>
              <a:ext cx="403962" cy="94205"/>
            </a:xfrm>
            <a:custGeom>
              <a:gdLst>
                <a:gd fmla="*/ 20764 w 214" name="T0"/>
                <a:gd fmla="*/ 0 h 50" name="T1"/>
                <a:gd fmla="*/ 383198 w 214" name="T2"/>
                <a:gd fmla="*/ 0 h 50" name="T3"/>
                <a:gd fmla="*/ 403962 w 214" name="T4"/>
                <a:gd fmla="*/ 20725 h 50" name="T5"/>
                <a:gd fmla="*/ 403962 w 214" name="T6"/>
                <a:gd fmla="*/ 75364 h 50" name="T7"/>
                <a:gd fmla="*/ 383198 w 214" name="T8"/>
                <a:gd fmla="*/ 94205 h 50" name="T9"/>
                <a:gd fmla="*/ 20764 w 214" name="T10"/>
                <a:gd fmla="*/ 94205 h 50" name="T11"/>
                <a:gd fmla="*/ 0 w 214" name="T12"/>
                <a:gd fmla="*/ 75364 h 50" name="T13"/>
                <a:gd fmla="*/ 0 w 214" name="T14"/>
                <a:gd fmla="*/ 20725 h 50" name="T15"/>
                <a:gd fmla="*/ 20764 w 214" name="T16"/>
                <a:gd fmla="*/ 0 h 5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50" w="214">
                  <a:moveTo>
                    <a:pt x="11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209" y="0"/>
                    <a:pt x="214" y="5"/>
                    <a:pt x="214" y="11"/>
                  </a:cubicBezTo>
                  <a:cubicBezTo>
                    <a:pt x="214" y="40"/>
                    <a:pt x="214" y="40"/>
                    <a:pt x="214" y="40"/>
                  </a:cubicBezTo>
                  <a:cubicBezTo>
                    <a:pt x="214" y="46"/>
                    <a:pt x="209" y="50"/>
                    <a:pt x="203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5" y="50"/>
                    <a:pt x="0" y="46"/>
                    <a:pt x="0" y="4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48" name="Freeform 112"/>
            <p:cNvSpPr/>
            <p:nvPr/>
          </p:nvSpPr>
          <p:spPr bwMode="auto">
            <a:xfrm>
              <a:off x="2391655" y="6964470"/>
              <a:ext cx="88616" cy="91012"/>
            </a:xfrm>
            <a:custGeom>
              <a:gdLst>
                <a:gd fmla="*/ 18854 w 47" name="T0"/>
                <a:gd fmla="*/ 0 h 48" name="T1"/>
                <a:gd fmla="*/ 69762 w 47" name="T2"/>
                <a:gd fmla="*/ 0 h 48" name="T3"/>
                <a:gd fmla="*/ 88616 w 47" name="T4"/>
                <a:gd fmla="*/ 18961 h 48" name="T5"/>
                <a:gd fmla="*/ 88616 w 47" name="T6"/>
                <a:gd fmla="*/ 72051 h 48" name="T7"/>
                <a:gd fmla="*/ 69762 w 47" name="T8"/>
                <a:gd fmla="*/ 91012 h 48" name="T9"/>
                <a:gd fmla="*/ 18854 w 47" name="T10"/>
                <a:gd fmla="*/ 91012 h 48" name="T11"/>
                <a:gd fmla="*/ 0 w 47" name="T12"/>
                <a:gd fmla="*/ 72051 h 48" name="T13"/>
                <a:gd fmla="*/ 0 w 47" name="T14"/>
                <a:gd fmla="*/ 18961 h 48" name="T15"/>
                <a:gd fmla="*/ 18854 w 47" name="T16"/>
                <a:gd fmla="*/ 0 h 4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48" w="47">
                  <a:moveTo>
                    <a:pt x="10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42" y="0"/>
                    <a:pt x="47" y="5"/>
                    <a:pt x="47" y="10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7" y="43"/>
                    <a:pt x="42" y="48"/>
                    <a:pt x="37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4" y="48"/>
                    <a:pt x="0" y="43"/>
                    <a:pt x="0" y="3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lose/>
                </a:path>
              </a:pathLst>
            </a:cu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49" name="Freeform 113"/>
            <p:cNvSpPr/>
            <p:nvPr/>
          </p:nvSpPr>
          <p:spPr bwMode="auto">
            <a:xfrm>
              <a:off x="2497835" y="6964470"/>
              <a:ext cx="86221" cy="91012"/>
            </a:xfrm>
            <a:custGeom>
              <a:gdLst>
                <a:gd fmla="*/ 16869 w 46" name="T0"/>
                <a:gd fmla="*/ 0 h 48" name="T1"/>
                <a:gd fmla="*/ 69352 w 46" name="T2"/>
                <a:gd fmla="*/ 0 h 48" name="T3"/>
                <a:gd fmla="*/ 86221 w 46" name="T4"/>
                <a:gd fmla="*/ 18961 h 48" name="T5"/>
                <a:gd fmla="*/ 86221 w 46" name="T6"/>
                <a:gd fmla="*/ 72051 h 48" name="T7"/>
                <a:gd fmla="*/ 69352 w 46" name="T8"/>
                <a:gd fmla="*/ 91012 h 48" name="T9"/>
                <a:gd fmla="*/ 16869 w 46" name="T10"/>
                <a:gd fmla="*/ 91012 h 48" name="T11"/>
                <a:gd fmla="*/ 0 w 46" name="T12"/>
                <a:gd fmla="*/ 72051 h 48" name="T13"/>
                <a:gd fmla="*/ 0 w 46" name="T14"/>
                <a:gd fmla="*/ 18961 h 48" name="T15"/>
                <a:gd fmla="*/ 16869 w 46" name="T16"/>
                <a:gd fmla="*/ 0 h 4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48" w="46">
                  <a:moveTo>
                    <a:pt x="9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42" y="0"/>
                    <a:pt x="46" y="5"/>
                    <a:pt x="46" y="10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43"/>
                    <a:pt x="42" y="48"/>
                    <a:pt x="37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4" y="48"/>
                    <a:pt x="0" y="43"/>
                    <a:pt x="0" y="3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50" name="Freeform 114"/>
            <p:cNvSpPr/>
            <p:nvPr/>
          </p:nvSpPr>
          <p:spPr bwMode="auto">
            <a:xfrm>
              <a:off x="2601620" y="6964470"/>
              <a:ext cx="88616" cy="91012"/>
            </a:xfrm>
            <a:custGeom>
              <a:gdLst>
                <a:gd fmla="*/ 18854 w 47" name="T0"/>
                <a:gd fmla="*/ 0 h 48" name="T1"/>
                <a:gd fmla="*/ 69762 w 47" name="T2"/>
                <a:gd fmla="*/ 0 h 48" name="T3"/>
                <a:gd fmla="*/ 88616 w 47" name="T4"/>
                <a:gd fmla="*/ 18961 h 48" name="T5"/>
                <a:gd fmla="*/ 88616 w 47" name="T6"/>
                <a:gd fmla="*/ 72051 h 48" name="T7"/>
                <a:gd fmla="*/ 69762 w 47" name="T8"/>
                <a:gd fmla="*/ 91012 h 48" name="T9"/>
                <a:gd fmla="*/ 18854 w 47" name="T10"/>
                <a:gd fmla="*/ 91012 h 48" name="T11"/>
                <a:gd fmla="*/ 0 w 47" name="T12"/>
                <a:gd fmla="*/ 72051 h 48" name="T13"/>
                <a:gd fmla="*/ 0 w 47" name="T14"/>
                <a:gd fmla="*/ 18961 h 48" name="T15"/>
                <a:gd fmla="*/ 18854 w 47" name="T16"/>
                <a:gd fmla="*/ 0 h 4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48" w="47">
                  <a:moveTo>
                    <a:pt x="10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43" y="0"/>
                    <a:pt x="47" y="5"/>
                    <a:pt x="47" y="10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7" y="43"/>
                    <a:pt x="43" y="48"/>
                    <a:pt x="37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5" y="48"/>
                    <a:pt x="0" y="43"/>
                    <a:pt x="0" y="3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lose/>
                </a:path>
              </a:pathLst>
            </a:cu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51" name="Freeform 115"/>
            <p:cNvSpPr/>
            <p:nvPr/>
          </p:nvSpPr>
          <p:spPr bwMode="auto">
            <a:xfrm>
              <a:off x="2707001" y="6964470"/>
              <a:ext cx="88616" cy="91012"/>
            </a:xfrm>
            <a:custGeom>
              <a:gdLst>
                <a:gd fmla="*/ 18854 w 47" name="T0"/>
                <a:gd fmla="*/ 0 h 48" name="T1"/>
                <a:gd fmla="*/ 69762 w 47" name="T2"/>
                <a:gd fmla="*/ 0 h 48" name="T3"/>
                <a:gd fmla="*/ 88616 w 47" name="T4"/>
                <a:gd fmla="*/ 18961 h 48" name="T5"/>
                <a:gd fmla="*/ 88616 w 47" name="T6"/>
                <a:gd fmla="*/ 72051 h 48" name="T7"/>
                <a:gd fmla="*/ 69762 w 47" name="T8"/>
                <a:gd fmla="*/ 91012 h 48" name="T9"/>
                <a:gd fmla="*/ 18854 w 47" name="T10"/>
                <a:gd fmla="*/ 91012 h 48" name="T11"/>
                <a:gd fmla="*/ 0 w 47" name="T12"/>
                <a:gd fmla="*/ 72051 h 48" name="T13"/>
                <a:gd fmla="*/ 0 w 47" name="T14"/>
                <a:gd fmla="*/ 18961 h 48" name="T15"/>
                <a:gd fmla="*/ 18854 w 47" name="T16"/>
                <a:gd fmla="*/ 0 h 4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48" w="47">
                  <a:moveTo>
                    <a:pt x="10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42" y="0"/>
                    <a:pt x="47" y="5"/>
                    <a:pt x="47" y="10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7" y="43"/>
                    <a:pt x="42" y="48"/>
                    <a:pt x="37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4" y="48"/>
                    <a:pt x="0" y="43"/>
                    <a:pt x="0" y="3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lose/>
                </a:path>
              </a:pathLst>
            </a:cu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52" name="Freeform 116"/>
            <p:cNvSpPr/>
            <p:nvPr/>
          </p:nvSpPr>
          <p:spPr bwMode="auto">
            <a:xfrm>
              <a:off x="2391655" y="7066658"/>
              <a:ext cx="88616" cy="91012"/>
            </a:xfrm>
            <a:custGeom>
              <a:gdLst>
                <a:gd fmla="*/ 18854 w 47" name="T0"/>
                <a:gd fmla="*/ 0 h 48" name="T1"/>
                <a:gd fmla="*/ 69762 w 47" name="T2"/>
                <a:gd fmla="*/ 0 h 48" name="T3"/>
                <a:gd fmla="*/ 88616 w 47" name="T4"/>
                <a:gd fmla="*/ 18961 h 48" name="T5"/>
                <a:gd fmla="*/ 88616 w 47" name="T6"/>
                <a:gd fmla="*/ 72051 h 48" name="T7"/>
                <a:gd fmla="*/ 69762 w 47" name="T8"/>
                <a:gd fmla="*/ 91012 h 48" name="T9"/>
                <a:gd fmla="*/ 18854 w 47" name="T10"/>
                <a:gd fmla="*/ 91012 h 48" name="T11"/>
                <a:gd fmla="*/ 0 w 47" name="T12"/>
                <a:gd fmla="*/ 72051 h 48" name="T13"/>
                <a:gd fmla="*/ 0 w 47" name="T14"/>
                <a:gd fmla="*/ 18961 h 48" name="T15"/>
                <a:gd fmla="*/ 18854 w 47" name="T16"/>
                <a:gd fmla="*/ 0 h 4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48" w="47">
                  <a:moveTo>
                    <a:pt x="10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42" y="0"/>
                    <a:pt x="47" y="5"/>
                    <a:pt x="47" y="10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7" y="43"/>
                    <a:pt x="42" y="48"/>
                    <a:pt x="37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4" y="48"/>
                    <a:pt x="0" y="43"/>
                    <a:pt x="0" y="3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lose/>
                </a:path>
              </a:pathLst>
            </a:cu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53" name="Freeform 117"/>
            <p:cNvSpPr/>
            <p:nvPr/>
          </p:nvSpPr>
          <p:spPr bwMode="auto">
            <a:xfrm>
              <a:off x="2497835" y="7066658"/>
              <a:ext cx="86221" cy="91012"/>
            </a:xfrm>
            <a:custGeom>
              <a:gdLst>
                <a:gd fmla="*/ 16869 w 46" name="T0"/>
                <a:gd fmla="*/ 0 h 48" name="T1"/>
                <a:gd fmla="*/ 69352 w 46" name="T2"/>
                <a:gd fmla="*/ 0 h 48" name="T3"/>
                <a:gd fmla="*/ 86221 w 46" name="T4"/>
                <a:gd fmla="*/ 18961 h 48" name="T5"/>
                <a:gd fmla="*/ 86221 w 46" name="T6"/>
                <a:gd fmla="*/ 72051 h 48" name="T7"/>
                <a:gd fmla="*/ 69352 w 46" name="T8"/>
                <a:gd fmla="*/ 91012 h 48" name="T9"/>
                <a:gd fmla="*/ 16869 w 46" name="T10"/>
                <a:gd fmla="*/ 91012 h 48" name="T11"/>
                <a:gd fmla="*/ 0 w 46" name="T12"/>
                <a:gd fmla="*/ 72051 h 48" name="T13"/>
                <a:gd fmla="*/ 0 w 46" name="T14"/>
                <a:gd fmla="*/ 18961 h 48" name="T15"/>
                <a:gd fmla="*/ 16869 w 46" name="T16"/>
                <a:gd fmla="*/ 0 h 4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48" w="46">
                  <a:moveTo>
                    <a:pt x="9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42" y="0"/>
                    <a:pt x="46" y="5"/>
                    <a:pt x="46" y="10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43"/>
                    <a:pt x="42" y="48"/>
                    <a:pt x="37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4" y="48"/>
                    <a:pt x="0" y="43"/>
                    <a:pt x="0" y="3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54" name="Freeform 118"/>
            <p:cNvSpPr/>
            <p:nvPr/>
          </p:nvSpPr>
          <p:spPr bwMode="auto">
            <a:xfrm>
              <a:off x="2601620" y="7066658"/>
              <a:ext cx="88616" cy="91012"/>
            </a:xfrm>
            <a:custGeom>
              <a:gdLst>
                <a:gd fmla="*/ 18854 w 47" name="T0"/>
                <a:gd fmla="*/ 0 h 48" name="T1"/>
                <a:gd fmla="*/ 69762 w 47" name="T2"/>
                <a:gd fmla="*/ 0 h 48" name="T3"/>
                <a:gd fmla="*/ 88616 w 47" name="T4"/>
                <a:gd fmla="*/ 18961 h 48" name="T5"/>
                <a:gd fmla="*/ 88616 w 47" name="T6"/>
                <a:gd fmla="*/ 72051 h 48" name="T7"/>
                <a:gd fmla="*/ 69762 w 47" name="T8"/>
                <a:gd fmla="*/ 91012 h 48" name="T9"/>
                <a:gd fmla="*/ 18854 w 47" name="T10"/>
                <a:gd fmla="*/ 91012 h 48" name="T11"/>
                <a:gd fmla="*/ 0 w 47" name="T12"/>
                <a:gd fmla="*/ 72051 h 48" name="T13"/>
                <a:gd fmla="*/ 0 w 47" name="T14"/>
                <a:gd fmla="*/ 18961 h 48" name="T15"/>
                <a:gd fmla="*/ 18854 w 47" name="T16"/>
                <a:gd fmla="*/ 0 h 4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48" w="47">
                  <a:moveTo>
                    <a:pt x="10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43" y="0"/>
                    <a:pt x="47" y="5"/>
                    <a:pt x="47" y="10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7" y="43"/>
                    <a:pt x="43" y="48"/>
                    <a:pt x="37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5" y="48"/>
                    <a:pt x="0" y="43"/>
                    <a:pt x="0" y="3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lose/>
                </a:path>
              </a:pathLst>
            </a:cu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55" name="Freeform 119"/>
            <p:cNvSpPr/>
            <p:nvPr/>
          </p:nvSpPr>
          <p:spPr bwMode="auto">
            <a:xfrm>
              <a:off x="2707001" y="7066658"/>
              <a:ext cx="88616" cy="91012"/>
            </a:xfrm>
            <a:custGeom>
              <a:gdLst>
                <a:gd fmla="*/ 18854 w 47" name="T0"/>
                <a:gd fmla="*/ 0 h 48" name="T1"/>
                <a:gd fmla="*/ 69762 w 47" name="T2"/>
                <a:gd fmla="*/ 0 h 48" name="T3"/>
                <a:gd fmla="*/ 88616 w 47" name="T4"/>
                <a:gd fmla="*/ 18961 h 48" name="T5"/>
                <a:gd fmla="*/ 88616 w 47" name="T6"/>
                <a:gd fmla="*/ 72051 h 48" name="T7"/>
                <a:gd fmla="*/ 69762 w 47" name="T8"/>
                <a:gd fmla="*/ 91012 h 48" name="T9"/>
                <a:gd fmla="*/ 18854 w 47" name="T10"/>
                <a:gd fmla="*/ 91012 h 48" name="T11"/>
                <a:gd fmla="*/ 0 w 47" name="T12"/>
                <a:gd fmla="*/ 72051 h 48" name="T13"/>
                <a:gd fmla="*/ 0 w 47" name="T14"/>
                <a:gd fmla="*/ 18961 h 48" name="T15"/>
                <a:gd fmla="*/ 18854 w 47" name="T16"/>
                <a:gd fmla="*/ 0 h 4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48" w="47">
                  <a:moveTo>
                    <a:pt x="10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42" y="0"/>
                    <a:pt x="47" y="5"/>
                    <a:pt x="47" y="10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7" y="43"/>
                    <a:pt x="42" y="48"/>
                    <a:pt x="37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4" y="48"/>
                    <a:pt x="0" y="43"/>
                    <a:pt x="0" y="3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lose/>
                </a:path>
              </a:pathLst>
            </a:cu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56" name="Freeform 120"/>
            <p:cNvSpPr/>
            <p:nvPr/>
          </p:nvSpPr>
          <p:spPr bwMode="auto">
            <a:xfrm>
              <a:off x="2391655" y="7168847"/>
              <a:ext cx="88616" cy="90213"/>
            </a:xfrm>
            <a:custGeom>
              <a:gdLst>
                <a:gd fmla="*/ 18854 w 47" name="T0"/>
                <a:gd fmla="*/ 0 h 48" name="T1"/>
                <a:gd fmla="*/ 69762 w 47" name="T2"/>
                <a:gd fmla="*/ 0 h 48" name="T3"/>
                <a:gd fmla="*/ 88616 w 47" name="T4"/>
                <a:gd fmla="*/ 18794 h 48" name="T5"/>
                <a:gd fmla="*/ 88616 w 47" name="T6"/>
                <a:gd fmla="*/ 71419 h 48" name="T7"/>
                <a:gd fmla="*/ 69762 w 47" name="T8"/>
                <a:gd fmla="*/ 90213 h 48" name="T9"/>
                <a:gd fmla="*/ 18854 w 47" name="T10"/>
                <a:gd fmla="*/ 90213 h 48" name="T11"/>
                <a:gd fmla="*/ 0 w 47" name="T12"/>
                <a:gd fmla="*/ 71419 h 48" name="T13"/>
                <a:gd fmla="*/ 0 w 47" name="T14"/>
                <a:gd fmla="*/ 18794 h 48" name="T15"/>
                <a:gd fmla="*/ 18854 w 47" name="T16"/>
                <a:gd fmla="*/ 0 h 4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48" w="47">
                  <a:moveTo>
                    <a:pt x="10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42" y="0"/>
                    <a:pt x="47" y="5"/>
                    <a:pt x="47" y="10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7" y="43"/>
                    <a:pt x="42" y="48"/>
                    <a:pt x="37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4" y="48"/>
                    <a:pt x="0" y="43"/>
                    <a:pt x="0" y="3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lose/>
                </a:path>
              </a:pathLst>
            </a:cu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57" name="Freeform 121"/>
            <p:cNvSpPr/>
            <p:nvPr/>
          </p:nvSpPr>
          <p:spPr bwMode="auto">
            <a:xfrm>
              <a:off x="2497835" y="7168847"/>
              <a:ext cx="86221" cy="90213"/>
            </a:xfrm>
            <a:custGeom>
              <a:gdLst>
                <a:gd fmla="*/ 16869 w 46" name="T0"/>
                <a:gd fmla="*/ 0 h 48" name="T1"/>
                <a:gd fmla="*/ 69352 w 46" name="T2"/>
                <a:gd fmla="*/ 0 h 48" name="T3"/>
                <a:gd fmla="*/ 86221 w 46" name="T4"/>
                <a:gd fmla="*/ 18794 h 48" name="T5"/>
                <a:gd fmla="*/ 86221 w 46" name="T6"/>
                <a:gd fmla="*/ 71419 h 48" name="T7"/>
                <a:gd fmla="*/ 69352 w 46" name="T8"/>
                <a:gd fmla="*/ 90213 h 48" name="T9"/>
                <a:gd fmla="*/ 16869 w 46" name="T10"/>
                <a:gd fmla="*/ 90213 h 48" name="T11"/>
                <a:gd fmla="*/ 0 w 46" name="T12"/>
                <a:gd fmla="*/ 71419 h 48" name="T13"/>
                <a:gd fmla="*/ 0 w 46" name="T14"/>
                <a:gd fmla="*/ 18794 h 48" name="T15"/>
                <a:gd fmla="*/ 16869 w 46" name="T16"/>
                <a:gd fmla="*/ 0 h 4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48" w="46">
                  <a:moveTo>
                    <a:pt x="9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42" y="0"/>
                    <a:pt x="46" y="5"/>
                    <a:pt x="46" y="10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43"/>
                    <a:pt x="42" y="48"/>
                    <a:pt x="37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4" y="48"/>
                    <a:pt x="0" y="43"/>
                    <a:pt x="0" y="3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58" name="Freeform 122"/>
            <p:cNvSpPr/>
            <p:nvPr/>
          </p:nvSpPr>
          <p:spPr bwMode="auto">
            <a:xfrm>
              <a:off x="2601620" y="7168847"/>
              <a:ext cx="88616" cy="90213"/>
            </a:xfrm>
            <a:custGeom>
              <a:gdLst>
                <a:gd fmla="*/ 18854 w 47" name="T0"/>
                <a:gd fmla="*/ 0 h 48" name="T1"/>
                <a:gd fmla="*/ 69762 w 47" name="T2"/>
                <a:gd fmla="*/ 0 h 48" name="T3"/>
                <a:gd fmla="*/ 88616 w 47" name="T4"/>
                <a:gd fmla="*/ 18794 h 48" name="T5"/>
                <a:gd fmla="*/ 88616 w 47" name="T6"/>
                <a:gd fmla="*/ 71419 h 48" name="T7"/>
                <a:gd fmla="*/ 69762 w 47" name="T8"/>
                <a:gd fmla="*/ 90213 h 48" name="T9"/>
                <a:gd fmla="*/ 18854 w 47" name="T10"/>
                <a:gd fmla="*/ 90213 h 48" name="T11"/>
                <a:gd fmla="*/ 0 w 47" name="T12"/>
                <a:gd fmla="*/ 71419 h 48" name="T13"/>
                <a:gd fmla="*/ 0 w 47" name="T14"/>
                <a:gd fmla="*/ 18794 h 48" name="T15"/>
                <a:gd fmla="*/ 18854 w 47" name="T16"/>
                <a:gd fmla="*/ 0 h 4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48" w="47">
                  <a:moveTo>
                    <a:pt x="10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43" y="0"/>
                    <a:pt x="47" y="5"/>
                    <a:pt x="47" y="10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7" y="43"/>
                    <a:pt x="43" y="48"/>
                    <a:pt x="37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5" y="48"/>
                    <a:pt x="0" y="43"/>
                    <a:pt x="0" y="3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lose/>
                </a:path>
              </a:pathLst>
            </a:cu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59" name="Freeform 123"/>
            <p:cNvSpPr/>
            <p:nvPr/>
          </p:nvSpPr>
          <p:spPr bwMode="auto">
            <a:xfrm>
              <a:off x="2707001" y="7168847"/>
              <a:ext cx="88616" cy="90213"/>
            </a:xfrm>
            <a:custGeom>
              <a:gdLst>
                <a:gd fmla="*/ 18854 w 47" name="T0"/>
                <a:gd fmla="*/ 0 h 48" name="T1"/>
                <a:gd fmla="*/ 69762 w 47" name="T2"/>
                <a:gd fmla="*/ 0 h 48" name="T3"/>
                <a:gd fmla="*/ 88616 w 47" name="T4"/>
                <a:gd fmla="*/ 18794 h 48" name="T5"/>
                <a:gd fmla="*/ 88616 w 47" name="T6"/>
                <a:gd fmla="*/ 71419 h 48" name="T7"/>
                <a:gd fmla="*/ 69762 w 47" name="T8"/>
                <a:gd fmla="*/ 90213 h 48" name="T9"/>
                <a:gd fmla="*/ 18854 w 47" name="T10"/>
                <a:gd fmla="*/ 90213 h 48" name="T11"/>
                <a:gd fmla="*/ 0 w 47" name="T12"/>
                <a:gd fmla="*/ 71419 h 48" name="T13"/>
                <a:gd fmla="*/ 0 w 47" name="T14"/>
                <a:gd fmla="*/ 18794 h 48" name="T15"/>
                <a:gd fmla="*/ 18854 w 47" name="T16"/>
                <a:gd fmla="*/ 0 h 4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48" w="47">
                  <a:moveTo>
                    <a:pt x="10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42" y="0"/>
                    <a:pt x="47" y="5"/>
                    <a:pt x="47" y="10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7" y="43"/>
                    <a:pt x="42" y="48"/>
                    <a:pt x="37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4" y="48"/>
                    <a:pt x="0" y="43"/>
                    <a:pt x="0" y="3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lose/>
                </a:path>
              </a:pathLst>
            </a:cu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60" name="Freeform 124"/>
            <p:cNvSpPr/>
            <p:nvPr/>
          </p:nvSpPr>
          <p:spPr bwMode="auto">
            <a:xfrm>
              <a:off x="2391655" y="7270237"/>
              <a:ext cx="88616" cy="91012"/>
            </a:xfrm>
            <a:custGeom>
              <a:gdLst>
                <a:gd fmla="*/ 18854 w 47" name="T0"/>
                <a:gd fmla="*/ 0 h 48" name="T1"/>
                <a:gd fmla="*/ 69762 w 47" name="T2"/>
                <a:gd fmla="*/ 0 h 48" name="T3"/>
                <a:gd fmla="*/ 88616 w 47" name="T4"/>
                <a:gd fmla="*/ 18961 h 48" name="T5"/>
                <a:gd fmla="*/ 86731 w 47" name="T6"/>
                <a:gd fmla="*/ 72051 h 48" name="T7"/>
                <a:gd fmla="*/ 69762 w 47" name="T8"/>
                <a:gd fmla="*/ 91012 h 48" name="T9"/>
                <a:gd fmla="*/ 18854 w 47" name="T10"/>
                <a:gd fmla="*/ 91012 h 48" name="T11"/>
                <a:gd fmla="*/ 0 w 47" name="T12"/>
                <a:gd fmla="*/ 72051 h 48" name="T13"/>
                <a:gd fmla="*/ 0 w 47" name="T14"/>
                <a:gd fmla="*/ 18961 h 48" name="T15"/>
                <a:gd fmla="*/ 18854 w 47" name="T16"/>
                <a:gd fmla="*/ 0 h 4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48" w="47">
                  <a:moveTo>
                    <a:pt x="10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42" y="0"/>
                    <a:pt x="47" y="5"/>
                    <a:pt x="47" y="10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43"/>
                    <a:pt x="42" y="48"/>
                    <a:pt x="37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4" y="48"/>
                    <a:pt x="0" y="43"/>
                    <a:pt x="0" y="3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lose/>
                </a:path>
              </a:pathLst>
            </a:cu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61" name="Freeform 125"/>
            <p:cNvSpPr/>
            <p:nvPr/>
          </p:nvSpPr>
          <p:spPr bwMode="auto">
            <a:xfrm>
              <a:off x="2497835" y="7270237"/>
              <a:ext cx="86221" cy="91012"/>
            </a:xfrm>
            <a:custGeom>
              <a:gdLst>
                <a:gd fmla="*/ 16869 w 46" name="T0"/>
                <a:gd fmla="*/ 0 h 48" name="T1"/>
                <a:gd fmla="*/ 69352 w 46" name="T2"/>
                <a:gd fmla="*/ 0 h 48" name="T3"/>
                <a:gd fmla="*/ 86221 w 46" name="T4"/>
                <a:gd fmla="*/ 18961 h 48" name="T5"/>
                <a:gd fmla="*/ 86221 w 46" name="T6"/>
                <a:gd fmla="*/ 72051 h 48" name="T7"/>
                <a:gd fmla="*/ 69352 w 46" name="T8"/>
                <a:gd fmla="*/ 91012 h 48" name="T9"/>
                <a:gd fmla="*/ 16869 w 46" name="T10"/>
                <a:gd fmla="*/ 91012 h 48" name="T11"/>
                <a:gd fmla="*/ 0 w 46" name="T12"/>
                <a:gd fmla="*/ 72051 h 48" name="T13"/>
                <a:gd fmla="*/ 0 w 46" name="T14"/>
                <a:gd fmla="*/ 18961 h 48" name="T15"/>
                <a:gd fmla="*/ 16869 w 46" name="T16"/>
                <a:gd fmla="*/ 0 h 4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48" w="46">
                  <a:moveTo>
                    <a:pt x="9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42" y="0"/>
                    <a:pt x="46" y="5"/>
                    <a:pt x="46" y="10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43"/>
                    <a:pt x="42" y="48"/>
                    <a:pt x="37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4" y="48"/>
                    <a:pt x="0" y="43"/>
                    <a:pt x="0" y="3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62" name="Freeform 126"/>
            <p:cNvSpPr/>
            <p:nvPr/>
          </p:nvSpPr>
          <p:spPr bwMode="auto">
            <a:xfrm>
              <a:off x="2601620" y="7270237"/>
              <a:ext cx="88616" cy="91012"/>
            </a:xfrm>
            <a:custGeom>
              <a:gdLst>
                <a:gd fmla="*/ 18854 w 47" name="T0"/>
                <a:gd fmla="*/ 0 h 48" name="T1"/>
                <a:gd fmla="*/ 69762 w 47" name="T2"/>
                <a:gd fmla="*/ 0 h 48" name="T3"/>
                <a:gd fmla="*/ 88616 w 47" name="T4"/>
                <a:gd fmla="*/ 18961 h 48" name="T5"/>
                <a:gd fmla="*/ 88616 w 47" name="T6"/>
                <a:gd fmla="*/ 72051 h 48" name="T7"/>
                <a:gd fmla="*/ 69762 w 47" name="T8"/>
                <a:gd fmla="*/ 91012 h 48" name="T9"/>
                <a:gd fmla="*/ 18854 w 47" name="T10"/>
                <a:gd fmla="*/ 91012 h 48" name="T11"/>
                <a:gd fmla="*/ 0 w 47" name="T12"/>
                <a:gd fmla="*/ 72051 h 48" name="T13"/>
                <a:gd fmla="*/ 0 w 47" name="T14"/>
                <a:gd fmla="*/ 18961 h 48" name="T15"/>
                <a:gd fmla="*/ 18854 w 47" name="T16"/>
                <a:gd fmla="*/ 0 h 4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48" w="47">
                  <a:moveTo>
                    <a:pt x="10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43" y="0"/>
                    <a:pt x="47" y="5"/>
                    <a:pt x="47" y="10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7" y="43"/>
                    <a:pt x="43" y="48"/>
                    <a:pt x="37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5" y="48"/>
                    <a:pt x="0" y="43"/>
                    <a:pt x="0" y="3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lose/>
                </a:path>
              </a:pathLst>
            </a:cu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63" name="Freeform 127"/>
            <p:cNvSpPr/>
            <p:nvPr/>
          </p:nvSpPr>
          <p:spPr bwMode="auto">
            <a:xfrm>
              <a:off x="2707001" y="7270237"/>
              <a:ext cx="88616" cy="91012"/>
            </a:xfrm>
            <a:custGeom>
              <a:gdLst>
                <a:gd fmla="*/ 18854 w 47" name="T0"/>
                <a:gd fmla="*/ 0 h 48" name="T1"/>
                <a:gd fmla="*/ 69762 w 47" name="T2"/>
                <a:gd fmla="*/ 0 h 48" name="T3"/>
                <a:gd fmla="*/ 88616 w 47" name="T4"/>
                <a:gd fmla="*/ 18961 h 48" name="T5"/>
                <a:gd fmla="*/ 88616 w 47" name="T6"/>
                <a:gd fmla="*/ 72051 h 48" name="T7"/>
                <a:gd fmla="*/ 69762 w 47" name="T8"/>
                <a:gd fmla="*/ 91012 h 48" name="T9"/>
                <a:gd fmla="*/ 18854 w 47" name="T10"/>
                <a:gd fmla="*/ 91012 h 48" name="T11"/>
                <a:gd fmla="*/ 0 w 47" name="T12"/>
                <a:gd fmla="*/ 72051 h 48" name="T13"/>
                <a:gd fmla="*/ 0 w 47" name="T14"/>
                <a:gd fmla="*/ 18961 h 48" name="T15"/>
                <a:gd fmla="*/ 18854 w 47" name="T16"/>
                <a:gd fmla="*/ 0 h 4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48" w="47">
                  <a:moveTo>
                    <a:pt x="10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42" y="0"/>
                    <a:pt x="47" y="5"/>
                    <a:pt x="47" y="10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7" y="43"/>
                    <a:pt x="42" y="48"/>
                    <a:pt x="37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4" y="48"/>
                    <a:pt x="0" y="43"/>
                    <a:pt x="0" y="3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lose/>
                </a:path>
              </a:pathLst>
            </a:cu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64" name="Freeform 128"/>
            <p:cNvSpPr/>
            <p:nvPr/>
          </p:nvSpPr>
          <p:spPr bwMode="auto">
            <a:xfrm>
              <a:off x="2897805" y="7278221"/>
              <a:ext cx="233915" cy="249085"/>
            </a:xfrm>
            <a:custGeom>
              <a:gdLst>
                <a:gd fmla="*/ 0 w 124" name="T0"/>
                <a:gd fmla="*/ 122655 h 132" name="T1"/>
                <a:gd fmla="*/ 147140 w 124" name="T2"/>
                <a:gd fmla="*/ 249085 h 132" name="T3"/>
                <a:gd fmla="*/ 233915 w 124" name="T4"/>
                <a:gd fmla="*/ 66045 h 132" name="T5"/>
                <a:gd fmla="*/ 160345 w 124" name="T6"/>
                <a:gd fmla="*/ 0 h 132" name="T7"/>
                <a:gd fmla="*/ 0 w 124" name="T8"/>
                <a:gd fmla="*/ 122655 h 13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32" w="124">
                  <a:moveTo>
                    <a:pt x="0" y="65"/>
                  </a:moveTo>
                  <a:cubicBezTo>
                    <a:pt x="78" y="132"/>
                    <a:pt x="78" y="132"/>
                    <a:pt x="78" y="132"/>
                  </a:cubicBezTo>
                  <a:cubicBezTo>
                    <a:pt x="99" y="103"/>
                    <a:pt x="115" y="71"/>
                    <a:pt x="124" y="35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65" name="Freeform 129"/>
            <p:cNvSpPr/>
            <p:nvPr/>
          </p:nvSpPr>
          <p:spPr bwMode="auto">
            <a:xfrm>
              <a:off x="2994405" y="7347677"/>
              <a:ext cx="137315" cy="193200"/>
            </a:xfrm>
            <a:custGeom>
              <a:gdLst>
                <a:gd fmla="*/ 41383 w 73" name="T0"/>
                <a:gd fmla="*/ 193200 h 102" name="T1"/>
                <a:gd fmla="*/ 0 w 73" name="T2"/>
                <a:gd fmla="*/ 155318 h 102" name="T3"/>
                <a:gd fmla="*/ 137315 w 73" name="T4"/>
                <a:gd fmla="*/ 0 h 102" name="T5"/>
                <a:gd fmla="*/ 41383 w 73" name="T6"/>
                <a:gd fmla="*/ 193200 h 102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02" w="73">
                  <a:moveTo>
                    <a:pt x="22" y="102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3" y="38"/>
                    <a:pt x="45" y="72"/>
                    <a:pt x="22" y="102"/>
                  </a:cubicBezTo>
                  <a:close/>
                </a:path>
              </a:pathLst>
            </a:cu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66" name="Freeform 130"/>
            <p:cNvSpPr/>
            <p:nvPr/>
          </p:nvSpPr>
          <p:spPr bwMode="auto">
            <a:xfrm>
              <a:off x="2675067" y="7287801"/>
              <a:ext cx="269840" cy="160468"/>
            </a:xfrm>
            <a:custGeom>
              <a:gdLst>
                <a:gd fmla="*/ 16983 w 143" name="T0"/>
                <a:gd fmla="*/ 62299 h 85" name="T1"/>
                <a:gd fmla="*/ 145298 w 143" name="T2"/>
                <a:gd fmla="*/ 130262 h 85" name="T3"/>
                <a:gd fmla="*/ 258518 w 143" name="T4"/>
                <a:gd fmla="*/ 143477 h 85" name="T5"/>
                <a:gd fmla="*/ 200021 w 143" name="T6"/>
                <a:gd fmla="*/ 71739 h 85" name="T7"/>
                <a:gd fmla="*/ 92463 w 143" name="T8"/>
                <a:gd fmla="*/ 22654 h 85" name="T9"/>
                <a:gd fmla="*/ 5661 w 143" name="T10"/>
                <a:gd fmla="*/ 35869 h 85" name="T11"/>
                <a:gd fmla="*/ 16983 w 143" name="T12"/>
                <a:gd fmla="*/ 62299 h 85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85" w="143">
                  <a:moveTo>
                    <a:pt x="9" y="33"/>
                  </a:moveTo>
                  <a:cubicBezTo>
                    <a:pt x="77" y="69"/>
                    <a:pt x="77" y="69"/>
                    <a:pt x="77" y="69"/>
                  </a:cubicBezTo>
                  <a:cubicBezTo>
                    <a:pt x="87" y="75"/>
                    <a:pt x="131" y="85"/>
                    <a:pt x="137" y="76"/>
                  </a:cubicBezTo>
                  <a:cubicBezTo>
                    <a:pt x="143" y="66"/>
                    <a:pt x="116" y="44"/>
                    <a:pt x="106" y="38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23" y="0"/>
                    <a:pt x="10" y="9"/>
                    <a:pt x="3" y="19"/>
                  </a:cubicBezTo>
                  <a:cubicBezTo>
                    <a:pt x="0" y="24"/>
                    <a:pt x="0" y="27"/>
                    <a:pt x="9" y="33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67" name="Freeform 131"/>
            <p:cNvSpPr/>
            <p:nvPr/>
          </p:nvSpPr>
          <p:spPr bwMode="auto">
            <a:xfrm>
              <a:off x="2482666" y="7051490"/>
              <a:ext cx="637877" cy="402367"/>
            </a:xfrm>
            <a:custGeom>
              <a:gdLst>
                <a:gd fmla="*/ 96248 w 338" name="T0"/>
                <a:gd fmla="*/ 30225 h 213" name="T1"/>
                <a:gd fmla="*/ 245337 w 338" name="T2"/>
                <a:gd fmla="*/ 154902 h 213" name="T3"/>
                <a:gd fmla="*/ 307615 w 338" name="T4"/>
                <a:gd fmla="*/ 115232 h 213" name="T5"/>
                <a:gd fmla="*/ 360457 w 338" name="T6"/>
                <a:gd fmla="*/ 69895 h 213" name="T7"/>
                <a:gd fmla="*/ 422735 w 338" name="T8"/>
                <a:gd fmla="*/ 35892 h 213" name="T9"/>
                <a:gd fmla="*/ 549178 w 338" name="T10"/>
                <a:gd fmla="*/ 141679 h 213" name="T11"/>
                <a:gd fmla="*/ 620892 w 338" name="T12"/>
                <a:gd fmla="*/ 258799 h 213" name="T13"/>
                <a:gd fmla="*/ 486900 w 338" name="T14"/>
                <a:gd fmla="*/ 396700 h 213" name="T15"/>
                <a:gd fmla="*/ 401976 w 338" name="T16"/>
                <a:gd fmla="*/ 377809 h 213" name="T17"/>
                <a:gd fmla="*/ 45293 w 338" name="T18"/>
                <a:gd fmla="*/ 88785 h 213" name="T19"/>
                <a:gd fmla="*/ 96248 w 338" name="T20"/>
                <a:gd fmla="*/ 30225 h 213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213" w="338">
                  <a:moveTo>
                    <a:pt x="51" y="16"/>
                  </a:moveTo>
                  <a:cubicBezTo>
                    <a:pt x="130" y="82"/>
                    <a:pt x="130" y="82"/>
                    <a:pt x="130" y="82"/>
                  </a:cubicBezTo>
                  <a:cubicBezTo>
                    <a:pt x="125" y="65"/>
                    <a:pt x="147" y="51"/>
                    <a:pt x="163" y="61"/>
                  </a:cubicBezTo>
                  <a:cubicBezTo>
                    <a:pt x="155" y="45"/>
                    <a:pt x="175" y="30"/>
                    <a:pt x="191" y="37"/>
                  </a:cubicBezTo>
                  <a:cubicBezTo>
                    <a:pt x="187" y="20"/>
                    <a:pt x="210" y="7"/>
                    <a:pt x="224" y="19"/>
                  </a:cubicBezTo>
                  <a:cubicBezTo>
                    <a:pt x="291" y="75"/>
                    <a:pt x="291" y="75"/>
                    <a:pt x="291" y="75"/>
                  </a:cubicBezTo>
                  <a:cubicBezTo>
                    <a:pt x="310" y="91"/>
                    <a:pt x="326" y="121"/>
                    <a:pt x="329" y="137"/>
                  </a:cubicBezTo>
                  <a:cubicBezTo>
                    <a:pt x="338" y="184"/>
                    <a:pt x="283" y="213"/>
                    <a:pt x="258" y="210"/>
                  </a:cubicBezTo>
                  <a:cubicBezTo>
                    <a:pt x="238" y="207"/>
                    <a:pt x="223" y="208"/>
                    <a:pt x="213" y="200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0" y="28"/>
                    <a:pt x="32" y="0"/>
                    <a:pt x="51" y="16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68" name="Freeform 132"/>
            <p:cNvSpPr>
              <a:spLocks noEditPoints="1"/>
            </p:cNvSpPr>
            <p:nvPr/>
          </p:nvSpPr>
          <p:spPr bwMode="auto">
            <a:xfrm>
              <a:off x="2726161" y="7116156"/>
              <a:ext cx="162064" cy="139711"/>
            </a:xfrm>
            <a:custGeom>
              <a:gdLst>
                <a:gd fmla="*/ 162064 w 86" name="T0"/>
                <a:gd fmla="*/ 39648 h 74" name="T1"/>
                <a:gd fmla="*/ 116837 w 86" name="T2"/>
                <a:gd fmla="*/ 0 h 74" name="T3"/>
                <a:gd fmla="*/ 116837 w 86" name="T4"/>
                <a:gd fmla="*/ 5664 h 74" name="T5"/>
                <a:gd fmla="*/ 109299 w 86" name="T6"/>
                <a:gd fmla="*/ 1888 h 74" name="T7"/>
                <a:gd fmla="*/ 162064 w 86" name="T8"/>
                <a:gd fmla="*/ 39648 h 74" name="T9"/>
                <a:gd fmla="*/ 58418 w 86" name="T10"/>
                <a:gd fmla="*/ 134047 h 74" name="T11"/>
                <a:gd fmla="*/ 58418 w 86" name="T12"/>
                <a:gd fmla="*/ 132159 h 74" name="T13"/>
                <a:gd fmla="*/ 65956 w 86" name="T14"/>
                <a:gd fmla="*/ 139711 h 74" name="T15"/>
                <a:gd fmla="*/ 58418 w 86" name="T16"/>
                <a:gd fmla="*/ 134047 h 74" name="T17"/>
                <a:gd fmla="*/ 58418 w 86" name="T18"/>
                <a:gd fmla="*/ 50976 h 74" name="T19"/>
                <a:gd fmla="*/ 58418 w 86" name="T20"/>
                <a:gd fmla="*/ 49088 h 74" name="T21"/>
                <a:gd fmla="*/ 64072 w 86" name="T22"/>
                <a:gd fmla="*/ 50976 h 74" name="T23"/>
                <a:gd fmla="*/ 60303 w 86" name="T24"/>
                <a:gd fmla="*/ 45312 h 74" name="T25"/>
                <a:gd fmla="*/ 116837 w 86" name="T26"/>
                <a:gd fmla="*/ 92511 h 74" name="T27"/>
                <a:gd fmla="*/ 58418 w 86" name="T28"/>
                <a:gd fmla="*/ 50976 h 74" name="T29"/>
                <a:gd fmla="*/ 58418 w 86" name="T30"/>
                <a:gd fmla="*/ 49088 h 74" name="T31"/>
                <a:gd fmla="*/ 58418 w 86" name="T32"/>
                <a:gd fmla="*/ 50976 h 74" name="T33"/>
                <a:gd fmla="*/ 48996 w 86" name="T34"/>
                <a:gd fmla="*/ 45312 h 74" name="T35"/>
                <a:gd fmla="*/ 58418 w 86" name="T36"/>
                <a:gd fmla="*/ 49088 h 74" name="T37"/>
                <a:gd fmla="*/ 58418 w 86" name="T38"/>
                <a:gd fmla="*/ 132159 h 74" name="T39"/>
                <a:gd fmla="*/ 58418 w 86" name="T40"/>
                <a:gd fmla="*/ 134047 h 74" name="T41"/>
                <a:gd fmla="*/ 1884 w 86" name="T42"/>
                <a:gd fmla="*/ 90623 h 74" name="T43"/>
                <a:gd fmla="*/ 0 w 86" name="T44"/>
                <a:gd fmla="*/ 88735 h 74" name="T45"/>
                <a:gd fmla="*/ 0 w 86" name="T46"/>
                <a:gd fmla="*/ 81183 h 74" name="T47"/>
                <a:gd fmla="*/ 58418 w 86" name="T48"/>
                <a:gd fmla="*/ 132159 h 74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</a:gdLst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b="b" l="0" r="r" t="0"/>
              <a:pathLst>
                <a:path h="74" w="86">
                  <a:moveTo>
                    <a:pt x="86" y="21"/>
                  </a:moveTo>
                  <a:cubicBezTo>
                    <a:pt x="86" y="21"/>
                    <a:pt x="73" y="10"/>
                    <a:pt x="62" y="0"/>
                  </a:cubicBezTo>
                  <a:cubicBezTo>
                    <a:pt x="62" y="1"/>
                    <a:pt x="62" y="2"/>
                    <a:pt x="62" y="3"/>
                  </a:cubicBezTo>
                  <a:cubicBezTo>
                    <a:pt x="61" y="2"/>
                    <a:pt x="59" y="2"/>
                    <a:pt x="58" y="1"/>
                  </a:cubicBezTo>
                  <a:cubicBezTo>
                    <a:pt x="71" y="10"/>
                    <a:pt x="86" y="21"/>
                    <a:pt x="86" y="21"/>
                  </a:cubicBezTo>
                  <a:close/>
                  <a:moveTo>
                    <a:pt x="31" y="71"/>
                  </a:moveTo>
                  <a:cubicBezTo>
                    <a:pt x="31" y="70"/>
                    <a:pt x="31" y="70"/>
                    <a:pt x="31" y="70"/>
                  </a:cubicBezTo>
                  <a:cubicBezTo>
                    <a:pt x="35" y="74"/>
                    <a:pt x="35" y="74"/>
                    <a:pt x="35" y="74"/>
                  </a:cubicBezTo>
                  <a:cubicBezTo>
                    <a:pt x="31" y="71"/>
                    <a:pt x="31" y="71"/>
                    <a:pt x="31" y="71"/>
                  </a:cubicBezTo>
                  <a:close/>
                  <a:moveTo>
                    <a:pt x="31" y="27"/>
                  </a:moveTo>
                  <a:cubicBezTo>
                    <a:pt x="31" y="26"/>
                    <a:pt x="31" y="26"/>
                    <a:pt x="31" y="26"/>
                  </a:cubicBezTo>
                  <a:cubicBezTo>
                    <a:pt x="32" y="26"/>
                    <a:pt x="33" y="27"/>
                    <a:pt x="34" y="27"/>
                  </a:cubicBezTo>
                  <a:cubicBezTo>
                    <a:pt x="33" y="26"/>
                    <a:pt x="33" y="25"/>
                    <a:pt x="32" y="24"/>
                  </a:cubicBezTo>
                  <a:cubicBezTo>
                    <a:pt x="45" y="35"/>
                    <a:pt x="62" y="49"/>
                    <a:pt x="62" y="49"/>
                  </a:cubicBezTo>
                  <a:cubicBezTo>
                    <a:pt x="62" y="49"/>
                    <a:pt x="44" y="37"/>
                    <a:pt x="31" y="27"/>
                  </a:cubicBezTo>
                  <a:close/>
                  <a:moveTo>
                    <a:pt x="31" y="26"/>
                  </a:moveTo>
                  <a:cubicBezTo>
                    <a:pt x="31" y="27"/>
                    <a:pt x="31" y="27"/>
                    <a:pt x="31" y="27"/>
                  </a:cubicBezTo>
                  <a:cubicBezTo>
                    <a:pt x="29" y="26"/>
                    <a:pt x="28" y="25"/>
                    <a:pt x="26" y="24"/>
                  </a:cubicBezTo>
                  <a:cubicBezTo>
                    <a:pt x="28" y="25"/>
                    <a:pt x="29" y="25"/>
                    <a:pt x="31" y="26"/>
                  </a:cubicBezTo>
                  <a:close/>
                  <a:moveTo>
                    <a:pt x="31" y="70"/>
                  </a:moveTo>
                  <a:cubicBezTo>
                    <a:pt x="31" y="71"/>
                    <a:pt x="31" y="71"/>
                    <a:pt x="31" y="71"/>
                  </a:cubicBezTo>
                  <a:cubicBezTo>
                    <a:pt x="23" y="65"/>
                    <a:pt x="8" y="54"/>
                    <a:pt x="1" y="48"/>
                  </a:cubicBezTo>
                  <a:cubicBezTo>
                    <a:pt x="1" y="48"/>
                    <a:pt x="1" y="48"/>
                    <a:pt x="0" y="47"/>
                  </a:cubicBezTo>
                  <a:cubicBezTo>
                    <a:pt x="0" y="46"/>
                    <a:pt x="0" y="44"/>
                    <a:pt x="0" y="43"/>
                  </a:cubicBezTo>
                  <a:cubicBezTo>
                    <a:pt x="9" y="51"/>
                    <a:pt x="24" y="64"/>
                    <a:pt x="31" y="70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69" name="Freeform 133"/>
            <p:cNvSpPr/>
            <p:nvPr/>
          </p:nvSpPr>
          <p:spPr bwMode="auto">
            <a:xfrm>
              <a:off x="2709396" y="7298978"/>
              <a:ext cx="103785" cy="71851"/>
            </a:xfrm>
            <a:custGeom>
              <a:gdLst>
                <a:gd fmla="*/ 15096 w 55" name="T0"/>
                <a:gd fmla="*/ 0 h 38" name="T1"/>
                <a:gd fmla="*/ 103785 w 55" name="T2"/>
                <a:gd fmla="*/ 71851 h 38" name="T3"/>
                <a:gd fmla="*/ 0 w 55" name="T4"/>
                <a:gd fmla="*/ 3782 h 38" name="T5"/>
                <a:gd fmla="*/ 15096 w 55" name="T6"/>
                <a:gd fmla="*/ 0 h 38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38" w="55">
                  <a:moveTo>
                    <a:pt x="8" y="0"/>
                  </a:moveTo>
                  <a:cubicBezTo>
                    <a:pt x="55" y="38"/>
                    <a:pt x="55" y="38"/>
                    <a:pt x="55" y="3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1"/>
                    <a:pt x="5" y="0"/>
                    <a:pt x="8" y="0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70" name="Freeform 134"/>
            <p:cNvSpPr/>
            <p:nvPr/>
          </p:nvSpPr>
          <p:spPr bwMode="auto">
            <a:xfrm>
              <a:off x="2117823" y="7314146"/>
              <a:ext cx="270639" cy="316944"/>
            </a:xfrm>
            <a:custGeom>
              <a:gdLst>
                <a:gd fmla="*/ 119233 w 143" name="T0"/>
                <a:gd fmla="*/ 0 h 168" name="T1"/>
                <a:gd fmla="*/ 0 w 143" name="T2"/>
                <a:gd fmla="*/ 162245 h 168" name="T3"/>
                <a:gd fmla="*/ 58670 w 143" name="T4"/>
                <a:gd fmla="*/ 243368 h 168" name="T5"/>
                <a:gd fmla="*/ 138158 w 143" name="T6"/>
                <a:gd fmla="*/ 316944 h 168" name="T7"/>
                <a:gd fmla="*/ 270639 w 143" name="T8"/>
                <a:gd fmla="*/ 135833 h 168" name="T9"/>
                <a:gd fmla="*/ 119233 w 143" name="T10"/>
                <a:gd fmla="*/ 0 h 168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68" w="143">
                  <a:moveTo>
                    <a:pt x="63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9" y="101"/>
                    <a:pt x="19" y="116"/>
                    <a:pt x="31" y="129"/>
                  </a:cubicBezTo>
                  <a:cubicBezTo>
                    <a:pt x="73" y="168"/>
                    <a:pt x="73" y="168"/>
                    <a:pt x="73" y="168"/>
                  </a:cubicBezTo>
                  <a:cubicBezTo>
                    <a:pt x="143" y="72"/>
                    <a:pt x="143" y="72"/>
                    <a:pt x="143" y="72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71" name="Freeform 135"/>
            <p:cNvSpPr/>
            <p:nvPr/>
          </p:nvSpPr>
          <p:spPr bwMode="auto">
            <a:xfrm>
              <a:off x="2109041" y="7442680"/>
              <a:ext cx="199586" cy="197990"/>
            </a:xfrm>
            <a:custGeom>
              <a:gdLst>
                <a:gd fmla="*/ 13180 w 106" name="T0"/>
                <a:gd fmla="*/ 0 h 105" name="T1"/>
                <a:gd fmla="*/ 0 w 106" name="T2"/>
                <a:gd fmla="*/ 16971 h 105" name="T3"/>
                <a:gd fmla="*/ 156280 w 106" name="T4"/>
                <a:gd fmla="*/ 197990 h 105" name="T5"/>
                <a:gd fmla="*/ 199586 w 106" name="T6"/>
                <a:gd fmla="*/ 137650 h 105" name="T7"/>
                <a:gd fmla="*/ 13180 w 106" name="T8"/>
                <a:gd fmla="*/ 0 h 10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05" w="105">
                  <a:moveTo>
                    <a:pt x="7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21" y="47"/>
                    <a:pt x="49" y="80"/>
                    <a:pt x="83" y="105"/>
                  </a:cubicBezTo>
                  <a:cubicBezTo>
                    <a:pt x="106" y="73"/>
                    <a:pt x="106" y="73"/>
                    <a:pt x="106" y="73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72" name="Freeform 136"/>
            <p:cNvSpPr/>
            <p:nvPr/>
          </p:nvSpPr>
          <p:spPr bwMode="auto">
            <a:xfrm>
              <a:off x="2171312" y="7251875"/>
              <a:ext cx="199586" cy="190805"/>
            </a:xfrm>
            <a:custGeom>
              <a:gdLst>
                <a:gd fmla="*/ 47072 w 106" name="T0"/>
                <a:gd fmla="*/ 15113 h 101" name="T1"/>
                <a:gd fmla="*/ 30126 w 106" name="T2"/>
                <a:gd fmla="*/ 122795 h 101" name="T3"/>
                <a:gd fmla="*/ 154397 w 106" name="T4"/>
                <a:gd fmla="*/ 175692 h 101" name="T5"/>
                <a:gd fmla="*/ 169460 w 106" name="T6"/>
                <a:gd fmla="*/ 66121 h 101" name="T7"/>
                <a:gd fmla="*/ 47072 w 106" name="T8"/>
                <a:gd fmla="*/ 15113 h 10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00" w="105">
                  <a:moveTo>
                    <a:pt x="25" y="8"/>
                  </a:moveTo>
                  <a:cubicBezTo>
                    <a:pt x="4" y="16"/>
                    <a:pt x="0" y="42"/>
                    <a:pt x="16" y="65"/>
                  </a:cubicBezTo>
                  <a:cubicBezTo>
                    <a:pt x="32" y="89"/>
                    <a:pt x="61" y="101"/>
                    <a:pt x="82" y="93"/>
                  </a:cubicBezTo>
                  <a:cubicBezTo>
                    <a:pt x="102" y="84"/>
                    <a:pt x="106" y="59"/>
                    <a:pt x="90" y="35"/>
                  </a:cubicBezTo>
                  <a:cubicBezTo>
                    <a:pt x="75" y="12"/>
                    <a:pt x="45" y="0"/>
                    <a:pt x="25" y="8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73" name="Freeform 137"/>
            <p:cNvSpPr/>
            <p:nvPr/>
          </p:nvSpPr>
          <p:spPr bwMode="auto">
            <a:xfrm>
              <a:off x="2161732" y="7268640"/>
              <a:ext cx="197989" cy="194797"/>
            </a:xfrm>
            <a:custGeom>
              <a:gdLst>
                <a:gd fmla="*/ 47140 w 105" name="T0"/>
                <a:gd fmla="*/ 20804 h 103" name="T1"/>
                <a:gd fmla="*/ 30170 w 105" name="T2"/>
                <a:gd fmla="*/ 132386 h 103" name="T3"/>
                <a:gd fmla="*/ 150849 w 105" name="T4"/>
                <a:gd fmla="*/ 173993 h 103" name="T5"/>
                <a:gd fmla="*/ 169705 w 105" name="T6"/>
                <a:gd fmla="*/ 62411 h 103" name="T7"/>
                <a:gd fmla="*/ 47140 w 105" name="T8"/>
                <a:gd fmla="*/ 20804 h 10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03" w="105">
                  <a:moveTo>
                    <a:pt x="25" y="11"/>
                  </a:moveTo>
                  <a:cubicBezTo>
                    <a:pt x="5" y="21"/>
                    <a:pt x="0" y="48"/>
                    <a:pt x="16" y="70"/>
                  </a:cubicBezTo>
                  <a:cubicBezTo>
                    <a:pt x="31" y="93"/>
                    <a:pt x="59" y="103"/>
                    <a:pt x="80" y="92"/>
                  </a:cubicBezTo>
                  <a:cubicBezTo>
                    <a:pt x="100" y="82"/>
                    <a:pt x="105" y="55"/>
                    <a:pt x="90" y="33"/>
                  </a:cubicBezTo>
                  <a:cubicBezTo>
                    <a:pt x="75" y="10"/>
                    <a:pt x="46" y="0"/>
                    <a:pt x="25" y="11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74" name="Freeform 138"/>
            <p:cNvSpPr/>
            <p:nvPr/>
          </p:nvSpPr>
          <p:spPr bwMode="auto">
            <a:xfrm>
              <a:off x="2172909" y="7047498"/>
              <a:ext cx="232318" cy="294590"/>
            </a:xfrm>
            <a:custGeom>
              <a:gdLst>
                <a:gd fmla="*/ 173766 w 123" name="T0"/>
                <a:gd fmla="*/ 0 h 156" name="T1"/>
                <a:gd fmla="*/ 18888 w 123" name="T2"/>
                <a:gd fmla="*/ 211501 h 156" name="T3"/>
                <a:gd fmla="*/ 18888 w 123" name="T4"/>
                <a:gd fmla="*/ 281371 h 156" name="T5"/>
                <a:gd fmla="*/ 18888 w 123" name="T6"/>
                <a:gd fmla="*/ 281371 h 156" name="T7"/>
                <a:gd fmla="*/ 75551 w 123" name="T8"/>
                <a:gd fmla="*/ 271929 h 156" name="T9"/>
                <a:gd fmla="*/ 196431 w 123" name="T10"/>
                <a:gd fmla="*/ 105750 h 156" name="T11"/>
                <a:gd fmla="*/ 173766 w 123" name="T12"/>
                <a:gd fmla="*/ 0 h 15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56" w="123">
                  <a:moveTo>
                    <a:pt x="92" y="0"/>
                  </a:moveTo>
                  <a:cubicBezTo>
                    <a:pt x="10" y="112"/>
                    <a:pt x="10" y="112"/>
                    <a:pt x="10" y="112"/>
                  </a:cubicBezTo>
                  <a:cubicBezTo>
                    <a:pt x="3" y="122"/>
                    <a:pt x="0" y="142"/>
                    <a:pt x="10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9" y="156"/>
                    <a:pt x="33" y="154"/>
                    <a:pt x="40" y="144"/>
                  </a:cubicBezTo>
                  <a:cubicBezTo>
                    <a:pt x="104" y="56"/>
                    <a:pt x="104" y="56"/>
                    <a:pt x="104" y="56"/>
                  </a:cubicBezTo>
                  <a:cubicBezTo>
                    <a:pt x="123" y="30"/>
                    <a:pt x="100" y="4"/>
                    <a:pt x="92" y="0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49169" name="组合 1224"/>
          <p:cNvGrpSpPr/>
          <p:nvPr/>
        </p:nvGrpSpPr>
        <p:grpSpPr>
          <a:xfrm>
            <a:off x="2370138" y="5397500"/>
            <a:ext cx="1108075" cy="1108075"/>
            <a:chOff x="2044375" y="5348613"/>
            <a:chExt cx="1108102" cy="1108107"/>
          </a:xfrm>
        </p:grpSpPr>
        <p:sp>
          <p:nvSpPr>
            <p:cNvPr id="49305" name="Oval 139"/>
            <p:cNvSpPr>
              <a:spLocks noChangeArrowheads="1"/>
            </p:cNvSpPr>
            <p:nvPr/>
          </p:nvSpPr>
          <p:spPr bwMode="auto">
            <a:xfrm>
              <a:off x="2044375" y="5348613"/>
              <a:ext cx="1108102" cy="1108107"/>
            </a:xfrm>
            <a:prstGeom prst="ellipse">
              <a:avLst/>
            </a:prstGeom>
            <a:solidFill>
              <a:srgbClr val="6A9DC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306" name="Rectangle 140"/>
            <p:cNvSpPr>
              <a:spLocks noChangeArrowheads="1"/>
            </p:cNvSpPr>
            <p:nvPr/>
          </p:nvSpPr>
          <p:spPr bwMode="auto">
            <a:xfrm>
              <a:off x="2199254" y="5724635"/>
              <a:ext cx="647457" cy="458252"/>
            </a:xfrm>
            <a:prstGeom prst="rect">
              <a:avLst/>
            </a:pr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307" name="Rectangle 141"/>
            <p:cNvSpPr>
              <a:spLocks noChangeArrowheads="1"/>
            </p:cNvSpPr>
            <p:nvPr/>
          </p:nvSpPr>
          <p:spPr bwMode="auto">
            <a:xfrm>
              <a:off x="2312619" y="6083093"/>
              <a:ext cx="455056" cy="7983"/>
            </a:xfrm>
            <a:prstGeom prst="rect">
              <a:avLst/>
            </a:prstGeom>
            <a:solidFill>
              <a:srgbClr val="4370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308" name="Rectangle 142"/>
            <p:cNvSpPr>
              <a:spLocks noChangeArrowheads="1"/>
            </p:cNvSpPr>
            <p:nvPr/>
          </p:nvSpPr>
          <p:spPr bwMode="auto">
            <a:xfrm>
              <a:off x="2308627" y="5798083"/>
              <a:ext cx="7983" cy="289002"/>
            </a:xfrm>
            <a:prstGeom prst="rect">
              <a:avLst/>
            </a:prstGeom>
            <a:solidFill>
              <a:srgbClr val="4370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309" name="Rectangle 143"/>
            <p:cNvSpPr>
              <a:spLocks noChangeArrowheads="1"/>
            </p:cNvSpPr>
            <p:nvPr/>
          </p:nvSpPr>
          <p:spPr bwMode="auto">
            <a:xfrm>
              <a:off x="2395647" y="5798083"/>
              <a:ext cx="7185" cy="289002"/>
            </a:xfrm>
            <a:prstGeom prst="rect">
              <a:avLst/>
            </a:prstGeom>
            <a:solidFill>
              <a:srgbClr val="4370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310" name="Rectangle 144"/>
            <p:cNvSpPr>
              <a:spLocks noChangeArrowheads="1"/>
            </p:cNvSpPr>
            <p:nvPr/>
          </p:nvSpPr>
          <p:spPr bwMode="auto">
            <a:xfrm>
              <a:off x="2482666" y="5798083"/>
              <a:ext cx="7185" cy="289002"/>
            </a:xfrm>
            <a:prstGeom prst="rect">
              <a:avLst/>
            </a:prstGeom>
            <a:solidFill>
              <a:srgbClr val="4370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311" name="Rectangle 145"/>
            <p:cNvSpPr>
              <a:spLocks noChangeArrowheads="1"/>
            </p:cNvSpPr>
            <p:nvPr/>
          </p:nvSpPr>
          <p:spPr bwMode="auto">
            <a:xfrm>
              <a:off x="2569686" y="5798083"/>
              <a:ext cx="7185" cy="289002"/>
            </a:xfrm>
            <a:prstGeom prst="rect">
              <a:avLst/>
            </a:prstGeom>
            <a:solidFill>
              <a:srgbClr val="4370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312" name="Freeform 146"/>
            <p:cNvSpPr/>
            <p:nvPr/>
          </p:nvSpPr>
          <p:spPr bwMode="auto">
            <a:xfrm>
              <a:off x="2655907" y="5798083"/>
              <a:ext cx="11975" cy="289002"/>
            </a:xfrm>
            <a:custGeom>
              <a:gdLst>
                <a:gd fmla="*/ 11975 w 15" name="T0"/>
                <a:gd fmla="*/ 0 h 362" name="T1"/>
                <a:gd fmla="*/ 7983 w 15" name="T2"/>
                <a:gd fmla="*/ 289002 h 362" name="T3"/>
                <a:gd fmla="*/ 0 w 15" name="T4"/>
                <a:gd fmla="*/ 289002 h 362" name="T5"/>
                <a:gd fmla="*/ 3992 w 15" name="T6"/>
                <a:gd fmla="*/ 0 h 362" name="T7"/>
                <a:gd fmla="*/ 11975 w 15" name="T8"/>
                <a:gd fmla="*/ 0 h 36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362" w="15">
                  <a:moveTo>
                    <a:pt x="15" y="0"/>
                  </a:moveTo>
                  <a:lnTo>
                    <a:pt x="10" y="362"/>
                  </a:lnTo>
                  <a:lnTo>
                    <a:pt x="0" y="362"/>
                  </a:lnTo>
                  <a:lnTo>
                    <a:pt x="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4370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13" name="Rectangle 147"/>
            <p:cNvSpPr>
              <a:spLocks noChangeArrowheads="1"/>
            </p:cNvSpPr>
            <p:nvPr/>
          </p:nvSpPr>
          <p:spPr bwMode="auto">
            <a:xfrm>
              <a:off x="2742927" y="5798083"/>
              <a:ext cx="7983" cy="289002"/>
            </a:xfrm>
            <a:prstGeom prst="rect">
              <a:avLst/>
            </a:prstGeom>
            <a:solidFill>
              <a:srgbClr val="4370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314" name="Rectangle 148"/>
            <p:cNvSpPr>
              <a:spLocks noChangeArrowheads="1"/>
            </p:cNvSpPr>
            <p:nvPr/>
          </p:nvSpPr>
          <p:spPr bwMode="auto">
            <a:xfrm>
              <a:off x="2312619" y="6015234"/>
              <a:ext cx="455056" cy="7185"/>
            </a:xfrm>
            <a:prstGeom prst="rect">
              <a:avLst/>
            </a:prstGeom>
            <a:solidFill>
              <a:srgbClr val="4370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315" name="Freeform 149"/>
            <p:cNvSpPr/>
            <p:nvPr/>
          </p:nvSpPr>
          <p:spPr bwMode="auto">
            <a:xfrm>
              <a:off x="2312619" y="5947374"/>
              <a:ext cx="455056" cy="9580"/>
            </a:xfrm>
            <a:custGeom>
              <a:gdLst>
                <a:gd fmla="*/ 0 w 570" name="T0"/>
                <a:gd fmla="*/ 0 h 12" name="T1"/>
                <a:gd fmla="*/ 455056 w 570" name="T2"/>
                <a:gd fmla="*/ 3992 h 12" name="T3"/>
                <a:gd fmla="*/ 455056 w 570" name="T4"/>
                <a:gd fmla="*/ 9580 h 12" name="T5"/>
                <a:gd fmla="*/ 0 w 570" name="T6"/>
                <a:gd fmla="*/ 7185 h 12" name="T7"/>
                <a:gd fmla="*/ 0 w 570" name="T8"/>
                <a:gd fmla="*/ 0 h 1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2" w="570">
                  <a:moveTo>
                    <a:pt x="0" y="0"/>
                  </a:moveTo>
                  <a:lnTo>
                    <a:pt x="570" y="5"/>
                  </a:lnTo>
                  <a:lnTo>
                    <a:pt x="570" y="12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70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16" name="Rectangle 150"/>
            <p:cNvSpPr>
              <a:spLocks noChangeArrowheads="1"/>
            </p:cNvSpPr>
            <p:nvPr/>
          </p:nvSpPr>
          <p:spPr bwMode="auto">
            <a:xfrm>
              <a:off x="2312619" y="5881111"/>
              <a:ext cx="455056" cy="5588"/>
            </a:xfrm>
            <a:prstGeom prst="rect">
              <a:avLst/>
            </a:prstGeom>
            <a:solidFill>
              <a:srgbClr val="4370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317" name="Rectangle 151"/>
            <p:cNvSpPr>
              <a:spLocks noChangeArrowheads="1"/>
            </p:cNvSpPr>
            <p:nvPr/>
          </p:nvSpPr>
          <p:spPr bwMode="auto">
            <a:xfrm>
              <a:off x="2312619" y="5813252"/>
              <a:ext cx="455056" cy="5588"/>
            </a:xfrm>
            <a:prstGeom prst="rect">
              <a:avLst/>
            </a:prstGeom>
            <a:solidFill>
              <a:srgbClr val="4370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318" name="Freeform 152"/>
            <p:cNvSpPr/>
            <p:nvPr/>
          </p:nvSpPr>
          <p:spPr bwMode="auto">
            <a:xfrm>
              <a:off x="2307031" y="5814848"/>
              <a:ext cx="443879" cy="273833"/>
            </a:xfrm>
            <a:custGeom>
              <a:gdLst>
                <a:gd fmla="*/ 95801 w 556" name="T0"/>
                <a:gd fmla="*/ 66263 h 343" name="T1"/>
                <a:gd fmla="*/ 0 w 556" name="T2"/>
                <a:gd fmla="*/ 269841 h 343" name="T3"/>
                <a:gd fmla="*/ 7185 w 556" name="T4"/>
                <a:gd fmla="*/ 273833 h 343" name="T5"/>
                <a:gd fmla="*/ 102188 w 556" name="T6"/>
                <a:gd fmla="*/ 77440 h 343" name="T7"/>
                <a:gd fmla="*/ 175636 w 556" name="T8"/>
                <a:gd fmla="*/ 205974 h 343" name="T9"/>
                <a:gd fmla="*/ 177232 w 556" name="T10"/>
                <a:gd fmla="*/ 211562 h 343" name="T11"/>
                <a:gd fmla="*/ 182821 w 556" name="T12"/>
                <a:gd fmla="*/ 207570 h 343" name="T13"/>
                <a:gd fmla="*/ 265848 w 556" name="T14"/>
                <a:gd fmla="*/ 142106 h 343" name="T15"/>
                <a:gd fmla="*/ 351271 w 556" name="T16"/>
                <a:gd fmla="*/ 207570 h 343" name="T17"/>
                <a:gd fmla="*/ 354465 w 556" name="T18"/>
                <a:gd fmla="*/ 211562 h 343" name="T19"/>
                <a:gd fmla="*/ 356860 w 556" name="T20"/>
                <a:gd fmla="*/ 205974 h 343" name="T21"/>
                <a:gd fmla="*/ 424719 w 556" name="T22"/>
                <a:gd fmla="*/ 43909 h 343" name="T23"/>
                <a:gd fmla="*/ 443879 w 556" name="T24"/>
                <a:gd fmla="*/ 51094 h 343" name="T25"/>
                <a:gd fmla="*/ 438291 w 556" name="T26"/>
                <a:gd fmla="*/ 0 h 343" name="T27"/>
                <a:gd fmla="*/ 398373 w 556" name="T28"/>
                <a:gd fmla="*/ 31934 h 343" name="T29"/>
                <a:gd fmla="*/ 416735 w 556" name="T30"/>
                <a:gd fmla="*/ 39917 h 343" name="T31"/>
                <a:gd fmla="*/ 351271 w 556" name="T32"/>
                <a:gd fmla="*/ 196393 h 343" name="T33"/>
                <a:gd fmla="*/ 269840 w 556" name="T34"/>
                <a:gd fmla="*/ 132526 h 343" name="T35"/>
                <a:gd fmla="*/ 265848 w 556" name="T36"/>
                <a:gd fmla="*/ 130131 h 343" name="T37"/>
                <a:gd fmla="*/ 264252 w 556" name="T38"/>
                <a:gd fmla="*/ 132526 h 343" name="T39"/>
                <a:gd fmla="*/ 181224 w 556" name="T40"/>
                <a:gd fmla="*/ 196393 h 343" name="T41"/>
                <a:gd fmla="*/ 103785 w 556" name="T42"/>
                <a:gd fmla="*/ 66263 h 343" name="T43"/>
                <a:gd fmla="*/ 99793 w 556" name="T44"/>
                <a:gd fmla="*/ 59078 h 343" name="T45"/>
                <a:gd fmla="*/ 95801 w 556" name="T46"/>
                <a:gd fmla="*/ 66263 h 343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b" l="0" r="r" t="0"/>
              <a:pathLst>
                <a:path h="343" w="556">
                  <a:moveTo>
                    <a:pt x="120" y="83"/>
                  </a:moveTo>
                  <a:lnTo>
                    <a:pt x="0" y="338"/>
                  </a:lnTo>
                  <a:lnTo>
                    <a:pt x="9" y="343"/>
                  </a:lnTo>
                  <a:lnTo>
                    <a:pt x="128" y="97"/>
                  </a:lnTo>
                  <a:lnTo>
                    <a:pt x="220" y="258"/>
                  </a:lnTo>
                  <a:lnTo>
                    <a:pt x="222" y="265"/>
                  </a:lnTo>
                  <a:lnTo>
                    <a:pt x="229" y="260"/>
                  </a:lnTo>
                  <a:lnTo>
                    <a:pt x="333" y="178"/>
                  </a:lnTo>
                  <a:lnTo>
                    <a:pt x="440" y="260"/>
                  </a:lnTo>
                  <a:lnTo>
                    <a:pt x="444" y="265"/>
                  </a:lnTo>
                  <a:lnTo>
                    <a:pt x="447" y="258"/>
                  </a:lnTo>
                  <a:lnTo>
                    <a:pt x="532" y="55"/>
                  </a:lnTo>
                  <a:lnTo>
                    <a:pt x="556" y="64"/>
                  </a:lnTo>
                  <a:lnTo>
                    <a:pt x="549" y="0"/>
                  </a:lnTo>
                  <a:lnTo>
                    <a:pt x="499" y="40"/>
                  </a:lnTo>
                  <a:lnTo>
                    <a:pt x="522" y="50"/>
                  </a:lnTo>
                  <a:lnTo>
                    <a:pt x="440" y="246"/>
                  </a:lnTo>
                  <a:lnTo>
                    <a:pt x="338" y="166"/>
                  </a:lnTo>
                  <a:lnTo>
                    <a:pt x="333" y="163"/>
                  </a:lnTo>
                  <a:lnTo>
                    <a:pt x="331" y="166"/>
                  </a:lnTo>
                  <a:lnTo>
                    <a:pt x="227" y="246"/>
                  </a:lnTo>
                  <a:lnTo>
                    <a:pt x="130" y="83"/>
                  </a:lnTo>
                  <a:lnTo>
                    <a:pt x="125" y="74"/>
                  </a:lnTo>
                  <a:lnTo>
                    <a:pt x="120" y="83"/>
                  </a:lnTo>
                  <a:close/>
                </a:path>
              </a:pathLst>
            </a:cu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19" name="Rectangle 153"/>
            <p:cNvSpPr>
              <a:spLocks noChangeArrowheads="1"/>
            </p:cNvSpPr>
            <p:nvPr/>
          </p:nvSpPr>
          <p:spPr bwMode="auto">
            <a:xfrm>
              <a:off x="2299047" y="6096665"/>
              <a:ext cx="26345" cy="12774"/>
            </a:xfrm>
            <a:prstGeom prst="rect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320" name="Rectangle 154"/>
            <p:cNvSpPr>
              <a:spLocks noChangeArrowheads="1"/>
            </p:cNvSpPr>
            <p:nvPr/>
          </p:nvSpPr>
          <p:spPr bwMode="auto">
            <a:xfrm>
              <a:off x="2386067" y="6096665"/>
              <a:ext cx="26345" cy="12774"/>
            </a:xfrm>
            <a:prstGeom prst="rect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321" name="Rectangle 155"/>
            <p:cNvSpPr>
              <a:spLocks noChangeArrowheads="1"/>
            </p:cNvSpPr>
            <p:nvPr/>
          </p:nvSpPr>
          <p:spPr bwMode="auto">
            <a:xfrm>
              <a:off x="2473086" y="6096665"/>
              <a:ext cx="26345" cy="12774"/>
            </a:xfrm>
            <a:prstGeom prst="rect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322" name="Rectangle 156"/>
            <p:cNvSpPr>
              <a:spLocks noChangeArrowheads="1"/>
            </p:cNvSpPr>
            <p:nvPr/>
          </p:nvSpPr>
          <p:spPr bwMode="auto">
            <a:xfrm>
              <a:off x="2560106" y="6096665"/>
              <a:ext cx="26345" cy="12774"/>
            </a:xfrm>
            <a:prstGeom prst="rect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323" name="Rectangle 157"/>
            <p:cNvSpPr>
              <a:spLocks noChangeArrowheads="1"/>
            </p:cNvSpPr>
            <p:nvPr/>
          </p:nvSpPr>
          <p:spPr bwMode="auto">
            <a:xfrm>
              <a:off x="2647125" y="6096665"/>
              <a:ext cx="26345" cy="12774"/>
            </a:xfrm>
            <a:prstGeom prst="rect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324" name="Rectangle 158"/>
            <p:cNvSpPr>
              <a:spLocks noChangeArrowheads="1"/>
            </p:cNvSpPr>
            <p:nvPr/>
          </p:nvSpPr>
          <p:spPr bwMode="auto">
            <a:xfrm>
              <a:off x="2733346" y="6096665"/>
              <a:ext cx="26345" cy="12774"/>
            </a:xfrm>
            <a:prstGeom prst="rect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325" name="Rectangle 159"/>
            <p:cNvSpPr>
              <a:spLocks noChangeArrowheads="1"/>
            </p:cNvSpPr>
            <p:nvPr/>
          </p:nvSpPr>
          <p:spPr bwMode="auto">
            <a:xfrm>
              <a:off x="2276694" y="6011242"/>
              <a:ext cx="26345" cy="15169"/>
            </a:xfrm>
            <a:prstGeom prst="rect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326" name="Rectangle 160"/>
            <p:cNvSpPr>
              <a:spLocks noChangeArrowheads="1"/>
            </p:cNvSpPr>
            <p:nvPr/>
          </p:nvSpPr>
          <p:spPr bwMode="auto">
            <a:xfrm>
              <a:off x="2276694" y="5944979"/>
              <a:ext cx="26345" cy="13572"/>
            </a:xfrm>
            <a:prstGeom prst="rect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327" name="Rectangle 161"/>
            <p:cNvSpPr>
              <a:spLocks noChangeArrowheads="1"/>
            </p:cNvSpPr>
            <p:nvPr/>
          </p:nvSpPr>
          <p:spPr bwMode="auto">
            <a:xfrm>
              <a:off x="2276694" y="5877120"/>
              <a:ext cx="26345" cy="13572"/>
            </a:xfrm>
            <a:prstGeom prst="rect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328" name="Rectangle 162"/>
            <p:cNvSpPr>
              <a:spLocks noChangeArrowheads="1"/>
            </p:cNvSpPr>
            <p:nvPr/>
          </p:nvSpPr>
          <p:spPr bwMode="auto">
            <a:xfrm>
              <a:off x="2276694" y="5817243"/>
              <a:ext cx="26345" cy="12774"/>
            </a:xfrm>
            <a:prstGeom prst="rect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329" name="Freeform 163"/>
            <p:cNvSpPr/>
            <p:nvPr/>
          </p:nvSpPr>
          <p:spPr bwMode="auto">
            <a:xfrm>
              <a:off x="2667882" y="5648792"/>
              <a:ext cx="350473" cy="222739"/>
            </a:xfrm>
            <a:custGeom>
              <a:gdLst>
                <a:gd fmla="*/ 350473 w 439" name="T0"/>
                <a:gd fmla="*/ 138114 h 279" name="T1"/>
                <a:gd fmla="*/ 186812 w 439" name="T2"/>
                <a:gd fmla="*/ 0 h 279" name="T3"/>
                <a:gd fmla="*/ 33530 w 439" name="T4"/>
                <a:gd fmla="*/ 79835 h 279" name="T5"/>
                <a:gd fmla="*/ 0 w 439" name="T6"/>
                <a:gd fmla="*/ 185217 h 279" name="T7"/>
                <a:gd fmla="*/ 275429 w 439" name="T8"/>
                <a:gd fmla="*/ 222739 h 279" name="T9"/>
                <a:gd fmla="*/ 350473 w 439" name="T10"/>
                <a:gd fmla="*/ 138114 h 279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279" w="439">
                  <a:moveTo>
                    <a:pt x="439" y="173"/>
                  </a:moveTo>
                  <a:lnTo>
                    <a:pt x="234" y="0"/>
                  </a:lnTo>
                  <a:lnTo>
                    <a:pt x="42" y="100"/>
                  </a:lnTo>
                  <a:lnTo>
                    <a:pt x="0" y="232"/>
                  </a:lnTo>
                  <a:lnTo>
                    <a:pt x="345" y="279"/>
                  </a:lnTo>
                  <a:lnTo>
                    <a:pt x="439" y="173"/>
                  </a:ln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30" name="Freeform 164"/>
            <p:cNvSpPr/>
            <p:nvPr/>
          </p:nvSpPr>
          <p:spPr bwMode="auto">
            <a:xfrm>
              <a:off x="2655907" y="5701483"/>
              <a:ext cx="151685" cy="232319"/>
            </a:xfrm>
            <a:custGeom>
              <a:gdLst>
                <a:gd fmla="*/ 24649 w 80" name="T0"/>
                <a:gd fmla="*/ 224764 h 123" name="T1"/>
                <a:gd fmla="*/ 24649 w 80" name="T2"/>
                <a:gd fmla="*/ 224764 h 123" name="T3"/>
                <a:gd fmla="*/ 9480 w 80" name="T4"/>
                <a:gd fmla="*/ 181322 h 123" name="T5"/>
                <a:gd fmla="*/ 83427 w 80" name="T6"/>
                <a:gd fmla="*/ 24554 h 123" name="T7"/>
                <a:gd fmla="*/ 128932 w 80" name="T8"/>
                <a:gd fmla="*/ 7555 h 123" name="T9"/>
                <a:gd fmla="*/ 128932 w 80" name="T10"/>
                <a:gd fmla="*/ 7555 h 123" name="T11"/>
                <a:gd fmla="*/ 144101 w 80" name="T12"/>
                <a:gd fmla="*/ 50997 h 123" name="T13"/>
                <a:gd fmla="*/ 70154 w 80" name="T14"/>
                <a:gd fmla="*/ 207765 h 123" name="T15"/>
                <a:gd fmla="*/ 24649 w 80" name="T16"/>
                <a:gd fmla="*/ 224764 h 123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23" w="80">
                  <a:moveTo>
                    <a:pt x="13" y="119"/>
                  </a:moveTo>
                  <a:cubicBezTo>
                    <a:pt x="13" y="119"/>
                    <a:pt x="13" y="119"/>
                    <a:pt x="13" y="119"/>
                  </a:cubicBezTo>
                  <a:cubicBezTo>
                    <a:pt x="5" y="115"/>
                    <a:pt x="0" y="104"/>
                    <a:pt x="5" y="96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9" y="5"/>
                    <a:pt x="59" y="0"/>
                    <a:pt x="68" y="4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76" y="8"/>
                    <a:pt x="80" y="19"/>
                    <a:pt x="76" y="27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2" y="119"/>
                    <a:pt x="22" y="123"/>
                    <a:pt x="13" y="119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31" name="Freeform 165"/>
            <p:cNvSpPr/>
            <p:nvPr/>
          </p:nvSpPr>
          <p:spPr bwMode="auto">
            <a:xfrm>
              <a:off x="2726161" y="5695894"/>
              <a:ext cx="122945" cy="240303"/>
            </a:xfrm>
            <a:custGeom>
              <a:gdLst>
                <a:gd fmla="*/ 28372 w 65" name="T0"/>
                <a:gd fmla="*/ 234627 h 127" name="T1"/>
                <a:gd fmla="*/ 28372 w 65" name="T2"/>
                <a:gd fmla="*/ 234627 h 127" name="T3"/>
                <a:gd fmla="*/ 5674 w 65" name="T4"/>
                <a:gd fmla="*/ 194891 h 127" name="T5"/>
                <a:gd fmla="*/ 54852 w 65" name="T6"/>
                <a:gd fmla="*/ 28382 h 127" name="T7"/>
                <a:gd fmla="*/ 96465 w 65" name="T8"/>
                <a:gd fmla="*/ 3784 h 127" name="T9"/>
                <a:gd fmla="*/ 96465 w 65" name="T10"/>
                <a:gd fmla="*/ 3784 h 127" name="T11"/>
                <a:gd fmla="*/ 119162 w 65" name="T12"/>
                <a:gd fmla="*/ 45412 h 127" name="T13"/>
                <a:gd fmla="*/ 69984 w 65" name="T14"/>
                <a:gd fmla="*/ 211921 h 127" name="T15"/>
                <a:gd fmla="*/ 28372 w 65" name="T16"/>
                <a:gd fmla="*/ 234627 h 1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27" w="65">
                  <a:moveTo>
                    <a:pt x="15" y="124"/>
                  </a:moveTo>
                  <a:cubicBezTo>
                    <a:pt x="15" y="124"/>
                    <a:pt x="15" y="124"/>
                    <a:pt x="15" y="124"/>
                  </a:cubicBezTo>
                  <a:cubicBezTo>
                    <a:pt x="6" y="122"/>
                    <a:pt x="0" y="112"/>
                    <a:pt x="3" y="103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2" y="6"/>
                    <a:pt x="41" y="0"/>
                    <a:pt x="51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60" y="5"/>
                    <a:pt x="65" y="14"/>
                    <a:pt x="63" y="24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34" y="121"/>
                    <a:pt x="25" y="127"/>
                    <a:pt x="15" y="124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32" name="Freeform 166"/>
            <p:cNvSpPr/>
            <p:nvPr/>
          </p:nvSpPr>
          <p:spPr bwMode="auto">
            <a:xfrm>
              <a:off x="2799609" y="5690306"/>
              <a:ext cx="67859" cy="240303"/>
            </a:xfrm>
            <a:custGeom>
              <a:gdLst>
                <a:gd fmla="*/ 33930 w 36" name="T0"/>
                <a:gd fmla="*/ 240303 h 127" name="T1"/>
                <a:gd fmla="*/ 33930 w 36" name="T2"/>
                <a:gd fmla="*/ 240303 h 127" name="T3"/>
                <a:gd fmla="*/ 0 w 36" name="T4"/>
                <a:gd fmla="*/ 206244 h 127" name="T5"/>
                <a:gd fmla="*/ 1885 w 36" name="T6"/>
                <a:gd fmla="*/ 34059 h 127" name="T7"/>
                <a:gd fmla="*/ 33930 w 36" name="T8"/>
                <a:gd fmla="*/ 0 h 127" name="T9"/>
                <a:gd fmla="*/ 33930 w 36" name="T10"/>
                <a:gd fmla="*/ 0 h 127" name="T11"/>
                <a:gd fmla="*/ 67859 w 36" name="T12"/>
                <a:gd fmla="*/ 32167 h 127" name="T13"/>
                <a:gd fmla="*/ 65974 w 36" name="T14"/>
                <a:gd fmla="*/ 206244 h 127" name="T15"/>
                <a:gd fmla="*/ 33930 w 36" name="T16"/>
                <a:gd fmla="*/ 240303 h 1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27" w="36">
                  <a:moveTo>
                    <a:pt x="18" y="127"/>
                  </a:moveTo>
                  <a:cubicBezTo>
                    <a:pt x="18" y="127"/>
                    <a:pt x="18" y="127"/>
                    <a:pt x="18" y="127"/>
                  </a:cubicBezTo>
                  <a:cubicBezTo>
                    <a:pt x="8" y="127"/>
                    <a:pt x="0" y="119"/>
                    <a:pt x="0" y="10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8"/>
                    <a:pt x="9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8" y="0"/>
                    <a:pt x="36" y="7"/>
                    <a:pt x="36" y="17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5" y="118"/>
                    <a:pt x="27" y="126"/>
                    <a:pt x="18" y="127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33" name="Freeform 167"/>
            <p:cNvSpPr/>
            <p:nvPr/>
          </p:nvSpPr>
          <p:spPr bwMode="auto">
            <a:xfrm>
              <a:off x="2850703" y="5741400"/>
              <a:ext cx="249083" cy="215554"/>
            </a:xfrm>
            <a:custGeom>
              <a:gdLst>
                <a:gd fmla="*/ 120768 w 132" name="T0"/>
                <a:gd fmla="*/ 20799 h 114" name="T1"/>
                <a:gd fmla="*/ 243422 w 132" name="T2"/>
                <a:gd fmla="*/ 138030 h 114" name="T3"/>
                <a:gd fmla="*/ 107559 w 132" name="T4"/>
                <a:gd fmla="*/ 207991 h 114" name="T5"/>
                <a:gd fmla="*/ 3774 w 132" name="T6"/>
                <a:gd fmla="*/ 119122 h 114" name="T7"/>
                <a:gd fmla="*/ 120768 w 132" name="T8"/>
                <a:gd fmla="*/ 20799 h 11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14" w="132">
                  <a:moveTo>
                    <a:pt x="64" y="11"/>
                  </a:moveTo>
                  <a:cubicBezTo>
                    <a:pt x="99" y="0"/>
                    <a:pt x="132" y="47"/>
                    <a:pt x="129" y="73"/>
                  </a:cubicBezTo>
                  <a:cubicBezTo>
                    <a:pt x="125" y="98"/>
                    <a:pt x="94" y="114"/>
                    <a:pt x="57" y="110"/>
                  </a:cubicBezTo>
                  <a:cubicBezTo>
                    <a:pt x="21" y="107"/>
                    <a:pt x="0" y="77"/>
                    <a:pt x="2" y="63"/>
                  </a:cubicBezTo>
                  <a:cubicBezTo>
                    <a:pt x="5" y="50"/>
                    <a:pt x="29" y="22"/>
                    <a:pt x="64" y="11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34" name="Freeform 168"/>
            <p:cNvSpPr/>
            <p:nvPr/>
          </p:nvSpPr>
          <p:spPr bwMode="auto">
            <a:xfrm>
              <a:off x="2816374" y="5603286"/>
              <a:ext cx="241898" cy="226731"/>
            </a:xfrm>
            <a:custGeom>
              <a:gdLst>
                <a:gd fmla="*/ 232449 w 128" name="T0"/>
                <a:gd fmla="*/ 202168 h 120" name="T1"/>
                <a:gd fmla="*/ 232449 w 128" name="T2"/>
                <a:gd fmla="*/ 202168 h 120" name="T3"/>
                <a:gd fmla="*/ 187093 w 128" name="T4"/>
                <a:gd fmla="*/ 213505 h 120" name="T5"/>
                <a:gd fmla="*/ 22678 w 128" name="T6"/>
                <a:gd fmla="*/ 66130 h 120" name="T7"/>
                <a:gd fmla="*/ 9449 w 128" name="T8"/>
                <a:gd fmla="*/ 20784 h 120" name="T9"/>
                <a:gd fmla="*/ 9449 w 128" name="T10"/>
                <a:gd fmla="*/ 20784 h 120" name="T11"/>
                <a:gd fmla="*/ 54805 w 128" name="T12"/>
                <a:gd fmla="*/ 9447 h 120" name="T13"/>
                <a:gd fmla="*/ 221110 w 128" name="T14"/>
                <a:gd fmla="*/ 156822 h 120" name="T15"/>
                <a:gd fmla="*/ 232449 w 128" name="T16"/>
                <a:gd fmla="*/ 202168 h 12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20" w="128">
                  <a:moveTo>
                    <a:pt x="123" y="107"/>
                  </a:moveTo>
                  <a:cubicBezTo>
                    <a:pt x="123" y="107"/>
                    <a:pt x="123" y="107"/>
                    <a:pt x="123" y="107"/>
                  </a:cubicBezTo>
                  <a:cubicBezTo>
                    <a:pt x="118" y="115"/>
                    <a:pt x="106" y="120"/>
                    <a:pt x="99" y="113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4" y="29"/>
                    <a:pt x="0" y="20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10" y="3"/>
                    <a:pt x="21" y="0"/>
                    <a:pt x="29" y="5"/>
                  </a:cubicBezTo>
                  <a:cubicBezTo>
                    <a:pt x="117" y="83"/>
                    <a:pt x="117" y="83"/>
                    <a:pt x="117" y="83"/>
                  </a:cubicBezTo>
                  <a:cubicBezTo>
                    <a:pt x="124" y="89"/>
                    <a:pt x="128" y="98"/>
                    <a:pt x="123" y="107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35" name="Freeform 169"/>
            <p:cNvSpPr/>
            <p:nvPr/>
          </p:nvSpPr>
          <p:spPr bwMode="auto">
            <a:xfrm>
              <a:off x="2684647" y="5605681"/>
              <a:ext cx="205973" cy="130131"/>
            </a:xfrm>
            <a:custGeom>
              <a:gdLst>
                <a:gd fmla="*/ 5669 w 109" name="T0"/>
                <a:gd fmla="*/ 103728 h 69" name="T1"/>
                <a:gd fmla="*/ 5669 w 109" name="T2"/>
                <a:gd fmla="*/ 103728 h 69" name="T3"/>
                <a:gd fmla="*/ 24566 w 109" name="T4"/>
                <a:gd fmla="*/ 62237 h 69" name="T5"/>
                <a:gd fmla="*/ 156842 w 109" name="T6"/>
                <a:gd fmla="*/ 5658 h 69" name="T7"/>
                <a:gd fmla="*/ 198414 w 109" name="T8"/>
                <a:gd fmla="*/ 24517 h 69" name="T9"/>
                <a:gd fmla="*/ 198414 w 109" name="T10"/>
                <a:gd fmla="*/ 24517 h 69" name="T11"/>
                <a:gd fmla="*/ 179518 w 109" name="T12"/>
                <a:gd fmla="*/ 67894 h 69" name="T13"/>
                <a:gd fmla="*/ 49131 w 109" name="T14"/>
                <a:gd fmla="*/ 124473 h 69" name="T15"/>
                <a:gd fmla="*/ 5669 w 109" name="T16"/>
                <a:gd fmla="*/ 103728 h 69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69" w="109">
                  <a:moveTo>
                    <a:pt x="3" y="55"/>
                  </a:moveTo>
                  <a:cubicBezTo>
                    <a:pt x="3" y="55"/>
                    <a:pt x="3" y="55"/>
                    <a:pt x="3" y="55"/>
                  </a:cubicBezTo>
                  <a:cubicBezTo>
                    <a:pt x="0" y="46"/>
                    <a:pt x="4" y="36"/>
                    <a:pt x="13" y="33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92" y="0"/>
                    <a:pt x="102" y="4"/>
                    <a:pt x="105" y="13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109" y="22"/>
                    <a:pt x="104" y="33"/>
                    <a:pt x="95" y="36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17" y="69"/>
                    <a:pt x="7" y="64"/>
                    <a:pt x="3" y="55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36" name="Freeform 170"/>
            <p:cNvSpPr/>
            <p:nvPr/>
          </p:nvSpPr>
          <p:spPr bwMode="auto">
            <a:xfrm>
              <a:off x="2586451" y="5663961"/>
              <a:ext cx="167652" cy="222739"/>
            </a:xfrm>
            <a:custGeom>
              <a:gdLst>
                <a:gd fmla="*/ 20721 w 89" name="T0"/>
                <a:gd fmla="*/ 213301 h 118" name="T1"/>
                <a:gd fmla="*/ 20721 w 89" name="T2"/>
                <a:gd fmla="*/ 213301 h 118" name="T3"/>
                <a:gd fmla="*/ 9419 w 89" name="T4"/>
                <a:gd fmla="*/ 167998 h 118" name="T5"/>
                <a:gd fmla="*/ 101721 w 89" name="T6"/>
                <a:gd fmla="*/ 20764 h 118" name="T7"/>
                <a:gd fmla="*/ 146931 w 89" name="T8"/>
                <a:gd fmla="*/ 9438 h 118" name="T9"/>
                <a:gd fmla="*/ 146931 w 89" name="T10"/>
                <a:gd fmla="*/ 9438 h 118" name="T11"/>
                <a:gd fmla="*/ 158233 w 89" name="T12"/>
                <a:gd fmla="*/ 54741 h 118" name="T13"/>
                <a:gd fmla="*/ 65931 w 89" name="T14"/>
                <a:gd fmla="*/ 201975 h 118" name="T15"/>
                <a:gd fmla="*/ 20721 w 89" name="T16"/>
                <a:gd fmla="*/ 213301 h 11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18" w="89">
                  <a:moveTo>
                    <a:pt x="11" y="113"/>
                  </a:moveTo>
                  <a:cubicBezTo>
                    <a:pt x="11" y="113"/>
                    <a:pt x="11" y="113"/>
                    <a:pt x="11" y="113"/>
                  </a:cubicBezTo>
                  <a:cubicBezTo>
                    <a:pt x="3" y="108"/>
                    <a:pt x="0" y="98"/>
                    <a:pt x="5" y="89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9" y="3"/>
                    <a:pt x="69" y="0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86" y="10"/>
                    <a:pt x="89" y="21"/>
                    <a:pt x="84" y="29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0" y="115"/>
                    <a:pt x="20" y="118"/>
                    <a:pt x="11" y="113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37" name="Freeform 171"/>
            <p:cNvSpPr/>
            <p:nvPr/>
          </p:nvSpPr>
          <p:spPr bwMode="auto">
            <a:xfrm>
              <a:off x="2801206" y="5600093"/>
              <a:ext cx="204376" cy="265850"/>
            </a:xfrm>
            <a:custGeom>
              <a:gdLst>
                <a:gd fmla="*/ 9462 w 108" name="T0"/>
                <a:gd fmla="*/ 98044 h 141" name="T1"/>
                <a:gd fmla="*/ 70018 w 108" name="T2"/>
                <a:gd fmla="*/ 226255 h 141" name="T3"/>
                <a:gd fmla="*/ 204376 w 108" name="T4"/>
                <a:gd fmla="*/ 265850 h 141" name="T5"/>
                <a:gd fmla="*/ 187345 w 108" name="T6"/>
                <a:gd fmla="*/ 137639 h 141" name="T7"/>
                <a:gd fmla="*/ 9462 w 108" name="T8"/>
                <a:gd fmla="*/ 98044 h 14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41" w="108">
                  <a:moveTo>
                    <a:pt x="5" y="52"/>
                  </a:moveTo>
                  <a:cubicBezTo>
                    <a:pt x="18" y="62"/>
                    <a:pt x="73" y="99"/>
                    <a:pt x="37" y="120"/>
                  </a:cubicBezTo>
                  <a:cubicBezTo>
                    <a:pt x="0" y="140"/>
                    <a:pt x="108" y="141"/>
                    <a:pt x="108" y="141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99" y="73"/>
                    <a:pt x="50" y="0"/>
                    <a:pt x="5" y="52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38" name="Freeform 172"/>
            <p:cNvSpPr/>
            <p:nvPr/>
          </p:nvSpPr>
          <p:spPr bwMode="auto">
            <a:xfrm>
              <a:off x="2958479" y="5741400"/>
              <a:ext cx="149290" cy="200385"/>
            </a:xfrm>
            <a:custGeom>
              <a:gdLst>
                <a:gd fmla="*/ 33530 w 187" name="T0"/>
                <a:gd fmla="*/ 0 h 251" name="T1"/>
                <a:gd fmla="*/ 0 w 187" name="T2"/>
                <a:gd fmla="*/ 164459 h 251" name="T3"/>
                <a:gd fmla="*/ 95801 w 187" name="T4"/>
                <a:gd fmla="*/ 200385 h 251" name="T5"/>
                <a:gd fmla="*/ 149290 w 187" name="T6"/>
                <a:gd fmla="*/ 39917 h 251" name="T7"/>
                <a:gd fmla="*/ 33530 w 187" name="T8"/>
                <a:gd fmla="*/ 0 h 25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251" w="187">
                  <a:moveTo>
                    <a:pt x="42" y="0"/>
                  </a:moveTo>
                  <a:lnTo>
                    <a:pt x="0" y="206"/>
                  </a:lnTo>
                  <a:lnTo>
                    <a:pt x="120" y="251"/>
                  </a:lnTo>
                  <a:lnTo>
                    <a:pt x="187" y="5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39" name="Freeform 173"/>
            <p:cNvSpPr/>
            <p:nvPr/>
          </p:nvSpPr>
          <p:spPr bwMode="auto">
            <a:xfrm>
              <a:off x="3027935" y="5760561"/>
              <a:ext cx="124542" cy="241101"/>
            </a:xfrm>
            <a:custGeom>
              <a:gdLst>
                <a:gd fmla="*/ 69819 w 66" name="T0"/>
                <a:gd fmla="*/ 0 h 128" name="T1"/>
                <a:gd fmla="*/ 0 w 66" name="T2"/>
                <a:gd fmla="*/ 203429 h 128" name="T3"/>
                <a:gd fmla="*/ 109446 w 66" name="T4"/>
                <a:gd fmla="*/ 241101 h 128" name="T5"/>
                <a:gd fmla="*/ 120768 w 66" name="T6"/>
                <a:gd fmla="*/ 209080 h 128" name="T7"/>
                <a:gd fmla="*/ 124542 w 66" name="T8"/>
                <a:gd fmla="*/ 143154 h 128" name="T9"/>
                <a:gd fmla="*/ 109446 w 66" name="T10"/>
                <a:gd fmla="*/ 13185 h 128" name="T11"/>
                <a:gd fmla="*/ 69819 w 66" name="T12"/>
                <a:gd fmla="*/ 0 h 128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28" w="66">
                  <a:moveTo>
                    <a:pt x="37" y="0"/>
                  </a:moveTo>
                  <a:cubicBezTo>
                    <a:pt x="0" y="108"/>
                    <a:pt x="0" y="108"/>
                    <a:pt x="0" y="108"/>
                  </a:cubicBezTo>
                  <a:cubicBezTo>
                    <a:pt x="58" y="128"/>
                    <a:pt x="58" y="128"/>
                    <a:pt x="58" y="128"/>
                  </a:cubicBezTo>
                  <a:cubicBezTo>
                    <a:pt x="64" y="111"/>
                    <a:pt x="64" y="111"/>
                    <a:pt x="64" y="111"/>
                  </a:cubicBezTo>
                  <a:cubicBezTo>
                    <a:pt x="65" y="100"/>
                    <a:pt x="66" y="88"/>
                    <a:pt x="66" y="76"/>
                  </a:cubicBezTo>
                  <a:cubicBezTo>
                    <a:pt x="66" y="52"/>
                    <a:pt x="63" y="29"/>
                    <a:pt x="58" y="7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40" name="Freeform 174"/>
            <p:cNvSpPr/>
            <p:nvPr/>
          </p:nvSpPr>
          <p:spPr bwMode="auto">
            <a:xfrm>
              <a:off x="2586451" y="5541015"/>
              <a:ext cx="289001" cy="392787"/>
            </a:xfrm>
            <a:custGeom>
              <a:gdLst>
                <a:gd fmla="*/ 13222 w 153" name="T0"/>
                <a:gd fmla="*/ 330470 h 208" name="T1"/>
                <a:gd fmla="*/ 0 w 153" name="T2"/>
                <a:gd fmla="*/ 392787 h 208" name="T3"/>
                <a:gd fmla="*/ 56667 w 153" name="T4"/>
                <a:gd fmla="*/ 360684 h 208" name="T5"/>
                <a:gd fmla="*/ 285223 w 153" name="T6"/>
                <a:gd fmla="*/ 39656 h 208" name="T7"/>
                <a:gd fmla="*/ 281445 w 153" name="T8"/>
                <a:gd fmla="*/ 18884 h 208" name="T9"/>
                <a:gd fmla="*/ 262556 w 153" name="T10"/>
                <a:gd fmla="*/ 5665 h 208" name="T11"/>
                <a:gd fmla="*/ 243668 w 153" name="T12"/>
                <a:gd fmla="*/ 7554 h 208" name="T13"/>
                <a:gd fmla="*/ 13222 w 153" name="T14"/>
                <a:gd fmla="*/ 330470 h 208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208" w="153">
                  <a:moveTo>
                    <a:pt x="7" y="175"/>
                  </a:moveTo>
                  <a:cubicBezTo>
                    <a:pt x="0" y="208"/>
                    <a:pt x="0" y="208"/>
                    <a:pt x="0" y="208"/>
                  </a:cubicBezTo>
                  <a:cubicBezTo>
                    <a:pt x="30" y="191"/>
                    <a:pt x="30" y="191"/>
                    <a:pt x="30" y="191"/>
                  </a:cubicBezTo>
                  <a:cubicBezTo>
                    <a:pt x="151" y="21"/>
                    <a:pt x="151" y="21"/>
                    <a:pt x="151" y="21"/>
                  </a:cubicBezTo>
                  <a:cubicBezTo>
                    <a:pt x="153" y="17"/>
                    <a:pt x="153" y="13"/>
                    <a:pt x="149" y="10"/>
                  </a:cubicBezTo>
                  <a:cubicBezTo>
                    <a:pt x="139" y="3"/>
                    <a:pt x="139" y="3"/>
                    <a:pt x="139" y="3"/>
                  </a:cubicBezTo>
                  <a:cubicBezTo>
                    <a:pt x="136" y="0"/>
                    <a:pt x="131" y="1"/>
                    <a:pt x="129" y="4"/>
                  </a:cubicBezTo>
                  <a:lnTo>
                    <a:pt x="7" y="175"/>
                  </a:lnTo>
                  <a:close/>
                </a:path>
              </a:pathLst>
            </a:custGeom>
            <a:solidFill>
              <a:srgbClr val="4370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41" name="Freeform 175"/>
            <p:cNvSpPr/>
            <p:nvPr/>
          </p:nvSpPr>
          <p:spPr bwMode="auto">
            <a:xfrm>
              <a:off x="2586451" y="5913045"/>
              <a:ext cx="18362" cy="20757"/>
            </a:xfrm>
            <a:custGeom>
              <a:gdLst>
                <a:gd fmla="*/ 5509 w 10" name="T0"/>
                <a:gd fmla="*/ 0 h 11" name="T1"/>
                <a:gd fmla="*/ 0 w 10" name="T2"/>
                <a:gd fmla="*/ 20757 h 11" name="T3"/>
                <a:gd fmla="*/ 18362 w 10" name="T4"/>
                <a:gd fmla="*/ 9435 h 11" name="T5"/>
                <a:gd fmla="*/ 11017 w 10" name="T6"/>
                <a:gd fmla="*/ 3774 h 11" name="T7"/>
                <a:gd fmla="*/ 5509 w 10" name="T8"/>
                <a:gd fmla="*/ 0 h 1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1" w="10">
                  <a:moveTo>
                    <a:pt x="3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8" y="3"/>
                    <a:pt x="6" y="2"/>
                  </a:cubicBezTo>
                  <a:cubicBezTo>
                    <a:pt x="5" y="1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4370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42" name="Freeform 176"/>
            <p:cNvSpPr/>
            <p:nvPr/>
          </p:nvSpPr>
          <p:spPr bwMode="auto">
            <a:xfrm>
              <a:off x="2650319" y="5813252"/>
              <a:ext cx="269840" cy="90213"/>
            </a:xfrm>
            <a:custGeom>
              <a:gdLst>
                <a:gd fmla="*/ 269840 w 143" name="T0"/>
                <a:gd fmla="*/ 48865 h 48" name="T1"/>
                <a:gd fmla="*/ 269840 w 143" name="T2"/>
                <a:gd fmla="*/ 48865 h 48" name="T3"/>
                <a:gd fmla="*/ 230213 w 143" name="T4"/>
                <a:gd fmla="*/ 88334 h 48" name="T5"/>
                <a:gd fmla="*/ 37740 w 143" name="T6"/>
                <a:gd fmla="*/ 77057 h 48" name="T7"/>
                <a:gd fmla="*/ 0 w 143" name="T8"/>
                <a:gd fmla="*/ 37589 h 48" name="T9"/>
                <a:gd fmla="*/ 0 w 143" name="T10"/>
                <a:gd fmla="*/ 37589 h 48" name="T11"/>
                <a:gd fmla="*/ 37740 w 143" name="T12"/>
                <a:gd fmla="*/ 0 h 48" name="T13"/>
                <a:gd fmla="*/ 230213 w 143" name="T14"/>
                <a:gd fmla="*/ 11277 h 48" name="T15"/>
                <a:gd fmla="*/ 269840 w 143" name="T16"/>
                <a:gd fmla="*/ 48865 h 4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48" w="143">
                  <a:moveTo>
                    <a:pt x="143" y="26"/>
                  </a:moveTo>
                  <a:cubicBezTo>
                    <a:pt x="143" y="26"/>
                    <a:pt x="143" y="26"/>
                    <a:pt x="143" y="26"/>
                  </a:cubicBezTo>
                  <a:cubicBezTo>
                    <a:pt x="143" y="37"/>
                    <a:pt x="134" y="48"/>
                    <a:pt x="122" y="47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9" y="40"/>
                    <a:pt x="0" y="32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22" y="6"/>
                    <a:pt x="122" y="6"/>
                    <a:pt x="122" y="6"/>
                  </a:cubicBezTo>
                  <a:cubicBezTo>
                    <a:pt x="133" y="6"/>
                    <a:pt x="143" y="15"/>
                    <a:pt x="143" y="26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49170" name="组合 1263"/>
          <p:cNvGrpSpPr/>
          <p:nvPr/>
        </p:nvGrpSpPr>
        <p:grpSpPr>
          <a:xfrm>
            <a:off x="3946525" y="5397500"/>
            <a:ext cx="1106488" cy="1108075"/>
            <a:chOff x="3341685" y="5348613"/>
            <a:chExt cx="1106505" cy="1108107"/>
          </a:xfrm>
        </p:grpSpPr>
        <p:sp>
          <p:nvSpPr>
            <p:cNvPr id="49293" name="Oval 177"/>
            <p:cNvSpPr>
              <a:spLocks noChangeArrowheads="1"/>
            </p:cNvSpPr>
            <p:nvPr/>
          </p:nvSpPr>
          <p:spPr bwMode="auto">
            <a:xfrm>
              <a:off x="3341685" y="5348613"/>
              <a:ext cx="1106505" cy="1108107"/>
            </a:xfrm>
            <a:prstGeom prst="ellipse">
              <a:avLst/>
            </a:pr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294" name="Freeform 178"/>
            <p:cNvSpPr/>
            <p:nvPr/>
          </p:nvSpPr>
          <p:spPr bwMode="auto">
            <a:xfrm>
              <a:off x="3498160" y="5739804"/>
              <a:ext cx="792756" cy="530103"/>
            </a:xfrm>
            <a:custGeom>
              <a:gdLst>
                <a:gd fmla="*/ 79276 w 420" name="T0"/>
                <a:gd fmla="*/ 0 h 281" name="T1"/>
                <a:gd fmla="*/ 713480 w 420" name="T2"/>
                <a:gd fmla="*/ 0 h 281" name="T3"/>
                <a:gd fmla="*/ 792756 w 420" name="T4"/>
                <a:gd fmla="*/ 79232 h 281" name="T5"/>
                <a:gd fmla="*/ 792756 w 420" name="T6"/>
                <a:gd fmla="*/ 450871 h 281" name="T7"/>
                <a:gd fmla="*/ 713480 w 420" name="T8"/>
                <a:gd fmla="*/ 530103 h 281" name="T9"/>
                <a:gd fmla="*/ 79276 w 420" name="T10"/>
                <a:gd fmla="*/ 530103 h 281" name="T11"/>
                <a:gd fmla="*/ 0 w 420" name="T12"/>
                <a:gd fmla="*/ 450871 h 281" name="T13"/>
                <a:gd fmla="*/ 0 w 420" name="T14"/>
                <a:gd fmla="*/ 79232 h 281" name="T15"/>
                <a:gd fmla="*/ 79276 w 420" name="T16"/>
                <a:gd fmla="*/ 0 h 281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81" w="420">
                  <a:moveTo>
                    <a:pt x="42" y="0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401" y="0"/>
                    <a:pt x="420" y="19"/>
                    <a:pt x="420" y="42"/>
                  </a:cubicBezTo>
                  <a:cubicBezTo>
                    <a:pt x="420" y="239"/>
                    <a:pt x="420" y="239"/>
                    <a:pt x="420" y="239"/>
                  </a:cubicBezTo>
                  <a:cubicBezTo>
                    <a:pt x="420" y="262"/>
                    <a:pt x="401" y="281"/>
                    <a:pt x="378" y="281"/>
                  </a:cubicBezTo>
                  <a:cubicBezTo>
                    <a:pt x="42" y="281"/>
                    <a:pt x="42" y="281"/>
                    <a:pt x="42" y="281"/>
                  </a:cubicBezTo>
                  <a:cubicBezTo>
                    <a:pt x="19" y="281"/>
                    <a:pt x="0" y="262"/>
                    <a:pt x="0" y="2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lose/>
                </a:path>
              </a:pathLst>
            </a:cu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295" name="Freeform 179"/>
            <p:cNvSpPr/>
            <p:nvPr/>
          </p:nvSpPr>
          <p:spPr bwMode="auto">
            <a:xfrm>
              <a:off x="3758420" y="5612866"/>
              <a:ext cx="272235" cy="166056"/>
            </a:xfrm>
            <a:custGeom>
              <a:gdLst>
                <a:gd fmla="*/ 24577 w 144" name="T0"/>
                <a:gd fmla="*/ 0 h 88" name="T1"/>
                <a:gd fmla="*/ 247658 w 144" name="T2"/>
                <a:gd fmla="*/ 0 h 88" name="T3"/>
                <a:gd fmla="*/ 272235 w 144" name="T4"/>
                <a:gd fmla="*/ 24531 h 88" name="T5"/>
                <a:gd fmla="*/ 272235 w 144" name="T6"/>
                <a:gd fmla="*/ 141525 h 88" name="T7"/>
                <a:gd fmla="*/ 247658 w 144" name="T8"/>
                <a:gd fmla="*/ 166056 h 88" name="T9"/>
                <a:gd fmla="*/ 240096 w 144" name="T10"/>
                <a:gd fmla="*/ 166056 h 88" name="T11"/>
                <a:gd fmla="*/ 240096 w 144" name="T12"/>
                <a:gd fmla="*/ 52836 h 88" name="T13"/>
                <a:gd fmla="*/ 224972 w 144" name="T14"/>
                <a:gd fmla="*/ 37740 h 88" name="T15"/>
                <a:gd fmla="*/ 47263 w 144" name="T16"/>
                <a:gd fmla="*/ 37740 h 88" name="T17"/>
                <a:gd fmla="*/ 32139 w 144" name="T18"/>
                <a:gd fmla="*/ 52836 h 88" name="T19"/>
                <a:gd fmla="*/ 32139 w 144" name="T20"/>
                <a:gd fmla="*/ 166056 h 88" name="T21"/>
                <a:gd fmla="*/ 24577 w 144" name="T22"/>
                <a:gd fmla="*/ 166056 h 88" name="T23"/>
                <a:gd fmla="*/ 0 w 144" name="T24"/>
                <a:gd fmla="*/ 141525 h 88" name="T25"/>
                <a:gd fmla="*/ 0 w 144" name="T26"/>
                <a:gd fmla="*/ 24531 h 88" name="T27"/>
                <a:gd fmla="*/ 24577 w 144" name="T28"/>
                <a:gd fmla="*/ 0 h 88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b" l="0" r="r" t="0"/>
              <a:pathLst>
                <a:path h="88" w="144">
                  <a:moveTo>
                    <a:pt x="13" y="0"/>
                  </a:moveTo>
                  <a:cubicBezTo>
                    <a:pt x="131" y="0"/>
                    <a:pt x="131" y="0"/>
                    <a:pt x="131" y="0"/>
                  </a:cubicBezTo>
                  <a:cubicBezTo>
                    <a:pt x="138" y="0"/>
                    <a:pt x="144" y="6"/>
                    <a:pt x="144" y="13"/>
                  </a:cubicBezTo>
                  <a:cubicBezTo>
                    <a:pt x="144" y="75"/>
                    <a:pt x="144" y="75"/>
                    <a:pt x="144" y="75"/>
                  </a:cubicBezTo>
                  <a:cubicBezTo>
                    <a:pt x="144" y="82"/>
                    <a:pt x="138" y="88"/>
                    <a:pt x="131" y="88"/>
                  </a:cubicBezTo>
                  <a:cubicBezTo>
                    <a:pt x="127" y="88"/>
                    <a:pt x="127" y="88"/>
                    <a:pt x="127" y="8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7" y="24"/>
                    <a:pt x="123" y="20"/>
                    <a:pt x="119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1" y="20"/>
                    <a:pt x="17" y="24"/>
                    <a:pt x="17" y="2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6" y="88"/>
                    <a:pt x="0" y="82"/>
                    <a:pt x="0" y="7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lose/>
                </a:path>
              </a:pathLst>
            </a:cu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296" name="Freeform 180"/>
            <p:cNvSpPr/>
            <p:nvPr/>
          </p:nvSpPr>
          <p:spPr bwMode="auto">
            <a:xfrm>
              <a:off x="3545262" y="5739804"/>
              <a:ext cx="698551" cy="348878"/>
            </a:xfrm>
            <a:custGeom>
              <a:gdLst>
                <a:gd fmla="*/ 32096 w 370" name="T0"/>
                <a:gd fmla="*/ 0 h 185" name="T1"/>
                <a:gd fmla="*/ 666455 w 370" name="T2"/>
                <a:gd fmla="*/ 0 h 185" name="T3"/>
                <a:gd fmla="*/ 698551 w 370" name="T4"/>
                <a:gd fmla="*/ 7543 h 185" name="T5"/>
                <a:gd fmla="*/ 698551 w 370" name="T6"/>
                <a:gd fmla="*/ 277217 h 185" name="T7"/>
                <a:gd fmla="*/ 628696 w 370" name="T8"/>
                <a:gd fmla="*/ 348878 h 185" name="T9"/>
                <a:gd fmla="*/ 69855 w 370" name="T10"/>
                <a:gd fmla="*/ 348878 h 185" name="T11"/>
                <a:gd fmla="*/ 0 w 370" name="T12"/>
                <a:gd fmla="*/ 277217 h 185" name="T13"/>
                <a:gd fmla="*/ 0 w 370" name="T14"/>
                <a:gd fmla="*/ 7543 h 185" name="T15"/>
                <a:gd fmla="*/ 32096 w 370" name="T16"/>
                <a:gd fmla="*/ 0 h 18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85" w="370">
                  <a:moveTo>
                    <a:pt x="17" y="0"/>
                  </a:moveTo>
                  <a:cubicBezTo>
                    <a:pt x="353" y="0"/>
                    <a:pt x="353" y="0"/>
                    <a:pt x="353" y="0"/>
                  </a:cubicBezTo>
                  <a:cubicBezTo>
                    <a:pt x="359" y="0"/>
                    <a:pt x="365" y="1"/>
                    <a:pt x="370" y="4"/>
                  </a:cubicBezTo>
                  <a:cubicBezTo>
                    <a:pt x="370" y="147"/>
                    <a:pt x="370" y="147"/>
                    <a:pt x="370" y="147"/>
                  </a:cubicBezTo>
                  <a:cubicBezTo>
                    <a:pt x="370" y="168"/>
                    <a:pt x="354" y="185"/>
                    <a:pt x="333" y="185"/>
                  </a:cubicBezTo>
                  <a:cubicBezTo>
                    <a:pt x="37" y="185"/>
                    <a:pt x="37" y="185"/>
                    <a:pt x="37" y="185"/>
                  </a:cubicBezTo>
                  <a:cubicBezTo>
                    <a:pt x="16" y="185"/>
                    <a:pt x="0" y="168"/>
                    <a:pt x="0" y="14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5" y="1"/>
                    <a:pt x="11" y="0"/>
                    <a:pt x="17" y="0"/>
                  </a:cubicBezTo>
                  <a:close/>
                </a:path>
              </a:pathLst>
            </a:cu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297" name="Freeform 181"/>
            <p:cNvSpPr/>
            <p:nvPr/>
          </p:nvSpPr>
          <p:spPr bwMode="auto">
            <a:xfrm>
              <a:off x="3681779" y="6019225"/>
              <a:ext cx="90213" cy="137316"/>
            </a:xfrm>
            <a:custGeom>
              <a:gdLst>
                <a:gd fmla="*/ 86454 w 48" name="T0"/>
                <a:gd fmla="*/ 24454 h 73" name="T1"/>
                <a:gd fmla="*/ 71419 w 48" name="T2"/>
                <a:gd fmla="*/ 116625 h 73" name="T3"/>
                <a:gd fmla="*/ 18794 w 48" name="T4"/>
                <a:gd fmla="*/ 116625 h 73" name="T5"/>
                <a:gd fmla="*/ 3759 w 48" name="T6"/>
                <a:gd fmla="*/ 24454 h 73" name="T7"/>
                <a:gd fmla="*/ 86454 w 48" name="T8"/>
                <a:gd fmla="*/ 24454 h 7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73" w="48">
                  <a:moveTo>
                    <a:pt x="46" y="13"/>
                  </a:moveTo>
                  <a:cubicBezTo>
                    <a:pt x="38" y="62"/>
                    <a:pt x="38" y="62"/>
                    <a:pt x="38" y="62"/>
                  </a:cubicBezTo>
                  <a:cubicBezTo>
                    <a:pt x="36" y="73"/>
                    <a:pt x="12" y="73"/>
                    <a:pt x="10" y="6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0"/>
                    <a:pt x="48" y="0"/>
                    <a:pt x="46" y="13"/>
                  </a:cubicBezTo>
                  <a:close/>
                </a:path>
              </a:pathLst>
            </a:cu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298" name="Freeform 182"/>
            <p:cNvSpPr/>
            <p:nvPr/>
          </p:nvSpPr>
          <p:spPr bwMode="auto">
            <a:xfrm>
              <a:off x="4017882" y="6019225"/>
              <a:ext cx="90213" cy="137316"/>
            </a:xfrm>
            <a:custGeom>
              <a:gdLst>
                <a:gd fmla="*/ 86454 w 48" name="T0"/>
                <a:gd fmla="*/ 24454 h 73" name="T1"/>
                <a:gd fmla="*/ 71419 w 48" name="T2"/>
                <a:gd fmla="*/ 116625 h 73" name="T3"/>
                <a:gd fmla="*/ 18794 w 48" name="T4"/>
                <a:gd fmla="*/ 116625 h 73" name="T5"/>
                <a:gd fmla="*/ 3759 w 48" name="T6"/>
                <a:gd fmla="*/ 24454 h 73" name="T7"/>
                <a:gd fmla="*/ 86454 w 48" name="T8"/>
                <a:gd fmla="*/ 24454 h 7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73" w="48">
                  <a:moveTo>
                    <a:pt x="46" y="13"/>
                  </a:moveTo>
                  <a:cubicBezTo>
                    <a:pt x="38" y="62"/>
                    <a:pt x="38" y="62"/>
                    <a:pt x="38" y="62"/>
                  </a:cubicBezTo>
                  <a:cubicBezTo>
                    <a:pt x="36" y="73"/>
                    <a:pt x="11" y="73"/>
                    <a:pt x="10" y="6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0"/>
                    <a:pt x="48" y="0"/>
                    <a:pt x="46" y="13"/>
                  </a:cubicBezTo>
                  <a:close/>
                </a:path>
              </a:pathLst>
            </a:cu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299" name="Freeform 183"/>
            <p:cNvSpPr/>
            <p:nvPr/>
          </p:nvSpPr>
          <p:spPr bwMode="auto">
            <a:xfrm>
              <a:off x="3828675" y="5351008"/>
              <a:ext cx="150887" cy="177233"/>
            </a:xfrm>
            <a:custGeom>
              <a:gdLst>
                <a:gd fmla="*/ 147115 w 80" name="T0"/>
                <a:gd fmla="*/ 177233 h 94" name="T1"/>
                <a:gd fmla="*/ 150887 w 80" name="T2"/>
                <a:gd fmla="*/ 15084 h 94" name="T3"/>
                <a:gd fmla="*/ 24519 w 80" name="T4"/>
                <a:gd fmla="*/ 0 h 94" name="T5"/>
                <a:gd fmla="*/ 18861 w 80" name="T6"/>
                <a:gd fmla="*/ 0 h 94" name="T7"/>
                <a:gd fmla="*/ 0 w 80" name="T8"/>
                <a:gd fmla="*/ 9427 h 94" name="T9"/>
                <a:gd fmla="*/ 0 w 80" name="T10"/>
                <a:gd fmla="*/ 154608 h 94" name="T11"/>
                <a:gd fmla="*/ 147115 w 80" name="T12"/>
                <a:gd fmla="*/ 177233 h 9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94" w="80">
                  <a:moveTo>
                    <a:pt x="78" y="94"/>
                  </a:moveTo>
                  <a:cubicBezTo>
                    <a:pt x="80" y="8"/>
                    <a:pt x="80" y="8"/>
                    <a:pt x="80" y="8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7" y="2"/>
                    <a:pt x="3" y="3"/>
                    <a:pt x="0" y="5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78" y="94"/>
                  </a:ln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00" name="Freeform 184"/>
            <p:cNvSpPr/>
            <p:nvPr/>
          </p:nvSpPr>
          <p:spPr bwMode="auto">
            <a:xfrm>
              <a:off x="3930863" y="5430045"/>
              <a:ext cx="116558" cy="209167"/>
            </a:xfrm>
            <a:custGeom>
              <a:gdLst>
                <a:gd fmla="*/ 105278 w 62" name="T0"/>
                <a:gd fmla="*/ 146982 h 111" name="T1"/>
                <a:gd fmla="*/ 75199 w 62" name="T2"/>
                <a:gd fmla="*/ 56532 h 111" name="T3"/>
                <a:gd fmla="*/ 13160 w 62" name="T4"/>
                <a:gd fmla="*/ 9422 h 111" name="T5"/>
                <a:gd fmla="*/ 18800 w 62" name="T6"/>
                <a:gd fmla="*/ 82913 h 111" name="T7"/>
                <a:gd fmla="*/ 62039 w 62" name="T8"/>
                <a:gd fmla="*/ 158289 h 111" name="T9"/>
                <a:gd fmla="*/ 112798 w 62" name="T10"/>
                <a:gd fmla="*/ 197861 h 111" name="T11"/>
                <a:gd fmla="*/ 105278 w 62" name="T12"/>
                <a:gd fmla="*/ 146982 h 111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10" w="62">
                  <a:moveTo>
                    <a:pt x="56" y="78"/>
                  </a:moveTo>
                  <a:cubicBezTo>
                    <a:pt x="40" y="30"/>
                    <a:pt x="40" y="30"/>
                    <a:pt x="40" y="30"/>
                  </a:cubicBezTo>
                  <a:cubicBezTo>
                    <a:pt x="38" y="22"/>
                    <a:pt x="15" y="0"/>
                    <a:pt x="7" y="5"/>
                  </a:cubicBezTo>
                  <a:cubicBezTo>
                    <a:pt x="0" y="11"/>
                    <a:pt x="6" y="37"/>
                    <a:pt x="10" y="44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43" y="101"/>
                    <a:pt x="52" y="111"/>
                    <a:pt x="60" y="105"/>
                  </a:cubicBezTo>
                  <a:cubicBezTo>
                    <a:pt x="62" y="104"/>
                    <a:pt x="62" y="94"/>
                    <a:pt x="56" y="78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01" name="Freeform 185"/>
            <p:cNvSpPr/>
            <p:nvPr/>
          </p:nvSpPr>
          <p:spPr bwMode="auto">
            <a:xfrm>
              <a:off x="3791153" y="5395716"/>
              <a:ext cx="213158" cy="330516"/>
            </a:xfrm>
            <a:custGeom>
              <a:gdLst>
                <a:gd fmla="*/ 152795 w 113" name="T0"/>
                <a:gd fmla="*/ 298409 h 175" name="T1"/>
                <a:gd fmla="*/ 154681 w 113" name="T2"/>
                <a:gd fmla="*/ 300297 h 175" name="T3"/>
                <a:gd fmla="*/ 101863 w 113" name="T4"/>
                <a:gd fmla="*/ 296520 h 175" name="T5"/>
                <a:gd fmla="*/ 49045 w 113" name="T6"/>
                <a:gd fmla="*/ 300297 h 175" name="T7"/>
                <a:gd fmla="*/ 0 w 113" name="T8"/>
                <a:gd fmla="*/ 292743 h 175" name="T9"/>
                <a:gd fmla="*/ 0 w 113" name="T10"/>
                <a:gd fmla="*/ 168091 h 175" name="T11"/>
                <a:gd fmla="*/ 33954 w 113" name="T12"/>
                <a:gd fmla="*/ 64215 h 175" name="T13"/>
                <a:gd fmla="*/ 177317 w 113" name="T14"/>
                <a:gd fmla="*/ 37773 h 175" name="T15"/>
                <a:gd fmla="*/ 207499 w 113" name="T16"/>
                <a:gd fmla="*/ 88767 h 175" name="T17"/>
                <a:gd fmla="*/ 209385 w 113" name="T18"/>
                <a:gd fmla="*/ 292743 h 175" name="T19"/>
                <a:gd fmla="*/ 152795 w 113" name="T20"/>
                <a:gd fmla="*/ 298409 h 175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175" w="113">
                  <a:moveTo>
                    <a:pt x="81" y="158"/>
                  </a:moveTo>
                  <a:cubicBezTo>
                    <a:pt x="82" y="159"/>
                    <a:pt x="82" y="159"/>
                    <a:pt x="82" y="159"/>
                  </a:cubicBezTo>
                  <a:cubicBezTo>
                    <a:pt x="74" y="171"/>
                    <a:pt x="56" y="170"/>
                    <a:pt x="54" y="157"/>
                  </a:cubicBezTo>
                  <a:cubicBezTo>
                    <a:pt x="48" y="170"/>
                    <a:pt x="30" y="170"/>
                    <a:pt x="26" y="159"/>
                  </a:cubicBezTo>
                  <a:cubicBezTo>
                    <a:pt x="19" y="171"/>
                    <a:pt x="0" y="169"/>
                    <a:pt x="0" y="15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71"/>
                    <a:pt x="10" y="45"/>
                    <a:pt x="18" y="34"/>
                  </a:cubicBezTo>
                  <a:cubicBezTo>
                    <a:pt x="42" y="0"/>
                    <a:pt x="84" y="7"/>
                    <a:pt x="94" y="20"/>
                  </a:cubicBezTo>
                  <a:cubicBezTo>
                    <a:pt x="103" y="31"/>
                    <a:pt x="110" y="37"/>
                    <a:pt x="110" y="47"/>
                  </a:cubicBezTo>
                  <a:cubicBezTo>
                    <a:pt x="111" y="155"/>
                    <a:pt x="111" y="155"/>
                    <a:pt x="111" y="155"/>
                  </a:cubicBezTo>
                  <a:cubicBezTo>
                    <a:pt x="113" y="175"/>
                    <a:pt x="83" y="174"/>
                    <a:pt x="81" y="158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02" name="Freeform 186"/>
            <p:cNvSpPr>
              <a:spLocks noEditPoints="1"/>
            </p:cNvSpPr>
            <p:nvPr/>
          </p:nvSpPr>
          <p:spPr bwMode="auto">
            <a:xfrm>
              <a:off x="3838255" y="5636018"/>
              <a:ext cx="107776" cy="65465"/>
            </a:xfrm>
            <a:custGeom>
              <a:gdLst>
                <a:gd fmla="*/ 0 w 57" name="T0"/>
                <a:gd fmla="*/ 18704 h 35" name="T1"/>
                <a:gd fmla="*/ 0 w 57" name="T2"/>
                <a:gd fmla="*/ 63595 h 35" name="T3"/>
                <a:gd fmla="*/ 1891 w 57" name="T4"/>
                <a:gd fmla="*/ 59854 h 35" name="T5"/>
                <a:gd fmla="*/ 5672 w 57" name="T6"/>
                <a:gd fmla="*/ 65465 h 35" name="T7"/>
                <a:gd fmla="*/ 0 w 57" name="T8"/>
                <a:gd fmla="*/ 18704 h 35" name="T9"/>
                <a:gd fmla="*/ 107776 w 57" name="T10"/>
                <a:gd fmla="*/ 59854 h 35" name="T11"/>
                <a:gd fmla="*/ 102104 w 57" name="T12"/>
                <a:gd fmla="*/ 65465 h 35" name="T13"/>
                <a:gd fmla="*/ 103994 w 57" name="T14"/>
                <a:gd fmla="*/ 0 h 35" name="T15"/>
                <a:gd fmla="*/ 107776 w 57" name="T16"/>
                <a:gd fmla="*/ 59854 h 35" name="T17"/>
                <a:gd fmla="*/ 107776 w 57" name="T18"/>
                <a:gd fmla="*/ 59854 h 35" name="T19"/>
                <a:gd fmla="*/ 58615 w 57" name="T20"/>
                <a:gd fmla="*/ 65465 h 35" name="T21"/>
                <a:gd fmla="*/ 54833 w 57" name="T22"/>
                <a:gd fmla="*/ 56113 h 35" name="T23"/>
                <a:gd fmla="*/ 52943 w 57" name="T24"/>
                <a:gd fmla="*/ 59854 h 35" name="T25"/>
                <a:gd fmla="*/ 52943 w 57" name="T26"/>
                <a:gd fmla="*/ 7482 h 35" name="T27"/>
                <a:gd fmla="*/ 58615 w 57" name="T28"/>
                <a:gd fmla="*/ 65465 h 35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b" l="0" r="r" t="0"/>
              <a:pathLst>
                <a:path h="35" w="57">
                  <a:moveTo>
                    <a:pt x="0" y="10"/>
                  </a:moveTo>
                  <a:cubicBezTo>
                    <a:pt x="0" y="10"/>
                    <a:pt x="0" y="23"/>
                    <a:pt x="0" y="34"/>
                  </a:cubicBezTo>
                  <a:cubicBezTo>
                    <a:pt x="0" y="34"/>
                    <a:pt x="1" y="33"/>
                    <a:pt x="1" y="32"/>
                  </a:cubicBezTo>
                  <a:cubicBezTo>
                    <a:pt x="2" y="33"/>
                    <a:pt x="2" y="34"/>
                    <a:pt x="3" y="35"/>
                  </a:cubicBezTo>
                  <a:cubicBezTo>
                    <a:pt x="2" y="23"/>
                    <a:pt x="0" y="10"/>
                    <a:pt x="0" y="10"/>
                  </a:cubicBezTo>
                  <a:close/>
                  <a:moveTo>
                    <a:pt x="57" y="32"/>
                  </a:moveTo>
                  <a:cubicBezTo>
                    <a:pt x="56" y="33"/>
                    <a:pt x="55" y="34"/>
                    <a:pt x="54" y="35"/>
                  </a:cubicBezTo>
                  <a:cubicBezTo>
                    <a:pt x="54" y="22"/>
                    <a:pt x="55" y="0"/>
                    <a:pt x="55" y="0"/>
                  </a:cubicBezTo>
                  <a:cubicBezTo>
                    <a:pt x="55" y="0"/>
                    <a:pt x="57" y="22"/>
                    <a:pt x="57" y="32"/>
                  </a:cubicBezTo>
                  <a:cubicBezTo>
                    <a:pt x="57" y="32"/>
                    <a:pt x="57" y="32"/>
                    <a:pt x="57" y="32"/>
                  </a:cubicBezTo>
                  <a:close/>
                  <a:moveTo>
                    <a:pt x="31" y="35"/>
                  </a:moveTo>
                  <a:cubicBezTo>
                    <a:pt x="30" y="33"/>
                    <a:pt x="29" y="32"/>
                    <a:pt x="29" y="30"/>
                  </a:cubicBezTo>
                  <a:cubicBezTo>
                    <a:pt x="29" y="31"/>
                    <a:pt x="28" y="31"/>
                    <a:pt x="28" y="32"/>
                  </a:cubicBezTo>
                  <a:cubicBezTo>
                    <a:pt x="28" y="19"/>
                    <a:pt x="28" y="4"/>
                    <a:pt x="28" y="4"/>
                  </a:cubicBezTo>
                  <a:cubicBezTo>
                    <a:pt x="28" y="4"/>
                    <a:pt x="30" y="23"/>
                    <a:pt x="31" y="35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03" name="Freeform 187"/>
            <p:cNvSpPr/>
            <p:nvPr/>
          </p:nvSpPr>
          <p:spPr bwMode="auto">
            <a:xfrm>
              <a:off x="3998722" y="5554587"/>
              <a:ext cx="9580" cy="55086"/>
            </a:xfrm>
            <a:custGeom>
              <a:gdLst>
                <a:gd fmla="*/ 1916 w 5" name="T0"/>
                <a:gd fmla="*/ 47488 h 29" name="T1"/>
                <a:gd fmla="*/ 0 w 5" name="T2"/>
                <a:gd fmla="*/ 0 h 29" name="T3"/>
                <a:gd fmla="*/ 9580 w 5" name="T4"/>
                <a:gd fmla="*/ 55086 h 29" name="T5"/>
                <a:gd fmla="*/ 1916 w 5" name="T6"/>
                <a:gd fmla="*/ 47488 h 2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8" w="5">
                  <a:moveTo>
                    <a:pt x="1" y="2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29"/>
                    <a:pt x="3" y="27"/>
                    <a:pt x="1" y="25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04" name="Freeform 188"/>
            <p:cNvSpPr/>
            <p:nvPr/>
          </p:nvSpPr>
          <p:spPr bwMode="auto">
            <a:xfrm>
              <a:off x="3809514" y="5348613"/>
              <a:ext cx="193199" cy="77440"/>
            </a:xfrm>
            <a:custGeom>
              <a:gdLst>
                <a:gd fmla="*/ 193199 w 102" name="T0"/>
                <a:gd fmla="*/ 11333 h 41" name="T1"/>
                <a:gd fmla="*/ 193199 w 102" name="T2"/>
                <a:gd fmla="*/ 77440 h 41" name="T3"/>
                <a:gd fmla="*/ 0 w 102" name="T4"/>
                <a:gd fmla="*/ 77440 h 41" name="T5"/>
                <a:gd fmla="*/ 0 w 102" name="T6"/>
                <a:gd fmla="*/ 7555 h 41" name="T7"/>
                <a:gd fmla="*/ 85235 w 102" name="T8"/>
                <a:gd fmla="*/ 0 h 41" name="T9"/>
                <a:gd fmla="*/ 193199 w 102" name="T10"/>
                <a:gd fmla="*/ 11333 h 41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41" w="102">
                  <a:moveTo>
                    <a:pt x="102" y="6"/>
                  </a:moveTo>
                  <a:cubicBezTo>
                    <a:pt x="102" y="41"/>
                    <a:pt x="102" y="41"/>
                    <a:pt x="102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5" y="1"/>
                    <a:pt x="30" y="0"/>
                    <a:pt x="45" y="0"/>
                  </a:cubicBezTo>
                  <a:cubicBezTo>
                    <a:pt x="64" y="0"/>
                    <a:pt x="83" y="2"/>
                    <a:pt x="102" y="6"/>
                  </a:cubicBezTo>
                  <a:close/>
                </a:path>
              </a:pathLst>
            </a:custGeom>
            <a:solidFill>
              <a:srgbClr val="6A9DC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49171" name="组合 1276"/>
          <p:cNvGrpSpPr/>
          <p:nvPr/>
        </p:nvGrpSpPr>
        <p:grpSpPr>
          <a:xfrm>
            <a:off x="792163" y="5397500"/>
            <a:ext cx="1108075" cy="1108075"/>
            <a:chOff x="747066" y="5348613"/>
            <a:chExt cx="1108900" cy="1108107"/>
          </a:xfrm>
        </p:grpSpPr>
        <p:sp>
          <p:nvSpPr>
            <p:cNvPr id="49283" name="Oval 189"/>
            <p:cNvSpPr>
              <a:spLocks noChangeArrowheads="1"/>
            </p:cNvSpPr>
            <p:nvPr/>
          </p:nvSpPr>
          <p:spPr bwMode="auto">
            <a:xfrm>
              <a:off x="747066" y="5348613"/>
              <a:ext cx="1108900" cy="1108107"/>
            </a:xfrm>
            <a:prstGeom prst="ellipse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284" name="Freeform 190"/>
            <p:cNvSpPr/>
            <p:nvPr/>
          </p:nvSpPr>
          <p:spPr bwMode="auto">
            <a:xfrm>
              <a:off x="943459" y="5671944"/>
              <a:ext cx="712123" cy="718513"/>
            </a:xfrm>
            <a:custGeom>
              <a:gdLst>
                <a:gd fmla="*/ 355117 w 377" name="T0"/>
                <a:gd fmla="*/ 0 h 381" name="T1"/>
                <a:gd fmla="*/ 487341 w 377" name="T2"/>
                <a:gd fmla="*/ 254591 h 381" name="T3"/>
                <a:gd fmla="*/ 355117 w 377" name="T4"/>
                <a:gd fmla="*/ 718513 h 381" name="T5"/>
                <a:gd fmla="*/ 219115 w 377" name="T6"/>
                <a:gd fmla="*/ 273450 h 381" name="T7"/>
                <a:gd fmla="*/ 355117 w 377" name="T8"/>
                <a:gd fmla="*/ 0 h 38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381" w="377">
                  <a:moveTo>
                    <a:pt x="188" y="0"/>
                  </a:moveTo>
                  <a:cubicBezTo>
                    <a:pt x="211" y="0"/>
                    <a:pt x="206" y="75"/>
                    <a:pt x="258" y="135"/>
                  </a:cubicBezTo>
                  <a:cubicBezTo>
                    <a:pt x="347" y="237"/>
                    <a:pt x="377" y="381"/>
                    <a:pt x="188" y="381"/>
                  </a:cubicBezTo>
                  <a:cubicBezTo>
                    <a:pt x="0" y="381"/>
                    <a:pt x="46" y="221"/>
                    <a:pt x="116" y="145"/>
                  </a:cubicBezTo>
                  <a:cubicBezTo>
                    <a:pt x="170" y="86"/>
                    <a:pt x="165" y="0"/>
                    <a:pt x="188" y="0"/>
                  </a:cubicBezTo>
                  <a:close/>
                </a:path>
              </a:pathLst>
            </a:cu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285" name="Freeform 191"/>
            <p:cNvSpPr/>
            <p:nvPr/>
          </p:nvSpPr>
          <p:spPr bwMode="auto">
            <a:xfrm>
              <a:off x="1427255" y="5611270"/>
              <a:ext cx="304169" cy="256270"/>
            </a:xfrm>
            <a:custGeom>
              <a:gdLst>
                <a:gd fmla="*/ 0 w 161" name="T0"/>
                <a:gd fmla="*/ 5653 h 136" name="T1"/>
                <a:gd fmla="*/ 279609 w 161" name="T2"/>
                <a:gd fmla="*/ 0 h 136" name="T3"/>
                <a:gd fmla="*/ 304169 w 161" name="T4"/>
                <a:gd fmla="*/ 214815 h 136" name="T5"/>
                <a:gd fmla="*/ 304169 w 161" name="T6"/>
                <a:gd fmla="*/ 222352 h 136" name="T7"/>
                <a:gd fmla="*/ 289055 w 161" name="T8"/>
                <a:gd fmla="*/ 256270 h 136" name="T9"/>
                <a:gd fmla="*/ 37785 w 161" name="T10"/>
                <a:gd fmla="*/ 256270 h 136" name="T11"/>
                <a:gd fmla="*/ 0 w 161" name="T12"/>
                <a:gd fmla="*/ 5653 h 1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36" w="161">
                  <a:moveTo>
                    <a:pt x="0" y="3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61" y="114"/>
                    <a:pt x="161" y="114"/>
                    <a:pt x="161" y="114"/>
                  </a:cubicBezTo>
                  <a:cubicBezTo>
                    <a:pt x="161" y="118"/>
                    <a:pt x="161" y="118"/>
                    <a:pt x="161" y="118"/>
                  </a:cubicBezTo>
                  <a:cubicBezTo>
                    <a:pt x="159" y="124"/>
                    <a:pt x="156" y="130"/>
                    <a:pt x="153" y="136"/>
                  </a:cubicBezTo>
                  <a:cubicBezTo>
                    <a:pt x="20" y="136"/>
                    <a:pt x="20" y="136"/>
                    <a:pt x="20" y="136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286" name="Freeform 192"/>
            <p:cNvSpPr/>
            <p:nvPr/>
          </p:nvSpPr>
          <p:spPr bwMode="auto">
            <a:xfrm>
              <a:off x="1234854" y="5493912"/>
              <a:ext cx="360053" cy="200385"/>
            </a:xfrm>
            <a:custGeom>
              <a:gdLst>
                <a:gd fmla="*/ 107450 w 191" name="T0"/>
                <a:gd fmla="*/ 17014 h 106" name="T1"/>
                <a:gd fmla="*/ 263913 w 191" name="T2"/>
                <a:gd fmla="*/ 69946 h 106" name="T3"/>
                <a:gd fmla="*/ 343087 w 191" name="T4"/>
                <a:gd fmla="*/ 175809 h 106" name="T5"/>
                <a:gd fmla="*/ 216786 w 191" name="T6"/>
                <a:gd fmla="*/ 166357 h 106" name="T7"/>
                <a:gd fmla="*/ 90485 w 191" name="T8"/>
                <a:gd fmla="*/ 92631 h 106" name="T9"/>
                <a:gd fmla="*/ 18851 w 191" name="T10"/>
                <a:gd fmla="*/ 3781 h 106" name="T11"/>
                <a:gd fmla="*/ 107450 w 191" name="T12"/>
                <a:gd fmla="*/ 17014 h 10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05" w="191">
                  <a:moveTo>
                    <a:pt x="57" y="9"/>
                  </a:moveTo>
                  <a:cubicBezTo>
                    <a:pt x="140" y="37"/>
                    <a:pt x="140" y="37"/>
                    <a:pt x="140" y="37"/>
                  </a:cubicBezTo>
                  <a:cubicBezTo>
                    <a:pt x="154" y="41"/>
                    <a:pt x="191" y="80"/>
                    <a:pt x="182" y="93"/>
                  </a:cubicBezTo>
                  <a:cubicBezTo>
                    <a:pt x="173" y="106"/>
                    <a:pt x="128" y="95"/>
                    <a:pt x="115" y="88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17" y="32"/>
                    <a:pt x="0" y="16"/>
                    <a:pt x="10" y="2"/>
                  </a:cubicBezTo>
                  <a:cubicBezTo>
                    <a:pt x="12" y="0"/>
                    <a:pt x="29" y="0"/>
                    <a:pt x="57" y="9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287" name="Freeform 193"/>
            <p:cNvSpPr/>
            <p:nvPr/>
          </p:nvSpPr>
          <p:spPr bwMode="auto">
            <a:xfrm>
              <a:off x="1285150" y="5561772"/>
              <a:ext cx="98196" cy="13572"/>
            </a:xfrm>
            <a:custGeom>
              <a:gdLst>
                <a:gd fmla="*/ 15107 w 52" name="T0"/>
                <a:gd fmla="*/ 11633 h 7" name="T1"/>
                <a:gd fmla="*/ 98196 w 52" name="T2"/>
                <a:gd fmla="*/ 13572 h 7" name="T3"/>
                <a:gd fmla="*/ 0 w 52" name="T4"/>
                <a:gd fmla="*/ 0 h 7" name="T5"/>
                <a:gd fmla="*/ 15107 w 52" name="T6"/>
                <a:gd fmla="*/ 11633 h 7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7" w="52">
                  <a:moveTo>
                    <a:pt x="8" y="6"/>
                  </a:moveTo>
                  <a:cubicBezTo>
                    <a:pt x="52" y="7"/>
                    <a:pt x="52" y="7"/>
                    <a:pt x="52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4" y="4"/>
                    <a:pt x="8" y="6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288" name="Freeform 194"/>
            <p:cNvSpPr/>
            <p:nvPr/>
          </p:nvSpPr>
          <p:spPr bwMode="auto">
            <a:xfrm>
              <a:off x="1121489" y="5420464"/>
              <a:ext cx="311354" cy="237908"/>
            </a:xfrm>
            <a:custGeom>
              <a:gdLst>
                <a:gd fmla="*/ 66045 w 165" name="T0"/>
                <a:gd fmla="*/ 160493 h 126" name="T1"/>
                <a:gd fmla="*/ 69819 w 165" name="T2"/>
                <a:gd fmla="*/ 49092 h 126" name="T3"/>
                <a:gd fmla="*/ 166055 w 165" name="T4"/>
                <a:gd fmla="*/ 0 h 126" name="T5"/>
                <a:gd fmla="*/ 250970 w 165" name="T6"/>
                <a:gd fmla="*/ 47204 h 126" name="T7"/>
                <a:gd fmla="*/ 250970 w 165" name="T8"/>
                <a:gd fmla="*/ 162382 h 126" name="T9"/>
                <a:gd fmla="*/ 66045 w 165" name="T10"/>
                <a:gd fmla="*/ 160493 h 12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25" w="165">
                  <a:moveTo>
                    <a:pt x="35" y="85"/>
                  </a:moveTo>
                  <a:cubicBezTo>
                    <a:pt x="14" y="58"/>
                    <a:pt x="0" y="20"/>
                    <a:pt x="37" y="26"/>
                  </a:cubicBezTo>
                  <a:cubicBezTo>
                    <a:pt x="74" y="32"/>
                    <a:pt x="56" y="0"/>
                    <a:pt x="88" y="0"/>
                  </a:cubicBezTo>
                  <a:cubicBezTo>
                    <a:pt x="119" y="0"/>
                    <a:pt x="105" y="34"/>
                    <a:pt x="133" y="25"/>
                  </a:cubicBezTo>
                  <a:cubicBezTo>
                    <a:pt x="162" y="16"/>
                    <a:pt x="165" y="46"/>
                    <a:pt x="133" y="86"/>
                  </a:cubicBezTo>
                  <a:cubicBezTo>
                    <a:pt x="101" y="126"/>
                    <a:pt x="76" y="122"/>
                    <a:pt x="35" y="85"/>
                  </a:cubicBezTo>
                  <a:close/>
                </a:path>
              </a:pathLst>
            </a:cu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289" name="Freeform 195"/>
            <p:cNvSpPr/>
            <p:nvPr/>
          </p:nvSpPr>
          <p:spPr bwMode="auto">
            <a:xfrm>
              <a:off x="1087161" y="5568159"/>
              <a:ext cx="566824" cy="364047"/>
            </a:xfrm>
            <a:custGeom>
              <a:gdLst>
                <a:gd fmla="*/ 52904 w 300" name="T0"/>
                <a:gd fmla="*/ 103744 h 193" name="T1"/>
                <a:gd fmla="*/ 51014 w 300" name="T2"/>
                <a:gd fmla="*/ 99971 h 193" name="T3"/>
                <a:gd fmla="*/ 58572 w 300" name="T4"/>
                <a:gd fmla="*/ 190512 h 193" name="T5"/>
                <a:gd fmla="*/ 51014 w 300" name="T6"/>
                <a:gd fmla="*/ 281052 h 193" name="T7"/>
                <a:gd fmla="*/ 64240 w 300" name="T8"/>
                <a:gd fmla="*/ 364047 h 193" name="T9"/>
                <a:gd fmla="*/ 277744 w 300" name="T10"/>
                <a:gd fmla="*/ 364047 h 193" name="T11"/>
                <a:gd fmla="*/ 457238 w 300" name="T12"/>
                <a:gd fmla="*/ 307459 h 193" name="T13"/>
                <a:gd fmla="*/ 500695 w 300" name="T14"/>
                <a:gd fmla="*/ 60360 h 193" name="T15"/>
                <a:gd fmla="*/ 413782 w 300" name="T16"/>
                <a:gd fmla="*/ 9431 h 193" name="T17"/>
                <a:gd fmla="*/ 64240 w 300" name="T18"/>
                <a:gd fmla="*/ 5659 h 193" name="T19"/>
                <a:gd fmla="*/ 52904 w 300" name="T20"/>
                <a:gd fmla="*/ 103744 h 193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193" w="300">
                  <a:moveTo>
                    <a:pt x="28" y="55"/>
                  </a:moveTo>
                  <a:cubicBezTo>
                    <a:pt x="27" y="53"/>
                    <a:pt x="27" y="53"/>
                    <a:pt x="27" y="53"/>
                  </a:cubicBezTo>
                  <a:cubicBezTo>
                    <a:pt x="6" y="66"/>
                    <a:pt x="8" y="98"/>
                    <a:pt x="31" y="101"/>
                  </a:cubicBezTo>
                  <a:cubicBezTo>
                    <a:pt x="8" y="111"/>
                    <a:pt x="7" y="142"/>
                    <a:pt x="27" y="149"/>
                  </a:cubicBezTo>
                  <a:cubicBezTo>
                    <a:pt x="6" y="162"/>
                    <a:pt x="10" y="193"/>
                    <a:pt x="34" y="193"/>
                  </a:cubicBezTo>
                  <a:cubicBezTo>
                    <a:pt x="147" y="193"/>
                    <a:pt x="147" y="193"/>
                    <a:pt x="147" y="193"/>
                  </a:cubicBezTo>
                  <a:cubicBezTo>
                    <a:pt x="178" y="193"/>
                    <a:pt x="223" y="176"/>
                    <a:pt x="242" y="163"/>
                  </a:cubicBezTo>
                  <a:cubicBezTo>
                    <a:pt x="300" y="123"/>
                    <a:pt x="289" y="50"/>
                    <a:pt x="265" y="32"/>
                  </a:cubicBezTo>
                  <a:cubicBezTo>
                    <a:pt x="247" y="18"/>
                    <a:pt x="236" y="5"/>
                    <a:pt x="219" y="5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0" y="0"/>
                    <a:pt x="1" y="52"/>
                    <a:pt x="28" y="55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290" name="Freeform 196"/>
            <p:cNvSpPr>
              <a:spLocks noEditPoints="1"/>
            </p:cNvSpPr>
            <p:nvPr/>
          </p:nvSpPr>
          <p:spPr bwMode="auto">
            <a:xfrm>
              <a:off x="1128675" y="5669549"/>
              <a:ext cx="113365" cy="183620"/>
            </a:xfrm>
            <a:custGeom>
              <a:gdLst>
                <a:gd fmla="*/ 83134 w 60" name="T0"/>
                <a:gd fmla="*/ 183620 h 97" name="T1"/>
                <a:gd fmla="*/ 1889 w 60" name="T2"/>
                <a:gd fmla="*/ 183620 h 97" name="T3"/>
                <a:gd fmla="*/ 9447 w 60" name="T4"/>
                <a:gd fmla="*/ 179834 h 97" name="T5"/>
                <a:gd fmla="*/ 0 w 60" name="T6"/>
                <a:gd fmla="*/ 176048 h 97" name="T7"/>
                <a:gd fmla="*/ 83134 w 60" name="T8"/>
                <a:gd fmla="*/ 183620 h 97" name="T9"/>
                <a:gd fmla="*/ 9447 w 60" name="T10"/>
                <a:gd fmla="*/ 0 h 97" name="T11"/>
                <a:gd fmla="*/ 0 w 60" name="T12"/>
                <a:gd fmla="*/ 7572 h 97" name="T13"/>
                <a:gd fmla="*/ 113365 w 60" name="T14"/>
                <a:gd fmla="*/ 3786 h 97" name="T15"/>
                <a:gd fmla="*/ 9447 w 60" name="T16"/>
                <a:gd fmla="*/ 0 h 97" name="T17"/>
                <a:gd fmla="*/ 9447 w 60" name="T18"/>
                <a:gd fmla="*/ 0 h 97" name="T19"/>
                <a:gd fmla="*/ 0 w 60" name="T20"/>
                <a:gd fmla="*/ 83292 h 97" name="T21"/>
                <a:gd fmla="*/ 17005 w 60" name="T22"/>
                <a:gd fmla="*/ 88971 h 97" name="T23"/>
                <a:gd fmla="*/ 9447 w 60" name="T24"/>
                <a:gd fmla="*/ 92756 h 97" name="T25"/>
                <a:gd fmla="*/ 102029 w 60" name="T26"/>
                <a:gd fmla="*/ 92756 h 97" name="T27"/>
                <a:gd fmla="*/ 0 w 60" name="T28"/>
                <a:gd fmla="*/ 83292 h 97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b" l="0" r="r" t="0"/>
              <a:pathLst>
                <a:path h="97" w="60">
                  <a:moveTo>
                    <a:pt x="44" y="97"/>
                  </a:moveTo>
                  <a:cubicBezTo>
                    <a:pt x="44" y="97"/>
                    <a:pt x="21" y="97"/>
                    <a:pt x="1" y="97"/>
                  </a:cubicBezTo>
                  <a:cubicBezTo>
                    <a:pt x="2" y="96"/>
                    <a:pt x="4" y="96"/>
                    <a:pt x="5" y="95"/>
                  </a:cubicBezTo>
                  <a:cubicBezTo>
                    <a:pt x="3" y="94"/>
                    <a:pt x="1" y="94"/>
                    <a:pt x="0" y="93"/>
                  </a:cubicBezTo>
                  <a:cubicBezTo>
                    <a:pt x="20" y="94"/>
                    <a:pt x="44" y="97"/>
                    <a:pt x="44" y="97"/>
                  </a:cubicBezTo>
                  <a:close/>
                  <a:moveTo>
                    <a:pt x="5" y="0"/>
                  </a:moveTo>
                  <a:cubicBezTo>
                    <a:pt x="3" y="1"/>
                    <a:pt x="1" y="2"/>
                    <a:pt x="0" y="4"/>
                  </a:cubicBezTo>
                  <a:cubicBezTo>
                    <a:pt x="22" y="3"/>
                    <a:pt x="60" y="2"/>
                    <a:pt x="60" y="2"/>
                  </a:cubicBezTo>
                  <a:cubicBezTo>
                    <a:pt x="60" y="2"/>
                    <a:pt x="22" y="0"/>
                    <a:pt x="5" y="0"/>
                  </a:cubicBezTo>
                  <a:cubicBezTo>
                    <a:pt x="6" y="0"/>
                    <a:pt x="5" y="0"/>
                    <a:pt x="5" y="0"/>
                  </a:cubicBezTo>
                  <a:close/>
                  <a:moveTo>
                    <a:pt x="0" y="44"/>
                  </a:moveTo>
                  <a:cubicBezTo>
                    <a:pt x="3" y="46"/>
                    <a:pt x="6" y="47"/>
                    <a:pt x="9" y="47"/>
                  </a:cubicBezTo>
                  <a:cubicBezTo>
                    <a:pt x="8" y="48"/>
                    <a:pt x="6" y="48"/>
                    <a:pt x="5" y="49"/>
                  </a:cubicBezTo>
                  <a:cubicBezTo>
                    <a:pt x="27" y="49"/>
                    <a:pt x="54" y="49"/>
                    <a:pt x="54" y="49"/>
                  </a:cubicBezTo>
                  <a:cubicBezTo>
                    <a:pt x="54" y="49"/>
                    <a:pt x="21" y="46"/>
                    <a:pt x="0" y="44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291" name="Freeform 197"/>
            <p:cNvSpPr/>
            <p:nvPr/>
          </p:nvSpPr>
          <p:spPr bwMode="auto">
            <a:xfrm>
              <a:off x="1600496" y="5571352"/>
              <a:ext cx="255470" cy="330516"/>
            </a:xfrm>
            <a:custGeom>
              <a:gdLst>
                <a:gd fmla="*/ 145713 w 135" name="T0"/>
                <a:gd fmla="*/ 0 h 175" name="T1"/>
                <a:gd fmla="*/ 0 w 135" name="T2"/>
                <a:gd fmla="*/ 0 h 175" name="T3"/>
                <a:gd fmla="*/ 0 w 135" name="T4"/>
                <a:gd fmla="*/ 330516 h 175" name="T5"/>
                <a:gd fmla="*/ 255470 w 135" name="T6"/>
                <a:gd fmla="*/ 330516 h 175" name="T7"/>
                <a:gd fmla="*/ 145713 w 135" name="T8"/>
                <a:gd fmla="*/ 0 h 17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75" w="135">
                  <a:moveTo>
                    <a:pt x="7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35" y="175"/>
                    <a:pt x="135" y="175"/>
                    <a:pt x="135" y="175"/>
                  </a:cubicBezTo>
                  <a:cubicBezTo>
                    <a:pt x="135" y="109"/>
                    <a:pt x="113" y="49"/>
                    <a:pt x="77" y="0"/>
                  </a:cubicBezTo>
                  <a:close/>
                </a:path>
              </a:pathLst>
            </a:cu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292" name="Freeform 198"/>
            <p:cNvSpPr>
              <a:spLocks noEditPoints="1"/>
            </p:cNvSpPr>
            <p:nvPr/>
          </p:nvSpPr>
          <p:spPr bwMode="auto">
            <a:xfrm>
              <a:off x="1215694" y="5986493"/>
              <a:ext cx="181224" cy="334508"/>
            </a:xfrm>
            <a:custGeom>
              <a:gdLst>
                <a:gd fmla="*/ 151020 w 96" name="T0"/>
                <a:gd fmla="*/ 39687 h 177" name="T1"/>
                <a:gd fmla="*/ 126479 w 96" name="T2"/>
                <a:gd fmla="*/ 90714 h 177" name="T3"/>
                <a:gd fmla="*/ 120816 w 96" name="T4"/>
                <a:gd fmla="*/ 22679 h 177" name="T5"/>
                <a:gd fmla="*/ 166122 w 96" name="T6"/>
                <a:gd fmla="*/ 164419 h 177" name="T7"/>
                <a:gd fmla="*/ 160459 w 96" name="T8"/>
                <a:gd fmla="*/ 272142 h 177" name="T9"/>
                <a:gd fmla="*/ 120816 w 96" name="T10"/>
                <a:gd fmla="*/ 251353 h 177" name="T11"/>
                <a:gd fmla="*/ 135918 w 96" name="T12"/>
                <a:gd fmla="*/ 221115 h 177" name="T13"/>
                <a:gd fmla="*/ 120816 w 96" name="T14"/>
                <a:gd fmla="*/ 192767 h 177" name="T15"/>
                <a:gd fmla="*/ 77398 w 96" name="T16"/>
                <a:gd fmla="*/ 257023 h 177" name="T17"/>
                <a:gd fmla="*/ 66071 w 96" name="T18"/>
                <a:gd fmla="*/ 173869 h 177" name="T19"/>
                <a:gd fmla="*/ 77398 w 96" name="T20"/>
                <a:gd fmla="*/ 124732 h 177" name="T21"/>
                <a:gd fmla="*/ 66071 w 96" name="T22"/>
                <a:gd fmla="*/ 66146 h 177" name="T23"/>
                <a:gd fmla="*/ 77398 w 96" name="T24"/>
                <a:gd fmla="*/ 18899 h 177" name="T25"/>
                <a:gd fmla="*/ 103826 w 96" name="T26"/>
                <a:gd fmla="*/ 0 h 177" name="T27"/>
                <a:gd fmla="*/ 120816 w 96" name="T28"/>
                <a:gd fmla="*/ 22679 h 177" name="T29"/>
                <a:gd fmla="*/ 103826 w 96" name="T30"/>
                <a:gd fmla="*/ 60476 h 177" name="T31"/>
                <a:gd fmla="*/ 120816 w 96" name="T32"/>
                <a:gd fmla="*/ 137961 h 177" name="T33"/>
                <a:gd fmla="*/ 103826 w 96" name="T34"/>
                <a:gd fmla="*/ 185208 h 177" name="T35"/>
                <a:gd fmla="*/ 120816 w 96" name="T36"/>
                <a:gd fmla="*/ 251353 h 177" name="T37"/>
                <a:gd fmla="*/ 103826 w 96" name="T38"/>
                <a:gd fmla="*/ 300490 h 177" name="T39"/>
                <a:gd fmla="*/ 77398 w 96" name="T40"/>
                <a:gd fmla="*/ 334508 h 177" name="T41"/>
                <a:gd fmla="*/ 66071 w 96" name="T42"/>
                <a:gd fmla="*/ 298600 h 177" name="T43"/>
                <a:gd fmla="*/ 77398 w 96" name="T44"/>
                <a:gd fmla="*/ 257023 h 177" name="T45"/>
                <a:gd fmla="*/ 24541 w 96" name="T46"/>
                <a:gd fmla="*/ 145520 h 177" name="T47"/>
                <a:gd fmla="*/ 26429 w 96" name="T48"/>
                <a:gd fmla="*/ 43467 h 177" name="T49"/>
                <a:gd fmla="*/ 66071 w 96" name="T50"/>
                <a:gd fmla="*/ 66146 h 177" name="T51"/>
                <a:gd fmla="*/ 52857 w 96" name="T52"/>
                <a:gd fmla="*/ 92604 h 177" name="T53"/>
                <a:gd fmla="*/ 66071 w 96" name="T54"/>
                <a:gd fmla="*/ 117172 h 177" name="T55"/>
                <a:gd fmla="*/ 66071 w 96" name="T56"/>
                <a:gd fmla="*/ 298600 h 177" name="T57"/>
                <a:gd fmla="*/ 0 w 96" name="T58"/>
                <a:gd fmla="*/ 219226 h 177" name="T59"/>
                <a:gd fmla="*/ 58520 w 96" name="T60"/>
                <a:gd fmla="*/ 240014 h 177" name="T61"/>
                <a:gd fmla="*/ 66071 w 96" name="T62"/>
                <a:gd fmla="*/ 298600 h 177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b="b" l="0" r="r" t="0"/>
              <a:pathLst>
                <a:path h="177" w="96">
                  <a:moveTo>
                    <a:pt x="64" y="12"/>
                  </a:moveTo>
                  <a:cubicBezTo>
                    <a:pt x="70" y="14"/>
                    <a:pt x="76" y="17"/>
                    <a:pt x="80" y="21"/>
                  </a:cubicBezTo>
                  <a:cubicBezTo>
                    <a:pt x="87" y="27"/>
                    <a:pt x="91" y="35"/>
                    <a:pt x="92" y="45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4"/>
                    <a:pt x="65" y="41"/>
                    <a:pt x="64" y="39"/>
                  </a:cubicBezTo>
                  <a:cubicBezTo>
                    <a:pt x="64" y="12"/>
                    <a:pt x="64" y="12"/>
                    <a:pt x="64" y="12"/>
                  </a:cubicBezTo>
                  <a:close/>
                  <a:moveTo>
                    <a:pt x="64" y="73"/>
                  </a:moveTo>
                  <a:cubicBezTo>
                    <a:pt x="75" y="77"/>
                    <a:pt x="83" y="82"/>
                    <a:pt x="88" y="87"/>
                  </a:cubicBezTo>
                  <a:cubicBezTo>
                    <a:pt x="93" y="94"/>
                    <a:pt x="96" y="103"/>
                    <a:pt x="96" y="114"/>
                  </a:cubicBezTo>
                  <a:cubicBezTo>
                    <a:pt x="96" y="126"/>
                    <a:pt x="93" y="136"/>
                    <a:pt x="85" y="144"/>
                  </a:cubicBezTo>
                  <a:cubicBezTo>
                    <a:pt x="80" y="150"/>
                    <a:pt x="73" y="154"/>
                    <a:pt x="64" y="157"/>
                  </a:cubicBezTo>
                  <a:cubicBezTo>
                    <a:pt x="64" y="133"/>
                    <a:pt x="64" y="133"/>
                    <a:pt x="64" y="133"/>
                  </a:cubicBezTo>
                  <a:cubicBezTo>
                    <a:pt x="65" y="133"/>
                    <a:pt x="66" y="131"/>
                    <a:pt x="67" y="130"/>
                  </a:cubicBezTo>
                  <a:cubicBezTo>
                    <a:pt x="71" y="126"/>
                    <a:pt x="72" y="122"/>
                    <a:pt x="72" y="117"/>
                  </a:cubicBezTo>
                  <a:cubicBezTo>
                    <a:pt x="72" y="113"/>
                    <a:pt x="71" y="109"/>
                    <a:pt x="68" y="106"/>
                  </a:cubicBezTo>
                  <a:cubicBezTo>
                    <a:pt x="67" y="104"/>
                    <a:pt x="66" y="103"/>
                    <a:pt x="64" y="102"/>
                  </a:cubicBezTo>
                  <a:lnTo>
                    <a:pt x="64" y="73"/>
                  </a:lnTo>
                  <a:close/>
                  <a:moveTo>
                    <a:pt x="41" y="136"/>
                  </a:moveTo>
                  <a:cubicBezTo>
                    <a:pt x="41" y="94"/>
                    <a:pt x="41" y="94"/>
                    <a:pt x="41" y="94"/>
                  </a:cubicBezTo>
                  <a:cubicBezTo>
                    <a:pt x="39" y="94"/>
                    <a:pt x="37" y="93"/>
                    <a:pt x="35" y="92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6" y="64"/>
                    <a:pt x="39" y="65"/>
                    <a:pt x="41" y="66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39" y="33"/>
                    <a:pt x="36" y="34"/>
                    <a:pt x="35" y="35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7" y="11"/>
                    <a:pt x="39" y="10"/>
                    <a:pt x="41" y="1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8" y="11"/>
                    <a:pt x="61" y="11"/>
                    <a:pt x="64" y="12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2" y="36"/>
                    <a:pt x="59" y="34"/>
                    <a:pt x="55" y="32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8" y="72"/>
                    <a:pt x="61" y="72"/>
                    <a:pt x="64" y="73"/>
                  </a:cubicBezTo>
                  <a:cubicBezTo>
                    <a:pt x="64" y="102"/>
                    <a:pt x="64" y="102"/>
                    <a:pt x="64" y="102"/>
                  </a:cubicBezTo>
                  <a:cubicBezTo>
                    <a:pt x="61" y="101"/>
                    <a:pt x="59" y="99"/>
                    <a:pt x="55" y="98"/>
                  </a:cubicBezTo>
                  <a:cubicBezTo>
                    <a:pt x="55" y="137"/>
                    <a:pt x="55" y="137"/>
                    <a:pt x="55" y="137"/>
                  </a:cubicBezTo>
                  <a:cubicBezTo>
                    <a:pt x="59" y="136"/>
                    <a:pt x="61" y="135"/>
                    <a:pt x="64" y="133"/>
                  </a:cubicBezTo>
                  <a:cubicBezTo>
                    <a:pt x="64" y="157"/>
                    <a:pt x="64" y="157"/>
                    <a:pt x="64" y="157"/>
                  </a:cubicBezTo>
                  <a:cubicBezTo>
                    <a:pt x="61" y="158"/>
                    <a:pt x="58" y="158"/>
                    <a:pt x="55" y="159"/>
                  </a:cubicBezTo>
                  <a:cubicBezTo>
                    <a:pt x="55" y="177"/>
                    <a:pt x="55" y="177"/>
                    <a:pt x="55" y="177"/>
                  </a:cubicBezTo>
                  <a:cubicBezTo>
                    <a:pt x="41" y="177"/>
                    <a:pt x="41" y="177"/>
                    <a:pt x="41" y="177"/>
                  </a:cubicBezTo>
                  <a:cubicBezTo>
                    <a:pt x="41" y="159"/>
                    <a:pt x="41" y="159"/>
                    <a:pt x="41" y="159"/>
                  </a:cubicBezTo>
                  <a:cubicBezTo>
                    <a:pt x="39" y="159"/>
                    <a:pt x="37" y="159"/>
                    <a:pt x="35" y="158"/>
                  </a:cubicBezTo>
                  <a:cubicBezTo>
                    <a:pt x="35" y="131"/>
                    <a:pt x="35" y="131"/>
                    <a:pt x="35" y="131"/>
                  </a:cubicBezTo>
                  <a:cubicBezTo>
                    <a:pt x="37" y="133"/>
                    <a:pt x="39" y="134"/>
                    <a:pt x="41" y="136"/>
                  </a:cubicBezTo>
                  <a:close/>
                  <a:moveTo>
                    <a:pt x="35" y="92"/>
                  </a:moveTo>
                  <a:cubicBezTo>
                    <a:pt x="25" y="88"/>
                    <a:pt x="18" y="84"/>
                    <a:pt x="13" y="77"/>
                  </a:cubicBezTo>
                  <a:cubicBezTo>
                    <a:pt x="7" y="70"/>
                    <a:pt x="4" y="61"/>
                    <a:pt x="4" y="50"/>
                  </a:cubicBezTo>
                  <a:cubicBezTo>
                    <a:pt x="4" y="39"/>
                    <a:pt x="7" y="30"/>
                    <a:pt x="14" y="23"/>
                  </a:cubicBezTo>
                  <a:cubicBezTo>
                    <a:pt x="19" y="17"/>
                    <a:pt x="26" y="13"/>
                    <a:pt x="35" y="11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4" y="36"/>
                    <a:pt x="33" y="37"/>
                    <a:pt x="32" y="38"/>
                  </a:cubicBezTo>
                  <a:cubicBezTo>
                    <a:pt x="29" y="42"/>
                    <a:pt x="28" y="45"/>
                    <a:pt x="28" y="49"/>
                  </a:cubicBezTo>
                  <a:cubicBezTo>
                    <a:pt x="28" y="52"/>
                    <a:pt x="29" y="56"/>
                    <a:pt x="31" y="59"/>
                  </a:cubicBezTo>
                  <a:cubicBezTo>
                    <a:pt x="32" y="60"/>
                    <a:pt x="33" y="61"/>
                    <a:pt x="35" y="62"/>
                  </a:cubicBezTo>
                  <a:cubicBezTo>
                    <a:pt x="35" y="92"/>
                    <a:pt x="35" y="92"/>
                    <a:pt x="35" y="92"/>
                  </a:cubicBezTo>
                  <a:close/>
                  <a:moveTo>
                    <a:pt x="35" y="158"/>
                  </a:moveTo>
                  <a:cubicBezTo>
                    <a:pt x="26" y="156"/>
                    <a:pt x="19" y="152"/>
                    <a:pt x="13" y="147"/>
                  </a:cubicBezTo>
                  <a:cubicBezTo>
                    <a:pt x="6" y="139"/>
                    <a:pt x="2" y="129"/>
                    <a:pt x="0" y="116"/>
                  </a:cubicBezTo>
                  <a:cubicBezTo>
                    <a:pt x="25" y="114"/>
                    <a:pt x="25" y="114"/>
                    <a:pt x="25" y="114"/>
                  </a:cubicBezTo>
                  <a:cubicBezTo>
                    <a:pt x="26" y="119"/>
                    <a:pt x="28" y="123"/>
                    <a:pt x="31" y="127"/>
                  </a:cubicBezTo>
                  <a:cubicBezTo>
                    <a:pt x="32" y="129"/>
                    <a:pt x="34" y="130"/>
                    <a:pt x="35" y="131"/>
                  </a:cubicBezTo>
                  <a:lnTo>
                    <a:pt x="35" y="158"/>
                  </a:lnTo>
                  <a:close/>
                </a:path>
              </a:pathLst>
            </a:custGeom>
            <a:solidFill>
              <a:srgbClr val="6A9DC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49172" name="组合 1287"/>
          <p:cNvGrpSpPr/>
          <p:nvPr/>
        </p:nvGrpSpPr>
        <p:grpSpPr>
          <a:xfrm>
            <a:off x="5522913" y="4003675"/>
            <a:ext cx="1106487" cy="1108075"/>
            <a:chOff x="4701265" y="2837808"/>
            <a:chExt cx="1106505" cy="1108107"/>
          </a:xfrm>
        </p:grpSpPr>
        <p:sp>
          <p:nvSpPr>
            <p:cNvPr id="49256" name="Oval 199"/>
            <p:cNvSpPr>
              <a:spLocks noChangeArrowheads="1"/>
            </p:cNvSpPr>
            <p:nvPr/>
          </p:nvSpPr>
          <p:spPr bwMode="auto">
            <a:xfrm>
              <a:off x="4701265" y="2837808"/>
              <a:ext cx="1106505" cy="1108107"/>
            </a:xfrm>
            <a:prstGeom prst="ellipse">
              <a:avLst/>
            </a:pr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257" name="Freeform 200"/>
            <p:cNvSpPr/>
            <p:nvPr/>
          </p:nvSpPr>
          <p:spPr bwMode="auto">
            <a:xfrm>
              <a:off x="4825807" y="3432578"/>
              <a:ext cx="311354" cy="290599"/>
            </a:xfrm>
            <a:custGeom>
              <a:gdLst>
                <a:gd fmla="*/ 107559 w 165" name="T0"/>
                <a:gd fmla="*/ 20757 h 154" name="T1"/>
                <a:gd fmla="*/ 20757 w 165" name="T2"/>
                <a:gd fmla="*/ 183040 h 154" name="T3"/>
                <a:gd fmla="*/ 183038 w 165" name="T4"/>
                <a:gd fmla="*/ 269842 h 154" name="T5"/>
                <a:gd fmla="*/ 290597 w 165" name="T6"/>
                <a:gd fmla="*/ 77367 h 154" name="T7"/>
                <a:gd fmla="*/ 107559 w 165" name="T8"/>
                <a:gd fmla="*/ 20757 h 15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54" w="165">
                  <a:moveTo>
                    <a:pt x="57" y="11"/>
                  </a:moveTo>
                  <a:cubicBezTo>
                    <a:pt x="21" y="22"/>
                    <a:pt x="0" y="61"/>
                    <a:pt x="11" y="97"/>
                  </a:cubicBezTo>
                  <a:cubicBezTo>
                    <a:pt x="22" y="134"/>
                    <a:pt x="61" y="154"/>
                    <a:pt x="97" y="143"/>
                  </a:cubicBezTo>
                  <a:cubicBezTo>
                    <a:pt x="134" y="132"/>
                    <a:pt x="165" y="78"/>
                    <a:pt x="154" y="41"/>
                  </a:cubicBezTo>
                  <a:cubicBezTo>
                    <a:pt x="143" y="5"/>
                    <a:pt x="94" y="0"/>
                    <a:pt x="57" y="11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258" name="Freeform 201"/>
            <p:cNvSpPr/>
            <p:nvPr/>
          </p:nvSpPr>
          <p:spPr bwMode="auto">
            <a:xfrm>
              <a:off x="4856144" y="3334381"/>
              <a:ext cx="163661" cy="257068"/>
            </a:xfrm>
            <a:custGeom>
              <a:gdLst>
                <a:gd fmla="*/ 109107 w 87" name="T0"/>
                <a:gd fmla="*/ 0 h 136" name="T1"/>
                <a:gd fmla="*/ 9406 w 87" name="T2"/>
                <a:gd fmla="*/ 192801 h 136" name="T3"/>
                <a:gd fmla="*/ 16930 w 87" name="T4"/>
                <a:gd fmla="*/ 249507 h 136" name="T5"/>
                <a:gd fmla="*/ 16930 w 87" name="T6"/>
                <a:gd fmla="*/ 249507 h 136" name="T7"/>
                <a:gd fmla="*/ 62078 w 87" name="T8"/>
                <a:gd fmla="*/ 234386 h 136" name="T9"/>
                <a:gd fmla="*/ 141087 w 87" name="T10"/>
                <a:gd fmla="*/ 83169 h 136" name="T11"/>
                <a:gd fmla="*/ 109107 w 87" name="T12"/>
                <a:gd fmla="*/ 0 h 1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36" w="87">
                  <a:moveTo>
                    <a:pt x="58" y="0"/>
                  </a:moveTo>
                  <a:cubicBezTo>
                    <a:pt x="5" y="102"/>
                    <a:pt x="5" y="102"/>
                    <a:pt x="5" y="102"/>
                  </a:cubicBezTo>
                  <a:cubicBezTo>
                    <a:pt x="0" y="111"/>
                    <a:pt x="1" y="127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8" y="136"/>
                    <a:pt x="29" y="133"/>
                    <a:pt x="33" y="124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87" y="21"/>
                    <a:pt x="65" y="3"/>
                    <a:pt x="58" y="0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259" name="Freeform 202"/>
            <p:cNvSpPr/>
            <p:nvPr/>
          </p:nvSpPr>
          <p:spPr bwMode="auto">
            <a:xfrm>
              <a:off x="4812235" y="3565103"/>
              <a:ext cx="225133" cy="254673"/>
            </a:xfrm>
            <a:custGeom>
              <a:gdLst>
                <a:gd fmla="*/ 85423 w 282" name="T0"/>
                <a:gd fmla="*/ 0 h 319" name="T1"/>
                <a:gd fmla="*/ 0 w 282" name="T2"/>
                <a:gd fmla="*/ 160468 h 319" name="T3"/>
                <a:gd fmla="*/ 139710 w 282" name="T4"/>
                <a:gd fmla="*/ 254673 h 319" name="T5"/>
                <a:gd fmla="*/ 225133 w 282" name="T6"/>
                <a:gd fmla="*/ 90213 h 319" name="T7"/>
                <a:gd fmla="*/ 85423 w 282" name="T8"/>
                <a:gd fmla="*/ 0 h 31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319" w="282">
                  <a:moveTo>
                    <a:pt x="107" y="0"/>
                  </a:moveTo>
                  <a:lnTo>
                    <a:pt x="0" y="201"/>
                  </a:lnTo>
                  <a:lnTo>
                    <a:pt x="175" y="319"/>
                  </a:lnTo>
                  <a:lnTo>
                    <a:pt x="282" y="113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260" name="Freeform 203"/>
            <p:cNvSpPr/>
            <p:nvPr/>
          </p:nvSpPr>
          <p:spPr bwMode="auto">
            <a:xfrm>
              <a:off x="4802655" y="3681662"/>
              <a:ext cx="185216" cy="171645"/>
            </a:xfrm>
            <a:custGeom>
              <a:gdLst>
                <a:gd fmla="*/ 17010 w 98" name="T0"/>
                <a:gd fmla="*/ 0 h 91" name="T1"/>
                <a:gd fmla="*/ 0 w 98" name="T2"/>
                <a:gd fmla="*/ 32066 h 91" name="T3"/>
                <a:gd fmla="*/ 143637 w 98" name="T4"/>
                <a:gd fmla="*/ 171645 h 91" name="T5"/>
                <a:gd fmla="*/ 185216 w 98" name="T6"/>
                <a:gd fmla="*/ 88652 h 91" name="T7"/>
                <a:gd fmla="*/ 17010 w 98" name="T8"/>
                <a:gd fmla="*/ 0 h 9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91" w="98">
                  <a:moveTo>
                    <a:pt x="9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21" y="46"/>
                    <a:pt x="47" y="71"/>
                    <a:pt x="76" y="91"/>
                  </a:cubicBezTo>
                  <a:cubicBezTo>
                    <a:pt x="98" y="47"/>
                    <a:pt x="98" y="47"/>
                    <a:pt x="98" y="47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4370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261" name="Freeform 204"/>
            <p:cNvSpPr/>
            <p:nvPr/>
          </p:nvSpPr>
          <p:spPr bwMode="auto">
            <a:xfrm>
              <a:off x="4844169" y="3510017"/>
              <a:ext cx="168451" cy="150888"/>
            </a:xfrm>
            <a:custGeom>
              <a:gdLst>
                <a:gd fmla="*/ 30283 w 89" name="T0"/>
                <a:gd fmla="*/ 16975 h 80" name="T1"/>
                <a:gd fmla="*/ 30283 w 89" name="T2"/>
                <a:gd fmla="*/ 107508 h 80" name="T3"/>
                <a:gd fmla="*/ 138168 w 89" name="T4"/>
                <a:gd fmla="*/ 133913 h 80" name="T5"/>
                <a:gd fmla="*/ 138168 w 89" name="T6"/>
                <a:gd fmla="*/ 45266 h 80" name="T7"/>
                <a:gd fmla="*/ 30283 w 89" name="T8"/>
                <a:gd fmla="*/ 16975 h 8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80" w="89">
                  <a:moveTo>
                    <a:pt x="16" y="9"/>
                  </a:moveTo>
                  <a:cubicBezTo>
                    <a:pt x="0" y="19"/>
                    <a:pt x="1" y="40"/>
                    <a:pt x="16" y="57"/>
                  </a:cubicBezTo>
                  <a:cubicBezTo>
                    <a:pt x="32" y="74"/>
                    <a:pt x="58" y="80"/>
                    <a:pt x="73" y="71"/>
                  </a:cubicBezTo>
                  <a:cubicBezTo>
                    <a:pt x="89" y="62"/>
                    <a:pt x="89" y="41"/>
                    <a:pt x="73" y="24"/>
                  </a:cubicBezTo>
                  <a:cubicBezTo>
                    <a:pt x="57" y="7"/>
                    <a:pt x="32" y="0"/>
                    <a:pt x="16" y="9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262" name="Freeform 206"/>
            <p:cNvSpPr/>
            <p:nvPr/>
          </p:nvSpPr>
          <p:spPr bwMode="auto">
            <a:xfrm>
              <a:off x="4840975" y="3525186"/>
              <a:ext cx="162064" cy="154880"/>
            </a:xfrm>
            <a:custGeom>
              <a:gdLst>
                <a:gd fmla="*/ 30151 w 86" name="T0"/>
                <a:gd fmla="*/ 20777 h 82" name="T1"/>
                <a:gd fmla="*/ 30151 w 86" name="T2"/>
                <a:gd fmla="*/ 115216 h 82" name="T3"/>
                <a:gd fmla="*/ 133797 w 86" name="T4"/>
                <a:gd fmla="*/ 134103 h 82" name="T5"/>
                <a:gd fmla="*/ 133797 w 86" name="T6"/>
                <a:gd fmla="*/ 39664 h 82" name="T7"/>
                <a:gd fmla="*/ 30151 w 86" name="T8"/>
                <a:gd fmla="*/ 20777 h 8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82" w="86">
                  <a:moveTo>
                    <a:pt x="16" y="11"/>
                  </a:moveTo>
                  <a:cubicBezTo>
                    <a:pt x="1" y="22"/>
                    <a:pt x="0" y="45"/>
                    <a:pt x="16" y="61"/>
                  </a:cubicBezTo>
                  <a:cubicBezTo>
                    <a:pt x="31" y="77"/>
                    <a:pt x="55" y="82"/>
                    <a:pt x="71" y="71"/>
                  </a:cubicBezTo>
                  <a:cubicBezTo>
                    <a:pt x="86" y="60"/>
                    <a:pt x="86" y="38"/>
                    <a:pt x="71" y="21"/>
                  </a:cubicBezTo>
                  <a:cubicBezTo>
                    <a:pt x="56" y="5"/>
                    <a:pt x="31" y="0"/>
                    <a:pt x="16" y="11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263" name="Freeform 207"/>
            <p:cNvSpPr/>
            <p:nvPr/>
          </p:nvSpPr>
          <p:spPr bwMode="auto">
            <a:xfrm>
              <a:off x="4814629" y="2947182"/>
              <a:ext cx="722501" cy="832677"/>
            </a:xfrm>
            <a:custGeom>
              <a:gdLst>
                <a:gd fmla="*/ 0 w 905" name="T0"/>
                <a:gd fmla="*/ 189208 h 1043" name="T1"/>
                <a:gd fmla="*/ 454258 w 905" name="T2"/>
                <a:gd fmla="*/ 0 h 1043" name="T3"/>
                <a:gd fmla="*/ 722501 w 905" name="T4"/>
                <a:gd fmla="*/ 644267 h 1043" name="T5"/>
                <a:gd fmla="*/ 267445 w 905" name="T6"/>
                <a:gd fmla="*/ 832677 h 1043" name="T7"/>
                <a:gd fmla="*/ 0 w 905" name="T8"/>
                <a:gd fmla="*/ 189208 h 104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043" w="905">
                  <a:moveTo>
                    <a:pt x="0" y="237"/>
                  </a:moveTo>
                  <a:lnTo>
                    <a:pt x="569" y="0"/>
                  </a:lnTo>
                  <a:lnTo>
                    <a:pt x="905" y="807"/>
                  </a:lnTo>
                  <a:lnTo>
                    <a:pt x="335" y="1043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264" name="Freeform 208"/>
            <p:cNvSpPr>
              <a:spLocks noEditPoints="1"/>
            </p:cNvSpPr>
            <p:nvPr/>
          </p:nvSpPr>
          <p:spPr bwMode="auto">
            <a:xfrm>
              <a:off x="5141152" y="3407829"/>
              <a:ext cx="188409" cy="115760"/>
            </a:xfrm>
            <a:custGeom>
              <a:gdLst>
                <a:gd fmla="*/ 145075 w 100" name="T0"/>
                <a:gd fmla="*/ 24670 h 61" name="T1"/>
                <a:gd fmla="*/ 141307 w 100" name="T2"/>
                <a:gd fmla="*/ 17079 h 61" name="T3"/>
                <a:gd fmla="*/ 141307 w 100" name="T4"/>
                <a:gd fmla="*/ 66420 h 61" name="T5"/>
                <a:gd fmla="*/ 141307 w 100" name="T6"/>
                <a:gd fmla="*/ 74010 h 61" name="T7"/>
                <a:gd fmla="*/ 122466 w 100" name="T8"/>
                <a:gd fmla="*/ 24670 h 61" name="T9"/>
                <a:gd fmla="*/ 141307 w 100" name="T10"/>
                <a:gd fmla="*/ 9489 h 61" name="T11"/>
                <a:gd fmla="*/ 141307 w 100" name="T12"/>
                <a:gd fmla="*/ 18977 h 61" name="T13"/>
                <a:gd fmla="*/ 120582 w 100" name="T14"/>
                <a:gd fmla="*/ 51238 h 61" name="T15"/>
                <a:gd fmla="*/ 120582 w 100" name="T16"/>
                <a:gd fmla="*/ 47443 h 61" name="T17"/>
                <a:gd fmla="*/ 120582 w 100" name="T18"/>
                <a:gd fmla="*/ 39852 h 61" name="T19"/>
                <a:gd fmla="*/ 120582 w 100" name="T20"/>
                <a:gd fmla="*/ 32261 h 61" name="T21"/>
                <a:gd fmla="*/ 120582 w 100" name="T22"/>
                <a:gd fmla="*/ 72113 h 61" name="T23"/>
                <a:gd fmla="*/ 120582 w 100" name="T24"/>
                <a:gd fmla="*/ 79704 h 61" name="T25"/>
                <a:gd fmla="*/ 92320 w 100" name="T26"/>
                <a:gd fmla="*/ 43647 h 61" name="T27"/>
                <a:gd fmla="*/ 96089 w 100" name="T28"/>
                <a:gd fmla="*/ 51238 h 61" name="T29"/>
                <a:gd fmla="*/ 118698 w 100" name="T30"/>
                <a:gd fmla="*/ 32261 h 61" name="T31"/>
                <a:gd fmla="*/ 118698 w 100" name="T32"/>
                <a:gd fmla="*/ 39852 h 61" name="T33"/>
                <a:gd fmla="*/ 120582 w 100" name="T34"/>
                <a:gd fmla="*/ 47443 h 61" name="T35"/>
                <a:gd fmla="*/ 114929 w 100" name="T36"/>
                <a:gd fmla="*/ 39852 h 61" name="T37"/>
                <a:gd fmla="*/ 86668 w 100" name="T38"/>
                <a:gd fmla="*/ 53136 h 61" name="T39"/>
                <a:gd fmla="*/ 86668 w 100" name="T40"/>
                <a:gd fmla="*/ 51238 h 61" name="T41"/>
                <a:gd fmla="*/ 120582 w 100" name="T42"/>
                <a:gd fmla="*/ 51238 h 61" name="T43"/>
                <a:gd fmla="*/ 120582 w 100" name="T44"/>
                <a:gd fmla="*/ 79704 h 61" name="T45"/>
                <a:gd fmla="*/ 120582 w 100" name="T46"/>
                <a:gd fmla="*/ 62624 h 61" name="T47"/>
                <a:gd fmla="*/ 86668 w 100" name="T48"/>
                <a:gd fmla="*/ 51238 h 61" name="T49"/>
                <a:gd fmla="*/ 86668 w 100" name="T50"/>
                <a:gd fmla="*/ 72113 h 61" name="T51"/>
                <a:gd fmla="*/ 82900 w 100" name="T52"/>
                <a:gd fmla="*/ 70215 h 61" name="T53"/>
                <a:gd fmla="*/ 86668 w 100" name="T54"/>
                <a:gd fmla="*/ 94885 h 61" name="T55"/>
                <a:gd fmla="*/ 86668 w 100" name="T56"/>
                <a:gd fmla="*/ 79704 h 61" name="T57"/>
                <a:gd fmla="*/ 35798 w 100" name="T58"/>
                <a:gd fmla="*/ 0 h 61" name="T59"/>
                <a:gd fmla="*/ 52755 w 100" name="T60"/>
                <a:gd fmla="*/ 20875 h 61" name="T61"/>
                <a:gd fmla="*/ 45218 w 100" name="T62"/>
                <a:gd fmla="*/ 20875 h 61" name="T63"/>
                <a:gd fmla="*/ 35798 w 100" name="T64"/>
                <a:gd fmla="*/ 9489 h 61" name="T65"/>
                <a:gd fmla="*/ 35798 w 100" name="T66"/>
                <a:gd fmla="*/ 100578 h 61" name="T67"/>
                <a:gd fmla="*/ 79132 w 100" name="T68"/>
                <a:gd fmla="*/ 77806 h 61" name="T69"/>
                <a:gd fmla="*/ 82900 w 100" name="T70"/>
                <a:gd fmla="*/ 70215 h 61" name="T71"/>
                <a:gd fmla="*/ 82900 w 100" name="T72"/>
                <a:gd fmla="*/ 70215 h 61" name="T73"/>
                <a:gd fmla="*/ 52755 w 100" name="T74"/>
                <a:gd fmla="*/ 81601 h 61" name="T75"/>
                <a:gd fmla="*/ 81016 w 100" name="T76"/>
                <a:gd fmla="*/ 98681 h 61" name="T77"/>
                <a:gd fmla="*/ 73480 w 100" name="T78"/>
                <a:gd fmla="*/ 91090 h 61" name="T79"/>
                <a:gd fmla="*/ 0 w 100" name="T80"/>
                <a:gd fmla="*/ 111965 h 61" name="T81"/>
                <a:gd fmla="*/ 28261 w 100" name="T82"/>
                <a:gd fmla="*/ 3795 h 61" name="T83"/>
                <a:gd fmla="*/ 35798 w 100" name="T84"/>
                <a:gd fmla="*/ 9489 h 61" name="T85"/>
                <a:gd fmla="*/ 26377 w 100" name="T86"/>
                <a:gd fmla="*/ 32261 h 61" name="T87"/>
                <a:gd fmla="*/ 35798 w 100" name="T88"/>
                <a:gd fmla="*/ 77806 h 61" name="T89"/>
                <a:gd fmla="*/ 35798 w 100" name="T90"/>
                <a:gd fmla="*/ 91090 h 61" name="T91"/>
                <a:gd fmla="*/ 5652 w 100" name="T92"/>
                <a:gd fmla="*/ 115760 h 61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b" l="0" r="r" t="0"/>
              <a:pathLst>
                <a:path h="61" w="100">
                  <a:moveTo>
                    <a:pt x="75" y="5"/>
                  </a:moveTo>
                  <a:cubicBezTo>
                    <a:pt x="75" y="5"/>
                    <a:pt x="76" y="5"/>
                    <a:pt x="76" y="5"/>
                  </a:cubicBezTo>
                  <a:cubicBezTo>
                    <a:pt x="78" y="6"/>
                    <a:pt x="78" y="8"/>
                    <a:pt x="77" y="13"/>
                  </a:cubicBezTo>
                  <a:cubicBezTo>
                    <a:pt x="77" y="15"/>
                    <a:pt x="76" y="17"/>
                    <a:pt x="75" y="18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5" y="10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5"/>
                    <a:pt x="75" y="5"/>
                    <a:pt x="75" y="5"/>
                  </a:cubicBezTo>
                  <a:close/>
                  <a:moveTo>
                    <a:pt x="75" y="35"/>
                  </a:moveTo>
                  <a:cubicBezTo>
                    <a:pt x="82" y="33"/>
                    <a:pt x="91" y="32"/>
                    <a:pt x="100" y="32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1" y="36"/>
                    <a:pt x="82" y="37"/>
                    <a:pt x="75" y="39"/>
                  </a:cubicBezTo>
                  <a:lnTo>
                    <a:pt x="75" y="35"/>
                  </a:lnTo>
                  <a:close/>
                  <a:moveTo>
                    <a:pt x="64" y="14"/>
                  </a:moveTo>
                  <a:cubicBezTo>
                    <a:pt x="64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4"/>
                    <a:pt x="66" y="14"/>
                    <a:pt x="66" y="15"/>
                  </a:cubicBezTo>
                  <a:cubicBezTo>
                    <a:pt x="69" y="11"/>
                    <a:pt x="73" y="6"/>
                    <a:pt x="75" y="5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2" y="24"/>
                    <a:pt x="68" y="29"/>
                    <a:pt x="64" y="33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8" y="23"/>
                    <a:pt x="71" y="18"/>
                    <a:pt x="73" y="13"/>
                  </a:cubicBezTo>
                  <a:cubicBezTo>
                    <a:pt x="72" y="14"/>
                    <a:pt x="70" y="16"/>
                    <a:pt x="69" y="18"/>
                  </a:cubicBezTo>
                  <a:cubicBezTo>
                    <a:pt x="67" y="21"/>
                    <a:pt x="65" y="24"/>
                    <a:pt x="64" y="25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4" y="14"/>
                    <a:pt x="64" y="14"/>
                    <a:pt x="64" y="14"/>
                  </a:cubicBezTo>
                  <a:close/>
                  <a:moveTo>
                    <a:pt x="64" y="38"/>
                  </a:moveTo>
                  <a:cubicBezTo>
                    <a:pt x="67" y="37"/>
                    <a:pt x="71" y="35"/>
                    <a:pt x="75" y="35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1" y="40"/>
                    <a:pt x="67" y="41"/>
                    <a:pt x="64" y="42"/>
                  </a:cubicBezTo>
                  <a:lnTo>
                    <a:pt x="64" y="38"/>
                  </a:lnTo>
                  <a:close/>
                  <a:moveTo>
                    <a:pt x="46" y="23"/>
                  </a:moveTo>
                  <a:cubicBezTo>
                    <a:pt x="47" y="23"/>
                    <a:pt x="48" y="22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0" y="26"/>
                    <a:pt x="48" y="30"/>
                  </a:cubicBezTo>
                  <a:cubicBezTo>
                    <a:pt x="49" y="29"/>
                    <a:pt x="50" y="28"/>
                    <a:pt x="51" y="27"/>
                  </a:cubicBezTo>
                  <a:cubicBezTo>
                    <a:pt x="56" y="21"/>
                    <a:pt x="61" y="15"/>
                    <a:pt x="64" y="14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4" y="17"/>
                    <a:pt x="63" y="17"/>
                    <a:pt x="63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3" y="21"/>
                    <a:pt x="64" y="21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3" y="25"/>
                    <a:pt x="62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60" y="25"/>
                    <a:pt x="60" y="23"/>
                    <a:pt x="61" y="21"/>
                  </a:cubicBezTo>
                  <a:cubicBezTo>
                    <a:pt x="59" y="23"/>
                    <a:pt x="57" y="26"/>
                    <a:pt x="54" y="29"/>
                  </a:cubicBezTo>
                  <a:cubicBezTo>
                    <a:pt x="51" y="33"/>
                    <a:pt x="49" y="36"/>
                    <a:pt x="46" y="3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6"/>
                    <a:pt x="47" y="27"/>
                    <a:pt x="46" y="27"/>
                  </a:cubicBezTo>
                  <a:cubicBezTo>
                    <a:pt x="46" y="23"/>
                    <a:pt x="46" y="23"/>
                    <a:pt x="46" y="23"/>
                  </a:cubicBezTo>
                  <a:close/>
                  <a:moveTo>
                    <a:pt x="64" y="33"/>
                  </a:moveTo>
                  <a:cubicBezTo>
                    <a:pt x="64" y="27"/>
                    <a:pt x="64" y="27"/>
                    <a:pt x="64" y="27"/>
                  </a:cubicBezTo>
                  <a:cubicBezTo>
                    <a:pt x="58" y="33"/>
                    <a:pt x="52" y="38"/>
                    <a:pt x="46" y="42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50" y="47"/>
                    <a:pt x="56" y="45"/>
                    <a:pt x="64" y="42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0" y="39"/>
                    <a:pt x="58" y="40"/>
                    <a:pt x="55" y="41"/>
                  </a:cubicBezTo>
                  <a:cubicBezTo>
                    <a:pt x="58" y="39"/>
                    <a:pt x="61" y="36"/>
                    <a:pt x="64" y="33"/>
                  </a:cubicBezTo>
                  <a:close/>
                  <a:moveTo>
                    <a:pt x="44" y="26"/>
                  </a:moveTo>
                  <a:cubicBezTo>
                    <a:pt x="45" y="25"/>
                    <a:pt x="46" y="24"/>
                    <a:pt x="46" y="23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5" y="39"/>
                    <a:pt x="44" y="40"/>
                    <a:pt x="44" y="40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26"/>
                    <a:pt x="44" y="26"/>
                    <a:pt x="44" y="26"/>
                  </a:cubicBezTo>
                  <a:close/>
                  <a:moveTo>
                    <a:pt x="46" y="50"/>
                  </a:moveTo>
                  <a:cubicBezTo>
                    <a:pt x="45" y="50"/>
                    <a:pt x="44" y="51"/>
                    <a:pt x="44" y="51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5" y="44"/>
                    <a:pt x="45" y="43"/>
                    <a:pt x="46" y="42"/>
                  </a:cubicBezTo>
                  <a:cubicBezTo>
                    <a:pt x="46" y="42"/>
                    <a:pt x="46" y="42"/>
                    <a:pt x="46" y="42"/>
                  </a:cubicBezTo>
                  <a:lnTo>
                    <a:pt x="46" y="50"/>
                  </a:lnTo>
                  <a:close/>
                  <a:moveTo>
                    <a:pt x="19" y="0"/>
                  </a:moveTo>
                  <a:cubicBezTo>
                    <a:pt x="20" y="0"/>
                    <a:pt x="22" y="1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6" y="3"/>
                    <a:pt x="27" y="7"/>
                    <a:pt x="28" y="11"/>
                  </a:cubicBezTo>
                  <a:cubicBezTo>
                    <a:pt x="28" y="18"/>
                    <a:pt x="26" y="28"/>
                    <a:pt x="19" y="41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3" y="23"/>
                    <a:pt x="24" y="16"/>
                    <a:pt x="24" y="11"/>
                  </a:cubicBezTo>
                  <a:cubicBezTo>
                    <a:pt x="23" y="8"/>
                    <a:pt x="22" y="6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5"/>
                    <a:pt x="20" y="4"/>
                    <a:pt x="19" y="5"/>
                  </a:cubicBezTo>
                  <a:cubicBezTo>
                    <a:pt x="19" y="0"/>
                    <a:pt x="19" y="0"/>
                    <a:pt x="19" y="0"/>
                  </a:cubicBezTo>
                  <a:close/>
                  <a:moveTo>
                    <a:pt x="19" y="48"/>
                  </a:moveTo>
                  <a:cubicBezTo>
                    <a:pt x="19" y="53"/>
                    <a:pt x="19" y="53"/>
                    <a:pt x="19" y="53"/>
                  </a:cubicBezTo>
                  <a:cubicBezTo>
                    <a:pt x="22" y="53"/>
                    <a:pt x="26" y="51"/>
                    <a:pt x="31" y="46"/>
                  </a:cubicBezTo>
                  <a:cubicBezTo>
                    <a:pt x="35" y="42"/>
                    <a:pt x="39" y="37"/>
                    <a:pt x="42" y="34"/>
                  </a:cubicBezTo>
                  <a:cubicBezTo>
                    <a:pt x="40" y="38"/>
                    <a:pt x="40" y="40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1"/>
                    <a:pt x="43" y="41"/>
                    <a:pt x="44" y="40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4" y="37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3" y="27"/>
                    <a:pt x="41" y="28"/>
                    <a:pt x="40" y="30"/>
                  </a:cubicBezTo>
                  <a:cubicBezTo>
                    <a:pt x="36" y="34"/>
                    <a:pt x="32" y="39"/>
                    <a:pt x="28" y="43"/>
                  </a:cubicBezTo>
                  <a:cubicBezTo>
                    <a:pt x="24" y="47"/>
                    <a:pt x="21" y="49"/>
                    <a:pt x="19" y="48"/>
                  </a:cubicBezTo>
                  <a:close/>
                  <a:moveTo>
                    <a:pt x="44" y="51"/>
                  </a:moveTo>
                  <a:cubicBezTo>
                    <a:pt x="43" y="52"/>
                    <a:pt x="43" y="52"/>
                    <a:pt x="43" y="52"/>
                  </a:cubicBezTo>
                  <a:cubicBezTo>
                    <a:pt x="40" y="53"/>
                    <a:pt x="39" y="53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7" y="51"/>
                    <a:pt x="37" y="50"/>
                    <a:pt x="39" y="48"/>
                  </a:cubicBezTo>
                  <a:cubicBezTo>
                    <a:pt x="40" y="47"/>
                    <a:pt x="42" y="46"/>
                    <a:pt x="44" y="44"/>
                  </a:cubicBezTo>
                  <a:lnTo>
                    <a:pt x="44" y="51"/>
                  </a:lnTo>
                  <a:close/>
                  <a:moveTo>
                    <a:pt x="0" y="59"/>
                  </a:moveTo>
                  <a:cubicBezTo>
                    <a:pt x="5" y="54"/>
                    <a:pt x="8" y="49"/>
                    <a:pt x="11" y="44"/>
                  </a:cubicBezTo>
                  <a:cubicBezTo>
                    <a:pt x="10" y="38"/>
                    <a:pt x="9" y="29"/>
                    <a:pt x="10" y="17"/>
                  </a:cubicBezTo>
                  <a:cubicBezTo>
                    <a:pt x="10" y="9"/>
                    <a:pt x="12" y="4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1"/>
                    <a:pt x="18" y="1"/>
                    <a:pt x="19" y="0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6" y="7"/>
                    <a:pt x="14" y="10"/>
                    <a:pt x="14" y="17"/>
                  </a:cubicBezTo>
                  <a:cubicBezTo>
                    <a:pt x="13" y="26"/>
                    <a:pt x="14" y="34"/>
                    <a:pt x="15" y="39"/>
                  </a:cubicBezTo>
                  <a:cubicBezTo>
                    <a:pt x="16" y="37"/>
                    <a:pt x="18" y="34"/>
                    <a:pt x="19" y="3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8" y="42"/>
                    <a:pt x="17" y="43"/>
                    <a:pt x="16" y="45"/>
                  </a:cubicBezTo>
                  <a:cubicBezTo>
                    <a:pt x="16" y="45"/>
                    <a:pt x="16" y="46"/>
                    <a:pt x="17" y="46"/>
                  </a:cubicBezTo>
                  <a:cubicBezTo>
                    <a:pt x="17" y="47"/>
                    <a:pt x="18" y="48"/>
                    <a:pt x="19" y="48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7" y="53"/>
                    <a:pt x="15" y="51"/>
                    <a:pt x="13" y="49"/>
                  </a:cubicBezTo>
                  <a:cubicBezTo>
                    <a:pt x="11" y="53"/>
                    <a:pt x="7" y="57"/>
                    <a:pt x="3" y="61"/>
                  </a:cubicBezTo>
                  <a:lnTo>
                    <a:pt x="0" y="59"/>
                  </a:lnTo>
                  <a:close/>
                </a:path>
              </a:pathLst>
            </a:cu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265" name="Freeform 209"/>
            <p:cNvSpPr/>
            <p:nvPr/>
          </p:nvSpPr>
          <p:spPr bwMode="auto">
            <a:xfrm>
              <a:off x="4957533" y="3071724"/>
              <a:ext cx="245890" cy="121349"/>
            </a:xfrm>
            <a:custGeom>
              <a:gdLst>
                <a:gd fmla="*/ 0 w 308" name="T0"/>
                <a:gd fmla="*/ 98197 h 152" name="T1"/>
                <a:gd fmla="*/ 236310 w 308" name="T2"/>
                <a:gd fmla="*/ 0 h 152" name="T3"/>
                <a:gd fmla="*/ 245890 w 308" name="T4"/>
                <a:gd fmla="*/ 24749 h 152" name="T5"/>
                <a:gd fmla="*/ 9580 w 308" name="T6"/>
                <a:gd fmla="*/ 121349 h 152" name="T7"/>
                <a:gd fmla="*/ 0 w 308" name="T8"/>
                <a:gd fmla="*/ 98197 h 15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52" w="308">
                  <a:moveTo>
                    <a:pt x="0" y="123"/>
                  </a:moveTo>
                  <a:lnTo>
                    <a:pt x="296" y="0"/>
                  </a:lnTo>
                  <a:lnTo>
                    <a:pt x="308" y="31"/>
                  </a:lnTo>
                  <a:lnTo>
                    <a:pt x="12" y="152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266" name="Freeform 210"/>
            <p:cNvSpPr/>
            <p:nvPr/>
          </p:nvSpPr>
          <p:spPr bwMode="auto">
            <a:xfrm>
              <a:off x="4897657" y="3086893"/>
              <a:ext cx="405559" cy="186813"/>
            </a:xfrm>
            <a:custGeom>
              <a:gdLst>
                <a:gd fmla="*/ 0 w 508" name="T0"/>
                <a:gd fmla="*/ 164459 h 234" name="T1"/>
                <a:gd fmla="*/ 395979 w 508" name="T2"/>
                <a:gd fmla="*/ 0 h 234" name="T3"/>
                <a:gd fmla="*/ 405559 w 508" name="T4"/>
                <a:gd fmla="*/ 23152 h 234" name="T5"/>
                <a:gd fmla="*/ 8782 w 508" name="T6"/>
                <a:gd fmla="*/ 186813 h 234" name="T7"/>
                <a:gd fmla="*/ 0 w 508" name="T8"/>
                <a:gd fmla="*/ 164459 h 23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234" w="508">
                  <a:moveTo>
                    <a:pt x="0" y="206"/>
                  </a:moveTo>
                  <a:lnTo>
                    <a:pt x="496" y="0"/>
                  </a:lnTo>
                  <a:lnTo>
                    <a:pt x="508" y="29"/>
                  </a:lnTo>
                  <a:lnTo>
                    <a:pt x="11" y="234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267" name="Freeform 211"/>
            <p:cNvSpPr/>
            <p:nvPr/>
          </p:nvSpPr>
          <p:spPr bwMode="auto">
            <a:xfrm>
              <a:off x="4914422" y="3128407"/>
              <a:ext cx="405559" cy="186813"/>
            </a:xfrm>
            <a:custGeom>
              <a:gdLst>
                <a:gd fmla="*/ 0 w 508" name="T0"/>
                <a:gd fmla="*/ 162863 h 234" name="T1"/>
                <a:gd fmla="*/ 396777 w 508" name="T2"/>
                <a:gd fmla="*/ 0 h 234" name="T3"/>
                <a:gd fmla="*/ 405559 w 508" name="T4"/>
                <a:gd fmla="*/ 23152 h 234" name="T5"/>
                <a:gd fmla="*/ 9580 w 508" name="T6"/>
                <a:gd fmla="*/ 186813 h 234" name="T7"/>
                <a:gd fmla="*/ 0 w 508" name="T8"/>
                <a:gd fmla="*/ 162863 h 23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234" w="508">
                  <a:moveTo>
                    <a:pt x="0" y="204"/>
                  </a:moveTo>
                  <a:lnTo>
                    <a:pt x="497" y="0"/>
                  </a:lnTo>
                  <a:lnTo>
                    <a:pt x="508" y="29"/>
                  </a:lnTo>
                  <a:lnTo>
                    <a:pt x="12" y="23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268" name="Freeform 212"/>
            <p:cNvSpPr/>
            <p:nvPr/>
          </p:nvSpPr>
          <p:spPr bwMode="auto">
            <a:xfrm>
              <a:off x="4931187" y="3168324"/>
              <a:ext cx="406357" cy="186813"/>
            </a:xfrm>
            <a:custGeom>
              <a:gdLst>
                <a:gd fmla="*/ 0 w 509" name="T0"/>
                <a:gd fmla="*/ 164459 h 234" name="T1"/>
                <a:gd fmla="*/ 396777 w 509" name="T2"/>
                <a:gd fmla="*/ 0 h 234" name="T3"/>
                <a:gd fmla="*/ 406357 w 509" name="T4"/>
                <a:gd fmla="*/ 22354 h 234" name="T5"/>
                <a:gd fmla="*/ 9580 w 509" name="T6"/>
                <a:gd fmla="*/ 186813 h 234" name="T7"/>
                <a:gd fmla="*/ 0 w 509" name="T8"/>
                <a:gd fmla="*/ 164459 h 23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234" w="509">
                  <a:moveTo>
                    <a:pt x="0" y="206"/>
                  </a:moveTo>
                  <a:lnTo>
                    <a:pt x="497" y="0"/>
                  </a:lnTo>
                  <a:lnTo>
                    <a:pt x="509" y="28"/>
                  </a:lnTo>
                  <a:lnTo>
                    <a:pt x="12" y="234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269" name="Freeform 213"/>
            <p:cNvSpPr/>
            <p:nvPr/>
          </p:nvSpPr>
          <p:spPr bwMode="auto">
            <a:xfrm>
              <a:off x="4947953" y="3291270"/>
              <a:ext cx="208368" cy="103785"/>
            </a:xfrm>
            <a:custGeom>
              <a:gdLst>
                <a:gd fmla="*/ 0 w 261" name="T0"/>
                <a:gd fmla="*/ 80633 h 130" name="T1"/>
                <a:gd fmla="*/ 198788 w 261" name="T2"/>
                <a:gd fmla="*/ 0 h 130" name="T3"/>
                <a:gd fmla="*/ 208368 w 261" name="T4"/>
                <a:gd fmla="*/ 22354 h 130" name="T5"/>
                <a:gd fmla="*/ 9580 w 261" name="T6"/>
                <a:gd fmla="*/ 103785 h 130" name="T7"/>
                <a:gd fmla="*/ 0 w 261" name="T8"/>
                <a:gd fmla="*/ 80633 h 13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30" w="261">
                  <a:moveTo>
                    <a:pt x="0" y="101"/>
                  </a:moveTo>
                  <a:lnTo>
                    <a:pt x="249" y="0"/>
                  </a:lnTo>
                  <a:lnTo>
                    <a:pt x="261" y="28"/>
                  </a:lnTo>
                  <a:lnTo>
                    <a:pt x="12" y="130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270" name="Freeform 214"/>
            <p:cNvSpPr/>
            <p:nvPr/>
          </p:nvSpPr>
          <p:spPr bwMode="auto">
            <a:xfrm>
              <a:off x="4844168" y="3332784"/>
              <a:ext cx="162862" cy="256270"/>
            </a:xfrm>
            <a:custGeom>
              <a:gdLst>
                <a:gd fmla="*/ 109837 w 86" name="T0"/>
                <a:gd fmla="*/ 0 h 136" name="T1"/>
                <a:gd fmla="*/ 7575 w 86" name="T2"/>
                <a:gd fmla="*/ 192203 h 136" name="T3"/>
                <a:gd fmla="*/ 17044 w 86" name="T4"/>
                <a:gd fmla="*/ 248733 h 136" name="T5"/>
                <a:gd fmla="*/ 17044 w 86" name="T6"/>
                <a:gd fmla="*/ 248733 h 136" name="T7"/>
                <a:gd fmla="*/ 62494 w 86" name="T8"/>
                <a:gd fmla="*/ 233658 h 136" name="T9"/>
                <a:gd fmla="*/ 140137 w 86" name="T10"/>
                <a:gd fmla="*/ 82911 h 136" name="T11"/>
                <a:gd fmla="*/ 109837 w 86" name="T12"/>
                <a:gd fmla="*/ 0 h 1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36" w="86">
                  <a:moveTo>
                    <a:pt x="58" y="0"/>
                  </a:moveTo>
                  <a:cubicBezTo>
                    <a:pt x="4" y="102"/>
                    <a:pt x="4" y="102"/>
                    <a:pt x="4" y="102"/>
                  </a:cubicBezTo>
                  <a:cubicBezTo>
                    <a:pt x="0" y="111"/>
                    <a:pt x="0" y="127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7" y="136"/>
                    <a:pt x="28" y="133"/>
                    <a:pt x="33" y="12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86" y="21"/>
                    <a:pt x="65" y="3"/>
                    <a:pt x="58" y="0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271" name="Freeform 215"/>
            <p:cNvSpPr/>
            <p:nvPr/>
          </p:nvSpPr>
          <p:spPr bwMode="auto">
            <a:xfrm>
              <a:off x="5382252" y="3280093"/>
              <a:ext cx="128533" cy="195595"/>
            </a:xfrm>
            <a:custGeom>
              <a:gdLst>
                <a:gd fmla="*/ 20792 w 68" name="T0"/>
                <a:gd fmla="*/ 189953 h 104" name="T1"/>
                <a:gd fmla="*/ 20792 w 68" name="T2"/>
                <a:gd fmla="*/ 189953 h 104" name="T3"/>
                <a:gd fmla="*/ 7561 w 68" name="T4"/>
                <a:gd fmla="*/ 152338 h 104" name="T5"/>
                <a:gd fmla="*/ 71827 w 68" name="T6"/>
                <a:gd fmla="*/ 20688 h 104" name="T7"/>
                <a:gd fmla="*/ 107741 w 68" name="T8"/>
                <a:gd fmla="*/ 5642 h 104" name="T9"/>
                <a:gd fmla="*/ 107741 w 68" name="T10"/>
                <a:gd fmla="*/ 5642 h 104" name="T11"/>
                <a:gd fmla="*/ 122862 w 68" name="T12"/>
                <a:gd fmla="*/ 43257 h 104" name="T13"/>
                <a:gd fmla="*/ 58596 w 68" name="T14"/>
                <a:gd fmla="*/ 174907 h 104" name="T15"/>
                <a:gd fmla="*/ 20792 w 68" name="T16"/>
                <a:gd fmla="*/ 189953 h 104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04" w="68">
                  <a:moveTo>
                    <a:pt x="11" y="101"/>
                  </a:moveTo>
                  <a:cubicBezTo>
                    <a:pt x="11" y="101"/>
                    <a:pt x="11" y="101"/>
                    <a:pt x="11" y="101"/>
                  </a:cubicBezTo>
                  <a:cubicBezTo>
                    <a:pt x="4" y="97"/>
                    <a:pt x="0" y="88"/>
                    <a:pt x="4" y="8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41" y="3"/>
                    <a:pt x="50" y="0"/>
                    <a:pt x="57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65" y="7"/>
                    <a:pt x="68" y="15"/>
                    <a:pt x="65" y="23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27" y="100"/>
                    <a:pt x="19" y="104"/>
                    <a:pt x="11" y="10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272" name="Freeform 216"/>
            <p:cNvSpPr/>
            <p:nvPr/>
          </p:nvSpPr>
          <p:spPr bwMode="auto">
            <a:xfrm>
              <a:off x="5441329" y="3259336"/>
              <a:ext cx="105381" cy="218747"/>
            </a:xfrm>
            <a:custGeom>
              <a:gdLst>
                <a:gd fmla="*/ 24463 w 56" name="T0"/>
                <a:gd fmla="*/ 213090 h 116" name="T1"/>
                <a:gd fmla="*/ 24463 w 56" name="T2"/>
                <a:gd fmla="*/ 213090 h 116" name="T3"/>
                <a:gd fmla="*/ 5645 w 56" name="T4"/>
                <a:gd fmla="*/ 179146 h 116" name="T5"/>
                <a:gd fmla="*/ 39518 w 56" name="T6"/>
                <a:gd fmla="*/ 24515 h 116" name="T7"/>
                <a:gd fmla="*/ 75272 w 56" name="T8"/>
                <a:gd fmla="*/ 3772 h 116" name="T9"/>
                <a:gd fmla="*/ 75272 w 56" name="T10"/>
                <a:gd fmla="*/ 3772 h 116" name="T11"/>
                <a:gd fmla="*/ 101617 w 56" name="T12"/>
                <a:gd fmla="*/ 52801 h 116" name="T13"/>
                <a:gd fmla="*/ 60218 w 56" name="T14"/>
                <a:gd fmla="*/ 194232 h 116" name="T15"/>
                <a:gd fmla="*/ 24463 w 56" name="T16"/>
                <a:gd fmla="*/ 213090 h 11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15" w="56">
                  <a:moveTo>
                    <a:pt x="13" y="113"/>
                  </a:moveTo>
                  <a:cubicBezTo>
                    <a:pt x="13" y="113"/>
                    <a:pt x="13" y="113"/>
                    <a:pt x="13" y="113"/>
                  </a:cubicBezTo>
                  <a:cubicBezTo>
                    <a:pt x="5" y="111"/>
                    <a:pt x="0" y="103"/>
                    <a:pt x="3" y="95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4" y="5"/>
                    <a:pt x="32" y="0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8" y="4"/>
                    <a:pt x="56" y="20"/>
                    <a:pt x="54" y="28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29" y="111"/>
                    <a:pt x="21" y="116"/>
                    <a:pt x="13" y="113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273" name="Freeform 217"/>
            <p:cNvSpPr/>
            <p:nvPr/>
          </p:nvSpPr>
          <p:spPr bwMode="auto">
            <a:xfrm>
              <a:off x="5503600" y="3268118"/>
              <a:ext cx="116558" cy="204377"/>
            </a:xfrm>
            <a:custGeom>
              <a:gdLst>
                <a:gd fmla="*/ 28200 w 62" name="T0"/>
                <a:gd fmla="*/ 204377 h 108" name="T1"/>
                <a:gd fmla="*/ 28200 w 62" name="T2"/>
                <a:gd fmla="*/ 204377 h 108" name="T3"/>
                <a:gd fmla="*/ 0 w 62" name="T4"/>
                <a:gd fmla="*/ 175991 h 108" name="T5"/>
                <a:gd fmla="*/ 1880 w 62" name="T6"/>
                <a:gd fmla="*/ 28386 h 108" name="T7"/>
                <a:gd fmla="*/ 30079 w 62" name="T8"/>
                <a:gd fmla="*/ 0 h 108" name="T9"/>
                <a:gd fmla="*/ 30079 w 62" name="T10"/>
                <a:gd fmla="*/ 0 h 108" name="T11"/>
                <a:gd fmla="*/ 116558 w 62" name="T12"/>
                <a:gd fmla="*/ 49202 h 108" name="T13"/>
                <a:gd fmla="*/ 56399 w 62" name="T14"/>
                <a:gd fmla="*/ 175991 h 108" name="T15"/>
                <a:gd fmla="*/ 28200 w 62" name="T16"/>
                <a:gd fmla="*/ 204377 h 10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08" w="62">
                  <a:moveTo>
                    <a:pt x="15" y="108"/>
                  </a:moveTo>
                  <a:cubicBezTo>
                    <a:pt x="15" y="108"/>
                    <a:pt x="15" y="108"/>
                    <a:pt x="15" y="108"/>
                  </a:cubicBezTo>
                  <a:cubicBezTo>
                    <a:pt x="7" y="108"/>
                    <a:pt x="0" y="102"/>
                    <a:pt x="0" y="9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7"/>
                    <a:pt x="8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62" y="18"/>
                    <a:pt x="62" y="26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30" y="101"/>
                    <a:pt x="24" y="108"/>
                    <a:pt x="15" y="108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274" name="Freeform 218"/>
            <p:cNvSpPr/>
            <p:nvPr/>
          </p:nvSpPr>
          <p:spPr bwMode="auto">
            <a:xfrm>
              <a:off x="5546711" y="3313624"/>
              <a:ext cx="213158" cy="181225"/>
            </a:xfrm>
            <a:custGeom>
              <a:gdLst>
                <a:gd fmla="*/ 103749 w 113" name="T0"/>
                <a:gd fmla="*/ 16990 h 96" name="T1"/>
                <a:gd fmla="*/ 207499 w 113" name="T2"/>
                <a:gd fmla="*/ 115153 h 96" name="T3"/>
                <a:gd fmla="*/ 92431 w 113" name="T4"/>
                <a:gd fmla="*/ 175562 h 96" name="T5"/>
                <a:gd fmla="*/ 3773 w 113" name="T6"/>
                <a:gd fmla="*/ 100051 h 96" name="T7"/>
                <a:gd fmla="*/ 103749 w 113" name="T8"/>
                <a:gd fmla="*/ 16990 h 9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96" w="113">
                  <a:moveTo>
                    <a:pt x="55" y="9"/>
                  </a:moveTo>
                  <a:cubicBezTo>
                    <a:pt x="85" y="0"/>
                    <a:pt x="113" y="39"/>
                    <a:pt x="110" y="61"/>
                  </a:cubicBezTo>
                  <a:cubicBezTo>
                    <a:pt x="107" y="83"/>
                    <a:pt x="80" y="96"/>
                    <a:pt x="49" y="93"/>
                  </a:cubicBezTo>
                  <a:cubicBezTo>
                    <a:pt x="18" y="91"/>
                    <a:pt x="0" y="65"/>
                    <a:pt x="2" y="53"/>
                  </a:cubicBezTo>
                  <a:cubicBezTo>
                    <a:pt x="4" y="41"/>
                    <a:pt x="25" y="18"/>
                    <a:pt x="55" y="9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275" name="Freeform 219"/>
            <p:cNvSpPr/>
            <p:nvPr/>
          </p:nvSpPr>
          <p:spPr bwMode="auto">
            <a:xfrm>
              <a:off x="5518769" y="3194670"/>
              <a:ext cx="205174" cy="192402"/>
            </a:xfrm>
            <a:custGeom>
              <a:gdLst>
                <a:gd fmla="*/ 197645 w 109" name="T0"/>
                <a:gd fmla="*/ 171653 h 102" name="T1"/>
                <a:gd fmla="*/ 197645 w 109" name="T2"/>
                <a:gd fmla="*/ 171653 h 102" name="T3"/>
                <a:gd fmla="*/ 158116 w 109" name="T4"/>
                <a:gd fmla="*/ 182971 h 102" name="T5"/>
                <a:gd fmla="*/ 18823 w 109" name="T6"/>
                <a:gd fmla="*/ 56589 h 102" name="T7"/>
                <a:gd fmla="*/ 9412 w 109" name="T8"/>
                <a:gd fmla="*/ 18863 h 102" name="T9"/>
                <a:gd fmla="*/ 9412 w 109" name="T10"/>
                <a:gd fmla="*/ 18863 h 102" name="T11"/>
                <a:gd fmla="*/ 47058 w 109" name="T12"/>
                <a:gd fmla="*/ 7545 h 102" name="T13"/>
                <a:gd fmla="*/ 186351 w 109" name="T14"/>
                <a:gd fmla="*/ 133927 h 102" name="T15"/>
                <a:gd fmla="*/ 197645 w 109" name="T16"/>
                <a:gd fmla="*/ 171653 h 102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02" w="109">
                  <a:moveTo>
                    <a:pt x="105" y="91"/>
                  </a:moveTo>
                  <a:cubicBezTo>
                    <a:pt x="105" y="91"/>
                    <a:pt x="105" y="91"/>
                    <a:pt x="105" y="91"/>
                  </a:cubicBezTo>
                  <a:cubicBezTo>
                    <a:pt x="101" y="98"/>
                    <a:pt x="90" y="102"/>
                    <a:pt x="84" y="97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4" y="25"/>
                    <a:pt x="0" y="17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9" y="3"/>
                    <a:pt x="18" y="0"/>
                    <a:pt x="25" y="4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105" y="76"/>
                    <a:pt x="109" y="84"/>
                    <a:pt x="105" y="91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276" name="Freeform 220"/>
            <p:cNvSpPr/>
            <p:nvPr/>
          </p:nvSpPr>
          <p:spPr bwMode="auto">
            <a:xfrm>
              <a:off x="5405404" y="3197065"/>
              <a:ext cx="175636" cy="110970"/>
            </a:xfrm>
            <a:custGeom>
              <a:gdLst>
                <a:gd fmla="*/ 5666 w 93" name="T0"/>
                <a:gd fmla="*/ 88400 h 59" name="T1"/>
                <a:gd fmla="*/ 5666 w 93" name="T2"/>
                <a:gd fmla="*/ 88400 h 59" name="T3"/>
                <a:gd fmla="*/ 22663 w 93" name="T4"/>
                <a:gd fmla="*/ 52664 h 59" name="T5"/>
                <a:gd fmla="*/ 134088 w 93" name="T6"/>
                <a:gd fmla="*/ 5643 h 59" name="T7"/>
                <a:gd fmla="*/ 169970 w 93" name="T8"/>
                <a:gd fmla="*/ 22570 h 59" name="T9"/>
                <a:gd fmla="*/ 169970 w 93" name="T10"/>
                <a:gd fmla="*/ 22570 h 59" name="T11"/>
                <a:gd fmla="*/ 154862 w 93" name="T12"/>
                <a:gd fmla="*/ 58306 h 59" name="T13"/>
                <a:gd fmla="*/ 41548 w 93" name="T14"/>
                <a:gd fmla="*/ 105327 h 59" name="T15"/>
                <a:gd fmla="*/ 5666 w 93" name="T16"/>
                <a:gd fmla="*/ 88400 h 59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59" w="93"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0" y="40"/>
                    <a:pt x="4" y="31"/>
                    <a:pt x="12" y="28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8" y="0"/>
                    <a:pt x="87" y="4"/>
                    <a:pt x="90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3" y="19"/>
                    <a:pt x="89" y="28"/>
                    <a:pt x="82" y="31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15" y="59"/>
                    <a:pt x="6" y="55"/>
                    <a:pt x="3" y="47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277" name="Freeform 221"/>
            <p:cNvSpPr/>
            <p:nvPr/>
          </p:nvSpPr>
          <p:spPr bwMode="auto">
            <a:xfrm>
              <a:off x="5322376" y="3247361"/>
              <a:ext cx="142904" cy="189209"/>
            </a:xfrm>
            <a:custGeom>
              <a:gdLst>
                <a:gd fmla="*/ 18803 w 76" name="T0"/>
                <a:gd fmla="*/ 181641 h 100" name="T1"/>
                <a:gd fmla="*/ 18803 w 76" name="T2"/>
                <a:gd fmla="*/ 181641 h 100" name="T3"/>
                <a:gd fmla="*/ 9402 w 76" name="T4"/>
                <a:gd fmla="*/ 143799 h 100" name="T5"/>
                <a:gd fmla="*/ 86495 w 76" name="T6"/>
                <a:gd fmla="*/ 17029 h 100" name="T7"/>
                <a:gd fmla="*/ 124101 w 76" name="T8"/>
                <a:gd fmla="*/ 7568 h 100" name="T9"/>
                <a:gd fmla="*/ 124101 w 76" name="T10"/>
                <a:gd fmla="*/ 7568 h 100" name="T11"/>
                <a:gd fmla="*/ 135383 w 76" name="T12"/>
                <a:gd fmla="*/ 45410 h 100" name="T13"/>
                <a:gd fmla="*/ 58290 w 76" name="T14"/>
                <a:gd fmla="*/ 170288 h 100" name="T15"/>
                <a:gd fmla="*/ 18803 w 76" name="T16"/>
                <a:gd fmla="*/ 181641 h 10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00" w="76">
                  <a:moveTo>
                    <a:pt x="10" y="96"/>
                  </a:moveTo>
                  <a:cubicBezTo>
                    <a:pt x="10" y="96"/>
                    <a:pt x="10" y="96"/>
                    <a:pt x="10" y="96"/>
                  </a:cubicBezTo>
                  <a:cubicBezTo>
                    <a:pt x="3" y="92"/>
                    <a:pt x="0" y="82"/>
                    <a:pt x="5" y="76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50" y="2"/>
                    <a:pt x="59" y="0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73" y="8"/>
                    <a:pt x="76" y="17"/>
                    <a:pt x="72" y="24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26" y="97"/>
                    <a:pt x="17" y="100"/>
                    <a:pt x="10" y="96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278" name="Freeform 222"/>
            <p:cNvSpPr/>
            <p:nvPr/>
          </p:nvSpPr>
          <p:spPr bwMode="auto">
            <a:xfrm>
              <a:off x="5505197" y="3193073"/>
              <a:ext cx="174039" cy="226731"/>
            </a:xfrm>
            <a:custGeom>
              <a:gdLst>
                <a:gd fmla="*/ 7567 w 92" name="T0"/>
                <a:gd fmla="*/ 83135 h 120" name="T1"/>
                <a:gd fmla="*/ 58644 w 92" name="T2"/>
                <a:gd fmla="*/ 190832 h 120" name="T3"/>
                <a:gd fmla="*/ 174039 w 92" name="T4"/>
                <a:gd fmla="*/ 226731 h 120" name="T5"/>
                <a:gd fmla="*/ 158905 w 92" name="T6"/>
                <a:gd fmla="*/ 117144 h 120" name="T7"/>
                <a:gd fmla="*/ 7567 w 92" name="T8"/>
                <a:gd fmla="*/ 83135 h 12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20" w="92">
                  <a:moveTo>
                    <a:pt x="4" y="44"/>
                  </a:moveTo>
                  <a:cubicBezTo>
                    <a:pt x="16" y="52"/>
                    <a:pt x="62" y="84"/>
                    <a:pt x="31" y="101"/>
                  </a:cubicBezTo>
                  <a:cubicBezTo>
                    <a:pt x="0" y="119"/>
                    <a:pt x="92" y="120"/>
                    <a:pt x="92" y="120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42" y="0"/>
                    <a:pt x="4" y="44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279" name="Freeform 223"/>
            <p:cNvSpPr/>
            <p:nvPr/>
          </p:nvSpPr>
          <p:spPr bwMode="auto">
            <a:xfrm>
              <a:off x="5639319" y="3312027"/>
              <a:ext cx="126138" cy="171645"/>
            </a:xfrm>
            <a:custGeom>
              <a:gdLst>
                <a:gd fmla="*/ 30337 w 158" name="T0"/>
                <a:gd fmla="*/ 0 h 215" name="T1"/>
                <a:gd fmla="*/ 0 w 158" name="T2"/>
                <a:gd fmla="*/ 139711 h 215" name="T3"/>
                <a:gd fmla="*/ 81431 w 158" name="T4"/>
                <a:gd fmla="*/ 171645 h 215" name="T5"/>
                <a:gd fmla="*/ 126138 w 158" name="T6"/>
                <a:gd fmla="*/ 35926 h 215" name="T7"/>
                <a:gd fmla="*/ 30337 w 158" name="T8"/>
                <a:gd fmla="*/ 0 h 21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215" w="158">
                  <a:moveTo>
                    <a:pt x="38" y="0"/>
                  </a:moveTo>
                  <a:lnTo>
                    <a:pt x="0" y="175"/>
                  </a:lnTo>
                  <a:lnTo>
                    <a:pt x="102" y="215"/>
                  </a:lnTo>
                  <a:lnTo>
                    <a:pt x="158" y="4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280" name="Freeform 224"/>
            <p:cNvSpPr/>
            <p:nvPr/>
          </p:nvSpPr>
          <p:spPr bwMode="auto">
            <a:xfrm>
              <a:off x="5697598" y="3328792"/>
              <a:ext cx="110171" cy="203579"/>
            </a:xfrm>
            <a:custGeom>
              <a:gdLst>
                <a:gd fmla="*/ 58885 w 58" name="T0"/>
                <a:gd fmla="*/ 0 h 108" name="T1"/>
                <a:gd fmla="*/ 0 w 58" name="T2"/>
                <a:gd fmla="*/ 171534 h 108" name="T3"/>
                <a:gd fmla="*/ 93076 w 58" name="T4"/>
                <a:gd fmla="*/ 203579 h 108" name="T5"/>
                <a:gd fmla="*/ 110171 w 58" name="T6"/>
                <a:gd fmla="*/ 62205 h 108" name="T7"/>
                <a:gd fmla="*/ 108272 w 58" name="T8"/>
                <a:gd fmla="*/ 16965 h 108" name="T9"/>
                <a:gd fmla="*/ 58885 w 58" name="T10"/>
                <a:gd fmla="*/ 0 h 108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08" w="57">
                  <a:moveTo>
                    <a:pt x="31" y="0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5" y="84"/>
                    <a:pt x="58" y="59"/>
                    <a:pt x="58" y="33"/>
                  </a:cubicBezTo>
                  <a:cubicBezTo>
                    <a:pt x="58" y="25"/>
                    <a:pt x="58" y="17"/>
                    <a:pt x="57" y="9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4370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281" name="Freeform 225"/>
            <p:cNvSpPr/>
            <p:nvPr/>
          </p:nvSpPr>
          <p:spPr bwMode="auto">
            <a:xfrm>
              <a:off x="5323973" y="3176308"/>
              <a:ext cx="222738" cy="299381"/>
            </a:xfrm>
            <a:custGeom>
              <a:gdLst>
                <a:gd fmla="*/ 11326 w 118" name="T0"/>
                <a:gd fmla="*/ 246660 h 159" name="T1"/>
                <a:gd fmla="*/ 0 w 118" name="T2"/>
                <a:gd fmla="*/ 299381 h 159" name="T3"/>
                <a:gd fmla="*/ 47190 w 118" name="T4"/>
                <a:gd fmla="*/ 271138 h 159" name="T5"/>
                <a:gd fmla="*/ 222738 w 118" name="T6"/>
                <a:gd fmla="*/ 26361 h 159" name="T7"/>
                <a:gd fmla="*/ 186873 w 118" name="T8"/>
                <a:gd fmla="*/ 0 h 159" name="T9"/>
                <a:gd fmla="*/ 11326 w 118" name="T10"/>
                <a:gd fmla="*/ 246660 h 159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59" w="118">
                  <a:moveTo>
                    <a:pt x="6" y="131"/>
                  </a:moveTo>
                  <a:cubicBezTo>
                    <a:pt x="0" y="159"/>
                    <a:pt x="0" y="159"/>
                    <a:pt x="0" y="159"/>
                  </a:cubicBezTo>
                  <a:cubicBezTo>
                    <a:pt x="25" y="144"/>
                    <a:pt x="25" y="144"/>
                    <a:pt x="25" y="14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2" y="8"/>
                    <a:pt x="106" y="3"/>
                    <a:pt x="99" y="0"/>
                  </a:cubicBezTo>
                  <a:lnTo>
                    <a:pt x="6" y="131"/>
                  </a:lnTo>
                  <a:close/>
                </a:path>
              </a:pathLst>
            </a:custGeom>
            <a:solidFill>
              <a:srgbClr val="4370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282" name="Freeform 226"/>
            <p:cNvSpPr/>
            <p:nvPr/>
          </p:nvSpPr>
          <p:spPr bwMode="auto">
            <a:xfrm>
              <a:off x="5376663" y="3371903"/>
              <a:ext cx="230721" cy="77440"/>
            </a:xfrm>
            <a:custGeom>
              <a:gdLst>
                <a:gd fmla="*/ 230721 w 122" name="T0"/>
                <a:gd fmla="*/ 43442 h 41" name="T1"/>
                <a:gd fmla="*/ 230721 w 122" name="T2"/>
                <a:gd fmla="*/ 43442 h 41" name="T3"/>
                <a:gd fmla="*/ 196680 w 122" name="T4"/>
                <a:gd fmla="*/ 77440 h 41" name="T5"/>
                <a:gd fmla="*/ 34041 w 122" name="T6"/>
                <a:gd fmla="*/ 66107 h 41" name="T7"/>
                <a:gd fmla="*/ 0 w 122" name="T8"/>
                <a:gd fmla="*/ 33998 h 41" name="T9"/>
                <a:gd fmla="*/ 0 w 122" name="T10"/>
                <a:gd fmla="*/ 33998 h 41" name="T11"/>
                <a:gd fmla="*/ 32150 w 122" name="T12"/>
                <a:gd fmla="*/ 0 h 41" name="T13"/>
                <a:gd fmla="*/ 196680 w 122" name="T14"/>
                <a:gd fmla="*/ 11333 h 41" name="T15"/>
                <a:gd fmla="*/ 230721 w 122" name="T16"/>
                <a:gd fmla="*/ 43442 h 41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41" w="122">
                  <a:moveTo>
                    <a:pt x="122" y="23"/>
                  </a:moveTo>
                  <a:cubicBezTo>
                    <a:pt x="122" y="23"/>
                    <a:pt x="122" y="23"/>
                    <a:pt x="122" y="23"/>
                  </a:cubicBezTo>
                  <a:cubicBezTo>
                    <a:pt x="122" y="32"/>
                    <a:pt x="114" y="41"/>
                    <a:pt x="104" y="41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1"/>
                    <a:pt x="17" y="0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13" y="6"/>
                    <a:pt x="121" y="13"/>
                    <a:pt x="122" y="23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49173" name="组合 1315"/>
          <p:cNvGrpSpPr/>
          <p:nvPr/>
        </p:nvGrpSpPr>
        <p:grpSpPr>
          <a:xfrm>
            <a:off x="10253663" y="4005263"/>
            <a:ext cx="1108075" cy="1106487"/>
            <a:chOff x="4636598" y="4053692"/>
            <a:chExt cx="1108102" cy="1106511"/>
          </a:xfrm>
        </p:grpSpPr>
        <p:sp>
          <p:nvSpPr>
            <p:cNvPr id="49206" name="Oval 227"/>
            <p:cNvSpPr>
              <a:spLocks noChangeArrowheads="1"/>
            </p:cNvSpPr>
            <p:nvPr/>
          </p:nvSpPr>
          <p:spPr bwMode="auto">
            <a:xfrm>
              <a:off x="4636598" y="4053692"/>
              <a:ext cx="1108102" cy="1106511"/>
            </a:xfrm>
            <a:prstGeom prst="ellipse">
              <a:avLst/>
            </a:prstGeom>
            <a:solidFill>
              <a:srgbClr val="4370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207" name="Freeform 228"/>
            <p:cNvSpPr/>
            <p:nvPr/>
          </p:nvSpPr>
          <p:spPr bwMode="auto">
            <a:xfrm>
              <a:off x="5082074" y="4312357"/>
              <a:ext cx="341691" cy="316944"/>
            </a:xfrm>
            <a:custGeom>
              <a:gdLst>
                <a:gd fmla="*/ 341691 w 428" name="T0"/>
                <a:gd fmla="*/ 3992 h 397" name="T1"/>
                <a:gd fmla="*/ 83028 w 428" name="T2"/>
                <a:gd fmla="*/ 0 h 397" name="T3"/>
                <a:gd fmla="*/ 0 w 428" name="T4"/>
                <a:gd fmla="*/ 192402 h 397" name="T5"/>
                <a:gd fmla="*/ 49497 w 428" name="T6"/>
                <a:gd fmla="*/ 316944 h 397" name="T7"/>
                <a:gd fmla="*/ 336103 w 428" name="T8"/>
                <a:gd fmla="*/ 141308 h 397" name="T9"/>
                <a:gd fmla="*/ 341691 w 428" name="T10"/>
                <a:gd fmla="*/ 3992 h 39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397" w="428">
                  <a:moveTo>
                    <a:pt x="428" y="5"/>
                  </a:moveTo>
                  <a:lnTo>
                    <a:pt x="104" y="0"/>
                  </a:lnTo>
                  <a:lnTo>
                    <a:pt x="0" y="241"/>
                  </a:lnTo>
                  <a:lnTo>
                    <a:pt x="62" y="397"/>
                  </a:lnTo>
                  <a:lnTo>
                    <a:pt x="421" y="177"/>
                  </a:lnTo>
                  <a:lnTo>
                    <a:pt x="428" y="5"/>
                  </a:lnTo>
                  <a:close/>
                </a:path>
              </a:pathLst>
            </a:custGeom>
            <a:solidFill>
              <a:srgbClr val="FCE1C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208" name="Freeform 229"/>
            <p:cNvSpPr/>
            <p:nvPr/>
          </p:nvSpPr>
          <p:spPr bwMode="auto">
            <a:xfrm>
              <a:off x="5133168" y="4344291"/>
              <a:ext cx="135719" cy="294590"/>
            </a:xfrm>
            <a:custGeom>
              <a:gdLst>
                <a:gd fmla="*/ 103674 w 72" name="T0"/>
                <a:gd fmla="*/ 288925 h 156" name="T1"/>
                <a:gd fmla="*/ 103674 w 72" name="T2"/>
                <a:gd fmla="*/ 288925 h 156" name="T3"/>
                <a:gd fmla="*/ 52780 w 72" name="T4"/>
                <a:gd fmla="*/ 260599 h 156" name="T5"/>
                <a:gd fmla="*/ 3770 w 72" name="T6"/>
                <a:gd fmla="*/ 54764 h 156" name="T7"/>
                <a:gd fmla="*/ 32045 w 72" name="T8"/>
                <a:gd fmla="*/ 5665 h 156" name="T9"/>
                <a:gd fmla="*/ 32045 w 72" name="T10"/>
                <a:gd fmla="*/ 5665 h 156" name="T11"/>
                <a:gd fmla="*/ 81054 w 72" name="T12"/>
                <a:gd fmla="*/ 33991 h 156" name="T13"/>
                <a:gd fmla="*/ 131949 w 72" name="T14"/>
                <a:gd fmla="*/ 237938 h 156" name="T15"/>
                <a:gd fmla="*/ 103674 w 72" name="T16"/>
                <a:gd fmla="*/ 288925 h 15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56" w="72">
                  <a:moveTo>
                    <a:pt x="55" y="153"/>
                  </a:moveTo>
                  <a:cubicBezTo>
                    <a:pt x="55" y="153"/>
                    <a:pt x="55" y="153"/>
                    <a:pt x="55" y="153"/>
                  </a:cubicBezTo>
                  <a:cubicBezTo>
                    <a:pt x="43" y="156"/>
                    <a:pt x="31" y="149"/>
                    <a:pt x="28" y="13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0" y="18"/>
                    <a:pt x="6" y="6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9" y="0"/>
                    <a:pt x="40" y="7"/>
                    <a:pt x="43" y="18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2" y="138"/>
                    <a:pt x="66" y="149"/>
                    <a:pt x="55" y="153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209" name="Freeform 230"/>
            <p:cNvSpPr/>
            <p:nvPr/>
          </p:nvSpPr>
          <p:spPr bwMode="auto">
            <a:xfrm>
              <a:off x="5061318" y="4355468"/>
              <a:ext cx="138114" cy="292994"/>
            </a:xfrm>
            <a:custGeom>
              <a:gdLst>
                <a:gd fmla="*/ 104058 w 73" name="T0"/>
                <a:gd fmla="*/ 287323 h 155" name="T1"/>
                <a:gd fmla="*/ 104058 w 73" name="T2"/>
                <a:gd fmla="*/ 287323 h 155" name="T3"/>
                <a:gd fmla="*/ 54867 w 73" name="T4"/>
                <a:gd fmla="*/ 258969 h 155" name="T5"/>
                <a:gd fmla="*/ 5676 w 73" name="T6"/>
                <a:gd fmla="*/ 54818 h 155" name="T7"/>
                <a:gd fmla="*/ 34056 w 73" name="T8"/>
                <a:gd fmla="*/ 5671 h 155" name="T9"/>
                <a:gd fmla="*/ 34056 w 73" name="T10"/>
                <a:gd fmla="*/ 5671 h 155" name="T11"/>
                <a:gd fmla="*/ 83247 w 73" name="T12"/>
                <a:gd fmla="*/ 34025 h 155" name="T13"/>
                <a:gd fmla="*/ 132438 w 73" name="T14"/>
                <a:gd fmla="*/ 238176 h 155" name="T15"/>
                <a:gd fmla="*/ 104058 w 73" name="T16"/>
                <a:gd fmla="*/ 287323 h 15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55" w="73">
                  <a:moveTo>
                    <a:pt x="55" y="152"/>
                  </a:moveTo>
                  <a:cubicBezTo>
                    <a:pt x="55" y="152"/>
                    <a:pt x="55" y="152"/>
                    <a:pt x="55" y="152"/>
                  </a:cubicBezTo>
                  <a:cubicBezTo>
                    <a:pt x="44" y="155"/>
                    <a:pt x="32" y="149"/>
                    <a:pt x="29" y="137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18"/>
                    <a:pt x="7" y="6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29" y="0"/>
                    <a:pt x="41" y="6"/>
                    <a:pt x="44" y="18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3" y="137"/>
                    <a:pt x="66" y="149"/>
                    <a:pt x="55" y="152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210" name="Freeform 231"/>
            <p:cNvSpPr/>
            <p:nvPr/>
          </p:nvSpPr>
          <p:spPr bwMode="auto">
            <a:xfrm>
              <a:off x="5146740" y="4342695"/>
              <a:ext cx="171644" cy="286607"/>
            </a:xfrm>
            <a:custGeom>
              <a:gdLst>
                <a:gd fmla="*/ 143351 w 91" name="T0"/>
                <a:gd fmla="*/ 277179 h 152" name="T1"/>
                <a:gd fmla="*/ 143351 w 91" name="T2"/>
                <a:gd fmla="*/ 277179 h 152" name="T3"/>
                <a:gd fmla="*/ 90537 w 91" name="T4"/>
                <a:gd fmla="*/ 256438 h 152" name="T5"/>
                <a:gd fmla="*/ 9431 w 91" name="T6"/>
                <a:gd fmla="*/ 62224 h 152" name="T7"/>
                <a:gd fmla="*/ 28293 w 91" name="T8"/>
                <a:gd fmla="*/ 9428 h 152" name="T9"/>
                <a:gd fmla="*/ 28293 w 91" name="T10"/>
                <a:gd fmla="*/ 9428 h 152" name="T11"/>
                <a:gd fmla="*/ 81107 w 91" name="T12"/>
                <a:gd fmla="*/ 30169 h 152" name="T13"/>
                <a:gd fmla="*/ 162213 w 91" name="T14"/>
                <a:gd fmla="*/ 222498 h 152" name="T15"/>
                <a:gd fmla="*/ 143351 w 91" name="T16"/>
                <a:gd fmla="*/ 277179 h 152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52" w="91">
                  <a:moveTo>
                    <a:pt x="76" y="147"/>
                  </a:moveTo>
                  <a:cubicBezTo>
                    <a:pt x="76" y="147"/>
                    <a:pt x="76" y="147"/>
                    <a:pt x="76" y="147"/>
                  </a:cubicBezTo>
                  <a:cubicBezTo>
                    <a:pt x="65" y="152"/>
                    <a:pt x="52" y="147"/>
                    <a:pt x="48" y="136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0" y="23"/>
                    <a:pt x="5" y="10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26" y="0"/>
                    <a:pt x="39" y="5"/>
                    <a:pt x="43" y="16"/>
                  </a:cubicBezTo>
                  <a:cubicBezTo>
                    <a:pt x="86" y="118"/>
                    <a:pt x="86" y="118"/>
                    <a:pt x="86" y="118"/>
                  </a:cubicBezTo>
                  <a:cubicBezTo>
                    <a:pt x="91" y="129"/>
                    <a:pt x="87" y="142"/>
                    <a:pt x="76" y="147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211" name="Freeform 232"/>
            <p:cNvSpPr/>
            <p:nvPr/>
          </p:nvSpPr>
          <p:spPr bwMode="auto">
            <a:xfrm>
              <a:off x="5318384" y="4225337"/>
              <a:ext cx="281017" cy="449470"/>
            </a:xfrm>
            <a:custGeom>
              <a:gdLst>
                <a:gd fmla="*/ 45264 w 149" name="T0"/>
                <a:gd fmla="*/ 69876 h 238" name="T1"/>
                <a:gd fmla="*/ 248955 w 149" name="T2"/>
                <a:gd fmla="*/ 84984 h 238" name="T3"/>
                <a:gd fmla="*/ 177286 w 149" name="T4"/>
                <a:gd fmla="*/ 236066 h 238" name="T5"/>
                <a:gd fmla="*/ 39606 w 149" name="T6"/>
                <a:gd fmla="*/ 343712 h 238" name="T7"/>
                <a:gd fmla="*/ 45264 w 149" name="T8"/>
                <a:gd fmla="*/ 69876 h 23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238" w="149">
                  <a:moveTo>
                    <a:pt x="24" y="37"/>
                  </a:moveTo>
                  <a:cubicBezTo>
                    <a:pt x="49" y="0"/>
                    <a:pt x="116" y="18"/>
                    <a:pt x="132" y="45"/>
                  </a:cubicBezTo>
                  <a:cubicBezTo>
                    <a:pt x="149" y="72"/>
                    <a:pt x="131" y="100"/>
                    <a:pt x="94" y="125"/>
                  </a:cubicBezTo>
                  <a:cubicBezTo>
                    <a:pt x="57" y="151"/>
                    <a:pt x="40" y="126"/>
                    <a:pt x="21" y="182"/>
                  </a:cubicBezTo>
                  <a:cubicBezTo>
                    <a:pt x="1" y="238"/>
                    <a:pt x="0" y="74"/>
                    <a:pt x="24" y="37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212" name="Freeform 233"/>
            <p:cNvSpPr/>
            <p:nvPr/>
          </p:nvSpPr>
          <p:spPr bwMode="auto">
            <a:xfrm>
              <a:off x="5118000" y="4230926"/>
              <a:ext cx="355263" cy="92608"/>
            </a:xfrm>
            <a:custGeom>
              <a:gdLst>
                <a:gd fmla="*/ 351484 w 188" name="T0"/>
                <a:gd fmla="*/ 45359 h 49" name="T1"/>
                <a:gd fmla="*/ 351484 w 188" name="T2"/>
                <a:gd fmla="*/ 45359 h 49" name="T3"/>
                <a:gd fmla="*/ 319359 w 188" name="T4"/>
                <a:gd fmla="*/ 90718 h 49" name="T5"/>
                <a:gd fmla="*/ 49132 w 188" name="T6"/>
                <a:gd fmla="*/ 79378 h 49" name="T7"/>
                <a:gd fmla="*/ 3779 w 188" name="T8"/>
                <a:gd fmla="*/ 45359 h 49" name="T9"/>
                <a:gd fmla="*/ 3779 w 188" name="T10"/>
                <a:gd fmla="*/ 45359 h 49" name="T11"/>
                <a:gd fmla="*/ 37794 w 188" name="T12"/>
                <a:gd fmla="*/ 0 h 49" name="T13"/>
                <a:gd fmla="*/ 306131 w 188" name="T14"/>
                <a:gd fmla="*/ 11340 h 49" name="T15"/>
                <a:gd fmla="*/ 351484 w 188" name="T16"/>
                <a:gd fmla="*/ 45359 h 49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49" w="188">
                  <a:moveTo>
                    <a:pt x="186" y="24"/>
                  </a:moveTo>
                  <a:cubicBezTo>
                    <a:pt x="186" y="24"/>
                    <a:pt x="186" y="24"/>
                    <a:pt x="186" y="24"/>
                  </a:cubicBezTo>
                  <a:cubicBezTo>
                    <a:pt x="188" y="35"/>
                    <a:pt x="180" y="49"/>
                    <a:pt x="169" y="48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15" y="42"/>
                    <a:pt x="4" y="36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13"/>
                    <a:pt x="8" y="2"/>
                    <a:pt x="20" y="0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73" y="7"/>
                    <a:pt x="184" y="12"/>
                    <a:pt x="186" y="24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213" name="Freeform 234"/>
            <p:cNvSpPr/>
            <p:nvPr/>
          </p:nvSpPr>
          <p:spPr bwMode="auto">
            <a:xfrm>
              <a:off x="5034972" y="4227732"/>
              <a:ext cx="170047" cy="245093"/>
            </a:xfrm>
            <a:custGeom>
              <a:gdLst>
                <a:gd fmla="*/ 24562 w 90" name="T0"/>
                <a:gd fmla="*/ 233781 h 130" name="T1"/>
                <a:gd fmla="*/ 24562 w 90" name="T2"/>
                <a:gd fmla="*/ 233781 h 130" name="T3"/>
                <a:gd fmla="*/ 9447 w 90" name="T4"/>
                <a:gd fmla="*/ 179106 h 130" name="T5"/>
                <a:gd fmla="*/ 90692 w 90" name="T6"/>
                <a:gd fmla="*/ 26395 h 130" name="T7"/>
                <a:gd fmla="*/ 145485 w 90" name="T8"/>
                <a:gd fmla="*/ 11312 h 130" name="T9"/>
                <a:gd fmla="*/ 145485 w 90" name="T10"/>
                <a:gd fmla="*/ 11312 h 130" name="T11"/>
                <a:gd fmla="*/ 160600 w 90" name="T12"/>
                <a:gd fmla="*/ 65987 h 130" name="T13"/>
                <a:gd fmla="*/ 79355 w 90" name="T14"/>
                <a:gd fmla="*/ 218698 h 130" name="T15"/>
                <a:gd fmla="*/ 24562 w 90" name="T16"/>
                <a:gd fmla="*/ 233781 h 13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30" w="90">
                  <a:moveTo>
                    <a:pt x="13" y="124"/>
                  </a:moveTo>
                  <a:cubicBezTo>
                    <a:pt x="13" y="124"/>
                    <a:pt x="13" y="124"/>
                    <a:pt x="13" y="124"/>
                  </a:cubicBezTo>
                  <a:cubicBezTo>
                    <a:pt x="3" y="119"/>
                    <a:pt x="0" y="106"/>
                    <a:pt x="5" y="95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53" y="4"/>
                    <a:pt x="67" y="0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87" y="12"/>
                    <a:pt x="90" y="25"/>
                    <a:pt x="85" y="35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37" y="127"/>
                    <a:pt x="23" y="130"/>
                    <a:pt x="13" y="124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214" name="Freeform 235"/>
            <p:cNvSpPr/>
            <p:nvPr/>
          </p:nvSpPr>
          <p:spPr bwMode="auto">
            <a:xfrm>
              <a:off x="5034972" y="4400974"/>
              <a:ext cx="85423" cy="290599"/>
            </a:xfrm>
            <a:custGeom>
              <a:gdLst>
                <a:gd fmla="*/ 41762 w 45" name="T0"/>
                <a:gd fmla="*/ 290599 h 154" name="T1"/>
                <a:gd fmla="*/ 41762 w 45" name="T2"/>
                <a:gd fmla="*/ 290599 h 154" name="T3"/>
                <a:gd fmla="*/ 0 w 45" name="T4"/>
                <a:gd fmla="*/ 250972 h 154" name="T5"/>
                <a:gd fmla="*/ 3797 w 45" name="T6"/>
                <a:gd fmla="*/ 41514 h 154" name="T7"/>
                <a:gd fmla="*/ 43661 w 45" name="T8"/>
                <a:gd fmla="*/ 0 h 154" name="T9"/>
                <a:gd fmla="*/ 43661 w 45" name="T10"/>
                <a:gd fmla="*/ 0 h 154" name="T11"/>
                <a:gd fmla="*/ 85423 w 45" name="T12"/>
                <a:gd fmla="*/ 39627 h 154" name="T13"/>
                <a:gd fmla="*/ 81626 w 45" name="T14"/>
                <a:gd fmla="*/ 249085 h 154" name="T15"/>
                <a:gd fmla="*/ 41762 w 45" name="T16"/>
                <a:gd fmla="*/ 290599 h 154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54" w="45">
                  <a:moveTo>
                    <a:pt x="22" y="154"/>
                  </a:moveTo>
                  <a:cubicBezTo>
                    <a:pt x="22" y="154"/>
                    <a:pt x="22" y="154"/>
                    <a:pt x="22" y="154"/>
                  </a:cubicBezTo>
                  <a:cubicBezTo>
                    <a:pt x="10" y="154"/>
                    <a:pt x="0" y="145"/>
                    <a:pt x="0" y="13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10"/>
                    <a:pt x="11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9"/>
                    <a:pt x="45" y="21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43" y="144"/>
                    <a:pt x="34" y="154"/>
                    <a:pt x="22" y="154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215" name="Freeform 236"/>
            <p:cNvSpPr/>
            <p:nvPr/>
          </p:nvSpPr>
          <p:spPr bwMode="auto">
            <a:xfrm>
              <a:off x="5141152" y="4225337"/>
              <a:ext cx="336103" cy="344088"/>
            </a:xfrm>
            <a:custGeom>
              <a:gdLst>
                <a:gd fmla="*/ 3776 w 178" name="T0"/>
                <a:gd fmla="*/ 172044 h 182" name="T1"/>
                <a:gd fmla="*/ 154834 w 178" name="T2"/>
                <a:gd fmla="*/ 247668 h 182" name="T3"/>
                <a:gd fmla="*/ 336103 w 178" name="T4"/>
                <a:gd fmla="*/ 141795 h 182" name="T5"/>
                <a:gd fmla="*/ 220922 w 178" name="T6"/>
                <a:gd fmla="*/ 34031 h 182" name="T7"/>
                <a:gd fmla="*/ 3776 w 178" name="T8"/>
                <a:gd fmla="*/ 172044 h 18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82" w="178">
                  <a:moveTo>
                    <a:pt x="2" y="91"/>
                  </a:moveTo>
                  <a:cubicBezTo>
                    <a:pt x="24" y="70"/>
                    <a:pt x="100" y="79"/>
                    <a:pt x="82" y="131"/>
                  </a:cubicBezTo>
                  <a:cubicBezTo>
                    <a:pt x="63" y="182"/>
                    <a:pt x="178" y="75"/>
                    <a:pt x="178" y="75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18"/>
                    <a:pt x="0" y="0"/>
                    <a:pt x="2" y="91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216" name="Freeform 237"/>
            <p:cNvSpPr/>
            <p:nvPr/>
          </p:nvSpPr>
          <p:spPr bwMode="auto">
            <a:xfrm>
              <a:off x="5367083" y="4208572"/>
              <a:ext cx="213956" cy="232319"/>
            </a:xfrm>
            <a:custGeom>
              <a:gdLst>
                <a:gd fmla="*/ 0 w 268" name="T0"/>
                <a:gd fmla="*/ 48699 h 291" name="T1"/>
                <a:gd fmla="*/ 95003 w 268" name="T2"/>
                <a:gd fmla="*/ 232319 h 291" name="T3"/>
                <a:gd fmla="*/ 213956 w 268" name="T4"/>
                <a:gd fmla="*/ 190805 h 291" name="T5"/>
                <a:gd fmla="*/ 139710 w 268" name="T6"/>
                <a:gd fmla="*/ 0 h 291" name="T7"/>
                <a:gd fmla="*/ 0 w 268" name="T8"/>
                <a:gd fmla="*/ 48699 h 29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291" w="268">
                  <a:moveTo>
                    <a:pt x="0" y="61"/>
                  </a:moveTo>
                  <a:lnTo>
                    <a:pt x="119" y="291"/>
                  </a:lnTo>
                  <a:lnTo>
                    <a:pt x="268" y="239"/>
                  </a:lnTo>
                  <a:lnTo>
                    <a:pt x="175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217" name="Freeform 238"/>
            <p:cNvSpPr/>
            <p:nvPr/>
          </p:nvSpPr>
          <p:spPr bwMode="auto">
            <a:xfrm>
              <a:off x="5480448" y="4174243"/>
              <a:ext cx="221141" cy="266648"/>
            </a:xfrm>
            <a:custGeom>
              <a:gdLst>
                <a:gd fmla="*/ 0 w 117" name="T0"/>
                <a:gd fmla="*/ 22693 h 141" name="T1"/>
                <a:gd fmla="*/ 90725 w 117" name="T2"/>
                <a:gd fmla="*/ 266648 h 141" name="T3"/>
                <a:gd fmla="*/ 221141 w 117" name="T4"/>
                <a:gd fmla="*/ 217479 h 141" name="T5"/>
                <a:gd fmla="*/ 58593 w 117" name="T6"/>
                <a:gd fmla="*/ 0 h 141" name="T7"/>
                <a:gd fmla="*/ 0 w 117" name="T8"/>
                <a:gd fmla="*/ 22693 h 14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41" w="117">
                  <a:moveTo>
                    <a:pt x="0" y="12"/>
                  </a:moveTo>
                  <a:cubicBezTo>
                    <a:pt x="48" y="141"/>
                    <a:pt x="48" y="141"/>
                    <a:pt x="48" y="141"/>
                  </a:cubicBezTo>
                  <a:cubicBezTo>
                    <a:pt x="117" y="115"/>
                    <a:pt x="117" y="115"/>
                    <a:pt x="117" y="115"/>
                  </a:cubicBezTo>
                  <a:cubicBezTo>
                    <a:pt x="98" y="70"/>
                    <a:pt x="68" y="31"/>
                    <a:pt x="31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6A9DC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218" name="Rectangle 239"/>
            <p:cNvSpPr>
              <a:spLocks noChangeArrowheads="1"/>
            </p:cNvSpPr>
            <p:nvPr/>
          </p:nvSpPr>
          <p:spPr bwMode="auto">
            <a:xfrm>
              <a:off x="5076486" y="4650059"/>
              <a:ext cx="178031" cy="11177"/>
            </a:xfrm>
            <a:prstGeom prst="rect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219" name="Oval 240"/>
            <p:cNvSpPr>
              <a:spLocks noChangeArrowheads="1"/>
            </p:cNvSpPr>
            <p:nvPr/>
          </p:nvSpPr>
          <p:spPr bwMode="auto">
            <a:xfrm>
              <a:off x="5076486" y="4622116"/>
              <a:ext cx="178031" cy="79036"/>
            </a:xfrm>
            <a:prstGeom prst="ellipse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220" name="Oval 241"/>
            <p:cNvSpPr>
              <a:spLocks noChangeArrowheads="1"/>
            </p:cNvSpPr>
            <p:nvPr/>
          </p:nvSpPr>
          <p:spPr bwMode="auto">
            <a:xfrm>
              <a:off x="5076486" y="4610940"/>
              <a:ext cx="178031" cy="79036"/>
            </a:xfrm>
            <a:prstGeom prst="ellipse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221" name="Oval 242"/>
            <p:cNvSpPr>
              <a:spLocks noChangeArrowheads="1"/>
            </p:cNvSpPr>
            <p:nvPr/>
          </p:nvSpPr>
          <p:spPr bwMode="auto">
            <a:xfrm>
              <a:off x="5091655" y="4616528"/>
              <a:ext cx="147694" cy="65465"/>
            </a:xfrm>
            <a:prstGeom prst="ellipse">
              <a:avLst/>
            </a:pr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222" name="Freeform 243"/>
            <p:cNvSpPr/>
            <p:nvPr/>
          </p:nvSpPr>
          <p:spPr bwMode="auto">
            <a:xfrm>
              <a:off x="5127580" y="4619721"/>
              <a:ext cx="75843" cy="60674"/>
            </a:xfrm>
            <a:custGeom>
              <a:gdLst>
                <a:gd fmla="*/ 13273 w 40" name="T0"/>
                <a:gd fmla="*/ 36025 h 32" name="T1"/>
                <a:gd fmla="*/ 24649 w 40" name="T2"/>
                <a:gd fmla="*/ 41713 h 32" name="T3"/>
                <a:gd fmla="*/ 37922 w 40" name="T4"/>
                <a:gd fmla="*/ 43609 h 32" name="T5"/>
                <a:gd fmla="*/ 45506 w 40" name="T6"/>
                <a:gd fmla="*/ 41713 h 32" name="T7"/>
                <a:gd fmla="*/ 49298 w 40" name="T8"/>
                <a:gd fmla="*/ 37921 h 32" name="T9"/>
                <a:gd fmla="*/ 47402 w 40" name="T10"/>
                <a:gd fmla="*/ 34129 h 32" name="T11"/>
                <a:gd fmla="*/ 34129 w 40" name="T12"/>
                <a:gd fmla="*/ 32233 h 32" name="T13"/>
                <a:gd fmla="*/ 11376 w 40" name="T14"/>
                <a:gd fmla="*/ 26545 h 32" name="T15"/>
                <a:gd fmla="*/ 5688 w 40" name="T16"/>
                <a:gd fmla="*/ 18961 h 32" name="T17"/>
                <a:gd fmla="*/ 13273 w 40" name="T18"/>
                <a:gd fmla="*/ 9480 h 32" name="T19"/>
                <a:gd fmla="*/ 37922 w 40" name="T20"/>
                <a:gd fmla="*/ 3792 h 32" name="T21"/>
                <a:gd fmla="*/ 37922 w 40" name="T22"/>
                <a:gd fmla="*/ 0 h 32" name="T23"/>
                <a:gd fmla="*/ 47402 w 40" name="T24"/>
                <a:gd fmla="*/ 0 h 32" name="T25"/>
                <a:gd fmla="*/ 47402 w 40" name="T26"/>
                <a:gd fmla="*/ 3792 h 32" name="T27"/>
                <a:gd fmla="*/ 58778 w 40" name="T28"/>
                <a:gd fmla="*/ 5688 h 32" name="T29"/>
                <a:gd fmla="*/ 72051 w 40" name="T30"/>
                <a:gd fmla="*/ 7584 h 32" name="T31"/>
                <a:gd fmla="*/ 62570 w 40" name="T32"/>
                <a:gd fmla="*/ 17065 h 32" name="T33"/>
                <a:gd fmla="*/ 53090 w 40" name="T34"/>
                <a:gd fmla="*/ 15169 h 32" name="T35"/>
                <a:gd fmla="*/ 41714 w 40" name="T36"/>
                <a:gd fmla="*/ 13272 h 32" name="T37"/>
                <a:gd fmla="*/ 34129 w 40" name="T38"/>
                <a:gd fmla="*/ 15169 h 32" name="T39"/>
                <a:gd fmla="*/ 30337 w 40" name="T40"/>
                <a:gd fmla="*/ 17065 h 32" name="T41"/>
                <a:gd fmla="*/ 34129 w 40" name="T42"/>
                <a:gd fmla="*/ 20857 h 32" name="T43"/>
                <a:gd fmla="*/ 45506 w 40" name="T44"/>
                <a:gd fmla="*/ 22753 h 32" name="T45"/>
                <a:gd fmla="*/ 45506 w 40" name="T46"/>
                <a:gd fmla="*/ 22753 h 32" name="T47"/>
                <a:gd fmla="*/ 68259 w 40" name="T48"/>
                <a:gd fmla="*/ 26545 h 32" name="T49"/>
                <a:gd fmla="*/ 73947 w 40" name="T50"/>
                <a:gd fmla="*/ 30337 h 32" name="T51"/>
                <a:gd fmla="*/ 75843 w 40" name="T52"/>
                <a:gd fmla="*/ 36025 h 32" name="T53"/>
                <a:gd fmla="*/ 66363 w 40" name="T54"/>
                <a:gd fmla="*/ 47402 h 32" name="T55"/>
                <a:gd fmla="*/ 43610 w 40" name="T56"/>
                <a:gd fmla="*/ 53090 h 32" name="T57"/>
                <a:gd fmla="*/ 43610 w 40" name="T58"/>
                <a:gd fmla="*/ 60674 h 32" name="T59"/>
                <a:gd fmla="*/ 34129 w 40" name="T60"/>
                <a:gd fmla="*/ 60674 h 32" name="T61"/>
                <a:gd fmla="*/ 34129 w 40" name="T62"/>
                <a:gd fmla="*/ 53090 h 32" name="T63"/>
                <a:gd fmla="*/ 15169 w 40" name="T64"/>
                <a:gd fmla="*/ 51194 h 32" name="T65"/>
                <a:gd fmla="*/ 0 w 40" name="T66"/>
                <a:gd fmla="*/ 45506 h 32" name="T67"/>
                <a:gd fmla="*/ 13273 w 40" name="T68"/>
                <a:gd fmla="*/ 36025 h 32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b" l="0" r="r" t="0"/>
              <a:pathLst>
                <a:path h="32" w="40">
                  <a:moveTo>
                    <a:pt x="7" y="19"/>
                  </a:moveTo>
                  <a:cubicBezTo>
                    <a:pt x="9" y="20"/>
                    <a:pt x="11" y="21"/>
                    <a:pt x="13" y="22"/>
                  </a:cubicBezTo>
                  <a:cubicBezTo>
                    <a:pt x="15" y="22"/>
                    <a:pt x="18" y="23"/>
                    <a:pt x="20" y="23"/>
                  </a:cubicBezTo>
                  <a:cubicBezTo>
                    <a:pt x="22" y="23"/>
                    <a:pt x="23" y="22"/>
                    <a:pt x="24" y="22"/>
                  </a:cubicBezTo>
                  <a:cubicBezTo>
                    <a:pt x="26" y="21"/>
                    <a:pt x="26" y="21"/>
                    <a:pt x="26" y="20"/>
                  </a:cubicBezTo>
                  <a:cubicBezTo>
                    <a:pt x="26" y="19"/>
                    <a:pt x="26" y="19"/>
                    <a:pt x="25" y="18"/>
                  </a:cubicBezTo>
                  <a:cubicBezTo>
                    <a:pt x="24" y="18"/>
                    <a:pt x="21" y="17"/>
                    <a:pt x="18" y="17"/>
                  </a:cubicBezTo>
                  <a:cubicBezTo>
                    <a:pt x="12" y="16"/>
                    <a:pt x="8" y="15"/>
                    <a:pt x="6" y="14"/>
                  </a:cubicBezTo>
                  <a:cubicBezTo>
                    <a:pt x="4" y="13"/>
                    <a:pt x="3" y="12"/>
                    <a:pt x="3" y="10"/>
                  </a:cubicBezTo>
                  <a:cubicBezTo>
                    <a:pt x="3" y="8"/>
                    <a:pt x="4" y="6"/>
                    <a:pt x="7" y="5"/>
                  </a:cubicBezTo>
                  <a:cubicBezTo>
                    <a:pt x="10" y="3"/>
                    <a:pt x="15" y="2"/>
                    <a:pt x="20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7" y="2"/>
                    <a:pt x="29" y="2"/>
                    <a:pt x="31" y="3"/>
                  </a:cubicBezTo>
                  <a:cubicBezTo>
                    <a:pt x="34" y="3"/>
                    <a:pt x="36" y="4"/>
                    <a:pt x="38" y="4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1" y="8"/>
                    <a:pt x="30" y="8"/>
                    <a:pt x="28" y="8"/>
                  </a:cubicBezTo>
                  <a:cubicBezTo>
                    <a:pt x="26" y="7"/>
                    <a:pt x="24" y="7"/>
                    <a:pt x="22" y="7"/>
                  </a:cubicBezTo>
                  <a:cubicBezTo>
                    <a:pt x="21" y="7"/>
                    <a:pt x="19" y="7"/>
                    <a:pt x="18" y="8"/>
                  </a:cubicBezTo>
                  <a:cubicBezTo>
                    <a:pt x="17" y="8"/>
                    <a:pt x="16" y="9"/>
                    <a:pt x="16" y="9"/>
                  </a:cubicBezTo>
                  <a:cubicBezTo>
                    <a:pt x="16" y="10"/>
                    <a:pt x="17" y="10"/>
                    <a:pt x="18" y="11"/>
                  </a:cubicBezTo>
                  <a:cubicBezTo>
                    <a:pt x="19" y="11"/>
                    <a:pt x="21" y="11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30" y="12"/>
                    <a:pt x="34" y="13"/>
                    <a:pt x="36" y="14"/>
                  </a:cubicBezTo>
                  <a:cubicBezTo>
                    <a:pt x="37" y="15"/>
                    <a:pt x="38" y="15"/>
                    <a:pt x="39" y="16"/>
                  </a:cubicBezTo>
                  <a:cubicBezTo>
                    <a:pt x="40" y="17"/>
                    <a:pt x="40" y="18"/>
                    <a:pt x="40" y="19"/>
                  </a:cubicBezTo>
                  <a:cubicBezTo>
                    <a:pt x="40" y="21"/>
                    <a:pt x="39" y="23"/>
                    <a:pt x="35" y="25"/>
                  </a:cubicBezTo>
                  <a:cubicBezTo>
                    <a:pt x="32" y="26"/>
                    <a:pt x="28" y="27"/>
                    <a:pt x="23" y="28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5" y="28"/>
                    <a:pt x="11" y="27"/>
                    <a:pt x="8" y="27"/>
                  </a:cubicBezTo>
                  <a:cubicBezTo>
                    <a:pt x="5" y="26"/>
                    <a:pt x="3" y="25"/>
                    <a:pt x="0" y="24"/>
                  </a:cubicBezTo>
                  <a:lnTo>
                    <a:pt x="7" y="19"/>
                  </a:lnTo>
                  <a:close/>
                </a:path>
              </a:pathLst>
            </a:cu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223" name="Freeform 244"/>
            <p:cNvSpPr/>
            <p:nvPr/>
          </p:nvSpPr>
          <p:spPr bwMode="auto">
            <a:xfrm>
              <a:off x="5220188" y="4378620"/>
              <a:ext cx="192401" cy="322533"/>
            </a:xfrm>
            <a:custGeom>
              <a:gdLst>
                <a:gd fmla="*/ 150903 w 102" name="T0"/>
                <a:gd fmla="*/ 7545 h 171" name="T1"/>
                <a:gd fmla="*/ 150903 w 102" name="T2"/>
                <a:gd fmla="*/ 7545 h 171" name="T3"/>
                <a:gd fmla="*/ 182970 w 102" name="T4"/>
                <a:gd fmla="*/ 66016 h 171" name="T5"/>
                <a:gd fmla="*/ 98087 w 102" name="T6"/>
                <a:gd fmla="*/ 284810 h 171" name="T7"/>
                <a:gd fmla="*/ 39612 w 102" name="T8"/>
                <a:gd fmla="*/ 314988 h 171" name="T9"/>
                <a:gd fmla="*/ 39612 w 102" name="T10"/>
                <a:gd fmla="*/ 314988 h 171" name="T11"/>
                <a:gd fmla="*/ 7545 w 102" name="T12"/>
                <a:gd fmla="*/ 256517 h 171" name="T13"/>
                <a:gd fmla="*/ 92428 w 102" name="T14"/>
                <a:gd fmla="*/ 37723 h 171" name="T15"/>
                <a:gd fmla="*/ 150903 w 102" name="T16"/>
                <a:gd fmla="*/ 7545 h 171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71" w="102">
                  <a:moveTo>
                    <a:pt x="80" y="4"/>
                  </a:moveTo>
                  <a:cubicBezTo>
                    <a:pt x="80" y="4"/>
                    <a:pt x="80" y="4"/>
                    <a:pt x="80" y="4"/>
                  </a:cubicBezTo>
                  <a:cubicBezTo>
                    <a:pt x="94" y="8"/>
                    <a:pt x="102" y="23"/>
                    <a:pt x="97" y="35"/>
                  </a:cubicBezTo>
                  <a:cubicBezTo>
                    <a:pt x="52" y="151"/>
                    <a:pt x="52" y="151"/>
                    <a:pt x="52" y="151"/>
                  </a:cubicBezTo>
                  <a:cubicBezTo>
                    <a:pt x="47" y="163"/>
                    <a:pt x="34" y="171"/>
                    <a:pt x="21" y="167"/>
                  </a:cubicBezTo>
                  <a:cubicBezTo>
                    <a:pt x="21" y="167"/>
                    <a:pt x="21" y="167"/>
                    <a:pt x="21" y="167"/>
                  </a:cubicBezTo>
                  <a:cubicBezTo>
                    <a:pt x="7" y="163"/>
                    <a:pt x="0" y="149"/>
                    <a:pt x="4" y="136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4" y="8"/>
                    <a:pt x="67" y="0"/>
                    <a:pt x="80" y="4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224" name="Rectangle 245"/>
            <p:cNvSpPr>
              <a:spLocks noChangeArrowheads="1"/>
            </p:cNvSpPr>
            <p:nvPr/>
          </p:nvSpPr>
          <p:spPr bwMode="auto">
            <a:xfrm>
              <a:off x="5076486" y="4984566"/>
              <a:ext cx="178031" cy="11177"/>
            </a:xfrm>
            <a:prstGeom prst="rect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225" name="Oval 246"/>
            <p:cNvSpPr>
              <a:spLocks noChangeArrowheads="1"/>
            </p:cNvSpPr>
            <p:nvPr/>
          </p:nvSpPr>
          <p:spPr bwMode="auto">
            <a:xfrm>
              <a:off x="5076486" y="4955826"/>
              <a:ext cx="178031" cy="79835"/>
            </a:xfrm>
            <a:prstGeom prst="ellipse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226" name="Oval 247"/>
            <p:cNvSpPr>
              <a:spLocks noChangeArrowheads="1"/>
            </p:cNvSpPr>
            <p:nvPr/>
          </p:nvSpPr>
          <p:spPr bwMode="auto">
            <a:xfrm>
              <a:off x="5076486" y="4944649"/>
              <a:ext cx="178031" cy="79036"/>
            </a:xfrm>
            <a:prstGeom prst="ellipse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227" name="Oval 248"/>
            <p:cNvSpPr>
              <a:spLocks noChangeArrowheads="1"/>
            </p:cNvSpPr>
            <p:nvPr/>
          </p:nvSpPr>
          <p:spPr bwMode="auto">
            <a:xfrm>
              <a:off x="5091655" y="4952633"/>
              <a:ext cx="147694" cy="65465"/>
            </a:xfrm>
            <a:prstGeom prst="ellipse">
              <a:avLst/>
            </a:pr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228" name="Rectangle 249"/>
            <p:cNvSpPr>
              <a:spLocks noChangeArrowheads="1"/>
            </p:cNvSpPr>
            <p:nvPr/>
          </p:nvSpPr>
          <p:spPr bwMode="auto">
            <a:xfrm>
              <a:off x="5076486" y="4961414"/>
              <a:ext cx="178031" cy="11975"/>
            </a:xfrm>
            <a:prstGeom prst="rect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229" name="Oval 250"/>
            <p:cNvSpPr>
              <a:spLocks noChangeArrowheads="1"/>
            </p:cNvSpPr>
            <p:nvPr/>
          </p:nvSpPr>
          <p:spPr bwMode="auto">
            <a:xfrm>
              <a:off x="5076486" y="4933472"/>
              <a:ext cx="178031" cy="79036"/>
            </a:xfrm>
            <a:prstGeom prst="ellipse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230" name="Oval 251"/>
            <p:cNvSpPr>
              <a:spLocks noChangeArrowheads="1"/>
            </p:cNvSpPr>
            <p:nvPr/>
          </p:nvSpPr>
          <p:spPr bwMode="auto">
            <a:xfrm>
              <a:off x="5076486" y="4922295"/>
              <a:ext cx="178031" cy="79036"/>
            </a:xfrm>
            <a:prstGeom prst="ellipse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231" name="Oval 252"/>
            <p:cNvSpPr>
              <a:spLocks noChangeArrowheads="1"/>
            </p:cNvSpPr>
            <p:nvPr/>
          </p:nvSpPr>
          <p:spPr bwMode="auto">
            <a:xfrm>
              <a:off x="5091655" y="4927884"/>
              <a:ext cx="147694" cy="67860"/>
            </a:xfrm>
            <a:prstGeom prst="ellipse">
              <a:avLst/>
            </a:pr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232" name="Rectangle 253"/>
            <p:cNvSpPr>
              <a:spLocks noChangeArrowheads="1"/>
            </p:cNvSpPr>
            <p:nvPr/>
          </p:nvSpPr>
          <p:spPr bwMode="auto">
            <a:xfrm>
              <a:off x="5076486" y="4939061"/>
              <a:ext cx="178031" cy="11177"/>
            </a:xfrm>
            <a:prstGeom prst="rect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233" name="Oval 254"/>
            <p:cNvSpPr>
              <a:spLocks noChangeArrowheads="1"/>
            </p:cNvSpPr>
            <p:nvPr/>
          </p:nvSpPr>
          <p:spPr bwMode="auto">
            <a:xfrm>
              <a:off x="5076486" y="4911118"/>
              <a:ext cx="178031" cy="79036"/>
            </a:xfrm>
            <a:prstGeom prst="ellipse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234" name="Oval 255"/>
            <p:cNvSpPr>
              <a:spLocks noChangeArrowheads="1"/>
            </p:cNvSpPr>
            <p:nvPr/>
          </p:nvSpPr>
          <p:spPr bwMode="auto">
            <a:xfrm>
              <a:off x="5076486" y="4899143"/>
              <a:ext cx="178031" cy="79835"/>
            </a:xfrm>
            <a:prstGeom prst="ellipse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235" name="Oval 256"/>
            <p:cNvSpPr>
              <a:spLocks noChangeArrowheads="1"/>
            </p:cNvSpPr>
            <p:nvPr/>
          </p:nvSpPr>
          <p:spPr bwMode="auto">
            <a:xfrm>
              <a:off x="5091655" y="4905530"/>
              <a:ext cx="147694" cy="67860"/>
            </a:xfrm>
            <a:prstGeom prst="ellipse">
              <a:avLst/>
            </a:pr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236" name="Rectangle 257"/>
            <p:cNvSpPr>
              <a:spLocks noChangeArrowheads="1"/>
            </p:cNvSpPr>
            <p:nvPr/>
          </p:nvSpPr>
          <p:spPr bwMode="auto">
            <a:xfrm>
              <a:off x="5076486" y="4916707"/>
              <a:ext cx="178031" cy="11177"/>
            </a:xfrm>
            <a:prstGeom prst="rect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237" name="Oval 258"/>
            <p:cNvSpPr>
              <a:spLocks noChangeArrowheads="1"/>
            </p:cNvSpPr>
            <p:nvPr/>
          </p:nvSpPr>
          <p:spPr bwMode="auto">
            <a:xfrm>
              <a:off x="5076486" y="4887966"/>
              <a:ext cx="178031" cy="79835"/>
            </a:xfrm>
            <a:prstGeom prst="ellipse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238" name="Oval 259"/>
            <p:cNvSpPr>
              <a:spLocks noChangeArrowheads="1"/>
            </p:cNvSpPr>
            <p:nvPr/>
          </p:nvSpPr>
          <p:spPr bwMode="auto">
            <a:xfrm>
              <a:off x="5076486" y="4876789"/>
              <a:ext cx="178031" cy="77440"/>
            </a:xfrm>
            <a:prstGeom prst="ellipse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239" name="Oval 260"/>
            <p:cNvSpPr>
              <a:spLocks noChangeArrowheads="1"/>
            </p:cNvSpPr>
            <p:nvPr/>
          </p:nvSpPr>
          <p:spPr bwMode="auto">
            <a:xfrm>
              <a:off x="5091655" y="4882378"/>
              <a:ext cx="147694" cy="66263"/>
            </a:xfrm>
            <a:prstGeom prst="ellipse">
              <a:avLst/>
            </a:pr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240" name="Rectangle 261"/>
            <p:cNvSpPr>
              <a:spLocks noChangeArrowheads="1"/>
            </p:cNvSpPr>
            <p:nvPr/>
          </p:nvSpPr>
          <p:spPr bwMode="auto">
            <a:xfrm>
              <a:off x="5076486" y="4891958"/>
              <a:ext cx="178031" cy="11177"/>
            </a:xfrm>
            <a:prstGeom prst="rect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241" name="Oval 262"/>
            <p:cNvSpPr>
              <a:spLocks noChangeArrowheads="1"/>
            </p:cNvSpPr>
            <p:nvPr/>
          </p:nvSpPr>
          <p:spPr bwMode="auto">
            <a:xfrm>
              <a:off x="5076486" y="4865613"/>
              <a:ext cx="178031" cy="77440"/>
            </a:xfrm>
            <a:prstGeom prst="ellipse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242" name="Oval 263"/>
            <p:cNvSpPr>
              <a:spLocks noChangeArrowheads="1"/>
            </p:cNvSpPr>
            <p:nvPr/>
          </p:nvSpPr>
          <p:spPr bwMode="auto">
            <a:xfrm>
              <a:off x="5076486" y="4852041"/>
              <a:ext cx="178031" cy="79835"/>
            </a:xfrm>
            <a:prstGeom prst="ellipse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243" name="Oval 264"/>
            <p:cNvSpPr>
              <a:spLocks noChangeArrowheads="1"/>
            </p:cNvSpPr>
            <p:nvPr/>
          </p:nvSpPr>
          <p:spPr bwMode="auto">
            <a:xfrm>
              <a:off x="5091655" y="4860024"/>
              <a:ext cx="147694" cy="66263"/>
            </a:xfrm>
            <a:prstGeom prst="ellipse">
              <a:avLst/>
            </a:pr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244" name="Rectangle 265"/>
            <p:cNvSpPr>
              <a:spLocks noChangeArrowheads="1"/>
            </p:cNvSpPr>
            <p:nvPr/>
          </p:nvSpPr>
          <p:spPr bwMode="auto">
            <a:xfrm>
              <a:off x="5076486" y="4869604"/>
              <a:ext cx="178031" cy="11177"/>
            </a:xfrm>
            <a:prstGeom prst="rect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245" name="Oval 266"/>
            <p:cNvSpPr>
              <a:spLocks noChangeArrowheads="1"/>
            </p:cNvSpPr>
            <p:nvPr/>
          </p:nvSpPr>
          <p:spPr bwMode="auto">
            <a:xfrm>
              <a:off x="5076486" y="4840864"/>
              <a:ext cx="178031" cy="79036"/>
            </a:xfrm>
            <a:prstGeom prst="ellipse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246" name="Oval 267"/>
            <p:cNvSpPr>
              <a:spLocks noChangeArrowheads="1"/>
            </p:cNvSpPr>
            <p:nvPr/>
          </p:nvSpPr>
          <p:spPr bwMode="auto">
            <a:xfrm>
              <a:off x="5076486" y="4829687"/>
              <a:ext cx="178031" cy="79036"/>
            </a:xfrm>
            <a:prstGeom prst="ellipse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247" name="Oval 268"/>
            <p:cNvSpPr>
              <a:spLocks noChangeArrowheads="1"/>
            </p:cNvSpPr>
            <p:nvPr/>
          </p:nvSpPr>
          <p:spPr bwMode="auto">
            <a:xfrm>
              <a:off x="5091655" y="4835275"/>
              <a:ext cx="147694" cy="67860"/>
            </a:xfrm>
            <a:prstGeom prst="ellipse">
              <a:avLst/>
            </a:pr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248" name="Rectangle 269"/>
            <p:cNvSpPr>
              <a:spLocks noChangeArrowheads="1"/>
            </p:cNvSpPr>
            <p:nvPr/>
          </p:nvSpPr>
          <p:spPr bwMode="auto">
            <a:xfrm>
              <a:off x="5076486" y="4846452"/>
              <a:ext cx="178031" cy="11177"/>
            </a:xfrm>
            <a:prstGeom prst="rect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249" name="Oval 270"/>
            <p:cNvSpPr>
              <a:spLocks noChangeArrowheads="1"/>
            </p:cNvSpPr>
            <p:nvPr/>
          </p:nvSpPr>
          <p:spPr bwMode="auto">
            <a:xfrm>
              <a:off x="5076486" y="4818510"/>
              <a:ext cx="178031" cy="79036"/>
            </a:xfrm>
            <a:prstGeom prst="ellipse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250" name="Oval 271"/>
            <p:cNvSpPr>
              <a:spLocks noChangeArrowheads="1"/>
            </p:cNvSpPr>
            <p:nvPr/>
          </p:nvSpPr>
          <p:spPr bwMode="auto">
            <a:xfrm>
              <a:off x="5076486" y="4807333"/>
              <a:ext cx="178031" cy="79036"/>
            </a:xfrm>
            <a:prstGeom prst="ellipse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251" name="Oval 272"/>
            <p:cNvSpPr>
              <a:spLocks noChangeArrowheads="1"/>
            </p:cNvSpPr>
            <p:nvPr/>
          </p:nvSpPr>
          <p:spPr bwMode="auto">
            <a:xfrm>
              <a:off x="5091655" y="4812922"/>
              <a:ext cx="147694" cy="67860"/>
            </a:xfrm>
            <a:prstGeom prst="ellipse">
              <a:avLst/>
            </a:pr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252" name="Rectangle 273"/>
            <p:cNvSpPr>
              <a:spLocks noChangeArrowheads="1"/>
            </p:cNvSpPr>
            <p:nvPr/>
          </p:nvSpPr>
          <p:spPr bwMode="auto">
            <a:xfrm>
              <a:off x="5076486" y="4824098"/>
              <a:ext cx="178031" cy="11177"/>
            </a:xfrm>
            <a:prstGeom prst="rect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253" name="Oval 274"/>
            <p:cNvSpPr>
              <a:spLocks noChangeArrowheads="1"/>
            </p:cNvSpPr>
            <p:nvPr/>
          </p:nvSpPr>
          <p:spPr bwMode="auto">
            <a:xfrm>
              <a:off x="5076486" y="4795358"/>
              <a:ext cx="178031" cy="79835"/>
            </a:xfrm>
            <a:prstGeom prst="ellipse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254" name="Oval 275"/>
            <p:cNvSpPr>
              <a:spLocks noChangeArrowheads="1"/>
            </p:cNvSpPr>
            <p:nvPr/>
          </p:nvSpPr>
          <p:spPr bwMode="auto">
            <a:xfrm>
              <a:off x="5076486" y="4784181"/>
              <a:ext cx="178031" cy="77440"/>
            </a:xfrm>
            <a:prstGeom prst="ellipse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255" name="Oval 276"/>
            <p:cNvSpPr>
              <a:spLocks noChangeArrowheads="1"/>
            </p:cNvSpPr>
            <p:nvPr/>
          </p:nvSpPr>
          <p:spPr bwMode="auto">
            <a:xfrm>
              <a:off x="5091655" y="4789770"/>
              <a:ext cx="147694" cy="66263"/>
            </a:xfrm>
            <a:prstGeom prst="ellipse">
              <a:avLst/>
            </a:pr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</p:grpSp>
      <p:grpSp>
        <p:nvGrpSpPr>
          <p:cNvPr id="49174" name="组合 1366"/>
          <p:cNvGrpSpPr/>
          <p:nvPr/>
        </p:nvGrpSpPr>
        <p:grpSpPr>
          <a:xfrm>
            <a:off x="2370138" y="4003675"/>
            <a:ext cx="1108075" cy="1108075"/>
            <a:chOff x="2044375" y="2757175"/>
            <a:chExt cx="1108102" cy="1108107"/>
          </a:xfrm>
        </p:grpSpPr>
        <p:sp>
          <p:nvSpPr>
            <p:cNvPr id="49193" name="Oval 277"/>
            <p:cNvSpPr>
              <a:spLocks noChangeArrowheads="1"/>
            </p:cNvSpPr>
            <p:nvPr/>
          </p:nvSpPr>
          <p:spPr bwMode="auto">
            <a:xfrm>
              <a:off x="2044375" y="2757175"/>
              <a:ext cx="1108102" cy="1108107"/>
            </a:xfrm>
            <a:prstGeom prst="ellipse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194" name="Freeform 278"/>
            <p:cNvSpPr/>
            <p:nvPr/>
          </p:nvSpPr>
          <p:spPr bwMode="auto">
            <a:xfrm>
              <a:off x="2697420" y="3054959"/>
              <a:ext cx="432703" cy="392787"/>
            </a:xfrm>
            <a:custGeom>
              <a:gdLst>
                <a:gd fmla="*/ 0 w 229" name="T0"/>
                <a:gd fmla="*/ 149184 h 208" name="T1"/>
                <a:gd fmla="*/ 287209 w 229" name="T2"/>
                <a:gd fmla="*/ 0 h 208" name="T3"/>
                <a:gd fmla="*/ 427034 w 229" name="T4"/>
                <a:gd fmla="*/ 211501 h 208" name="T5"/>
                <a:gd fmla="*/ 430813 w 229" name="T6"/>
                <a:gd fmla="*/ 219054 h 208" name="T7"/>
                <a:gd fmla="*/ 432703 w 229" name="T8"/>
                <a:gd fmla="*/ 262487 h 208" name="T9"/>
                <a:gd fmla="*/ 170058 w 229" name="T10"/>
                <a:gd fmla="*/ 392787 h 208" name="T11"/>
                <a:gd fmla="*/ 0 w 229" name="T12"/>
                <a:gd fmla="*/ 149184 h 208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208" w="229">
                  <a:moveTo>
                    <a:pt x="0" y="79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226" y="112"/>
                    <a:pt x="226" y="112"/>
                    <a:pt x="226" y="112"/>
                  </a:cubicBezTo>
                  <a:cubicBezTo>
                    <a:pt x="228" y="116"/>
                    <a:pt x="228" y="116"/>
                    <a:pt x="228" y="116"/>
                  </a:cubicBezTo>
                  <a:cubicBezTo>
                    <a:pt x="228" y="124"/>
                    <a:pt x="229" y="131"/>
                    <a:pt x="229" y="139"/>
                  </a:cubicBezTo>
                  <a:cubicBezTo>
                    <a:pt x="90" y="208"/>
                    <a:pt x="90" y="208"/>
                    <a:pt x="90" y="208"/>
                  </a:cubicBezTo>
                  <a:lnTo>
                    <a:pt x="0" y="79"/>
                  </a:lnTo>
                  <a:close/>
                </a:path>
              </a:pathLst>
            </a:cu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195" name="Freeform 279"/>
            <p:cNvSpPr/>
            <p:nvPr/>
          </p:nvSpPr>
          <p:spPr bwMode="auto">
            <a:xfrm>
              <a:off x="2318207" y="3110045"/>
              <a:ext cx="709728" cy="590778"/>
            </a:xfrm>
            <a:custGeom>
              <a:gdLst>
                <a:gd fmla="*/ 109479 w 376" name="T0"/>
                <a:gd fmla="*/ 301995 h 313" name="T1"/>
                <a:gd fmla="*/ 105704 w 376" name="T2"/>
                <a:gd fmla="*/ 300108 h 313" name="T3"/>
                <a:gd fmla="*/ 160444 w 376" name="T4"/>
                <a:gd fmla="*/ 388819 h 313" name="T5"/>
                <a:gd fmla="*/ 198195 w 376" name="T6"/>
                <a:gd fmla="*/ 486967 h 313" name="T7"/>
                <a:gd fmla="*/ 256710 w 376" name="T8"/>
                <a:gd fmla="*/ 568128 h 313" name="T9"/>
                <a:gd fmla="*/ 477556 w 376" name="T10"/>
                <a:gd fmla="*/ 456768 h 313" name="T11"/>
                <a:gd fmla="*/ 636113 w 376" name="T12"/>
                <a:gd fmla="*/ 303883 h 313" name="T13"/>
                <a:gd fmla="*/ 553059 w 376" name="T14"/>
                <a:gd fmla="*/ 22650 h 313" name="T15"/>
                <a:gd fmla="*/ 436030 w 376" name="T16"/>
                <a:gd fmla="*/ 15100 h 313" name="T17"/>
                <a:gd fmla="*/ 69840 w 376" name="T18"/>
                <a:gd fmla="*/ 192522 h 313" name="T19"/>
                <a:gd fmla="*/ 109479 w 376" name="T20"/>
                <a:gd fmla="*/ 301995 h 313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313" w="376">
                  <a:moveTo>
                    <a:pt x="58" y="160"/>
                  </a:moveTo>
                  <a:cubicBezTo>
                    <a:pt x="56" y="159"/>
                    <a:pt x="56" y="159"/>
                    <a:pt x="56" y="159"/>
                  </a:cubicBezTo>
                  <a:cubicBezTo>
                    <a:pt x="40" y="183"/>
                    <a:pt x="59" y="215"/>
                    <a:pt x="85" y="206"/>
                  </a:cubicBezTo>
                  <a:cubicBezTo>
                    <a:pt x="66" y="229"/>
                    <a:pt x="81" y="261"/>
                    <a:pt x="105" y="258"/>
                  </a:cubicBezTo>
                  <a:cubicBezTo>
                    <a:pt x="90" y="282"/>
                    <a:pt x="110" y="313"/>
                    <a:pt x="136" y="301"/>
                  </a:cubicBezTo>
                  <a:cubicBezTo>
                    <a:pt x="253" y="242"/>
                    <a:pt x="253" y="242"/>
                    <a:pt x="253" y="242"/>
                  </a:cubicBezTo>
                  <a:cubicBezTo>
                    <a:pt x="285" y="226"/>
                    <a:pt x="323" y="185"/>
                    <a:pt x="337" y="161"/>
                  </a:cubicBezTo>
                  <a:cubicBezTo>
                    <a:pt x="376" y="89"/>
                    <a:pt x="326" y="19"/>
                    <a:pt x="293" y="12"/>
                  </a:cubicBezTo>
                  <a:cubicBezTo>
                    <a:pt x="266" y="7"/>
                    <a:pt x="249" y="0"/>
                    <a:pt x="231" y="8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0" y="117"/>
                    <a:pt x="28" y="170"/>
                    <a:pt x="58" y="160"/>
                  </a:cubicBezTo>
                  <a:close/>
                </a:path>
              </a:pathLst>
            </a:cu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196" name="Freeform 280"/>
            <p:cNvSpPr/>
            <p:nvPr/>
          </p:nvSpPr>
          <p:spPr bwMode="auto">
            <a:xfrm>
              <a:off x="2854694" y="2975922"/>
              <a:ext cx="297782" cy="435898"/>
            </a:xfrm>
            <a:custGeom>
              <a:gdLst>
                <a:gd fmla="*/ 184700 w 158" name="T0"/>
                <a:gd fmla="*/ 0 h 231" name="T1"/>
                <a:gd fmla="*/ 0 w 158" name="T2"/>
                <a:gd fmla="*/ 92463 h 231" name="T3"/>
                <a:gd fmla="*/ 171507 w 158" name="T4"/>
                <a:gd fmla="*/ 435898 h 231" name="T5"/>
                <a:gd fmla="*/ 295897 w 158" name="T6"/>
                <a:gd fmla="*/ 373627 h 231" name="T7"/>
                <a:gd fmla="*/ 297782 w 158" name="T8"/>
                <a:gd fmla="*/ 334000 h 231" name="T9"/>
                <a:gd fmla="*/ 184700 w 158" name="T10"/>
                <a:gd fmla="*/ 0 h 231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231" w="158">
                  <a:moveTo>
                    <a:pt x="98" y="0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91" y="231"/>
                    <a:pt x="91" y="231"/>
                    <a:pt x="91" y="231"/>
                  </a:cubicBezTo>
                  <a:cubicBezTo>
                    <a:pt x="157" y="198"/>
                    <a:pt x="157" y="198"/>
                    <a:pt x="157" y="198"/>
                  </a:cubicBezTo>
                  <a:cubicBezTo>
                    <a:pt x="158" y="191"/>
                    <a:pt x="158" y="184"/>
                    <a:pt x="158" y="177"/>
                  </a:cubicBezTo>
                  <a:cubicBezTo>
                    <a:pt x="158" y="110"/>
                    <a:pt x="135" y="49"/>
                    <a:pt x="98" y="0"/>
                  </a:cubicBezTo>
                  <a:close/>
                </a:path>
              </a:pathLst>
            </a:cu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197" name="Freeform 281"/>
            <p:cNvSpPr/>
            <p:nvPr/>
          </p:nvSpPr>
          <p:spPr bwMode="auto">
            <a:xfrm>
              <a:off x="2176900" y="3043782"/>
              <a:ext cx="447073" cy="411149"/>
            </a:xfrm>
            <a:custGeom>
              <a:gdLst>
                <a:gd fmla="*/ 447073 w 237" name="T0"/>
                <a:gd fmla="*/ 222549 h 218" name="T1"/>
                <a:gd fmla="*/ 211275 w 237" name="T2"/>
                <a:gd fmla="*/ 0 h 218" name="T3"/>
                <a:gd fmla="*/ 20750 w 237" name="T4"/>
                <a:gd fmla="*/ 167854 h 218" name="T5"/>
                <a:gd fmla="*/ 15091 w 237" name="T6"/>
                <a:gd fmla="*/ 173512 h 218" name="T7"/>
                <a:gd fmla="*/ 0 w 237" name="T8"/>
                <a:gd fmla="*/ 215005 h 218" name="T9"/>
                <a:gd fmla="*/ 216934 w 237" name="T10"/>
                <a:gd fmla="*/ 411149 h 218" name="T11"/>
                <a:gd fmla="*/ 447073 w 237" name="T12"/>
                <a:gd fmla="*/ 222549 h 218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218" w="236">
                  <a:moveTo>
                    <a:pt x="237" y="118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5" y="99"/>
                    <a:pt x="3" y="107"/>
                    <a:pt x="0" y="114"/>
                  </a:cubicBezTo>
                  <a:cubicBezTo>
                    <a:pt x="115" y="218"/>
                    <a:pt x="115" y="218"/>
                    <a:pt x="115" y="218"/>
                  </a:cubicBezTo>
                  <a:lnTo>
                    <a:pt x="237" y="118"/>
                  </a:ln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198" name="Freeform 282"/>
            <p:cNvSpPr/>
            <p:nvPr/>
          </p:nvSpPr>
          <p:spPr bwMode="auto">
            <a:xfrm>
              <a:off x="2286273" y="3145971"/>
              <a:ext cx="668214" cy="645065"/>
            </a:xfrm>
            <a:custGeom>
              <a:gdLst>
                <a:gd fmla="*/ 541744 w 354" name="T0"/>
                <a:gd fmla="*/ 392320 h 342" name="T1"/>
                <a:gd fmla="*/ 545519 w 354" name="T2"/>
                <a:gd fmla="*/ 392320 h 342" name="T3"/>
                <a:gd fmla="*/ 470015 w 354" name="T4"/>
                <a:gd fmla="*/ 463994 h 342" name="T5"/>
                <a:gd fmla="*/ 405836 w 354" name="T6"/>
                <a:gd fmla="*/ 546985 h 342" name="T7"/>
                <a:gd fmla="*/ 328444 w 354" name="T8"/>
                <a:gd fmla="*/ 609228 h 342" name="T9"/>
                <a:gd fmla="*/ 145346 w 354" name="T10"/>
                <a:gd fmla="*/ 443246 h 342" name="T11"/>
                <a:gd fmla="*/ 33977 w 354" name="T12"/>
                <a:gd fmla="*/ 252745 h 342" name="T13"/>
                <a:gd fmla="*/ 190649 w 354" name="T14"/>
                <a:gd fmla="*/ 5658 h 342" name="T15"/>
                <a:gd fmla="*/ 303905 w 354" name="T16"/>
                <a:gd fmla="*/ 30178 h 342" name="T17"/>
                <a:gd fmla="*/ 609698 w 354" name="T18"/>
                <a:gd fmla="*/ 298012 h 342" name="T19"/>
                <a:gd fmla="*/ 541744 w 354" name="T20"/>
                <a:gd fmla="*/ 392320 h 342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342" w="354">
                  <a:moveTo>
                    <a:pt x="287" y="208"/>
                  </a:moveTo>
                  <a:cubicBezTo>
                    <a:pt x="289" y="208"/>
                    <a:pt x="289" y="208"/>
                    <a:pt x="289" y="208"/>
                  </a:cubicBezTo>
                  <a:cubicBezTo>
                    <a:pt x="298" y="235"/>
                    <a:pt x="271" y="261"/>
                    <a:pt x="249" y="246"/>
                  </a:cubicBezTo>
                  <a:cubicBezTo>
                    <a:pt x="261" y="273"/>
                    <a:pt x="237" y="300"/>
                    <a:pt x="215" y="290"/>
                  </a:cubicBezTo>
                  <a:cubicBezTo>
                    <a:pt x="223" y="318"/>
                    <a:pt x="195" y="342"/>
                    <a:pt x="174" y="323"/>
                  </a:cubicBezTo>
                  <a:cubicBezTo>
                    <a:pt x="77" y="235"/>
                    <a:pt x="77" y="235"/>
                    <a:pt x="77" y="235"/>
                  </a:cubicBezTo>
                  <a:cubicBezTo>
                    <a:pt x="50" y="210"/>
                    <a:pt x="25" y="161"/>
                    <a:pt x="18" y="134"/>
                  </a:cubicBezTo>
                  <a:cubicBezTo>
                    <a:pt x="0" y="54"/>
                    <a:pt x="67" y="0"/>
                    <a:pt x="101" y="3"/>
                  </a:cubicBezTo>
                  <a:cubicBezTo>
                    <a:pt x="127" y="5"/>
                    <a:pt x="147" y="3"/>
                    <a:pt x="161" y="16"/>
                  </a:cubicBezTo>
                  <a:cubicBezTo>
                    <a:pt x="323" y="158"/>
                    <a:pt x="323" y="158"/>
                    <a:pt x="323" y="158"/>
                  </a:cubicBezTo>
                  <a:cubicBezTo>
                    <a:pt x="354" y="183"/>
                    <a:pt x="313" y="227"/>
                    <a:pt x="287" y="208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199" name="Freeform 283"/>
            <p:cNvSpPr>
              <a:spLocks noEditPoints="1"/>
            </p:cNvSpPr>
            <p:nvPr/>
          </p:nvSpPr>
          <p:spPr bwMode="auto">
            <a:xfrm>
              <a:off x="2626368" y="3461318"/>
              <a:ext cx="209166" cy="241101"/>
            </a:xfrm>
            <a:custGeom>
              <a:gdLst>
                <a:gd fmla="*/ 130022 w 111" name="T0"/>
                <a:gd fmla="*/ 156339 h 128" name="T1"/>
                <a:gd fmla="*/ 130022 w 111" name="T2"/>
                <a:gd fmla="*/ 150688 h 128" name="T3"/>
                <a:gd fmla="*/ 133791 w 111" name="T4"/>
                <a:gd fmla="*/ 158223 h 128" name="T5"/>
                <a:gd fmla="*/ 130022 w 111" name="T6"/>
                <a:gd fmla="*/ 156339 h 128" name="T7"/>
                <a:gd fmla="*/ 130022 w 111" name="T8"/>
                <a:gd fmla="*/ 148805 h 128" name="T9"/>
                <a:gd fmla="*/ 148866 w 111" name="T10"/>
                <a:gd fmla="*/ 156339 h 128" name="T11"/>
                <a:gd fmla="*/ 130022 w 111" name="T12"/>
                <a:gd fmla="*/ 143154 h 128" name="T13"/>
                <a:gd fmla="*/ 130022 w 111" name="T14"/>
                <a:gd fmla="*/ 148805 h 128" name="T15"/>
                <a:gd fmla="*/ 130022 w 111" name="T16"/>
                <a:gd fmla="*/ 16952 h 128" name="T17"/>
                <a:gd fmla="*/ 130022 w 111" name="T18"/>
                <a:gd fmla="*/ 13185 h 128" name="T19"/>
                <a:gd fmla="*/ 205397 w 111" name="T20"/>
                <a:gd fmla="*/ 77228 h 128" name="T21"/>
                <a:gd fmla="*/ 205397 w 111" name="T22"/>
                <a:gd fmla="*/ 79111 h 128" name="T23"/>
                <a:gd fmla="*/ 209166 w 111" name="T24"/>
                <a:gd fmla="*/ 92296 h 128" name="T25"/>
                <a:gd fmla="*/ 130022 w 111" name="T26"/>
                <a:gd fmla="*/ 16952 h 128" name="T27"/>
                <a:gd fmla="*/ 0 w 111" name="T28"/>
                <a:gd fmla="*/ 177059 h 128" name="T29"/>
                <a:gd fmla="*/ 67838 w 111" name="T30"/>
                <a:gd fmla="*/ 241101 h 128" name="T31"/>
                <a:gd fmla="*/ 65953 w 111" name="T32"/>
                <a:gd fmla="*/ 231683 h 128" name="T33"/>
                <a:gd fmla="*/ 77260 w 111" name="T34"/>
                <a:gd fmla="*/ 235450 h 128" name="T35"/>
                <a:gd fmla="*/ 0 w 111" name="T36"/>
                <a:gd fmla="*/ 177059 h 128" name="T37"/>
                <a:gd fmla="*/ 130022 w 111" name="T38"/>
                <a:gd fmla="*/ 13185 h 128" name="T39"/>
                <a:gd fmla="*/ 130022 w 111" name="T40"/>
                <a:gd fmla="*/ 16952 h 128" name="T41"/>
                <a:gd fmla="*/ 113063 w 111" name="T42"/>
                <a:gd fmla="*/ 0 h 128" name="T43"/>
                <a:gd fmla="*/ 130022 w 111" name="T44"/>
                <a:gd fmla="*/ 13185 h 128" name="T45"/>
                <a:gd fmla="*/ 130022 w 111" name="T46"/>
                <a:gd fmla="*/ 143154 h 128" name="T47"/>
                <a:gd fmla="*/ 130022 w 111" name="T48"/>
                <a:gd fmla="*/ 148805 h 128" name="T49"/>
                <a:gd fmla="*/ 130022 w 111" name="T50"/>
                <a:gd fmla="*/ 148805 h 128" name="T51"/>
                <a:gd fmla="*/ 130022 w 111" name="T52"/>
                <a:gd fmla="*/ 150688 h 128" name="T53"/>
                <a:gd fmla="*/ 130022 w 111" name="T54"/>
                <a:gd fmla="*/ 156339 h 128" name="T55"/>
                <a:gd fmla="*/ 54647 w 111" name="T56"/>
                <a:gd fmla="*/ 84762 h 128" name="T57"/>
                <a:gd fmla="*/ 130022 w 111" name="T58"/>
                <a:gd fmla="*/ 143154 h 128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b="b" l="0" r="r" t="0"/>
              <a:pathLst>
                <a:path h="128" w="110">
                  <a:moveTo>
                    <a:pt x="69" y="83"/>
                  </a:moveTo>
                  <a:cubicBezTo>
                    <a:pt x="69" y="80"/>
                    <a:pt x="69" y="80"/>
                    <a:pt x="69" y="80"/>
                  </a:cubicBezTo>
                  <a:cubicBezTo>
                    <a:pt x="70" y="81"/>
                    <a:pt x="70" y="83"/>
                    <a:pt x="71" y="84"/>
                  </a:cubicBezTo>
                  <a:cubicBezTo>
                    <a:pt x="69" y="83"/>
                    <a:pt x="69" y="83"/>
                    <a:pt x="69" y="83"/>
                  </a:cubicBezTo>
                  <a:close/>
                  <a:moveTo>
                    <a:pt x="69" y="79"/>
                  </a:moveTo>
                  <a:cubicBezTo>
                    <a:pt x="72" y="81"/>
                    <a:pt x="76" y="82"/>
                    <a:pt x="79" y="83"/>
                  </a:cubicBezTo>
                  <a:cubicBezTo>
                    <a:pt x="76" y="81"/>
                    <a:pt x="73" y="78"/>
                    <a:pt x="69" y="76"/>
                  </a:cubicBezTo>
                  <a:cubicBezTo>
                    <a:pt x="69" y="79"/>
                    <a:pt x="69" y="79"/>
                    <a:pt x="69" y="79"/>
                  </a:cubicBezTo>
                  <a:close/>
                  <a:moveTo>
                    <a:pt x="69" y="9"/>
                  </a:moveTo>
                  <a:cubicBezTo>
                    <a:pt x="69" y="7"/>
                    <a:pt x="69" y="7"/>
                    <a:pt x="69" y="7"/>
                  </a:cubicBezTo>
                  <a:cubicBezTo>
                    <a:pt x="81" y="17"/>
                    <a:pt x="100" y="32"/>
                    <a:pt x="109" y="41"/>
                  </a:cubicBezTo>
                  <a:cubicBezTo>
                    <a:pt x="109" y="41"/>
                    <a:pt x="109" y="41"/>
                    <a:pt x="109" y="42"/>
                  </a:cubicBezTo>
                  <a:cubicBezTo>
                    <a:pt x="110" y="44"/>
                    <a:pt x="111" y="47"/>
                    <a:pt x="111" y="49"/>
                  </a:cubicBezTo>
                  <a:cubicBezTo>
                    <a:pt x="98" y="37"/>
                    <a:pt x="80" y="20"/>
                    <a:pt x="69" y="9"/>
                  </a:cubicBezTo>
                  <a:close/>
                  <a:moveTo>
                    <a:pt x="0" y="94"/>
                  </a:moveTo>
                  <a:cubicBezTo>
                    <a:pt x="0" y="94"/>
                    <a:pt x="19" y="112"/>
                    <a:pt x="36" y="128"/>
                  </a:cubicBezTo>
                  <a:cubicBezTo>
                    <a:pt x="36" y="127"/>
                    <a:pt x="36" y="125"/>
                    <a:pt x="35" y="123"/>
                  </a:cubicBezTo>
                  <a:cubicBezTo>
                    <a:pt x="37" y="124"/>
                    <a:pt x="39" y="125"/>
                    <a:pt x="41" y="125"/>
                  </a:cubicBezTo>
                  <a:cubicBezTo>
                    <a:pt x="23" y="111"/>
                    <a:pt x="0" y="94"/>
                    <a:pt x="0" y="94"/>
                  </a:cubicBezTo>
                  <a:close/>
                  <a:moveTo>
                    <a:pt x="69" y="7"/>
                  </a:moveTo>
                  <a:cubicBezTo>
                    <a:pt x="69" y="9"/>
                    <a:pt x="69" y="9"/>
                    <a:pt x="69" y="9"/>
                  </a:cubicBezTo>
                  <a:cubicBezTo>
                    <a:pt x="64" y="4"/>
                    <a:pt x="60" y="0"/>
                    <a:pt x="60" y="0"/>
                  </a:cubicBezTo>
                  <a:cubicBezTo>
                    <a:pt x="60" y="0"/>
                    <a:pt x="64" y="3"/>
                    <a:pt x="69" y="7"/>
                  </a:cubicBezTo>
                  <a:close/>
                  <a:moveTo>
                    <a:pt x="69" y="76"/>
                  </a:moveTo>
                  <a:cubicBezTo>
                    <a:pt x="69" y="79"/>
                    <a:pt x="69" y="79"/>
                    <a:pt x="69" y="79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69" y="79"/>
                    <a:pt x="69" y="79"/>
                    <a:pt x="69" y="80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51" y="66"/>
                    <a:pt x="29" y="45"/>
                    <a:pt x="29" y="45"/>
                  </a:cubicBezTo>
                  <a:cubicBezTo>
                    <a:pt x="29" y="45"/>
                    <a:pt x="51" y="62"/>
                    <a:pt x="69" y="76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200" name="Freeform 284"/>
            <p:cNvSpPr/>
            <p:nvPr/>
          </p:nvSpPr>
          <p:spPr bwMode="auto">
            <a:xfrm>
              <a:off x="2055552" y="2869742"/>
              <a:ext cx="453459" cy="508548"/>
            </a:xfrm>
            <a:custGeom>
              <a:gdLst>
                <a:gd fmla="*/ 207835 w 240" name="T0"/>
                <a:gd fmla="*/ 0 h 269" name="T1"/>
                <a:gd fmla="*/ 453459 w 240" name="T2"/>
                <a:gd fmla="*/ 223081 h 269" name="T3"/>
                <a:gd fmla="*/ 196499 w 240" name="T4"/>
                <a:gd fmla="*/ 508548 h 269" name="T5"/>
                <a:gd fmla="*/ 0 w 240" name="T6"/>
                <a:gd fmla="*/ 332730 h 269" name="T7"/>
                <a:gd fmla="*/ 207835 w 240" name="T8"/>
                <a:gd fmla="*/ 0 h 26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269" w="240">
                  <a:moveTo>
                    <a:pt x="110" y="0"/>
                  </a:moveTo>
                  <a:cubicBezTo>
                    <a:pt x="240" y="118"/>
                    <a:pt x="240" y="118"/>
                    <a:pt x="240" y="118"/>
                  </a:cubicBezTo>
                  <a:cubicBezTo>
                    <a:pt x="104" y="269"/>
                    <a:pt x="104" y="269"/>
                    <a:pt x="104" y="269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14" y="104"/>
                    <a:pt x="54" y="43"/>
                    <a:pt x="110" y="0"/>
                  </a:cubicBezTo>
                  <a:close/>
                </a:path>
              </a:pathLst>
            </a:custGeom>
            <a:solidFill>
              <a:srgbClr val="6A9DC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201" name="Freeform 285"/>
            <p:cNvSpPr/>
            <p:nvPr/>
          </p:nvSpPr>
          <p:spPr bwMode="auto">
            <a:xfrm>
              <a:off x="2453926" y="3566700"/>
              <a:ext cx="157274" cy="138114"/>
            </a:xfrm>
            <a:custGeom>
              <a:gdLst>
                <a:gd fmla="*/ 142115 w 83" name="T0"/>
                <a:gd fmla="*/ 18920 h 73" name="T1"/>
                <a:gd fmla="*/ 142115 w 83" name="T2"/>
                <a:gd fmla="*/ 18920 h 73" name="T3"/>
                <a:gd fmla="*/ 136430 w 83" name="T4"/>
                <a:gd fmla="*/ 79463 h 73" name="T5"/>
                <a:gd fmla="*/ 73900 w 83" name="T6"/>
                <a:gd fmla="*/ 124870 h 73" name="T7"/>
                <a:gd fmla="*/ 15159 w 83" name="T8"/>
                <a:gd fmla="*/ 119194 h 73" name="T9"/>
                <a:gd fmla="*/ 15159 w 83" name="T10"/>
                <a:gd fmla="*/ 119194 h 73" name="T11"/>
                <a:gd fmla="*/ 18949 w 83" name="T12"/>
                <a:gd fmla="*/ 60543 h 73" name="T13"/>
                <a:gd fmla="*/ 81479 w 83" name="T14"/>
                <a:gd fmla="*/ 15136 h 73" name="T15"/>
                <a:gd fmla="*/ 142115 w 83" name="T16"/>
                <a:gd fmla="*/ 18920 h 73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73" w="83">
                  <a:moveTo>
                    <a:pt x="75" y="10"/>
                  </a:moveTo>
                  <a:cubicBezTo>
                    <a:pt x="75" y="10"/>
                    <a:pt x="75" y="10"/>
                    <a:pt x="75" y="10"/>
                  </a:cubicBezTo>
                  <a:cubicBezTo>
                    <a:pt x="83" y="19"/>
                    <a:pt x="82" y="34"/>
                    <a:pt x="72" y="42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29" y="73"/>
                    <a:pt x="16" y="73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0" y="54"/>
                    <a:pt x="1" y="40"/>
                    <a:pt x="10" y="3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53" y="0"/>
                    <a:pt x="67" y="1"/>
                    <a:pt x="75" y="10"/>
                  </a:cubicBezTo>
                  <a:close/>
                </a:path>
              </a:pathLst>
            </a:cu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202" name="Freeform 286"/>
            <p:cNvSpPr/>
            <p:nvPr/>
          </p:nvSpPr>
          <p:spPr bwMode="auto">
            <a:xfrm>
              <a:off x="2399638" y="3502832"/>
              <a:ext cx="156475" cy="137316"/>
            </a:xfrm>
            <a:custGeom>
              <a:gdLst>
                <a:gd fmla="*/ 141393 w 83" name="T0"/>
                <a:gd fmla="*/ 18810 h 73" name="T1"/>
                <a:gd fmla="*/ 141393 w 83" name="T2"/>
                <a:gd fmla="*/ 18810 h 73" name="T3"/>
                <a:gd fmla="*/ 135737 w 83" name="T4"/>
                <a:gd fmla="*/ 79004 h 73" name="T5"/>
                <a:gd fmla="*/ 73524 w 83" name="T6"/>
                <a:gd fmla="*/ 124149 h 73" name="T7"/>
                <a:gd fmla="*/ 15082 w 83" name="T8"/>
                <a:gd fmla="*/ 118506 h 73" name="T9"/>
                <a:gd fmla="*/ 15082 w 83" name="T10"/>
                <a:gd fmla="*/ 118506 h 73" name="T11"/>
                <a:gd fmla="*/ 18852 w 83" name="T12"/>
                <a:gd fmla="*/ 60193 h 73" name="T13"/>
                <a:gd fmla="*/ 81065 w 83" name="T14"/>
                <a:gd fmla="*/ 15048 h 73" name="T15"/>
                <a:gd fmla="*/ 141393 w 83" name="T16"/>
                <a:gd fmla="*/ 18810 h 73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73" w="83">
                  <a:moveTo>
                    <a:pt x="75" y="10"/>
                  </a:moveTo>
                  <a:cubicBezTo>
                    <a:pt x="75" y="10"/>
                    <a:pt x="75" y="10"/>
                    <a:pt x="75" y="10"/>
                  </a:cubicBezTo>
                  <a:cubicBezTo>
                    <a:pt x="83" y="19"/>
                    <a:pt x="82" y="34"/>
                    <a:pt x="72" y="42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29" y="73"/>
                    <a:pt x="16" y="73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0" y="54"/>
                    <a:pt x="1" y="40"/>
                    <a:pt x="10" y="3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53" y="0"/>
                    <a:pt x="67" y="1"/>
                    <a:pt x="75" y="10"/>
                  </a:cubicBezTo>
                  <a:close/>
                </a:path>
              </a:pathLst>
            </a:cu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203" name="Freeform 287"/>
            <p:cNvSpPr/>
            <p:nvPr/>
          </p:nvSpPr>
          <p:spPr bwMode="auto">
            <a:xfrm>
              <a:off x="2344552" y="3438166"/>
              <a:ext cx="156475" cy="138114"/>
            </a:xfrm>
            <a:custGeom>
              <a:gdLst>
                <a:gd fmla="*/ 141393 w 83" name="T0"/>
                <a:gd fmla="*/ 18920 h 73" name="T1"/>
                <a:gd fmla="*/ 141393 w 83" name="T2"/>
                <a:gd fmla="*/ 18920 h 73" name="T3"/>
                <a:gd fmla="*/ 135737 w 83" name="T4"/>
                <a:gd fmla="*/ 79463 h 73" name="T5"/>
                <a:gd fmla="*/ 73524 w 83" name="T6"/>
                <a:gd fmla="*/ 124870 h 73" name="T7"/>
                <a:gd fmla="*/ 15082 w 83" name="T8"/>
                <a:gd fmla="*/ 119194 h 73" name="T9"/>
                <a:gd fmla="*/ 15082 w 83" name="T10"/>
                <a:gd fmla="*/ 119194 h 73" name="T11"/>
                <a:gd fmla="*/ 18852 w 83" name="T12"/>
                <a:gd fmla="*/ 60543 h 73" name="T13"/>
                <a:gd fmla="*/ 81065 w 83" name="T14"/>
                <a:gd fmla="*/ 15136 h 73" name="T15"/>
                <a:gd fmla="*/ 141393 w 83" name="T16"/>
                <a:gd fmla="*/ 18920 h 73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73" w="83">
                  <a:moveTo>
                    <a:pt x="75" y="10"/>
                  </a:moveTo>
                  <a:cubicBezTo>
                    <a:pt x="75" y="10"/>
                    <a:pt x="75" y="10"/>
                    <a:pt x="75" y="10"/>
                  </a:cubicBezTo>
                  <a:cubicBezTo>
                    <a:pt x="83" y="19"/>
                    <a:pt x="82" y="34"/>
                    <a:pt x="72" y="42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29" y="73"/>
                    <a:pt x="16" y="73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0" y="54"/>
                    <a:pt x="1" y="40"/>
                    <a:pt x="10" y="3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53" y="0"/>
                    <a:pt x="67" y="1"/>
                    <a:pt x="75" y="10"/>
                  </a:cubicBezTo>
                  <a:close/>
                </a:path>
              </a:pathLst>
            </a:cu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204" name="Freeform 288"/>
            <p:cNvSpPr/>
            <p:nvPr/>
          </p:nvSpPr>
          <p:spPr bwMode="auto">
            <a:xfrm>
              <a:off x="2290265" y="3374298"/>
              <a:ext cx="156475" cy="137316"/>
            </a:xfrm>
            <a:custGeom>
              <a:gdLst>
                <a:gd fmla="*/ 141393 w 83" name="T0"/>
                <a:gd fmla="*/ 18810 h 73" name="T1"/>
                <a:gd fmla="*/ 141393 w 83" name="T2"/>
                <a:gd fmla="*/ 18810 h 73" name="T3"/>
                <a:gd fmla="*/ 135737 w 83" name="T4"/>
                <a:gd fmla="*/ 79004 h 73" name="T5"/>
                <a:gd fmla="*/ 73524 w 83" name="T6"/>
                <a:gd fmla="*/ 124149 h 73" name="T7"/>
                <a:gd fmla="*/ 15082 w 83" name="T8"/>
                <a:gd fmla="*/ 118506 h 73" name="T9"/>
                <a:gd fmla="*/ 15082 w 83" name="T10"/>
                <a:gd fmla="*/ 118506 h 73" name="T11"/>
                <a:gd fmla="*/ 18852 w 83" name="T12"/>
                <a:gd fmla="*/ 60193 h 73" name="T13"/>
                <a:gd fmla="*/ 81065 w 83" name="T14"/>
                <a:gd fmla="*/ 15048 h 73" name="T15"/>
                <a:gd fmla="*/ 141393 w 83" name="T16"/>
                <a:gd fmla="*/ 18810 h 73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73" w="83">
                  <a:moveTo>
                    <a:pt x="75" y="10"/>
                  </a:moveTo>
                  <a:cubicBezTo>
                    <a:pt x="75" y="10"/>
                    <a:pt x="75" y="10"/>
                    <a:pt x="75" y="10"/>
                  </a:cubicBezTo>
                  <a:cubicBezTo>
                    <a:pt x="83" y="19"/>
                    <a:pt x="82" y="34"/>
                    <a:pt x="72" y="42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29" y="73"/>
                    <a:pt x="16" y="73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0" y="54"/>
                    <a:pt x="1" y="40"/>
                    <a:pt x="10" y="3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53" y="0"/>
                    <a:pt x="67" y="1"/>
                    <a:pt x="75" y="10"/>
                  </a:cubicBezTo>
                  <a:close/>
                </a:path>
              </a:pathLst>
            </a:cu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205" name="Freeform 289"/>
            <p:cNvSpPr/>
            <p:nvPr/>
          </p:nvSpPr>
          <p:spPr bwMode="auto">
            <a:xfrm>
              <a:off x="2450732" y="3111642"/>
              <a:ext cx="407156" cy="156476"/>
            </a:xfrm>
            <a:custGeom>
              <a:gdLst>
                <a:gd fmla="*/ 86709 w 216" name="T0"/>
                <a:gd fmla="*/ 39590 h 83" name="T1"/>
                <a:gd fmla="*/ 184728 w 216" name="T2"/>
                <a:gd fmla="*/ 13197 h 83" name="T3"/>
                <a:gd fmla="*/ 335527 w 216" name="T4"/>
                <a:gd fmla="*/ 7541 h 83" name="T5"/>
                <a:gd fmla="*/ 403386 w 216" name="T6"/>
                <a:gd fmla="*/ 69754 h 83" name="T7"/>
                <a:gd fmla="*/ 275207 w 216" name="T8"/>
                <a:gd fmla="*/ 131968 h 83" name="T9"/>
                <a:gd fmla="*/ 113099 w 216" name="T10"/>
                <a:gd fmla="*/ 130082 h 83" name="T11"/>
                <a:gd fmla="*/ 1885 w 216" name="T12"/>
                <a:gd fmla="*/ 94263 h 83" name="T13"/>
                <a:gd fmla="*/ 86709 w 216" name="T14"/>
                <a:gd fmla="*/ 39590 h 83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83" w="216">
                  <a:moveTo>
                    <a:pt x="46" y="21"/>
                  </a:moveTo>
                  <a:cubicBezTo>
                    <a:pt x="55" y="16"/>
                    <a:pt x="76" y="10"/>
                    <a:pt x="98" y="7"/>
                  </a:cubicBezTo>
                  <a:cubicBezTo>
                    <a:pt x="119" y="3"/>
                    <a:pt x="152" y="0"/>
                    <a:pt x="178" y="4"/>
                  </a:cubicBezTo>
                  <a:cubicBezTo>
                    <a:pt x="193" y="6"/>
                    <a:pt x="216" y="19"/>
                    <a:pt x="214" y="37"/>
                  </a:cubicBezTo>
                  <a:cubicBezTo>
                    <a:pt x="213" y="55"/>
                    <a:pt x="162" y="69"/>
                    <a:pt x="146" y="70"/>
                  </a:cubicBezTo>
                  <a:cubicBezTo>
                    <a:pt x="133" y="70"/>
                    <a:pt x="89" y="56"/>
                    <a:pt x="60" y="69"/>
                  </a:cubicBezTo>
                  <a:cubicBezTo>
                    <a:pt x="27" y="83"/>
                    <a:pt x="0" y="66"/>
                    <a:pt x="1" y="50"/>
                  </a:cubicBezTo>
                  <a:cubicBezTo>
                    <a:pt x="1" y="47"/>
                    <a:pt x="15" y="39"/>
                    <a:pt x="46" y="21"/>
                  </a:cubicBezTo>
                  <a:close/>
                </a:path>
              </a:pathLst>
            </a:cu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49175" name="组合 1380"/>
          <p:cNvGrpSpPr/>
          <p:nvPr/>
        </p:nvGrpSpPr>
        <p:grpSpPr>
          <a:xfrm>
            <a:off x="7099300" y="4005263"/>
            <a:ext cx="1108075" cy="1106487"/>
            <a:chOff x="747066" y="4053692"/>
            <a:chExt cx="1108900" cy="1106511"/>
          </a:xfrm>
        </p:grpSpPr>
        <p:sp>
          <p:nvSpPr>
            <p:cNvPr id="49176" name="Oval 290"/>
            <p:cNvSpPr>
              <a:spLocks noChangeArrowheads="1"/>
            </p:cNvSpPr>
            <p:nvPr/>
          </p:nvSpPr>
          <p:spPr bwMode="auto">
            <a:xfrm>
              <a:off x="747066" y="4053692"/>
              <a:ext cx="1108900" cy="1106511"/>
            </a:xfrm>
            <a:prstGeom prst="ellipse">
              <a:avLst/>
            </a:prstGeom>
            <a:solidFill>
              <a:srgbClr val="6A9DC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9177" name="Freeform 291"/>
            <p:cNvSpPr/>
            <p:nvPr/>
          </p:nvSpPr>
          <p:spPr bwMode="auto">
            <a:xfrm>
              <a:off x="1155020" y="4408957"/>
              <a:ext cx="332111" cy="285010"/>
            </a:xfrm>
            <a:custGeom>
              <a:gdLst>
                <a:gd fmla="*/ 320789 w 176" name="T0"/>
                <a:gd fmla="*/ 16987 h 151" name="T1"/>
                <a:gd fmla="*/ 320789 w 176" name="T2"/>
                <a:gd fmla="*/ 16987 h 151" name="T3"/>
                <a:gd fmla="*/ 315128 w 176" name="T4"/>
                <a:gd fmla="*/ 64174 h 151" name="T5"/>
                <a:gd fmla="*/ 56610 w 176" name="T6"/>
                <a:gd fmla="*/ 273685 h 151" name="T7"/>
                <a:gd fmla="*/ 11322 w 176" name="T8"/>
                <a:gd fmla="*/ 268023 h 151" name="T9"/>
                <a:gd fmla="*/ 11322 w 176" name="T10"/>
                <a:gd fmla="*/ 268023 h 151" name="T11"/>
                <a:gd fmla="*/ 16983 w 176" name="T12"/>
                <a:gd fmla="*/ 222723 h 151" name="T13"/>
                <a:gd fmla="*/ 273614 w 176" name="T14"/>
                <a:gd fmla="*/ 11325 h 151" name="T15"/>
                <a:gd fmla="*/ 320789 w 176" name="T16"/>
                <a:gd fmla="*/ 16987 h 151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51" w="176">
                  <a:moveTo>
                    <a:pt x="170" y="9"/>
                  </a:moveTo>
                  <a:cubicBezTo>
                    <a:pt x="170" y="9"/>
                    <a:pt x="170" y="9"/>
                    <a:pt x="170" y="9"/>
                  </a:cubicBezTo>
                  <a:cubicBezTo>
                    <a:pt x="176" y="17"/>
                    <a:pt x="174" y="28"/>
                    <a:pt x="167" y="34"/>
                  </a:cubicBezTo>
                  <a:cubicBezTo>
                    <a:pt x="30" y="145"/>
                    <a:pt x="30" y="145"/>
                    <a:pt x="30" y="145"/>
                  </a:cubicBezTo>
                  <a:cubicBezTo>
                    <a:pt x="23" y="151"/>
                    <a:pt x="12" y="150"/>
                    <a:pt x="6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0" y="135"/>
                    <a:pt x="1" y="124"/>
                    <a:pt x="9" y="118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53" y="0"/>
                    <a:pt x="164" y="2"/>
                    <a:pt x="170" y="9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178" name="Freeform 292"/>
            <p:cNvSpPr/>
            <p:nvPr/>
          </p:nvSpPr>
          <p:spPr bwMode="auto">
            <a:xfrm>
              <a:off x="1019301" y="4474422"/>
              <a:ext cx="362448" cy="385602"/>
            </a:xfrm>
            <a:custGeom>
              <a:gdLst>
                <a:gd fmla="*/ 0 w 454" name="T0"/>
                <a:gd fmla="*/ 330516 h 483" name="T1"/>
                <a:gd fmla="*/ 175636 w 454" name="T2"/>
                <a:gd fmla="*/ 385602 h 483" name="T3"/>
                <a:gd fmla="*/ 217149 w 454" name="T4"/>
                <a:gd fmla="*/ 247488 h 483" name="T5"/>
                <a:gd fmla="*/ 362448 w 454" name="T6"/>
                <a:gd fmla="*/ 79835 h 483" name="T7"/>
                <a:gd fmla="*/ 102188 w 454" name="T8"/>
                <a:gd fmla="*/ 0 h 483" name="T9"/>
                <a:gd fmla="*/ 0 w 454" name="T10"/>
                <a:gd fmla="*/ 330516 h 483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482" w="453">
                  <a:moveTo>
                    <a:pt x="0" y="414"/>
                  </a:moveTo>
                  <a:lnTo>
                    <a:pt x="220" y="483"/>
                  </a:lnTo>
                  <a:lnTo>
                    <a:pt x="272" y="310"/>
                  </a:lnTo>
                  <a:lnTo>
                    <a:pt x="454" y="100"/>
                  </a:lnTo>
                  <a:lnTo>
                    <a:pt x="128" y="0"/>
                  </a:lnTo>
                  <a:lnTo>
                    <a:pt x="0" y="414"/>
                  </a:ln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179" name="Freeform 293"/>
            <p:cNvSpPr/>
            <p:nvPr/>
          </p:nvSpPr>
          <p:spPr bwMode="auto">
            <a:xfrm>
              <a:off x="1139851" y="4514339"/>
              <a:ext cx="332910" cy="285010"/>
            </a:xfrm>
            <a:custGeom>
              <a:gdLst>
                <a:gd fmla="*/ 321561 w 176" name="T0"/>
                <a:gd fmla="*/ 16987 h 151" name="T1"/>
                <a:gd fmla="*/ 321561 w 176" name="T2"/>
                <a:gd fmla="*/ 16987 h 151" name="T3"/>
                <a:gd fmla="*/ 315886 w 176" name="T4"/>
                <a:gd fmla="*/ 64174 h 151" name="T5"/>
                <a:gd fmla="*/ 58638 w 176" name="T6"/>
                <a:gd fmla="*/ 273685 h 151" name="T7"/>
                <a:gd fmla="*/ 11349 w 176" name="T8"/>
                <a:gd fmla="*/ 268023 h 151" name="T9"/>
                <a:gd fmla="*/ 11349 w 176" name="T10"/>
                <a:gd fmla="*/ 268023 h 151" name="T11"/>
                <a:gd fmla="*/ 17024 w 176" name="T12"/>
                <a:gd fmla="*/ 222723 h 151" name="T13"/>
                <a:gd fmla="*/ 274272 w 176" name="T14"/>
                <a:gd fmla="*/ 11325 h 151" name="T15"/>
                <a:gd fmla="*/ 321561 w 176" name="T16"/>
                <a:gd fmla="*/ 16987 h 151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51" w="176">
                  <a:moveTo>
                    <a:pt x="170" y="9"/>
                  </a:moveTo>
                  <a:cubicBezTo>
                    <a:pt x="170" y="9"/>
                    <a:pt x="170" y="9"/>
                    <a:pt x="170" y="9"/>
                  </a:cubicBezTo>
                  <a:cubicBezTo>
                    <a:pt x="176" y="16"/>
                    <a:pt x="175" y="27"/>
                    <a:pt x="167" y="34"/>
                  </a:cubicBezTo>
                  <a:cubicBezTo>
                    <a:pt x="31" y="145"/>
                    <a:pt x="31" y="145"/>
                    <a:pt x="31" y="145"/>
                  </a:cubicBezTo>
                  <a:cubicBezTo>
                    <a:pt x="23" y="151"/>
                    <a:pt x="12" y="150"/>
                    <a:pt x="6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0" y="135"/>
                    <a:pt x="1" y="124"/>
                    <a:pt x="9" y="118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53" y="0"/>
                    <a:pt x="164" y="1"/>
                    <a:pt x="170" y="9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180" name="Freeform 294"/>
            <p:cNvSpPr/>
            <p:nvPr/>
          </p:nvSpPr>
          <p:spPr bwMode="auto">
            <a:xfrm>
              <a:off x="1200525" y="4282020"/>
              <a:ext cx="322531" cy="277825"/>
            </a:xfrm>
            <a:custGeom>
              <a:gdLst>
                <a:gd fmla="*/ 311214 w 171" name="T0"/>
                <a:gd fmla="*/ 17010 h 147" name="T1"/>
                <a:gd fmla="*/ 311214 w 171" name="T2"/>
                <a:gd fmla="*/ 17010 h 147" name="T3"/>
                <a:gd fmla="*/ 305556 w 171" name="T4"/>
                <a:gd fmla="*/ 62369 h 147" name="T5"/>
                <a:gd fmla="*/ 56584 w 171" name="T6"/>
                <a:gd fmla="*/ 266485 h 147" name="T7"/>
                <a:gd fmla="*/ 11317 w 171" name="T8"/>
                <a:gd fmla="*/ 260815 h 147" name="T9"/>
                <a:gd fmla="*/ 11317 w 171" name="T10"/>
                <a:gd fmla="*/ 260815 h 147" name="T11"/>
                <a:gd fmla="*/ 16975 w 171" name="T12"/>
                <a:gd fmla="*/ 213566 h 147" name="T13"/>
                <a:gd fmla="*/ 264060 w 171" name="T14"/>
                <a:gd fmla="*/ 11340 h 147" name="T15"/>
                <a:gd fmla="*/ 311214 w 171" name="T16"/>
                <a:gd fmla="*/ 17010 h 14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47" w="171">
                  <a:moveTo>
                    <a:pt x="165" y="9"/>
                  </a:moveTo>
                  <a:cubicBezTo>
                    <a:pt x="165" y="9"/>
                    <a:pt x="165" y="9"/>
                    <a:pt x="165" y="9"/>
                  </a:cubicBezTo>
                  <a:cubicBezTo>
                    <a:pt x="171" y="16"/>
                    <a:pt x="169" y="27"/>
                    <a:pt x="162" y="33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23" y="147"/>
                    <a:pt x="12" y="145"/>
                    <a:pt x="6" y="138"/>
                  </a:cubicBezTo>
                  <a:cubicBezTo>
                    <a:pt x="6" y="138"/>
                    <a:pt x="6" y="138"/>
                    <a:pt x="6" y="138"/>
                  </a:cubicBezTo>
                  <a:cubicBezTo>
                    <a:pt x="0" y="130"/>
                    <a:pt x="1" y="119"/>
                    <a:pt x="9" y="113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8" y="0"/>
                    <a:pt x="159" y="1"/>
                    <a:pt x="165" y="9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181" name="Freeform 295"/>
            <p:cNvSpPr/>
            <p:nvPr/>
          </p:nvSpPr>
          <p:spPr bwMode="auto">
            <a:xfrm>
              <a:off x="1145439" y="4117560"/>
              <a:ext cx="313749" cy="619518"/>
            </a:xfrm>
            <a:custGeom>
              <a:gdLst>
                <a:gd fmla="*/ 64262 w 166" name="T0"/>
                <a:gd fmla="*/ 0 h 328" name="T1"/>
                <a:gd fmla="*/ 249487 w 166" name="T2"/>
                <a:gd fmla="*/ 0 h 328" name="T3"/>
                <a:gd fmla="*/ 313749 w 166" name="T4"/>
                <a:gd fmla="*/ 66107 h 328" name="T5"/>
                <a:gd fmla="*/ 313749 w 166" name="T6"/>
                <a:gd fmla="*/ 555300 h 328" name="T7"/>
                <a:gd fmla="*/ 249487 w 166" name="T8"/>
                <a:gd fmla="*/ 619518 h 328" name="T9"/>
                <a:gd fmla="*/ 64262 w 166" name="T10"/>
                <a:gd fmla="*/ 619518 h 328" name="T11"/>
                <a:gd fmla="*/ 0 w 166" name="T12"/>
                <a:gd fmla="*/ 555300 h 328" name="T13"/>
                <a:gd fmla="*/ 0 w 166" name="T14"/>
                <a:gd fmla="*/ 66107 h 328" name="T15"/>
                <a:gd fmla="*/ 64262 w 166" name="T16"/>
                <a:gd fmla="*/ 0 h 32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328" w="166">
                  <a:moveTo>
                    <a:pt x="34" y="0"/>
                  </a:moveTo>
                  <a:cubicBezTo>
                    <a:pt x="132" y="0"/>
                    <a:pt x="132" y="0"/>
                    <a:pt x="132" y="0"/>
                  </a:cubicBezTo>
                  <a:cubicBezTo>
                    <a:pt x="151" y="0"/>
                    <a:pt x="166" y="16"/>
                    <a:pt x="166" y="35"/>
                  </a:cubicBezTo>
                  <a:cubicBezTo>
                    <a:pt x="166" y="294"/>
                    <a:pt x="166" y="294"/>
                    <a:pt x="166" y="294"/>
                  </a:cubicBezTo>
                  <a:cubicBezTo>
                    <a:pt x="166" y="313"/>
                    <a:pt x="151" y="328"/>
                    <a:pt x="132" y="328"/>
                  </a:cubicBezTo>
                  <a:cubicBezTo>
                    <a:pt x="34" y="328"/>
                    <a:pt x="34" y="328"/>
                    <a:pt x="34" y="328"/>
                  </a:cubicBezTo>
                  <a:cubicBezTo>
                    <a:pt x="15" y="328"/>
                    <a:pt x="0" y="313"/>
                    <a:pt x="0" y="29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5" y="0"/>
                    <a:pt x="34" y="0"/>
                  </a:cubicBezTo>
                  <a:close/>
                </a:path>
              </a:pathLst>
            </a:custGeom>
            <a:solidFill>
              <a:srgbClr val="4370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182" name="Freeform 296"/>
            <p:cNvSpPr/>
            <p:nvPr/>
          </p:nvSpPr>
          <p:spPr bwMode="auto">
            <a:xfrm>
              <a:off x="1171785" y="4171050"/>
              <a:ext cx="258664" cy="509346"/>
            </a:xfrm>
            <a:custGeom>
              <a:gdLst>
                <a:gd fmla="*/ 1888 w 137" name="T0"/>
                <a:gd fmla="*/ 0 h 270" name="T1"/>
                <a:gd fmla="*/ 258664 w 137" name="T2"/>
                <a:gd fmla="*/ 0 h 270" name="T3"/>
                <a:gd fmla="*/ 258664 w 137" name="T4"/>
                <a:gd fmla="*/ 0 h 270" name="T5"/>
                <a:gd fmla="*/ 258664 w 137" name="T6"/>
                <a:gd fmla="*/ 509346 h 270" name="T7"/>
                <a:gd fmla="*/ 258664 w 137" name="T8"/>
                <a:gd fmla="*/ 509346 h 270" name="T9"/>
                <a:gd fmla="*/ 1888 w 137" name="T10"/>
                <a:gd fmla="*/ 509346 h 270" name="T11"/>
                <a:gd fmla="*/ 0 w 137" name="T12"/>
                <a:gd fmla="*/ 509346 h 270" name="T13"/>
                <a:gd fmla="*/ 0 w 137" name="T14"/>
                <a:gd fmla="*/ 0 h 270" name="T15"/>
                <a:gd fmla="*/ 1888 w 137" name="T16"/>
                <a:gd fmla="*/ 0 h 27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70" w="137">
                  <a:moveTo>
                    <a:pt x="1" y="0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7" y="270"/>
                    <a:pt x="137" y="270"/>
                    <a:pt x="137" y="270"/>
                  </a:cubicBezTo>
                  <a:cubicBezTo>
                    <a:pt x="137" y="270"/>
                    <a:pt x="137" y="270"/>
                    <a:pt x="137" y="270"/>
                  </a:cubicBezTo>
                  <a:cubicBezTo>
                    <a:pt x="1" y="270"/>
                    <a:pt x="1" y="270"/>
                    <a:pt x="1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183" name="Freeform 297"/>
            <p:cNvSpPr/>
            <p:nvPr/>
          </p:nvSpPr>
          <p:spPr bwMode="auto">
            <a:xfrm>
              <a:off x="1374564" y="4495179"/>
              <a:ext cx="122147" cy="113365"/>
            </a:xfrm>
            <a:custGeom>
              <a:gdLst>
                <a:gd fmla="*/ 110872 w 65" name="T0"/>
                <a:gd fmla="*/ 17005 h 60" name="T1"/>
                <a:gd fmla="*/ 110872 w 65" name="T2"/>
                <a:gd fmla="*/ 17005 h 60" name="T3"/>
                <a:gd fmla="*/ 105234 w 65" name="T4"/>
                <a:gd fmla="*/ 62351 h 60" name="T5"/>
                <a:gd fmla="*/ 56376 w 65" name="T6"/>
                <a:gd fmla="*/ 102029 h 60" name="T7"/>
                <a:gd fmla="*/ 11275 w 65" name="T8"/>
                <a:gd fmla="*/ 96360 h 60" name="T9"/>
                <a:gd fmla="*/ 11275 w 65" name="T10"/>
                <a:gd fmla="*/ 96360 h 60" name="T11"/>
                <a:gd fmla="*/ 16913 w 65" name="T12"/>
                <a:gd fmla="*/ 49125 h 60" name="T13"/>
                <a:gd fmla="*/ 63892 w 65" name="T14"/>
                <a:gd fmla="*/ 11337 h 60" name="T15"/>
                <a:gd fmla="*/ 110872 w 65" name="T16"/>
                <a:gd fmla="*/ 17005 h 6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60" w="65">
                  <a:moveTo>
                    <a:pt x="59" y="9"/>
                  </a:moveTo>
                  <a:cubicBezTo>
                    <a:pt x="59" y="9"/>
                    <a:pt x="59" y="9"/>
                    <a:pt x="59" y="9"/>
                  </a:cubicBezTo>
                  <a:cubicBezTo>
                    <a:pt x="65" y="16"/>
                    <a:pt x="64" y="27"/>
                    <a:pt x="56" y="33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23" y="60"/>
                    <a:pt x="12" y="59"/>
                    <a:pt x="6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0" y="43"/>
                    <a:pt x="1" y="32"/>
                    <a:pt x="9" y="2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42" y="0"/>
                    <a:pt x="53" y="1"/>
                    <a:pt x="59" y="9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184" name="Freeform 298"/>
            <p:cNvSpPr/>
            <p:nvPr/>
          </p:nvSpPr>
          <p:spPr bwMode="auto">
            <a:xfrm>
              <a:off x="1398515" y="4388200"/>
              <a:ext cx="115760" cy="105382"/>
            </a:xfrm>
            <a:custGeom>
              <a:gdLst>
                <a:gd fmla="*/ 104374 w 61" name="T0"/>
                <a:gd fmla="*/ 15055 h 56" name="T1"/>
                <a:gd fmla="*/ 104374 w 61" name="T2"/>
                <a:gd fmla="*/ 15055 h 56" name="T3"/>
                <a:gd fmla="*/ 100578 w 61" name="T4"/>
                <a:gd fmla="*/ 62100 h 56" name="T5"/>
                <a:gd fmla="*/ 58829 w 61" name="T6"/>
                <a:gd fmla="*/ 94091 h 56" name="T7"/>
                <a:gd fmla="*/ 11386 w 61" name="T8"/>
                <a:gd fmla="*/ 90327 h 56" name="T9"/>
                <a:gd fmla="*/ 11386 w 61" name="T10"/>
                <a:gd fmla="*/ 90327 h 56" name="T11"/>
                <a:gd fmla="*/ 17079 w 61" name="T12"/>
                <a:gd fmla="*/ 43282 h 56" name="T13"/>
                <a:gd fmla="*/ 58829 w 61" name="T14"/>
                <a:gd fmla="*/ 11291 h 56" name="T15"/>
                <a:gd fmla="*/ 104374 w 61" name="T16"/>
                <a:gd fmla="*/ 15055 h 5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56" w="61">
                  <a:moveTo>
                    <a:pt x="55" y="8"/>
                  </a:moveTo>
                  <a:cubicBezTo>
                    <a:pt x="55" y="8"/>
                    <a:pt x="55" y="8"/>
                    <a:pt x="55" y="8"/>
                  </a:cubicBezTo>
                  <a:cubicBezTo>
                    <a:pt x="61" y="16"/>
                    <a:pt x="60" y="27"/>
                    <a:pt x="53" y="33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23" y="56"/>
                    <a:pt x="12" y="55"/>
                    <a:pt x="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0" y="40"/>
                    <a:pt x="1" y="29"/>
                    <a:pt x="9" y="23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8" y="0"/>
                    <a:pt x="49" y="1"/>
                    <a:pt x="55" y="8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185" name="Freeform 299"/>
            <p:cNvSpPr/>
            <p:nvPr/>
          </p:nvSpPr>
          <p:spPr bwMode="auto">
            <a:xfrm>
              <a:off x="926693" y="4750650"/>
              <a:ext cx="305766" cy="384804"/>
            </a:xfrm>
            <a:custGeom>
              <a:gdLst>
                <a:gd fmla="*/ 81160 w 162" name="T0"/>
                <a:gd fmla="*/ 0 h 204" name="T1"/>
                <a:gd fmla="*/ 305766 w 162" name="T2"/>
                <a:gd fmla="*/ 69793 h 204" name="T3"/>
                <a:gd fmla="*/ 209506 w 162" name="T4"/>
                <a:gd fmla="*/ 384804 h 204" name="T5"/>
                <a:gd fmla="*/ 0 w 162" name="T6"/>
                <a:gd fmla="*/ 264081 h 204" name="T7"/>
                <a:gd fmla="*/ 81160 w 162" name="T8"/>
                <a:gd fmla="*/ 0 h 20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204" w="162">
                  <a:moveTo>
                    <a:pt x="43" y="0"/>
                  </a:moveTo>
                  <a:cubicBezTo>
                    <a:pt x="162" y="37"/>
                    <a:pt x="162" y="37"/>
                    <a:pt x="162" y="37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69" y="191"/>
                    <a:pt x="31" y="169"/>
                    <a:pt x="0" y="140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9A8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186" name="Freeform 300"/>
            <p:cNvSpPr/>
            <p:nvPr/>
          </p:nvSpPr>
          <p:spPr bwMode="auto">
            <a:xfrm>
              <a:off x="1049638" y="4353871"/>
              <a:ext cx="120550" cy="328121"/>
            </a:xfrm>
            <a:custGeom>
              <a:gdLst>
                <a:gd fmla="*/ 33905 w 64" name="T0"/>
                <a:gd fmla="*/ 320578 h 174" name="T1"/>
                <a:gd fmla="*/ 56508 w 64" name="T2"/>
                <a:gd fmla="*/ 328121 h 174" name="T3"/>
                <a:gd fmla="*/ 62159 w 64" name="T4"/>
                <a:gd fmla="*/ 299835 h 174" name="T5"/>
                <a:gd fmla="*/ 111132 w 64" name="T6"/>
                <a:gd fmla="*/ 71659 h 174" name="T7"/>
                <a:gd fmla="*/ 62159 w 64" name="T8"/>
                <a:gd fmla="*/ 0 h 174" name="T9"/>
                <a:gd fmla="*/ 3767 w 64" name="T10"/>
                <a:gd fmla="*/ 267777 h 174" name="T11"/>
                <a:gd fmla="*/ 33905 w 64" name="T12"/>
                <a:gd fmla="*/ 320578 h 17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74" w="64">
                  <a:moveTo>
                    <a:pt x="18" y="170"/>
                  </a:moveTo>
                  <a:cubicBezTo>
                    <a:pt x="30" y="174"/>
                    <a:pt x="30" y="174"/>
                    <a:pt x="30" y="174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64" y="13"/>
                    <a:pt x="49" y="4"/>
                    <a:pt x="33" y="0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0" y="154"/>
                    <a:pt x="7" y="167"/>
                    <a:pt x="18" y="170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187" name="Freeform 301"/>
            <p:cNvSpPr/>
            <p:nvPr/>
          </p:nvSpPr>
          <p:spPr bwMode="auto">
            <a:xfrm>
              <a:off x="1464777" y="4846452"/>
              <a:ext cx="247487" cy="226731"/>
            </a:xfrm>
            <a:custGeom>
              <a:gdLst>
                <a:gd fmla="*/ 0 w 131" name="T0"/>
                <a:gd fmla="*/ 49125 h 120" name="T1"/>
                <a:gd fmla="*/ 92571 w 131" name="T2"/>
                <a:gd fmla="*/ 226731 h 120" name="T3"/>
                <a:gd fmla="*/ 141691 w 131" name="T4"/>
                <a:gd fmla="*/ 222952 h 120" name="T5"/>
                <a:gd fmla="*/ 247487 w 131" name="T6"/>
                <a:gd fmla="*/ 132260 h 120" name="T7"/>
                <a:gd fmla="*/ 179475 w 131" name="T8"/>
                <a:gd fmla="*/ 0 h 120" name="T9"/>
                <a:gd fmla="*/ 0 w 131" name="T10"/>
                <a:gd fmla="*/ 49125 h 12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20" w="131">
                  <a:moveTo>
                    <a:pt x="0" y="26"/>
                  </a:moveTo>
                  <a:cubicBezTo>
                    <a:pt x="49" y="120"/>
                    <a:pt x="49" y="120"/>
                    <a:pt x="49" y="120"/>
                  </a:cubicBezTo>
                  <a:cubicBezTo>
                    <a:pt x="75" y="118"/>
                    <a:pt x="75" y="118"/>
                    <a:pt x="75" y="118"/>
                  </a:cubicBezTo>
                  <a:cubicBezTo>
                    <a:pt x="95" y="105"/>
                    <a:pt x="114" y="89"/>
                    <a:pt x="131" y="70"/>
                  </a:cubicBezTo>
                  <a:cubicBezTo>
                    <a:pt x="95" y="0"/>
                    <a:pt x="95" y="0"/>
                    <a:pt x="95" y="0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188" name="Freeform 302"/>
            <p:cNvSpPr/>
            <p:nvPr/>
          </p:nvSpPr>
          <p:spPr bwMode="auto">
            <a:xfrm>
              <a:off x="1511879" y="4918304"/>
              <a:ext cx="217150" cy="181225"/>
            </a:xfrm>
            <a:custGeom>
              <a:gdLst>
                <a:gd fmla="*/ 196379 w 115" name="T0"/>
                <a:gd fmla="*/ 0 h 96" name="T1"/>
                <a:gd fmla="*/ 217150 w 115" name="T2"/>
                <a:gd fmla="*/ 41531 h 96" name="T3"/>
                <a:gd fmla="*/ 41542 w 115" name="T4"/>
                <a:gd fmla="*/ 181225 h 96" name="T5"/>
                <a:gd fmla="*/ 0 w 115" name="T6"/>
                <a:gd fmla="*/ 98164 h 96" name="T7"/>
                <a:gd fmla="*/ 196379 w 115" name="T8"/>
                <a:gd fmla="*/ 0 h 9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96" w="115">
                  <a:moveTo>
                    <a:pt x="104" y="0"/>
                  </a:moveTo>
                  <a:cubicBezTo>
                    <a:pt x="115" y="22"/>
                    <a:pt x="115" y="22"/>
                    <a:pt x="115" y="22"/>
                  </a:cubicBezTo>
                  <a:cubicBezTo>
                    <a:pt x="89" y="53"/>
                    <a:pt x="58" y="78"/>
                    <a:pt x="22" y="96"/>
                  </a:cubicBezTo>
                  <a:cubicBezTo>
                    <a:pt x="0" y="52"/>
                    <a:pt x="0" y="52"/>
                    <a:pt x="0" y="52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rgbClr val="F9A8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189" name="Freeform 303"/>
            <p:cNvSpPr/>
            <p:nvPr/>
          </p:nvSpPr>
          <p:spPr bwMode="auto">
            <a:xfrm>
              <a:off x="1293133" y="4737079"/>
              <a:ext cx="207569" cy="207571"/>
            </a:xfrm>
            <a:custGeom>
              <a:gdLst>
                <a:gd fmla="*/ 13209 w 110" name="T0"/>
                <a:gd fmla="*/ 45288 h 110" name="T1"/>
                <a:gd fmla="*/ 98124 w 110" name="T2"/>
                <a:gd fmla="*/ 147187 h 110" name="T3"/>
                <a:gd fmla="*/ 192473 w 110" name="T4"/>
                <a:gd fmla="*/ 196249 h 110" name="T5"/>
                <a:gd fmla="*/ 166055 w 110" name="T6"/>
                <a:gd fmla="*/ 116995 h 110" name="T7"/>
                <a:gd fmla="*/ 90576 w 110" name="T8"/>
                <a:gd fmla="*/ 35853 h 110" name="T9"/>
                <a:gd fmla="*/ 11322 w 110" name="T10"/>
                <a:gd fmla="*/ 18870 h 110" name="T11"/>
                <a:gd fmla="*/ 13209 w 110" name="T12"/>
                <a:gd fmla="*/ 45288 h 11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10" w="110">
                  <a:moveTo>
                    <a:pt x="7" y="24"/>
                  </a:moveTo>
                  <a:cubicBezTo>
                    <a:pt x="52" y="78"/>
                    <a:pt x="52" y="78"/>
                    <a:pt x="52" y="78"/>
                  </a:cubicBezTo>
                  <a:cubicBezTo>
                    <a:pt x="59" y="86"/>
                    <a:pt x="93" y="110"/>
                    <a:pt x="102" y="104"/>
                  </a:cubicBezTo>
                  <a:cubicBezTo>
                    <a:pt x="110" y="98"/>
                    <a:pt x="95" y="70"/>
                    <a:pt x="88" y="62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30" y="0"/>
                    <a:pt x="15" y="4"/>
                    <a:pt x="6" y="10"/>
                  </a:cubicBezTo>
                  <a:cubicBezTo>
                    <a:pt x="2" y="13"/>
                    <a:pt x="0" y="16"/>
                    <a:pt x="7" y="24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190" name="Freeform 304"/>
            <p:cNvSpPr/>
            <p:nvPr/>
          </p:nvSpPr>
          <p:spPr bwMode="auto">
            <a:xfrm>
              <a:off x="1207710" y="4472825"/>
              <a:ext cx="470225" cy="509346"/>
            </a:xfrm>
            <a:custGeom>
              <a:gdLst>
                <a:gd fmla="*/ 90646 w 249" name="T0"/>
                <a:gd fmla="*/ 39616 h 270" name="T1"/>
                <a:gd fmla="*/ 175626 w 249" name="T2"/>
                <a:gd fmla="*/ 198079 h 270" name="T3"/>
                <a:gd fmla="*/ 243611 w 249" name="T4"/>
                <a:gd fmla="*/ 184874 h 270" name="T5"/>
                <a:gd fmla="*/ 305930 w 249" name="T6"/>
                <a:gd fmla="*/ 164123 h 270" name="T7"/>
                <a:gd fmla="*/ 370137 w 249" name="T8"/>
                <a:gd fmla="*/ 156577 h 270" name="T9"/>
                <a:gd fmla="*/ 443787 w 249" name="T10"/>
                <a:gd fmla="*/ 290516 h 270" name="T11"/>
                <a:gd fmla="*/ 464560 w 249" name="T12"/>
                <a:gd fmla="*/ 415023 h 270" name="T13"/>
                <a:gd fmla="*/ 302153 w 249" name="T14"/>
                <a:gd fmla="*/ 488595 h 270" name="T15"/>
                <a:gd fmla="*/ 236057 w 249" name="T16"/>
                <a:gd fmla="*/ 443320 h 270" name="T17"/>
                <a:gd fmla="*/ 26438 w 249" name="T18"/>
                <a:gd fmla="*/ 73572 h 270" name="T19"/>
                <a:gd fmla="*/ 90646 w 249" name="T20"/>
                <a:gd fmla="*/ 39616 h 270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270" w="249">
                  <a:moveTo>
                    <a:pt x="48" y="21"/>
                  </a:moveTo>
                  <a:cubicBezTo>
                    <a:pt x="93" y="105"/>
                    <a:pt x="93" y="105"/>
                    <a:pt x="93" y="105"/>
                  </a:cubicBezTo>
                  <a:cubicBezTo>
                    <a:pt x="95" y="89"/>
                    <a:pt x="119" y="84"/>
                    <a:pt x="129" y="98"/>
                  </a:cubicBezTo>
                  <a:cubicBezTo>
                    <a:pt x="128" y="82"/>
                    <a:pt x="150" y="76"/>
                    <a:pt x="162" y="87"/>
                  </a:cubicBezTo>
                  <a:cubicBezTo>
                    <a:pt x="164" y="71"/>
                    <a:pt x="188" y="68"/>
                    <a:pt x="196" y="83"/>
                  </a:cubicBezTo>
                  <a:cubicBezTo>
                    <a:pt x="235" y="154"/>
                    <a:pt x="235" y="154"/>
                    <a:pt x="235" y="154"/>
                  </a:cubicBezTo>
                  <a:cubicBezTo>
                    <a:pt x="246" y="174"/>
                    <a:pt x="249" y="205"/>
                    <a:pt x="246" y="220"/>
                  </a:cubicBezTo>
                  <a:cubicBezTo>
                    <a:pt x="237" y="264"/>
                    <a:pt x="181" y="270"/>
                    <a:pt x="160" y="259"/>
                  </a:cubicBezTo>
                  <a:cubicBezTo>
                    <a:pt x="143" y="250"/>
                    <a:pt x="131" y="245"/>
                    <a:pt x="125" y="235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0" y="14"/>
                    <a:pt x="37" y="0"/>
                    <a:pt x="48" y="21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191" name="Freeform 305"/>
            <p:cNvSpPr>
              <a:spLocks noEditPoints="1"/>
            </p:cNvSpPr>
            <p:nvPr/>
          </p:nvSpPr>
          <p:spPr bwMode="auto">
            <a:xfrm>
              <a:off x="1383346" y="4631697"/>
              <a:ext cx="157274" cy="103785"/>
            </a:xfrm>
            <a:custGeom>
              <a:gdLst>
                <a:gd fmla="*/ 157274 w 83" name="T0"/>
                <a:gd fmla="*/ 50949 h 55" name="T1"/>
                <a:gd fmla="*/ 130746 w 83" name="T2"/>
                <a:gd fmla="*/ 0 h 55" name="T3"/>
                <a:gd fmla="*/ 130746 w 83" name="T4"/>
                <a:gd fmla="*/ 5661 h 55" name="T5"/>
                <a:gd fmla="*/ 123166 w 83" name="T6"/>
                <a:gd fmla="*/ 0 h 55" name="T7"/>
                <a:gd fmla="*/ 157274 w 83" name="T8"/>
                <a:gd fmla="*/ 50949 h 55" name="T9"/>
                <a:gd fmla="*/ 0 w 83" name="T10"/>
                <a:gd fmla="*/ 37740 h 55" name="T11"/>
                <a:gd fmla="*/ 1895 w 83" name="T12"/>
                <a:gd fmla="*/ 30192 h 55" name="T13"/>
                <a:gd fmla="*/ 39792 w 83" name="T14"/>
                <a:gd fmla="*/ 103785 h 55" name="T15"/>
                <a:gd fmla="*/ 0 w 83" name="T16"/>
                <a:gd fmla="*/ 39627 h 55" name="T17"/>
                <a:gd fmla="*/ 0 w 83" name="T18"/>
                <a:gd fmla="*/ 37740 h 55" name="T19"/>
                <a:gd fmla="*/ 58741 w 83" name="T20"/>
                <a:gd fmla="*/ 16983 h 55" name="T21"/>
                <a:gd fmla="*/ 68215 w 83" name="T22"/>
                <a:gd fmla="*/ 26418 h 55" name="T23"/>
                <a:gd fmla="*/ 68215 w 83" name="T24"/>
                <a:gd fmla="*/ 20757 h 55" name="T25"/>
                <a:gd fmla="*/ 98533 w 83" name="T26"/>
                <a:gd fmla="*/ 79254 h 55" name="T27"/>
                <a:gd fmla="*/ 58741 w 83" name="T28"/>
                <a:gd fmla="*/ 16983 h 55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b" l="0" r="r" t="0"/>
              <a:pathLst>
                <a:path h="55" w="83">
                  <a:moveTo>
                    <a:pt x="83" y="27"/>
                  </a:moveTo>
                  <a:cubicBezTo>
                    <a:pt x="83" y="27"/>
                    <a:pt x="76" y="13"/>
                    <a:pt x="69" y="0"/>
                  </a:cubicBezTo>
                  <a:cubicBezTo>
                    <a:pt x="69" y="1"/>
                    <a:pt x="69" y="2"/>
                    <a:pt x="69" y="3"/>
                  </a:cubicBezTo>
                  <a:cubicBezTo>
                    <a:pt x="68" y="2"/>
                    <a:pt x="67" y="1"/>
                    <a:pt x="65" y="0"/>
                  </a:cubicBezTo>
                  <a:cubicBezTo>
                    <a:pt x="73" y="12"/>
                    <a:pt x="83" y="27"/>
                    <a:pt x="83" y="27"/>
                  </a:cubicBezTo>
                  <a:close/>
                  <a:moveTo>
                    <a:pt x="0" y="20"/>
                  </a:moveTo>
                  <a:cubicBezTo>
                    <a:pt x="1" y="19"/>
                    <a:pt x="1" y="17"/>
                    <a:pt x="1" y="16"/>
                  </a:cubicBezTo>
                  <a:cubicBezTo>
                    <a:pt x="9" y="30"/>
                    <a:pt x="21" y="55"/>
                    <a:pt x="21" y="55"/>
                  </a:cubicBezTo>
                  <a:cubicBezTo>
                    <a:pt x="21" y="55"/>
                    <a:pt x="6" y="3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close/>
                  <a:moveTo>
                    <a:pt x="31" y="9"/>
                  </a:moveTo>
                  <a:cubicBezTo>
                    <a:pt x="32" y="11"/>
                    <a:pt x="34" y="12"/>
                    <a:pt x="36" y="14"/>
                  </a:cubicBezTo>
                  <a:cubicBezTo>
                    <a:pt x="36" y="13"/>
                    <a:pt x="36" y="12"/>
                    <a:pt x="36" y="11"/>
                  </a:cubicBezTo>
                  <a:cubicBezTo>
                    <a:pt x="43" y="25"/>
                    <a:pt x="52" y="42"/>
                    <a:pt x="52" y="42"/>
                  </a:cubicBezTo>
                  <a:cubicBezTo>
                    <a:pt x="52" y="42"/>
                    <a:pt x="39" y="22"/>
                    <a:pt x="31" y="9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192" name="Freeform 306"/>
            <p:cNvSpPr/>
            <p:nvPr/>
          </p:nvSpPr>
          <p:spPr bwMode="auto">
            <a:xfrm>
              <a:off x="1336244" y="4746659"/>
              <a:ext cx="66263" cy="94205"/>
            </a:xfrm>
            <a:custGeom>
              <a:gdLst>
                <a:gd fmla="*/ 13253 w 35" name="T0"/>
                <a:gd fmla="*/ 3768 h 50" name="T1"/>
                <a:gd fmla="*/ 66263 w 35" name="T2"/>
                <a:gd fmla="*/ 94205 h 50" name="T3"/>
                <a:gd fmla="*/ 0 w 35" name="T4"/>
                <a:gd fmla="*/ 0 h 50" name="T5"/>
                <a:gd fmla="*/ 13253 w 35" name="T6"/>
                <a:gd fmla="*/ 3768 h 5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0" w="35">
                  <a:moveTo>
                    <a:pt x="7" y="2"/>
                  </a:moveTo>
                  <a:cubicBezTo>
                    <a:pt x="35" y="50"/>
                    <a:pt x="35" y="50"/>
                    <a:pt x="35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A8D3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4578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496050" y="1492250"/>
            <a:ext cx="5715000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文本框 5"/>
          <p:cNvSpPr txBox="1">
            <a:spLocks noChangeArrowheads="1"/>
          </p:cNvSpPr>
          <p:nvPr/>
        </p:nvSpPr>
        <p:spPr bwMode="auto">
          <a:xfrm>
            <a:off x="1123950" y="2287588"/>
            <a:ext cx="3571875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6600">
                <a:solidFill>
                  <a:srgbClr val="2E4C6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项目概况</a:t>
            </a:r>
          </a:p>
        </p:txBody>
      </p:sp>
      <p:sp>
        <p:nvSpPr>
          <p:cNvPr id="24580" name="文本框 6"/>
          <p:cNvSpPr txBox="1">
            <a:spLocks noChangeArrowheads="1"/>
          </p:cNvSpPr>
          <p:nvPr/>
        </p:nvSpPr>
        <p:spPr bwMode="auto">
          <a:xfrm>
            <a:off x="1123950" y="3336925"/>
            <a:ext cx="3476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dist" eaLnBrk="1" hangingPunct="1"/>
            <a:r>
              <a:rPr altLang="zh-CN" lang="en-US">
                <a:solidFill>
                  <a:srgbClr val="2E4C6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PROJECT PEOFILE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2438400"/>
            <a:ext cx="1057275" cy="1568450"/>
          </a:xfrm>
          <a:prstGeom prst="rect">
            <a:avLst/>
          </a:prstGeom>
          <a:solidFill>
            <a:srgbClr val="2E4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1209675" y="3790950"/>
            <a:ext cx="332422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5602" name="组合 4"/>
          <p:cNvGrpSpPr/>
          <p:nvPr/>
        </p:nvGrpSpPr>
        <p:grpSpPr>
          <a:xfrm flipV="1">
            <a:off x="4578350" y="936625"/>
            <a:ext cx="3035300" cy="46038"/>
            <a:chOff x="2435703" y="480263"/>
            <a:chExt cx="4402064" cy="45719"/>
          </a:xfrm>
        </p:grpSpPr>
        <p:sp>
          <p:nvSpPr>
            <p:cNvPr id="6" name="矩形 5"/>
            <p:cNvSpPr/>
            <p:nvPr/>
          </p:nvSpPr>
          <p:spPr>
            <a:xfrm>
              <a:off x="2435703" y="480263"/>
              <a:ext cx="1100516" cy="45719"/>
            </a:xfrm>
            <a:prstGeom prst="rect">
              <a:avLst/>
            </a:prstGeom>
            <a:solidFill>
              <a:srgbClr val="A8D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3536219" y="480263"/>
              <a:ext cx="1100516" cy="45719"/>
            </a:xfrm>
            <a:prstGeom prst="rect">
              <a:avLst/>
            </a:prstGeom>
            <a:solidFill>
              <a:srgbClr val="87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8" name="矩形 7"/>
            <p:cNvSpPr/>
            <p:nvPr/>
          </p:nvSpPr>
          <p:spPr>
            <a:xfrm>
              <a:off x="4636735" y="480263"/>
              <a:ext cx="1100516" cy="45719"/>
            </a:xfrm>
            <a:prstGeom prst="rect">
              <a:avLst/>
            </a:prstGeom>
            <a:solidFill>
              <a:srgbClr val="FED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9" name="矩形 8"/>
            <p:cNvSpPr/>
            <p:nvPr/>
          </p:nvSpPr>
          <p:spPr>
            <a:xfrm>
              <a:off x="5737251" y="480263"/>
              <a:ext cx="1100516" cy="45719"/>
            </a:xfrm>
            <a:prstGeom prst="rect">
              <a:avLst/>
            </a:prstGeom>
            <a:solidFill>
              <a:srgbClr val="ED6B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25603" name="文本框 9"/>
          <p:cNvSpPr txBox="1">
            <a:spLocks noChangeArrowheads="1"/>
          </p:cNvSpPr>
          <p:nvPr/>
        </p:nvSpPr>
        <p:spPr bwMode="auto">
          <a:xfrm>
            <a:off x="5040313" y="534988"/>
            <a:ext cx="257333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>
                <a:latin charset="0" panose="020b0604020202020204" pitchFamily="34" typeface="Arial"/>
                <a:cs charset="0" panose="020b0604020202020204" pitchFamily="34" typeface="Arial"/>
              </a:rPr>
              <a:t>YOUR TEXT HERE</a:t>
            </a:r>
          </a:p>
        </p:txBody>
      </p:sp>
      <p:sp>
        <p:nvSpPr>
          <p:cNvPr id="11" name="Oval 80"/>
          <p:cNvSpPr/>
          <p:nvPr/>
        </p:nvSpPr>
        <p:spPr>
          <a:xfrm>
            <a:off x="1909763" y="2686050"/>
            <a:ext cx="700087" cy="700088"/>
          </a:xfrm>
          <a:prstGeom prst="ellipse">
            <a:avLst/>
          </a:prstGeom>
          <a:solidFill>
            <a:srgbClr val="2E4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b="1" lang="en-AU" sz="2800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1</a:t>
            </a:r>
          </a:p>
        </p:txBody>
      </p:sp>
      <p:sp>
        <p:nvSpPr>
          <p:cNvPr id="12" name="Oval 92"/>
          <p:cNvSpPr/>
          <p:nvPr/>
        </p:nvSpPr>
        <p:spPr>
          <a:xfrm>
            <a:off x="1909763" y="4073525"/>
            <a:ext cx="700087" cy="698500"/>
          </a:xfrm>
          <a:prstGeom prst="ellipse">
            <a:avLst/>
          </a:prstGeom>
          <a:solidFill>
            <a:srgbClr val="87C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b="1" lang="en-AU" sz="2800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3</a:t>
            </a:r>
          </a:p>
        </p:txBody>
      </p:sp>
      <p:sp>
        <p:nvSpPr>
          <p:cNvPr id="13" name="Oval 97"/>
          <p:cNvSpPr/>
          <p:nvPr/>
        </p:nvSpPr>
        <p:spPr>
          <a:xfrm>
            <a:off x="6659563" y="2686050"/>
            <a:ext cx="700087" cy="700088"/>
          </a:xfrm>
          <a:prstGeom prst="ellipse">
            <a:avLst/>
          </a:prstGeom>
          <a:solidFill>
            <a:srgbClr val="87C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b="1" lang="en-AU" sz="2800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2</a:t>
            </a:r>
          </a:p>
        </p:txBody>
      </p:sp>
      <p:sp>
        <p:nvSpPr>
          <p:cNvPr id="14" name="Oval 102"/>
          <p:cNvSpPr/>
          <p:nvPr/>
        </p:nvSpPr>
        <p:spPr>
          <a:xfrm>
            <a:off x="6659563" y="4084638"/>
            <a:ext cx="700087" cy="698500"/>
          </a:xfrm>
          <a:prstGeom prst="ellipse">
            <a:avLst/>
          </a:prstGeom>
          <a:solidFill>
            <a:srgbClr val="2E4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b="1" lang="en-AU" sz="2800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4</a:t>
            </a:r>
          </a:p>
        </p:txBody>
      </p:sp>
      <p:sp>
        <p:nvSpPr>
          <p:cNvPr id="25608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2819400" y="2686050"/>
            <a:ext cx="1295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25609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2824163" y="3008313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grpSp>
        <p:nvGrpSpPr>
          <p:cNvPr id="25610" name="组合 16"/>
          <p:cNvGrpSpPr/>
          <p:nvPr/>
        </p:nvGrpSpPr>
        <p:grpSpPr>
          <a:xfrm>
            <a:off x="7493000" y="2686050"/>
            <a:ext cx="2338388" cy="692150"/>
            <a:chOff x="2746511" y="1860957"/>
            <a:chExt cx="2338080" cy="691333"/>
          </a:xfrm>
        </p:grpSpPr>
        <p:sp>
          <p:nvSpPr>
            <p:cNvPr id="25617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2746511" y="1860957"/>
              <a:ext cx="1295287" cy="243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1216025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1216025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1216025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1216025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altLang="zh-CN" b="1" lang="en-US" sz="16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ADD TITLE</a:t>
              </a:r>
            </a:p>
          </p:txBody>
        </p:sp>
        <p:sp>
          <p:nvSpPr>
            <p:cNvPr id="25618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2750592" y="2182958"/>
              <a:ext cx="2333999" cy="365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1216025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1216025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1216025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1216025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altLang="zh-CN" lang="en-US" sz="12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according to your need to draw the text box size</a:t>
              </a:r>
            </a:p>
          </p:txBody>
        </p:sp>
      </p:grpSp>
      <p:grpSp>
        <p:nvGrpSpPr>
          <p:cNvPr id="25611" name="组合 19"/>
          <p:cNvGrpSpPr/>
          <p:nvPr/>
        </p:nvGrpSpPr>
        <p:grpSpPr>
          <a:xfrm>
            <a:off x="2819400" y="4103688"/>
            <a:ext cx="2338388" cy="690562"/>
            <a:chOff x="2746511" y="1860957"/>
            <a:chExt cx="2338080" cy="691333"/>
          </a:xfrm>
        </p:grpSpPr>
        <p:sp>
          <p:nvSpPr>
            <p:cNvPr id="25615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2746511" y="1860957"/>
              <a:ext cx="1295287" cy="244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1216025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1216025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1216025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1216025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altLang="zh-CN" b="1" lang="en-US" sz="16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ADD TITLE</a:t>
              </a:r>
            </a:p>
          </p:txBody>
        </p:sp>
        <p:sp>
          <p:nvSpPr>
            <p:cNvPr id="25616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2750592" y="2182958"/>
              <a:ext cx="2333999" cy="366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1216025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1216025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1216025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1216025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altLang="zh-CN" lang="en-US" sz="12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according to your need to draw the text box size</a:t>
              </a:r>
            </a:p>
          </p:txBody>
        </p:sp>
      </p:grpSp>
      <p:grpSp>
        <p:nvGrpSpPr>
          <p:cNvPr id="25612" name="组合 22"/>
          <p:cNvGrpSpPr/>
          <p:nvPr/>
        </p:nvGrpSpPr>
        <p:grpSpPr>
          <a:xfrm>
            <a:off x="7493000" y="4103688"/>
            <a:ext cx="2338388" cy="690562"/>
            <a:chOff x="2746511" y="1860957"/>
            <a:chExt cx="2338080" cy="691333"/>
          </a:xfrm>
        </p:grpSpPr>
        <p:sp>
          <p:nvSpPr>
            <p:cNvPr id="25613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2746511" y="1860957"/>
              <a:ext cx="1295287" cy="244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1216025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1216025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1216025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1216025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altLang="zh-CN" b="1" lang="en-US" sz="16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ADD TITLE</a:t>
              </a:r>
            </a:p>
          </p:txBody>
        </p:sp>
        <p:sp>
          <p:nvSpPr>
            <p:cNvPr id="25614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2750592" y="2182958"/>
              <a:ext cx="2333999" cy="366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1216025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1216025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1216025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1216025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altLang="zh-CN" lang="en-US" sz="12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according to your need to draw the text box size</a:t>
              </a:r>
            </a:p>
          </p:txBody>
        </p:sp>
      </p:grp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4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6" name="任意多边形 35"/>
          <p:cNvSpPr/>
          <p:nvPr/>
        </p:nvSpPr>
        <p:spPr>
          <a:xfrm rot="2700000">
            <a:off x="-526256" y="6015831"/>
            <a:ext cx="1662112" cy="962026"/>
          </a:xfrm>
          <a:custGeom>
            <a:gdLst>
              <a:gd fmla="*/ 0 w 1662262" name="connsiteX0"/>
              <a:gd fmla="*/ 81719 h 963420" name="connsiteY0"/>
              <a:gd fmla="*/ 37700 w 1662262" name="connsiteX1"/>
              <a:gd fmla="*/ 50614 h 963420" name="connsiteY1"/>
              <a:gd fmla="*/ 203399 w 1662262" name="connsiteX2"/>
              <a:gd fmla="*/ 0 h 963420" name="connsiteY2"/>
              <a:gd fmla="*/ 1388814 w 1662262" name="connsiteX3"/>
              <a:gd fmla="*/ 0 h 963420" name="connsiteY3"/>
              <a:gd fmla="*/ 1661888 w 1662262" name="connsiteX4"/>
              <a:gd fmla="*/ 181005 h 963420" name="connsiteY4"/>
              <a:gd fmla="*/ 1662262 w 1662262" name="connsiteX5"/>
              <a:gd fmla="*/ 182859 h 963420" name="connsiteY5"/>
              <a:gd fmla="*/ 881701 w 1662262" name="connsiteX6"/>
              <a:gd fmla="*/ 963420 h 963420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963420" w="1662262">
                <a:moveTo>
                  <a:pt x="0" y="81719"/>
                </a:moveTo>
                <a:lnTo>
                  <a:pt x="37700" y="50614"/>
                </a:lnTo>
                <a:cubicBezTo>
                  <a:pt x="85000" y="18659"/>
                  <a:pt x="142020" y="0"/>
                  <a:pt x="203399" y="0"/>
                </a:cubicBezTo>
                <a:lnTo>
                  <a:pt x="1388814" y="0"/>
                </a:lnTo>
                <a:cubicBezTo>
                  <a:pt x="1511572" y="0"/>
                  <a:pt x="1616897" y="74636"/>
                  <a:pt x="1661888" y="181005"/>
                </a:cubicBezTo>
                <a:lnTo>
                  <a:pt x="1662262" y="182859"/>
                </a:lnTo>
                <a:lnTo>
                  <a:pt x="881701" y="963420"/>
                </a:lnTo>
                <a:close/>
              </a:path>
            </a:pathLst>
          </a:custGeom>
          <a:solidFill>
            <a:srgbClr val="FF7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 rot="2700000">
            <a:off x="323850" y="4400550"/>
            <a:ext cx="1241425" cy="1241425"/>
          </a:xfrm>
          <a:prstGeom prst="roundRect">
            <a:avLst/>
          </a:prstGeom>
          <a:solidFill>
            <a:srgbClr val="57C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 rot="2700000">
            <a:off x="1189038" y="5821363"/>
            <a:ext cx="669925" cy="701675"/>
          </a:xfrm>
          <a:prstGeom prst="roundRect">
            <a:avLst/>
          </a:prstGeom>
          <a:solidFill>
            <a:srgbClr val="F8D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8" name="任意多边形 37"/>
          <p:cNvSpPr/>
          <p:nvPr/>
        </p:nvSpPr>
        <p:spPr>
          <a:xfrm rot="2700000">
            <a:off x="1851025" y="6300788"/>
            <a:ext cx="1106488" cy="1116012"/>
          </a:xfrm>
          <a:custGeom>
            <a:gdLst>
              <a:gd fmla="*/ 59374 w 1105993" name="connsiteX0"/>
              <a:gd fmla="*/ 59374 h 1117010" name="connsiteY0"/>
              <a:gd fmla="*/ 202718 w 1105993" name="connsiteX1"/>
              <a:gd fmla="*/ 0 h 1117010" name="connsiteY1"/>
              <a:gd fmla="*/ 1013563 w 1105993" name="connsiteX2"/>
              <a:gd fmla="*/ 0 h 1117010" name="connsiteY2"/>
              <a:gd fmla="*/ 1092470 w 1105993" name="connsiteX3"/>
              <a:gd fmla="*/ 15930 h 1117010" name="connsiteY3"/>
              <a:gd fmla="*/ 1105993 w 1105993" name="connsiteX4"/>
              <a:gd fmla="*/ 25047 h 1117010" name="connsiteY4"/>
              <a:gd fmla="*/ 14030 w 1105993" name="connsiteX5"/>
              <a:gd fmla="*/ 1117010 h 1117010" name="connsiteY5"/>
              <a:gd fmla="*/ 0 w 1105993" name="connsiteX6"/>
              <a:gd fmla="*/ 1047518 h 1117010" name="connsiteY6"/>
              <a:gd fmla="*/ 0 w 1105993" name="connsiteX7"/>
              <a:gd fmla="*/ 202717 h 1117010" name="connsiteY7"/>
              <a:gd fmla="*/ 59374 w 1105993" name="connsiteX8"/>
              <a:gd fmla="*/ 59374 h 111701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117010" w="1105993">
                <a:moveTo>
                  <a:pt x="59374" y="59374"/>
                </a:moveTo>
                <a:cubicBezTo>
                  <a:pt x="96059" y="22689"/>
                  <a:pt x="146739" y="0"/>
                  <a:pt x="202718" y="0"/>
                </a:cubicBezTo>
                <a:lnTo>
                  <a:pt x="1013563" y="0"/>
                </a:lnTo>
                <a:cubicBezTo>
                  <a:pt x="1041553" y="0"/>
                  <a:pt x="1068217" y="5672"/>
                  <a:pt x="1092470" y="15930"/>
                </a:cubicBezTo>
                <a:lnTo>
                  <a:pt x="1105993" y="25047"/>
                </a:lnTo>
                <a:lnTo>
                  <a:pt x="14030" y="1117010"/>
                </a:lnTo>
                <a:lnTo>
                  <a:pt x="0" y="1047518"/>
                </a:lnTo>
                <a:lnTo>
                  <a:pt x="0" y="202717"/>
                </a:lnTo>
                <a:cubicBezTo>
                  <a:pt x="0" y="146738"/>
                  <a:pt x="22690" y="96058"/>
                  <a:pt x="59374" y="59374"/>
                </a:cubicBezTo>
                <a:close/>
              </a:path>
            </a:pathLst>
          </a:custGeom>
          <a:solidFill>
            <a:srgbClr val="56C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0" name="任意多边形 39"/>
          <p:cNvSpPr/>
          <p:nvPr/>
        </p:nvSpPr>
        <p:spPr>
          <a:xfrm rot="2700000">
            <a:off x="3380582" y="6301581"/>
            <a:ext cx="633412" cy="650875"/>
          </a:xfrm>
          <a:custGeom>
            <a:gdLst>
              <a:gd fmla="*/ 30920 w 633379" name="connsiteX0"/>
              <a:gd fmla="*/ 30919 h 651061" name="connsiteY0"/>
              <a:gd fmla="*/ 105565 w 633379" name="connsiteX1"/>
              <a:gd fmla="*/ 0 h 651061" name="connsiteY1"/>
              <a:gd fmla="*/ 527814 w 633379" name="connsiteX2"/>
              <a:gd fmla="*/ 0 h 651061" name="connsiteY2"/>
              <a:gd fmla="*/ 633379 w 633379" name="connsiteX3"/>
              <a:gd fmla="*/ 105565 h 651061" name="connsiteY3"/>
              <a:gd fmla="*/ 633379 w 633379" name="connsiteX4"/>
              <a:gd fmla="*/ 356755 h 651061" name="connsiteY4"/>
              <a:gd fmla="*/ 339073 w 633379" name="connsiteX5"/>
              <a:gd fmla="*/ 651061 h 651061" name="connsiteY5"/>
              <a:gd fmla="*/ 105565 w 633379" name="connsiteX6"/>
              <a:gd fmla="*/ 651061 h 651061" name="connsiteY6"/>
              <a:gd fmla="*/ 0 w 633379" name="connsiteX7"/>
              <a:gd fmla="*/ 545496 h 651061" name="connsiteY7"/>
              <a:gd fmla="*/ 0 w 633379" name="connsiteX8"/>
              <a:gd fmla="*/ 105565 h 651061" name="connsiteY8"/>
              <a:gd fmla="*/ 30920 w 633379" name="connsiteX9"/>
              <a:gd fmla="*/ 30919 h 651061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651061" w="633379">
                <a:moveTo>
                  <a:pt x="30920" y="30919"/>
                </a:moveTo>
                <a:cubicBezTo>
                  <a:pt x="50023" y="11816"/>
                  <a:pt x="76414" y="0"/>
                  <a:pt x="105565" y="0"/>
                </a:cubicBezTo>
                <a:lnTo>
                  <a:pt x="527814" y="0"/>
                </a:lnTo>
                <a:cubicBezTo>
                  <a:pt x="586116" y="0"/>
                  <a:pt x="633379" y="47263"/>
                  <a:pt x="633379" y="105565"/>
                </a:cubicBezTo>
                <a:lnTo>
                  <a:pt x="633379" y="356755"/>
                </a:lnTo>
                <a:lnTo>
                  <a:pt x="339073" y="651061"/>
                </a:lnTo>
                <a:lnTo>
                  <a:pt x="105565" y="651061"/>
                </a:lnTo>
                <a:cubicBezTo>
                  <a:pt x="47263" y="651061"/>
                  <a:pt x="0" y="603798"/>
                  <a:pt x="0" y="545496"/>
                </a:cubicBezTo>
                <a:lnTo>
                  <a:pt x="0" y="105565"/>
                </a:lnTo>
                <a:cubicBezTo>
                  <a:pt x="0" y="76414"/>
                  <a:pt x="11816" y="50023"/>
                  <a:pt x="30920" y="30919"/>
                </a:cubicBezTo>
                <a:close/>
              </a:path>
            </a:pathLst>
          </a:custGeom>
          <a:solidFill>
            <a:srgbClr val="F8D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2" name="任意多边形 41"/>
          <p:cNvSpPr/>
          <p:nvPr/>
        </p:nvSpPr>
        <p:spPr>
          <a:xfrm rot="2700000">
            <a:off x="4080669" y="4877594"/>
            <a:ext cx="1852612" cy="1905000"/>
          </a:xfrm>
          <a:custGeom>
            <a:gdLst>
              <a:gd fmla="*/ 90469 w 1853243" name="connsiteX0"/>
              <a:gd fmla="*/ 90469 h 1904979" name="connsiteY0"/>
              <a:gd fmla="*/ 308880 w 1853243" name="connsiteX1"/>
              <a:gd fmla="*/ 0 h 1904979" name="connsiteY1"/>
              <a:gd fmla="*/ 1544363 w 1853243" name="connsiteX2"/>
              <a:gd fmla="*/ 0 h 1904979" name="connsiteY2"/>
              <a:gd fmla="*/ 1853243 w 1853243" name="connsiteX3"/>
              <a:gd fmla="*/ 308880 h 1904979" name="connsiteY3"/>
              <a:gd fmla="*/ 1853243 w 1853243" name="connsiteX4"/>
              <a:gd fmla="*/ 1499779 h 1904979" name="connsiteY4"/>
              <a:gd fmla="*/ 1448044 w 1853243" name="connsiteX5"/>
              <a:gd fmla="*/ 1904979 h 1904979" name="connsiteY5"/>
              <a:gd fmla="*/ 308880 w 1853243" name="connsiteX6"/>
              <a:gd fmla="*/ 1904979 h 1904979" name="connsiteY6"/>
              <a:gd fmla="*/ 0 w 1853243" name="connsiteX7"/>
              <a:gd fmla="*/ 1596099 h 1904979" name="connsiteY7"/>
              <a:gd fmla="*/ 0 w 1853243" name="connsiteX8"/>
              <a:gd fmla="*/ 308880 h 1904979" name="connsiteY8"/>
              <a:gd fmla="*/ 90469 w 1853243" name="connsiteX9"/>
              <a:gd fmla="*/ 90469 h 1904979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1904978" w="1853243">
                <a:moveTo>
                  <a:pt x="90469" y="90469"/>
                </a:moveTo>
                <a:cubicBezTo>
                  <a:pt x="146365" y="34572"/>
                  <a:pt x="223585" y="0"/>
                  <a:pt x="308880" y="0"/>
                </a:cubicBezTo>
                <a:lnTo>
                  <a:pt x="1544363" y="0"/>
                </a:lnTo>
                <a:cubicBezTo>
                  <a:pt x="1714953" y="0"/>
                  <a:pt x="1853243" y="138290"/>
                  <a:pt x="1853243" y="308880"/>
                </a:cubicBezTo>
                <a:lnTo>
                  <a:pt x="1853243" y="1499779"/>
                </a:lnTo>
                <a:lnTo>
                  <a:pt x="1448044" y="1904979"/>
                </a:lnTo>
                <a:lnTo>
                  <a:pt x="308880" y="1904979"/>
                </a:lnTo>
                <a:cubicBezTo>
                  <a:pt x="138290" y="1904979"/>
                  <a:pt x="0" y="1766689"/>
                  <a:pt x="0" y="1596099"/>
                </a:cubicBezTo>
                <a:lnTo>
                  <a:pt x="0" y="308880"/>
                </a:lnTo>
                <a:cubicBezTo>
                  <a:pt x="0" y="223584"/>
                  <a:pt x="34573" y="146365"/>
                  <a:pt x="90469" y="90469"/>
                </a:cubicBezTo>
                <a:close/>
              </a:path>
            </a:pathLst>
          </a:custGeom>
          <a:solidFill>
            <a:srgbClr val="4CC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 rot="2700000">
            <a:off x="6583363" y="4443413"/>
            <a:ext cx="1333500" cy="1371600"/>
          </a:xfrm>
          <a:prstGeom prst="roundRect">
            <a:avLst/>
          </a:prstGeom>
          <a:solidFill>
            <a:srgbClr val="F8D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4" name="任意多边形 43"/>
          <p:cNvSpPr/>
          <p:nvPr/>
        </p:nvSpPr>
        <p:spPr>
          <a:xfrm rot="2700000">
            <a:off x="5945188" y="6167437"/>
            <a:ext cx="1282700" cy="1304925"/>
          </a:xfrm>
          <a:custGeom>
            <a:gdLst>
              <a:gd fmla="*/ 65107 w 1282886" name="connsiteX0"/>
              <a:gd fmla="*/ 65107 h 1304781" name="connsiteY0"/>
              <a:gd fmla="*/ 222289 w 1282886" name="connsiteX1"/>
              <a:gd fmla="*/ 0 h 1304781" name="connsiteY1"/>
              <a:gd fmla="*/ 1111421 w 1282886" name="connsiteX2"/>
              <a:gd fmla="*/ 0 h 1304781" name="connsiteY2"/>
              <a:gd fmla="*/ 1268603 w 1282886" name="connsiteX3"/>
              <a:gd fmla="*/ 65107 h 1304781" name="connsiteY3"/>
              <a:gd fmla="*/ 1282886 w 1282886" name="connsiteX4"/>
              <a:gd fmla="*/ 86291 h 1304781" name="connsiteY4"/>
              <a:gd fmla="*/ 64396 w 1282886" name="connsiteX5"/>
              <a:gd fmla="*/ 1304781 h 1304781" name="connsiteY5"/>
              <a:gd fmla="*/ 17469 w 1282886" name="connsiteX6"/>
              <a:gd fmla="*/ 1235179 h 1304781" name="connsiteY6"/>
              <a:gd fmla="*/ 1 w 1282886" name="connsiteX7"/>
              <a:gd fmla="*/ 1148654 h 1304781" name="connsiteY7"/>
              <a:gd fmla="*/ 0 w 1282886" name="connsiteX8"/>
              <a:gd fmla="*/ 222289 h 1304781" name="connsiteY8"/>
              <a:gd fmla="*/ 65107 w 1282886" name="connsiteX9"/>
              <a:gd fmla="*/ 65107 h 1304781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1304781" w="1282886">
                <a:moveTo>
                  <a:pt x="65107" y="65107"/>
                </a:moveTo>
                <a:cubicBezTo>
                  <a:pt x="105333" y="24881"/>
                  <a:pt x="160906" y="0"/>
                  <a:pt x="222289" y="0"/>
                </a:cubicBezTo>
                <a:lnTo>
                  <a:pt x="1111421" y="0"/>
                </a:lnTo>
                <a:cubicBezTo>
                  <a:pt x="1172804" y="0"/>
                  <a:pt x="1228377" y="24881"/>
                  <a:pt x="1268603" y="65107"/>
                </a:cubicBezTo>
                <a:lnTo>
                  <a:pt x="1282886" y="86291"/>
                </a:lnTo>
                <a:lnTo>
                  <a:pt x="64396" y="1304781"/>
                </a:lnTo>
                <a:lnTo>
                  <a:pt x="17469" y="1235179"/>
                </a:lnTo>
                <a:cubicBezTo>
                  <a:pt x="6220" y="1208585"/>
                  <a:pt x="1" y="1179346"/>
                  <a:pt x="1" y="1148654"/>
                </a:cubicBezTo>
                <a:lnTo>
                  <a:pt x="0" y="222289"/>
                </a:lnTo>
                <a:cubicBezTo>
                  <a:pt x="0" y="160906"/>
                  <a:pt x="24881" y="105334"/>
                  <a:pt x="65107" y="65107"/>
                </a:cubicBezTo>
                <a:close/>
              </a:path>
            </a:pathLst>
          </a:custGeom>
          <a:solidFill>
            <a:srgbClr val="FF7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6" name="任意多边形 45"/>
          <p:cNvSpPr/>
          <p:nvPr/>
        </p:nvSpPr>
        <p:spPr>
          <a:xfrm rot="2700000">
            <a:off x="7686675" y="6680200"/>
            <a:ext cx="384175" cy="384175"/>
          </a:xfrm>
          <a:custGeom>
            <a:gdLst>
              <a:gd fmla="*/ 32657 w 384021" name="connsiteX0"/>
              <a:gd fmla="*/ 32658 h 384021" name="connsiteY0"/>
              <a:gd fmla="*/ 111500 w 384021" name="connsiteX1"/>
              <a:gd fmla="*/ 0 h 384021" name="connsiteY1"/>
              <a:gd fmla="*/ 384021 w 384021" name="connsiteX2"/>
              <a:gd fmla="*/ 0 h 384021" name="connsiteY2"/>
              <a:gd fmla="*/ 0 w 384021" name="connsiteX3"/>
              <a:gd fmla="*/ 384021 h 384021" name="connsiteY3"/>
              <a:gd fmla="*/ 0 w 384021" name="connsiteX4"/>
              <a:gd fmla="*/ 111500 h 384021" name="connsiteY4"/>
              <a:gd fmla="*/ 32657 w 384021" name="connsiteX5"/>
              <a:gd fmla="*/ 32658 h 384021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384021" w="384021">
                <a:moveTo>
                  <a:pt x="32657" y="32658"/>
                </a:moveTo>
                <a:cubicBezTo>
                  <a:pt x="52835" y="12480"/>
                  <a:pt x="80710" y="0"/>
                  <a:pt x="111500" y="0"/>
                </a:cubicBezTo>
                <a:lnTo>
                  <a:pt x="384021" y="0"/>
                </a:lnTo>
                <a:lnTo>
                  <a:pt x="0" y="384021"/>
                </a:lnTo>
                <a:lnTo>
                  <a:pt x="0" y="111500"/>
                </a:lnTo>
                <a:cubicBezTo>
                  <a:pt x="0" y="80710"/>
                  <a:pt x="12480" y="52835"/>
                  <a:pt x="32657" y="32658"/>
                </a:cubicBezTo>
                <a:close/>
              </a:path>
            </a:pathLst>
          </a:custGeom>
          <a:solidFill>
            <a:srgbClr val="4CC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8" name="任意多边形 47"/>
          <p:cNvSpPr/>
          <p:nvPr/>
        </p:nvSpPr>
        <p:spPr>
          <a:xfrm rot="2700000">
            <a:off x="8208169" y="5399881"/>
            <a:ext cx="1836738" cy="1889125"/>
          </a:xfrm>
          <a:custGeom>
            <a:gdLst>
              <a:gd fmla="*/ 89667 w 1836815" name="connsiteX0"/>
              <a:gd fmla="*/ 89667 h 1888093" name="connsiteY0"/>
              <a:gd fmla="*/ 306142 w 1836815" name="connsiteX1"/>
              <a:gd fmla="*/ 0 h 1888093" name="connsiteY1"/>
              <a:gd fmla="*/ 1530673 w 1836815" name="connsiteX2"/>
              <a:gd fmla="*/ 0 h 1888093" name="connsiteY2"/>
              <a:gd fmla="*/ 1836815 w 1836815" name="connsiteX3"/>
              <a:gd fmla="*/ 306142 h 1888093" name="connsiteY3"/>
              <a:gd fmla="*/ 1836815 w 1836815" name="connsiteX4"/>
              <a:gd fmla="*/ 773062 h 1888093" name="connsiteY4"/>
              <a:gd fmla="*/ 721783 w 1836815" name="connsiteX5"/>
              <a:gd fmla="*/ 1888093 h 1888093" name="connsiteY5"/>
              <a:gd fmla="*/ 306142 w 1836815" name="connsiteX6"/>
              <a:gd fmla="*/ 1888093 h 1888093" name="connsiteY6"/>
              <a:gd fmla="*/ 0 w 1836815" name="connsiteX7"/>
              <a:gd fmla="*/ 1581951 h 1888093" name="connsiteY7"/>
              <a:gd fmla="*/ 0 w 1836815" name="connsiteX8"/>
              <a:gd fmla="*/ 306142 h 1888093" name="connsiteY8"/>
              <a:gd fmla="*/ 89667 w 1836815" name="connsiteX9"/>
              <a:gd fmla="*/ 89667 h 1888093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1888093" w="1836815">
                <a:moveTo>
                  <a:pt x="89667" y="89667"/>
                </a:moveTo>
                <a:cubicBezTo>
                  <a:pt x="145068" y="34266"/>
                  <a:pt x="221603" y="0"/>
                  <a:pt x="306142" y="0"/>
                </a:cubicBezTo>
                <a:lnTo>
                  <a:pt x="1530673" y="0"/>
                </a:lnTo>
                <a:cubicBezTo>
                  <a:pt x="1699751" y="0"/>
                  <a:pt x="1836815" y="137064"/>
                  <a:pt x="1836815" y="306142"/>
                </a:cubicBezTo>
                <a:lnTo>
                  <a:pt x="1836815" y="773062"/>
                </a:lnTo>
                <a:lnTo>
                  <a:pt x="721783" y="1888093"/>
                </a:lnTo>
                <a:lnTo>
                  <a:pt x="306142" y="1888093"/>
                </a:lnTo>
                <a:cubicBezTo>
                  <a:pt x="137064" y="1888093"/>
                  <a:pt x="0" y="1751029"/>
                  <a:pt x="0" y="1581951"/>
                </a:cubicBezTo>
                <a:lnTo>
                  <a:pt x="0" y="306142"/>
                </a:lnTo>
                <a:cubicBezTo>
                  <a:pt x="0" y="221603"/>
                  <a:pt x="34266" y="145067"/>
                  <a:pt x="89667" y="89667"/>
                </a:cubicBezTo>
                <a:close/>
              </a:path>
            </a:pathLst>
          </a:custGeom>
          <a:solidFill>
            <a:srgbClr val="57C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8" name="圆角矩形 17"/>
          <p:cNvSpPr/>
          <p:nvPr/>
        </p:nvSpPr>
        <p:spPr>
          <a:xfrm rot="2700000">
            <a:off x="9324182" y="4194969"/>
            <a:ext cx="958850" cy="985837"/>
          </a:xfrm>
          <a:prstGeom prst="roundRect">
            <a:avLst/>
          </a:prstGeom>
          <a:solidFill>
            <a:srgbClr val="FF7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9" name="圆角矩形 18"/>
          <p:cNvSpPr/>
          <p:nvPr/>
        </p:nvSpPr>
        <p:spPr>
          <a:xfrm rot="2700000">
            <a:off x="10398919" y="5336382"/>
            <a:ext cx="617537" cy="635000"/>
          </a:xfrm>
          <a:prstGeom prst="roundRect">
            <a:avLst/>
          </a:prstGeom>
          <a:solidFill>
            <a:srgbClr val="4EC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0" name="任意多边形 49"/>
          <p:cNvSpPr/>
          <p:nvPr/>
        </p:nvSpPr>
        <p:spPr>
          <a:xfrm rot="2700000">
            <a:off x="10175875" y="6688138"/>
            <a:ext cx="368300" cy="368300"/>
          </a:xfrm>
          <a:custGeom>
            <a:gdLst>
              <a:gd fmla="*/ 30109 w 367529" name="connsiteX0"/>
              <a:gd fmla="*/ 30109 h 367529" name="connsiteY0"/>
              <a:gd fmla="*/ 102797 w 367529" name="connsiteX1"/>
              <a:gd fmla="*/ 0 h 367529" name="connsiteY1"/>
              <a:gd fmla="*/ 367529 w 367529" name="connsiteX2"/>
              <a:gd fmla="*/ 0 h 367529" name="connsiteY2"/>
              <a:gd fmla="*/ 0 w 367529" name="connsiteX3"/>
              <a:gd fmla="*/ 367529 h 367529" name="connsiteY3"/>
              <a:gd fmla="*/ 0 w 367529" name="connsiteX4"/>
              <a:gd fmla="*/ 102797 h 367529" name="connsiteY4"/>
              <a:gd fmla="*/ 30109 w 367529" name="connsiteX5"/>
              <a:gd fmla="*/ 30109 h 367529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367529" w="367529">
                <a:moveTo>
                  <a:pt x="30109" y="30109"/>
                </a:moveTo>
                <a:cubicBezTo>
                  <a:pt x="48711" y="11506"/>
                  <a:pt x="74411" y="0"/>
                  <a:pt x="102797" y="0"/>
                </a:cubicBezTo>
                <a:lnTo>
                  <a:pt x="367529" y="0"/>
                </a:lnTo>
                <a:lnTo>
                  <a:pt x="0" y="367529"/>
                </a:lnTo>
                <a:lnTo>
                  <a:pt x="0" y="102797"/>
                </a:lnTo>
                <a:cubicBezTo>
                  <a:pt x="0" y="74411"/>
                  <a:pt x="11506" y="48711"/>
                  <a:pt x="30109" y="30109"/>
                </a:cubicBezTo>
                <a:close/>
              </a:path>
            </a:pathLst>
          </a:custGeom>
          <a:solidFill>
            <a:srgbClr val="FF7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2" name="任意多边形 51"/>
          <p:cNvSpPr/>
          <p:nvPr/>
        </p:nvSpPr>
        <p:spPr>
          <a:xfrm rot="2700000">
            <a:off x="10945019" y="5865019"/>
            <a:ext cx="1285875" cy="1322387"/>
          </a:xfrm>
          <a:custGeom>
            <a:gdLst>
              <a:gd fmla="*/ 62813 w 1286705" name="connsiteX0"/>
              <a:gd fmla="*/ 62812 h 1322626" name="connsiteY0"/>
              <a:gd fmla="*/ 214455 w 1286705" name="connsiteX1"/>
              <a:gd fmla="*/ 0 h 1322626" name="connsiteY1"/>
              <a:gd fmla="*/ 877486 w 1286705" name="connsiteX2"/>
              <a:gd fmla="*/ 0 h 1322626" name="connsiteY2"/>
              <a:gd fmla="*/ 1286705 w 1286705" name="connsiteX3"/>
              <a:gd fmla="*/ 409219 h 1322626" name="connsiteY3"/>
              <a:gd fmla="*/ 1286705 w 1286705" name="connsiteX4"/>
              <a:gd fmla="*/ 507658 h 1322626" name="connsiteY4"/>
              <a:gd fmla="*/ 471737 w 1286705" name="connsiteX5"/>
              <a:gd fmla="*/ 1322626 h 1322626" name="connsiteY5"/>
              <a:gd fmla="*/ 214455 w 1286705" name="connsiteX6"/>
              <a:gd fmla="*/ 1322626 h 1322626" name="connsiteY6"/>
              <a:gd fmla="*/ 0 w 1286705" name="connsiteX7"/>
              <a:gd fmla="*/ 1108171 h 1322626" name="connsiteY7"/>
              <a:gd fmla="*/ 0 w 1286705" name="connsiteX8"/>
              <a:gd fmla="*/ 214455 h 1322626" name="connsiteY8"/>
              <a:gd fmla="*/ 62813 w 1286705" name="connsiteX9"/>
              <a:gd fmla="*/ 62812 h 1322626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1322626" w="1286705">
                <a:moveTo>
                  <a:pt x="62813" y="62812"/>
                </a:moveTo>
                <a:cubicBezTo>
                  <a:pt x="101621" y="24004"/>
                  <a:pt x="155235" y="0"/>
                  <a:pt x="214455" y="0"/>
                </a:cubicBezTo>
                <a:lnTo>
                  <a:pt x="877486" y="0"/>
                </a:lnTo>
                <a:lnTo>
                  <a:pt x="1286705" y="409219"/>
                </a:lnTo>
                <a:lnTo>
                  <a:pt x="1286705" y="507658"/>
                </a:lnTo>
                <a:lnTo>
                  <a:pt x="471737" y="1322626"/>
                </a:lnTo>
                <a:lnTo>
                  <a:pt x="214455" y="1322626"/>
                </a:lnTo>
                <a:cubicBezTo>
                  <a:pt x="96015" y="1322626"/>
                  <a:pt x="0" y="1226611"/>
                  <a:pt x="0" y="1108171"/>
                </a:cubicBezTo>
                <a:lnTo>
                  <a:pt x="0" y="214455"/>
                </a:lnTo>
                <a:cubicBezTo>
                  <a:pt x="0" y="155235"/>
                  <a:pt x="24004" y="101621"/>
                  <a:pt x="62813" y="62812"/>
                </a:cubicBezTo>
                <a:close/>
              </a:path>
            </a:pathLst>
          </a:custGeom>
          <a:solidFill>
            <a:srgbClr val="4CC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4" name="任意多边形 53"/>
          <p:cNvSpPr/>
          <p:nvPr/>
        </p:nvSpPr>
        <p:spPr>
          <a:xfrm rot="2700000">
            <a:off x="12041188" y="5357813"/>
            <a:ext cx="360362" cy="360362"/>
          </a:xfrm>
          <a:custGeom>
            <a:gdLst>
              <a:gd fmla="*/ 0 w 360091" name="connsiteX0"/>
              <a:gd fmla="*/ 0 h 360092" name="connsiteY0"/>
              <a:gd fmla="*/ 360091 w 360091" name="connsiteX1"/>
              <a:gd fmla="*/ 360092 h 360092" name="connsiteY1"/>
              <a:gd fmla="*/ 85022 w 360091" name="connsiteX2"/>
              <a:gd fmla="*/ 360092 h 360092" name="connsiteY2"/>
              <a:gd fmla="*/ 0 w 360091" name="connsiteX3"/>
              <a:gd fmla="*/ 275070 h 360092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60092" w="360091">
                <a:moveTo>
                  <a:pt x="0" y="0"/>
                </a:moveTo>
                <a:lnTo>
                  <a:pt x="360091" y="360092"/>
                </a:lnTo>
                <a:lnTo>
                  <a:pt x="85022" y="360092"/>
                </a:lnTo>
                <a:cubicBezTo>
                  <a:pt x="38066" y="360092"/>
                  <a:pt x="0" y="322026"/>
                  <a:pt x="0" y="275070"/>
                </a:cubicBezTo>
                <a:close/>
              </a:path>
            </a:pathLst>
          </a:custGeom>
          <a:solidFill>
            <a:srgbClr val="F8D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6642" name="文本框 22"/>
          <p:cNvSpPr txBox="1">
            <a:spLocks noChangeArrowheads="1"/>
          </p:cNvSpPr>
          <p:nvPr/>
        </p:nvSpPr>
        <p:spPr bwMode="auto">
          <a:xfrm>
            <a:off x="992188" y="2520950"/>
            <a:ext cx="9961562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专业的团队，完善的售后，热情的服务，科学严谨的逻辑，一丝不苟的工作态度，定能使您的发展如虎添翼！</a:t>
            </a:r>
          </a:p>
        </p:txBody>
      </p:sp>
      <p:sp>
        <p:nvSpPr>
          <p:cNvPr id="26643" name="Freeform 243"/>
          <p:cNvSpPr>
            <a:spLocks noEditPoints="1"/>
          </p:cNvSpPr>
          <p:nvPr/>
        </p:nvSpPr>
        <p:spPr bwMode="auto">
          <a:xfrm>
            <a:off x="992188" y="1722438"/>
            <a:ext cx="554037" cy="554037"/>
          </a:xfrm>
          <a:custGeom>
            <a:gdLst>
              <a:gd fmla="*/ 277056 w 288" name="T0"/>
              <a:gd fmla="*/ 0 h 288" name="T1"/>
              <a:gd fmla="*/ 0 w 288" name="T2"/>
              <a:gd fmla="*/ 277055 h 288" name="T3"/>
              <a:gd fmla="*/ 277056 w 288" name="T4"/>
              <a:gd fmla="*/ 554110 h 288" name="T5"/>
              <a:gd fmla="*/ 554112 w 288" name="T6"/>
              <a:gd fmla="*/ 277055 h 288" name="T7"/>
              <a:gd fmla="*/ 277056 w 288" name="T8"/>
              <a:gd fmla="*/ 0 h 288" name="T9"/>
              <a:gd fmla="*/ 507936 w 288" name="T10"/>
              <a:gd fmla="*/ 277055 h 288" name="T11"/>
              <a:gd fmla="*/ 277056 w 288" name="T12"/>
              <a:gd fmla="*/ 507934 h 288" name="T13"/>
              <a:gd fmla="*/ 46176 w 288" name="T14"/>
              <a:gd fmla="*/ 277055 h 288" name="T15"/>
              <a:gd fmla="*/ 277056 w 288" name="T16"/>
              <a:gd fmla="*/ 46176 h 288" name="T17"/>
              <a:gd fmla="*/ 277056 w 288" name="T18"/>
              <a:gd fmla="*/ 277055 h 288" name="T19"/>
              <a:gd fmla="*/ 507936 w 288" name="T20"/>
              <a:gd fmla="*/ 277055 h 288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b" l="0" r="r" t="0"/>
            <a:pathLst>
              <a:path h="288" w="288">
                <a:moveTo>
                  <a:pt x="144" y="0"/>
                </a:moveTo>
                <a:cubicBezTo>
                  <a:pt x="65" y="0"/>
                  <a:pt x="0" y="65"/>
                  <a:pt x="0" y="144"/>
                </a:cubicBezTo>
                <a:cubicBezTo>
                  <a:pt x="0" y="224"/>
                  <a:pt x="65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64" y="144"/>
                </a:moveTo>
                <a:cubicBezTo>
                  <a:pt x="264" y="210"/>
                  <a:pt x="211" y="264"/>
                  <a:pt x="144" y="264"/>
                </a:cubicBezTo>
                <a:cubicBezTo>
                  <a:pt x="78" y="264"/>
                  <a:pt x="24" y="210"/>
                  <a:pt x="24" y="144"/>
                </a:cubicBezTo>
                <a:cubicBezTo>
                  <a:pt x="24" y="78"/>
                  <a:pt x="78" y="24"/>
                  <a:pt x="144" y="24"/>
                </a:cubicBezTo>
                <a:cubicBezTo>
                  <a:pt x="144" y="144"/>
                  <a:pt x="144" y="144"/>
                  <a:pt x="144" y="144"/>
                </a:cubicBezTo>
                <a:cubicBezTo>
                  <a:pt x="264" y="144"/>
                  <a:pt x="264" y="144"/>
                  <a:pt x="264" y="1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6644" name="文本框 25"/>
          <p:cNvSpPr txBox="1">
            <a:spLocks noChangeArrowheads="1"/>
          </p:cNvSpPr>
          <p:nvPr/>
        </p:nvSpPr>
        <p:spPr bwMode="auto">
          <a:xfrm>
            <a:off x="1731963" y="1800225"/>
            <a:ext cx="4951412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7650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846138"/>
            <a:ext cx="1219358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任意多边形 11"/>
          <p:cNvSpPr/>
          <p:nvPr/>
        </p:nvSpPr>
        <p:spPr>
          <a:xfrm>
            <a:off x="8715375" y="852488"/>
            <a:ext cx="3476625" cy="3511550"/>
          </a:xfrm>
          <a:custGeom>
            <a:gdLst>
              <a:gd fmla="*/ 0 w 3476172" name="connsiteX0"/>
              <a:gd fmla="*/ 0 h 3512456" name="connsiteY0"/>
              <a:gd fmla="*/ 1150373 w 3476172" name="connsiteX1"/>
              <a:gd fmla="*/ 0 h 3512456" name="connsiteY1"/>
              <a:gd fmla="*/ 3476172 w 3476172" name="connsiteX2"/>
              <a:gd fmla="*/ 2350075 h 3512456" name="connsiteY2"/>
              <a:gd fmla="*/ 3476172 w 3476172" name="connsiteX3"/>
              <a:gd fmla="*/ 3512456 h 3512456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512456" w="3476172">
                <a:moveTo>
                  <a:pt x="0" y="0"/>
                </a:moveTo>
                <a:lnTo>
                  <a:pt x="1150373" y="0"/>
                </a:lnTo>
                <a:lnTo>
                  <a:pt x="3476172" y="2350075"/>
                </a:lnTo>
                <a:lnTo>
                  <a:pt x="3476172" y="3512456"/>
                </a:lnTo>
                <a:close/>
              </a:path>
            </a:pathLst>
          </a:custGeom>
          <a:solidFill>
            <a:srgbClr val="2E4C64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27652" name="组合 12"/>
          <p:cNvGrpSpPr/>
          <p:nvPr/>
        </p:nvGrpSpPr>
        <p:grpSpPr>
          <a:xfrm>
            <a:off x="10826750" y="846138"/>
            <a:ext cx="1266825" cy="1077912"/>
            <a:chOff x="10424478" y="914400"/>
            <a:chExt cx="1097968" cy="933450"/>
          </a:xfrm>
        </p:grpSpPr>
        <p:sp>
          <p:nvSpPr>
            <p:cNvPr id="14" name="椭圆 13"/>
            <p:cNvSpPr/>
            <p:nvPr/>
          </p:nvSpPr>
          <p:spPr>
            <a:xfrm>
              <a:off x="10507032" y="914400"/>
              <a:ext cx="932860" cy="933450"/>
            </a:xfrm>
            <a:prstGeom prst="ellipse">
              <a:avLst/>
            </a:prstGeom>
            <a:noFill/>
            <a:ln>
              <a:solidFill>
                <a:srgbClr val="2B7E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200">
                <a:solidFill>
                  <a:srgbClr val="2B7EDA"/>
                </a:solidFill>
              </a:endParaRPr>
            </a:p>
          </p:txBody>
        </p:sp>
        <p:sp>
          <p:nvSpPr>
            <p:cNvPr id="27656" name="文本框 14"/>
            <p:cNvSpPr txBox="1">
              <a:spLocks noChangeArrowheads="1"/>
            </p:cNvSpPr>
            <p:nvPr/>
          </p:nvSpPr>
          <p:spPr bwMode="auto">
            <a:xfrm>
              <a:off x="10424479" y="1205426"/>
              <a:ext cx="1097968" cy="34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zh-CN" b="1" lang="en-US" sz="2000">
                  <a:solidFill>
                    <a:srgbClr val="2B7EDA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LOGO</a:t>
              </a:r>
            </a:p>
          </p:txBody>
        </p:sp>
      </p:grpSp>
      <p:sp>
        <p:nvSpPr>
          <p:cNvPr id="27653" name="文本框 15"/>
          <p:cNvSpPr txBox="1">
            <a:spLocks noChangeArrowheads="1"/>
          </p:cNvSpPr>
          <p:nvPr/>
        </p:nvSpPr>
        <p:spPr bwMode="auto">
          <a:xfrm>
            <a:off x="76200" y="4694238"/>
            <a:ext cx="3709988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000">
                <a:solidFill>
                  <a:srgbClr val="2E4C6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27654" name="矩形 16"/>
          <p:cNvSpPr>
            <a:spLocks noChangeArrowheads="1"/>
          </p:cNvSpPr>
          <p:nvPr/>
        </p:nvSpPr>
        <p:spPr bwMode="auto">
          <a:xfrm>
            <a:off x="76200" y="5256213"/>
            <a:ext cx="10760075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专业的团队，完善的售后，热情的服务，科学严谨的逻辑，一丝不苟的工作态度，定能使您的发展如虎添翼！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674" name="组合 4"/>
          <p:cNvGrpSpPr/>
          <p:nvPr/>
        </p:nvGrpSpPr>
        <p:grpSpPr>
          <a:xfrm flipV="1">
            <a:off x="4578350" y="936625"/>
            <a:ext cx="3035300" cy="46038"/>
            <a:chOff x="2435703" y="480263"/>
            <a:chExt cx="4402064" cy="45719"/>
          </a:xfrm>
        </p:grpSpPr>
        <p:sp>
          <p:nvSpPr>
            <p:cNvPr id="6" name="矩形 5"/>
            <p:cNvSpPr/>
            <p:nvPr/>
          </p:nvSpPr>
          <p:spPr>
            <a:xfrm>
              <a:off x="2435703" y="480263"/>
              <a:ext cx="1100516" cy="45719"/>
            </a:xfrm>
            <a:prstGeom prst="rect">
              <a:avLst/>
            </a:prstGeom>
            <a:solidFill>
              <a:srgbClr val="A8D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3536219" y="480263"/>
              <a:ext cx="1100516" cy="45719"/>
            </a:xfrm>
            <a:prstGeom prst="rect">
              <a:avLst/>
            </a:prstGeom>
            <a:solidFill>
              <a:srgbClr val="87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8" name="矩形 7"/>
            <p:cNvSpPr/>
            <p:nvPr/>
          </p:nvSpPr>
          <p:spPr>
            <a:xfrm>
              <a:off x="4636735" y="480263"/>
              <a:ext cx="1100516" cy="45719"/>
            </a:xfrm>
            <a:prstGeom prst="rect">
              <a:avLst/>
            </a:prstGeom>
            <a:solidFill>
              <a:srgbClr val="FED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9" name="矩形 8"/>
            <p:cNvSpPr/>
            <p:nvPr/>
          </p:nvSpPr>
          <p:spPr>
            <a:xfrm>
              <a:off x="5737251" y="480263"/>
              <a:ext cx="1100516" cy="45719"/>
            </a:xfrm>
            <a:prstGeom prst="rect">
              <a:avLst/>
            </a:prstGeom>
            <a:solidFill>
              <a:srgbClr val="ED6B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28675" name="文本框 9"/>
          <p:cNvSpPr txBox="1">
            <a:spLocks noChangeArrowheads="1"/>
          </p:cNvSpPr>
          <p:nvPr/>
        </p:nvSpPr>
        <p:spPr bwMode="auto">
          <a:xfrm>
            <a:off x="5040313" y="534988"/>
            <a:ext cx="257333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>
                <a:latin charset="0" panose="020b0604020202020204" pitchFamily="34" typeface="Arial"/>
                <a:cs charset="0" panose="020b0604020202020204" pitchFamily="34" typeface="Arial"/>
              </a:rPr>
              <a:t>YOUR TEXT HERE</a:t>
            </a:r>
          </a:p>
        </p:txBody>
      </p:sp>
      <p:sp>
        <p:nvSpPr>
          <p:cNvPr id="28676" name="矩形 10"/>
          <p:cNvSpPr>
            <a:spLocks noChangeArrowheads="1"/>
          </p:cNvSpPr>
          <p:nvPr/>
        </p:nvSpPr>
        <p:spPr bwMode="auto">
          <a:xfrm>
            <a:off x="1739900" y="5259388"/>
            <a:ext cx="8435975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lang="zh-CN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专业的团队，完善的售后，热情的服务，科学严谨的逻辑，一丝不苟的工作态度，定能使您的发展如虎添翼！</a:t>
            </a:r>
          </a:p>
        </p:txBody>
      </p:sp>
      <p:grpSp>
        <p:nvGrpSpPr>
          <p:cNvPr id="28677" name="组合 11"/>
          <p:cNvGrpSpPr/>
          <p:nvPr/>
        </p:nvGrpSpPr>
        <p:grpSpPr>
          <a:xfrm>
            <a:off x="957263" y="1858963"/>
            <a:ext cx="3021012" cy="2824162"/>
            <a:chOff x="957770" y="1467711"/>
            <a:chExt cx="3021028" cy="2825105"/>
          </a:xfrm>
        </p:grpSpPr>
        <p:grpSp>
          <p:nvGrpSpPr>
            <p:cNvPr id="28691" name="组合 12"/>
            <p:cNvGrpSpPr/>
            <p:nvPr/>
          </p:nvGrpSpPr>
          <p:grpSpPr>
            <a:xfrm>
              <a:off x="957770" y="1467711"/>
              <a:ext cx="3021028" cy="2825105"/>
              <a:chOff x="1570902" y="3815673"/>
              <a:chExt cx="2534920" cy="2370523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1570902" y="4544552"/>
                <a:ext cx="2534920" cy="1641644"/>
              </a:xfrm>
              <a:prstGeom prst="rect">
                <a:avLst/>
              </a:prstGeom>
              <a:noFill/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>
                <a:off x="2306202" y="3815673"/>
                <a:ext cx="1064320" cy="1064670"/>
              </a:xfrm>
              <a:prstGeom prst="roundRect">
                <a:avLst/>
              </a:prstGeom>
              <a:solidFill>
                <a:srgbClr val="2E4C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rgbClr val="46CA00"/>
                  </a:solidFill>
                </a:endParaRPr>
              </a:p>
            </p:txBody>
          </p:sp>
        </p:grpSp>
        <p:sp>
          <p:nvSpPr>
            <p:cNvPr id="28692" name="文本框 13"/>
            <p:cNvSpPr txBox="1">
              <a:spLocks noChangeArrowheads="1"/>
            </p:cNvSpPr>
            <p:nvPr/>
          </p:nvSpPr>
          <p:spPr bwMode="auto">
            <a:xfrm>
              <a:off x="1332819" y="2853592"/>
              <a:ext cx="2270928" cy="335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en-US" b="1" lang="zh-CN" sz="1600">
                  <a:solidFill>
                    <a:srgbClr val="2E4C6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单击添加标题</a:t>
              </a:r>
            </a:p>
          </p:txBody>
        </p:sp>
        <p:sp>
          <p:nvSpPr>
            <p:cNvPr id="28693" name="文本框 14"/>
            <p:cNvSpPr txBox="1">
              <a:spLocks noChangeArrowheads="1"/>
            </p:cNvSpPr>
            <p:nvPr/>
          </p:nvSpPr>
          <p:spPr bwMode="auto">
            <a:xfrm>
              <a:off x="1362211" y="3386855"/>
              <a:ext cx="2241535" cy="731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en-US" lang="zh-CN" sz="14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我们工作室致力于专业PPT模板的发布，专业的PPT个性定制服务。</a:t>
              </a:r>
            </a:p>
          </p:txBody>
        </p:sp>
        <p:sp>
          <p:nvSpPr>
            <p:cNvPr id="16" name="Freeform 394"/>
            <p:cNvSpPr>
              <a:spLocks noEditPoints="1"/>
            </p:cNvSpPr>
            <p:nvPr/>
          </p:nvSpPr>
          <p:spPr bwMode="auto">
            <a:xfrm>
              <a:off x="2218252" y="1885362"/>
              <a:ext cx="500065" cy="435120"/>
            </a:xfrm>
            <a:custGeom>
              <a:gdLst>
                <a:gd fmla="*/ 39 w 183" name="T0"/>
                <a:gd fmla="*/ 1 h 159" name="T1"/>
                <a:gd fmla="*/ 57 w 183" name="T2"/>
                <a:gd fmla="*/ 16 h 159" name="T3"/>
                <a:gd fmla="*/ 22 w 183" name="T4"/>
                <a:gd fmla="*/ 16 h 159" name="T5"/>
                <a:gd fmla="*/ 39 w 183" name="T6"/>
                <a:gd fmla="*/ 1 h 159" name="T7"/>
                <a:gd fmla="*/ 106 w 183" name="T8"/>
                <a:gd fmla="*/ 32 h 159" name="T9"/>
                <a:gd fmla="*/ 147 w 183" name="T10"/>
                <a:gd fmla="*/ 49 h 159" name="T11"/>
                <a:gd fmla="*/ 163 w 183" name="T12"/>
                <a:gd fmla="*/ 90 h 159" name="T13"/>
                <a:gd fmla="*/ 147 w 183" name="T14"/>
                <a:gd fmla="*/ 130 h 159" name="T15"/>
                <a:gd fmla="*/ 106 w 183" name="T16"/>
                <a:gd fmla="*/ 147 h 159" name="T17"/>
                <a:gd fmla="*/ 66 w 183" name="T18"/>
                <a:gd fmla="*/ 130 h 159" name="T19"/>
                <a:gd fmla="*/ 49 w 183" name="T20"/>
                <a:gd fmla="*/ 90 h 159" name="T21"/>
                <a:gd fmla="*/ 66 w 183" name="T22"/>
                <a:gd fmla="*/ 49 h 159" name="T23"/>
                <a:gd fmla="*/ 106 w 183" name="T24"/>
                <a:gd fmla="*/ 32 h 159" name="T25"/>
                <a:gd fmla="*/ 99 w 183" name="T26"/>
                <a:gd fmla="*/ 62 h 159" name="T27"/>
                <a:gd fmla="*/ 76 w 183" name="T28"/>
                <a:gd fmla="*/ 71 h 159" name="T29"/>
                <a:gd fmla="*/ 79 w 183" name="T30"/>
                <a:gd fmla="*/ 96 h 159" name="T31"/>
                <a:gd fmla="*/ 95 w 183" name="T32"/>
                <a:gd fmla="*/ 82 h 159" name="T33"/>
                <a:gd fmla="*/ 99 w 183" name="T34"/>
                <a:gd fmla="*/ 62 h 159" name="T35"/>
                <a:gd fmla="*/ 134 w 183" name="T36"/>
                <a:gd fmla="*/ 62 h 159" name="T37"/>
                <a:gd fmla="*/ 106 w 183" name="T38"/>
                <a:gd fmla="*/ 50 h 159" name="T39"/>
                <a:gd fmla="*/ 79 w 183" name="T40"/>
                <a:gd fmla="*/ 62 h 159" name="T41"/>
                <a:gd fmla="*/ 67 w 183" name="T42"/>
                <a:gd fmla="*/ 90 h 159" name="T43"/>
                <a:gd fmla="*/ 79 w 183" name="T44"/>
                <a:gd fmla="*/ 117 h 159" name="T45"/>
                <a:gd fmla="*/ 106 w 183" name="T46"/>
                <a:gd fmla="*/ 129 h 159" name="T47"/>
                <a:gd fmla="*/ 134 w 183" name="T48"/>
                <a:gd fmla="*/ 117 h 159" name="T49"/>
                <a:gd fmla="*/ 145 w 183" name="T50"/>
                <a:gd fmla="*/ 90 h 159" name="T51"/>
                <a:gd fmla="*/ 134 w 183" name="T52"/>
                <a:gd fmla="*/ 62 h 159" name="T53"/>
                <a:gd fmla="*/ 77 w 183" name="T54"/>
                <a:gd fmla="*/ 0 h 159" name="T55"/>
                <a:gd fmla="*/ 64 w 183" name="T56"/>
                <a:gd fmla="*/ 24 h 159" name="T57"/>
                <a:gd fmla="*/ 21 w 183" name="T58"/>
                <a:gd fmla="*/ 24 h 159" name="T59"/>
                <a:gd fmla="*/ 0 w 183" name="T60"/>
                <a:gd fmla="*/ 45 h 159" name="T61"/>
                <a:gd fmla="*/ 0 w 183" name="T62"/>
                <a:gd fmla="*/ 137 h 159" name="T63"/>
                <a:gd fmla="*/ 21 w 183" name="T64"/>
                <a:gd fmla="*/ 159 h 159" name="T65"/>
                <a:gd fmla="*/ 161 w 183" name="T66"/>
                <a:gd fmla="*/ 159 h 159" name="T67"/>
                <a:gd fmla="*/ 183 w 183" name="T68"/>
                <a:gd fmla="*/ 137 h 159" name="T69"/>
                <a:gd fmla="*/ 183 w 183" name="T70"/>
                <a:gd fmla="*/ 45 h 159" name="T71"/>
                <a:gd fmla="*/ 161 w 183" name="T72"/>
                <a:gd fmla="*/ 24 h 159" name="T73"/>
                <a:gd fmla="*/ 154 w 183" name="T74"/>
                <a:gd fmla="*/ 24 h 159" name="T75"/>
                <a:gd fmla="*/ 140 w 183" name="T76"/>
                <a:gd fmla="*/ 0 h 159" name="T77"/>
                <a:gd fmla="*/ 77 w 183" name="T78"/>
                <a:gd fmla="*/ 0 h 159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59" w="183">
                  <a:moveTo>
                    <a:pt x="39" y="1"/>
                  </a:moveTo>
                  <a:cubicBezTo>
                    <a:pt x="48" y="1"/>
                    <a:pt x="55" y="8"/>
                    <a:pt x="57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3" y="8"/>
                    <a:pt x="30" y="1"/>
                    <a:pt x="39" y="1"/>
                  </a:cubicBezTo>
                  <a:close/>
                  <a:moveTo>
                    <a:pt x="106" y="32"/>
                  </a:moveTo>
                  <a:cubicBezTo>
                    <a:pt x="122" y="32"/>
                    <a:pt x="136" y="39"/>
                    <a:pt x="147" y="49"/>
                  </a:cubicBezTo>
                  <a:cubicBezTo>
                    <a:pt x="157" y="59"/>
                    <a:pt x="163" y="74"/>
                    <a:pt x="163" y="90"/>
                  </a:cubicBezTo>
                  <a:cubicBezTo>
                    <a:pt x="163" y="105"/>
                    <a:pt x="157" y="120"/>
                    <a:pt x="147" y="130"/>
                  </a:cubicBezTo>
                  <a:cubicBezTo>
                    <a:pt x="136" y="140"/>
                    <a:pt x="122" y="147"/>
                    <a:pt x="106" y="147"/>
                  </a:cubicBezTo>
                  <a:cubicBezTo>
                    <a:pt x="90" y="147"/>
                    <a:pt x="76" y="140"/>
                    <a:pt x="66" y="130"/>
                  </a:cubicBezTo>
                  <a:cubicBezTo>
                    <a:pt x="55" y="120"/>
                    <a:pt x="49" y="105"/>
                    <a:pt x="49" y="90"/>
                  </a:cubicBezTo>
                  <a:cubicBezTo>
                    <a:pt x="49" y="74"/>
                    <a:pt x="55" y="59"/>
                    <a:pt x="66" y="49"/>
                  </a:cubicBezTo>
                  <a:cubicBezTo>
                    <a:pt x="76" y="39"/>
                    <a:pt x="90" y="32"/>
                    <a:pt x="106" y="32"/>
                  </a:cubicBezTo>
                  <a:close/>
                  <a:moveTo>
                    <a:pt x="99" y="62"/>
                  </a:moveTo>
                  <a:cubicBezTo>
                    <a:pt x="92" y="57"/>
                    <a:pt x="81" y="62"/>
                    <a:pt x="76" y="71"/>
                  </a:cubicBezTo>
                  <a:cubicBezTo>
                    <a:pt x="70" y="81"/>
                    <a:pt x="72" y="92"/>
                    <a:pt x="79" y="96"/>
                  </a:cubicBezTo>
                  <a:cubicBezTo>
                    <a:pt x="86" y="100"/>
                    <a:pt x="90" y="92"/>
                    <a:pt x="95" y="82"/>
                  </a:cubicBezTo>
                  <a:cubicBezTo>
                    <a:pt x="101" y="73"/>
                    <a:pt x="106" y="66"/>
                    <a:pt x="99" y="62"/>
                  </a:cubicBezTo>
                  <a:close/>
                  <a:moveTo>
                    <a:pt x="134" y="62"/>
                  </a:moveTo>
                  <a:cubicBezTo>
                    <a:pt x="127" y="55"/>
                    <a:pt x="117" y="50"/>
                    <a:pt x="106" y="50"/>
                  </a:cubicBezTo>
                  <a:cubicBezTo>
                    <a:pt x="95" y="50"/>
                    <a:pt x="86" y="55"/>
                    <a:pt x="79" y="62"/>
                  </a:cubicBezTo>
                  <a:cubicBezTo>
                    <a:pt x="72" y="69"/>
                    <a:pt x="67" y="79"/>
                    <a:pt x="67" y="90"/>
                  </a:cubicBezTo>
                  <a:cubicBezTo>
                    <a:pt x="67" y="100"/>
                    <a:pt x="72" y="110"/>
                    <a:pt x="79" y="117"/>
                  </a:cubicBezTo>
                  <a:cubicBezTo>
                    <a:pt x="86" y="124"/>
                    <a:pt x="95" y="129"/>
                    <a:pt x="106" y="129"/>
                  </a:cubicBezTo>
                  <a:cubicBezTo>
                    <a:pt x="117" y="129"/>
                    <a:pt x="127" y="124"/>
                    <a:pt x="134" y="117"/>
                  </a:cubicBezTo>
                  <a:cubicBezTo>
                    <a:pt x="141" y="110"/>
                    <a:pt x="145" y="100"/>
                    <a:pt x="145" y="90"/>
                  </a:cubicBezTo>
                  <a:cubicBezTo>
                    <a:pt x="145" y="79"/>
                    <a:pt x="141" y="69"/>
                    <a:pt x="134" y="62"/>
                  </a:cubicBezTo>
                  <a:close/>
                  <a:moveTo>
                    <a:pt x="77" y="0"/>
                  </a:moveTo>
                  <a:cubicBezTo>
                    <a:pt x="64" y="24"/>
                    <a:pt x="64" y="24"/>
                    <a:pt x="64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9" y="24"/>
                    <a:pt x="0" y="34"/>
                    <a:pt x="0" y="45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9"/>
                    <a:pt x="9" y="159"/>
                    <a:pt x="21" y="159"/>
                  </a:cubicBezTo>
                  <a:cubicBezTo>
                    <a:pt x="161" y="159"/>
                    <a:pt x="161" y="159"/>
                    <a:pt x="161" y="159"/>
                  </a:cubicBezTo>
                  <a:cubicBezTo>
                    <a:pt x="173" y="159"/>
                    <a:pt x="183" y="149"/>
                    <a:pt x="183" y="137"/>
                  </a:cubicBezTo>
                  <a:cubicBezTo>
                    <a:pt x="183" y="45"/>
                    <a:pt x="183" y="45"/>
                    <a:pt x="183" y="45"/>
                  </a:cubicBezTo>
                  <a:cubicBezTo>
                    <a:pt x="183" y="34"/>
                    <a:pt x="173" y="24"/>
                    <a:pt x="161" y="24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40" y="0"/>
                    <a:pt x="140" y="0"/>
                    <a:pt x="140" y="0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bIns="40148" lIns="80296" rIns="80296" tIns="40148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581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8678" name="组合 18"/>
          <p:cNvGrpSpPr/>
          <p:nvPr/>
        </p:nvGrpSpPr>
        <p:grpSpPr>
          <a:xfrm>
            <a:off x="4557713" y="1858963"/>
            <a:ext cx="3021012" cy="2824162"/>
            <a:chOff x="4557142" y="1467711"/>
            <a:chExt cx="3021028" cy="2825105"/>
          </a:xfrm>
        </p:grpSpPr>
        <p:grpSp>
          <p:nvGrpSpPr>
            <p:cNvPr id="28685" name="组合 19"/>
            <p:cNvGrpSpPr/>
            <p:nvPr/>
          </p:nvGrpSpPr>
          <p:grpSpPr>
            <a:xfrm>
              <a:off x="4557142" y="1467711"/>
              <a:ext cx="3021028" cy="2825105"/>
              <a:chOff x="1570902" y="3815673"/>
              <a:chExt cx="2534920" cy="2370523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1570902" y="4544552"/>
                <a:ext cx="2534920" cy="1641644"/>
              </a:xfrm>
              <a:prstGeom prst="rect">
                <a:avLst/>
              </a:prstGeom>
              <a:noFill/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圆角矩形 24"/>
              <p:cNvSpPr/>
              <p:nvPr/>
            </p:nvSpPr>
            <p:spPr>
              <a:xfrm>
                <a:off x="2306202" y="3815673"/>
                <a:ext cx="1064320" cy="1064670"/>
              </a:xfrm>
              <a:prstGeom prst="roundRect">
                <a:avLst/>
              </a:prstGeom>
              <a:solidFill>
                <a:srgbClr val="87C7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686" name="文本框 20"/>
            <p:cNvSpPr txBox="1">
              <a:spLocks noChangeArrowheads="1"/>
            </p:cNvSpPr>
            <p:nvPr/>
          </p:nvSpPr>
          <p:spPr bwMode="auto">
            <a:xfrm>
              <a:off x="4932192" y="2853592"/>
              <a:ext cx="2270928" cy="335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en-US" b="1" lang="zh-CN" sz="1600">
                  <a:solidFill>
                    <a:srgbClr val="87C7E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单击添加标题</a:t>
              </a:r>
            </a:p>
          </p:txBody>
        </p:sp>
        <p:sp>
          <p:nvSpPr>
            <p:cNvPr id="28687" name="文本框 21"/>
            <p:cNvSpPr txBox="1">
              <a:spLocks noChangeArrowheads="1"/>
            </p:cNvSpPr>
            <p:nvPr/>
          </p:nvSpPr>
          <p:spPr bwMode="auto">
            <a:xfrm>
              <a:off x="4996432" y="3417632"/>
              <a:ext cx="2241535" cy="731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en-US" lang="zh-CN" sz="14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我们工作室致力于专业PPT模板的发布，专业的PPT个性定制服务。</a:t>
              </a:r>
            </a:p>
          </p:txBody>
        </p:sp>
        <p:sp>
          <p:nvSpPr>
            <p:cNvPr id="28688" name="Freeform 15"/>
            <p:cNvSpPr>
              <a:spLocks noEditPoints="1"/>
            </p:cNvSpPr>
            <p:nvPr/>
          </p:nvSpPr>
          <p:spPr bwMode="auto">
            <a:xfrm>
              <a:off x="5871599" y="1884941"/>
              <a:ext cx="392112" cy="466725"/>
            </a:xfrm>
            <a:custGeom>
              <a:gdLst>
                <a:gd fmla="*/ 188751 w 671" name="T0"/>
                <a:gd fmla="*/ 190667 h 798" name="T1"/>
                <a:gd fmla="*/ 188751 w 671" name="T2"/>
                <a:gd fmla="*/ 466725 h 798" name="T3"/>
                <a:gd fmla="*/ 392112 w 671" name="T4"/>
                <a:gd fmla="*/ 394786 h 798" name="T5"/>
                <a:gd fmla="*/ 392112 w 671" name="T6"/>
                <a:gd fmla="*/ 118728 h 798" name="T7"/>
                <a:gd fmla="*/ 188751 w 671" name="T8"/>
                <a:gd fmla="*/ 190667 h 798" name="T9"/>
                <a:gd fmla="*/ 170636 w 671" name="T10"/>
                <a:gd fmla="*/ 208213 h 798" name="T11"/>
                <a:gd fmla="*/ 170636 w 671" name="T12"/>
                <a:gd fmla="*/ 246814 h 798" name="T13"/>
                <a:gd fmla="*/ 133236 w 671" name="T14"/>
                <a:gd fmla="*/ 228684 h 798" name="T15"/>
                <a:gd fmla="*/ 133236 w 671" name="T16"/>
                <a:gd fmla="*/ 187158 h 798" name="T17"/>
                <a:gd fmla="*/ 170636 w 671" name="T18"/>
                <a:gd fmla="*/ 208213 h 798" name="T19"/>
                <a:gd fmla="*/ 337181 w 671" name="T20"/>
                <a:gd fmla="*/ 88900 h 798" name="T21"/>
                <a:gd fmla="*/ 326663 w 671" name="T22"/>
                <a:gd fmla="*/ 83636 h 798" name="T23"/>
                <a:gd fmla="*/ 130899 w 671" name="T24"/>
                <a:gd fmla="*/ 152066 h 798" name="T25"/>
                <a:gd fmla="*/ 125055 w 671" name="T26"/>
                <a:gd fmla="*/ 157330 h 798" name="T27"/>
                <a:gd fmla="*/ 125055 w 671" name="T28"/>
                <a:gd fmla="*/ 437482 h 798" name="T29"/>
                <a:gd fmla="*/ 178233 w 671" name="T30"/>
                <a:gd fmla="*/ 466140 h 798" name="T31"/>
                <a:gd fmla="*/ 178233 w 671" name="T32"/>
                <a:gd fmla="*/ 190667 h 798" name="T33"/>
                <a:gd fmla="*/ 134989 w 671" name="T34"/>
                <a:gd fmla="*/ 167857 h 798" name="T35"/>
                <a:gd fmla="*/ 135574 w 671" name="T36"/>
                <a:gd fmla="*/ 167272 h 798" name="T37"/>
                <a:gd fmla="*/ 331922 w 671" name="T38"/>
                <a:gd fmla="*/ 99428 h 798" name="T39"/>
                <a:gd fmla="*/ 337181 w 671" name="T40"/>
                <a:gd fmla="*/ 88900 h 798" name="T41"/>
                <a:gd fmla="*/ 45581 w 671" name="T42"/>
                <a:gd fmla="*/ 126332 h 798" name="T43"/>
                <a:gd fmla="*/ 45581 w 671" name="T44"/>
                <a:gd fmla="*/ 164348 h 798" name="T45"/>
                <a:gd fmla="*/ 8181 w 671" name="T46"/>
                <a:gd fmla="*/ 146217 h 798" name="T47"/>
                <a:gd fmla="*/ 8181 w 671" name="T48"/>
                <a:gd fmla="*/ 105276 h 798" name="T49"/>
                <a:gd fmla="*/ 45581 w 671" name="T50"/>
                <a:gd fmla="*/ 126332 h 798" name="T51"/>
                <a:gd fmla="*/ 212126 w 671" name="T52"/>
                <a:gd fmla="*/ 6434 h 798" name="T53"/>
                <a:gd fmla="*/ 202192 w 671" name="T54"/>
                <a:gd fmla="*/ 1170 h 798" name="T55"/>
                <a:gd fmla="*/ 5844 w 671" name="T56"/>
                <a:gd fmla="*/ 69599 h 798" name="T57"/>
                <a:gd fmla="*/ 0 w 671" name="T58"/>
                <a:gd fmla="*/ 74863 h 798" name="T59"/>
                <a:gd fmla="*/ 0 w 671" name="T60"/>
                <a:gd fmla="*/ 355600 h 798" name="T61"/>
                <a:gd fmla="*/ 53762 w 671" name="T62"/>
                <a:gd fmla="*/ 383674 h 798" name="T63"/>
                <a:gd fmla="*/ 53762 w 671" name="T64"/>
                <a:gd fmla="*/ 108786 h 798" name="T65"/>
                <a:gd fmla="*/ 9934 w 671" name="T66"/>
                <a:gd fmla="*/ 85391 h 798" name="T67"/>
                <a:gd fmla="*/ 10519 w 671" name="T68"/>
                <a:gd fmla="*/ 85391 h 798" name="T69"/>
                <a:gd fmla="*/ 206867 w 671" name="T70"/>
                <a:gd fmla="*/ 16961 h 798" name="T71"/>
                <a:gd fmla="*/ 212126 w 671" name="T72"/>
                <a:gd fmla="*/ 6434 h 798" name="T73"/>
                <a:gd fmla="*/ 108108 w 671" name="T74"/>
                <a:gd fmla="*/ 169612 h 798" name="T75"/>
                <a:gd fmla="*/ 108108 w 671" name="T76"/>
                <a:gd fmla="*/ 207628 h 798" name="T77"/>
                <a:gd fmla="*/ 70709 w 671" name="T78"/>
                <a:gd fmla="*/ 189497 h 798" name="T79"/>
                <a:gd fmla="*/ 70709 w 671" name="T80"/>
                <a:gd fmla="*/ 148557 h 798" name="T81"/>
                <a:gd fmla="*/ 108108 w 671" name="T82"/>
                <a:gd fmla="*/ 169612 h 798" name="T83"/>
                <a:gd fmla="*/ 274654 w 671" name="T84"/>
                <a:gd fmla="*/ 49714 h 798" name="T85"/>
                <a:gd fmla="*/ 264719 w 671" name="T86"/>
                <a:gd fmla="*/ 44450 h 798" name="T87"/>
                <a:gd fmla="*/ 68371 w 671" name="T88"/>
                <a:gd fmla="*/ 112880 h 798" name="T89"/>
                <a:gd fmla="*/ 62528 w 671" name="T90"/>
                <a:gd fmla="*/ 118143 h 798" name="T91"/>
                <a:gd fmla="*/ 62528 w 671" name="T92"/>
                <a:gd fmla="*/ 398880 h 798" name="T93"/>
                <a:gd fmla="*/ 116290 w 671" name="T94"/>
                <a:gd fmla="*/ 426954 h 798" name="T95"/>
                <a:gd fmla="*/ 116290 w 671" name="T96"/>
                <a:gd fmla="*/ 152066 h 798" name="T97"/>
                <a:gd fmla="*/ 72462 w 671" name="T98"/>
                <a:gd fmla="*/ 128671 h 798" name="T99"/>
                <a:gd fmla="*/ 73046 w 671" name="T100"/>
                <a:gd fmla="*/ 128086 h 798" name="T101"/>
                <a:gd fmla="*/ 269394 w 671" name="T102"/>
                <a:gd fmla="*/ 60241 h 798" name="T103"/>
                <a:gd fmla="*/ 274654 w 671" name="T104"/>
                <a:gd fmla="*/ 49714 h 798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b" l="0" r="r" t="0"/>
              <a:pathLst>
                <a:path h="798" w="671">
                  <a:moveTo>
                    <a:pt x="323" y="326"/>
                  </a:moveTo>
                  <a:lnTo>
                    <a:pt x="323" y="798"/>
                  </a:lnTo>
                  <a:lnTo>
                    <a:pt x="671" y="675"/>
                  </a:lnTo>
                  <a:lnTo>
                    <a:pt x="671" y="203"/>
                  </a:lnTo>
                  <a:lnTo>
                    <a:pt x="323" y="326"/>
                  </a:lnTo>
                  <a:close/>
                  <a:moveTo>
                    <a:pt x="292" y="356"/>
                  </a:moveTo>
                  <a:lnTo>
                    <a:pt x="292" y="422"/>
                  </a:lnTo>
                  <a:cubicBezTo>
                    <a:pt x="260" y="416"/>
                    <a:pt x="228" y="391"/>
                    <a:pt x="228" y="391"/>
                  </a:cubicBezTo>
                  <a:lnTo>
                    <a:pt x="228" y="320"/>
                  </a:lnTo>
                  <a:cubicBezTo>
                    <a:pt x="267" y="352"/>
                    <a:pt x="292" y="356"/>
                    <a:pt x="292" y="356"/>
                  </a:cubicBezTo>
                  <a:close/>
                  <a:moveTo>
                    <a:pt x="577" y="152"/>
                  </a:moveTo>
                  <a:cubicBezTo>
                    <a:pt x="575" y="145"/>
                    <a:pt x="567" y="141"/>
                    <a:pt x="559" y="143"/>
                  </a:cubicBezTo>
                  <a:lnTo>
                    <a:pt x="224" y="260"/>
                  </a:lnTo>
                  <a:cubicBezTo>
                    <a:pt x="219" y="261"/>
                    <a:pt x="215" y="265"/>
                    <a:pt x="214" y="269"/>
                  </a:cubicBezTo>
                  <a:lnTo>
                    <a:pt x="214" y="748"/>
                  </a:lnTo>
                  <a:cubicBezTo>
                    <a:pt x="226" y="772"/>
                    <a:pt x="275" y="797"/>
                    <a:pt x="305" y="797"/>
                  </a:cubicBezTo>
                  <a:lnTo>
                    <a:pt x="305" y="326"/>
                  </a:lnTo>
                  <a:cubicBezTo>
                    <a:pt x="289" y="324"/>
                    <a:pt x="253" y="305"/>
                    <a:pt x="231" y="287"/>
                  </a:cubicBezTo>
                  <a:cubicBezTo>
                    <a:pt x="231" y="286"/>
                    <a:pt x="232" y="286"/>
                    <a:pt x="232" y="286"/>
                  </a:cubicBezTo>
                  <a:lnTo>
                    <a:pt x="568" y="170"/>
                  </a:lnTo>
                  <a:cubicBezTo>
                    <a:pt x="575" y="167"/>
                    <a:pt x="579" y="159"/>
                    <a:pt x="577" y="152"/>
                  </a:cubicBezTo>
                  <a:close/>
                  <a:moveTo>
                    <a:pt x="78" y="216"/>
                  </a:moveTo>
                  <a:lnTo>
                    <a:pt x="78" y="281"/>
                  </a:lnTo>
                  <a:cubicBezTo>
                    <a:pt x="46" y="275"/>
                    <a:pt x="14" y="250"/>
                    <a:pt x="14" y="250"/>
                  </a:cubicBezTo>
                  <a:lnTo>
                    <a:pt x="14" y="180"/>
                  </a:lnTo>
                  <a:cubicBezTo>
                    <a:pt x="53" y="212"/>
                    <a:pt x="78" y="216"/>
                    <a:pt x="78" y="216"/>
                  </a:cubicBezTo>
                  <a:close/>
                  <a:moveTo>
                    <a:pt x="363" y="11"/>
                  </a:moveTo>
                  <a:cubicBezTo>
                    <a:pt x="361" y="4"/>
                    <a:pt x="353" y="0"/>
                    <a:pt x="346" y="2"/>
                  </a:cubicBezTo>
                  <a:lnTo>
                    <a:pt x="10" y="119"/>
                  </a:lnTo>
                  <a:cubicBezTo>
                    <a:pt x="5" y="121"/>
                    <a:pt x="2" y="124"/>
                    <a:pt x="0" y="128"/>
                  </a:cubicBezTo>
                  <a:lnTo>
                    <a:pt x="0" y="608"/>
                  </a:lnTo>
                  <a:cubicBezTo>
                    <a:pt x="12" y="631"/>
                    <a:pt x="61" y="656"/>
                    <a:pt x="92" y="656"/>
                  </a:cubicBezTo>
                  <a:lnTo>
                    <a:pt x="92" y="186"/>
                  </a:lnTo>
                  <a:cubicBezTo>
                    <a:pt x="76" y="183"/>
                    <a:pt x="40" y="164"/>
                    <a:pt x="17" y="146"/>
                  </a:cubicBezTo>
                  <a:cubicBezTo>
                    <a:pt x="18" y="146"/>
                    <a:pt x="18" y="146"/>
                    <a:pt x="18" y="146"/>
                  </a:cubicBezTo>
                  <a:lnTo>
                    <a:pt x="354" y="29"/>
                  </a:lnTo>
                  <a:cubicBezTo>
                    <a:pt x="362" y="26"/>
                    <a:pt x="366" y="19"/>
                    <a:pt x="363" y="11"/>
                  </a:cubicBezTo>
                  <a:close/>
                  <a:moveTo>
                    <a:pt x="185" y="290"/>
                  </a:moveTo>
                  <a:lnTo>
                    <a:pt x="185" y="355"/>
                  </a:lnTo>
                  <a:cubicBezTo>
                    <a:pt x="153" y="349"/>
                    <a:pt x="121" y="324"/>
                    <a:pt x="121" y="324"/>
                  </a:cubicBezTo>
                  <a:lnTo>
                    <a:pt x="121" y="254"/>
                  </a:lnTo>
                  <a:cubicBezTo>
                    <a:pt x="160" y="286"/>
                    <a:pt x="185" y="290"/>
                    <a:pt x="185" y="290"/>
                  </a:cubicBezTo>
                  <a:close/>
                  <a:moveTo>
                    <a:pt x="470" y="85"/>
                  </a:moveTo>
                  <a:cubicBezTo>
                    <a:pt x="468" y="78"/>
                    <a:pt x="460" y="74"/>
                    <a:pt x="453" y="76"/>
                  </a:cubicBezTo>
                  <a:lnTo>
                    <a:pt x="117" y="193"/>
                  </a:lnTo>
                  <a:cubicBezTo>
                    <a:pt x="112" y="195"/>
                    <a:pt x="108" y="198"/>
                    <a:pt x="107" y="202"/>
                  </a:cubicBezTo>
                  <a:lnTo>
                    <a:pt x="107" y="682"/>
                  </a:lnTo>
                  <a:cubicBezTo>
                    <a:pt x="119" y="705"/>
                    <a:pt x="168" y="730"/>
                    <a:pt x="199" y="730"/>
                  </a:cubicBezTo>
                  <a:lnTo>
                    <a:pt x="199" y="260"/>
                  </a:lnTo>
                  <a:cubicBezTo>
                    <a:pt x="183" y="257"/>
                    <a:pt x="146" y="238"/>
                    <a:pt x="124" y="220"/>
                  </a:cubicBezTo>
                  <a:cubicBezTo>
                    <a:pt x="125" y="220"/>
                    <a:pt x="125" y="220"/>
                    <a:pt x="125" y="219"/>
                  </a:cubicBezTo>
                  <a:lnTo>
                    <a:pt x="461" y="103"/>
                  </a:lnTo>
                  <a:cubicBezTo>
                    <a:pt x="469" y="100"/>
                    <a:pt x="473" y="93"/>
                    <a:pt x="470" y="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28679" name="组合 25"/>
          <p:cNvGrpSpPr/>
          <p:nvPr/>
        </p:nvGrpSpPr>
        <p:grpSpPr>
          <a:xfrm>
            <a:off x="8156575" y="1858963"/>
            <a:ext cx="3021013" cy="2824162"/>
            <a:chOff x="8156513" y="1467710"/>
            <a:chExt cx="3021028" cy="2825105"/>
          </a:xfrm>
        </p:grpSpPr>
        <p:sp>
          <p:nvSpPr>
            <p:cNvPr id="27" name="矩形 26"/>
            <p:cNvSpPr/>
            <p:nvPr/>
          </p:nvSpPr>
          <p:spPr>
            <a:xfrm>
              <a:off x="8156513" y="2336362"/>
              <a:ext cx="3021028" cy="1956453"/>
            </a:xfrm>
            <a:prstGeom prst="rect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9032817" y="1467710"/>
              <a:ext cx="1268419" cy="1268836"/>
            </a:xfrm>
            <a:prstGeom prst="roundRect">
              <a:avLst/>
            </a:prstGeom>
            <a:solidFill>
              <a:srgbClr val="2E4C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8682" name="文本框 28"/>
            <p:cNvSpPr txBox="1">
              <a:spLocks noChangeArrowheads="1"/>
            </p:cNvSpPr>
            <p:nvPr/>
          </p:nvSpPr>
          <p:spPr bwMode="auto">
            <a:xfrm>
              <a:off x="8531563" y="2862267"/>
              <a:ext cx="2270928" cy="335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en-US" b="1" lang="zh-CN" sz="1600">
                  <a:solidFill>
                    <a:srgbClr val="2E4C6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单击添加标题</a:t>
              </a:r>
            </a:p>
          </p:txBody>
        </p:sp>
        <p:sp>
          <p:nvSpPr>
            <p:cNvPr id="28683" name="文本框 29"/>
            <p:cNvSpPr txBox="1">
              <a:spLocks noChangeArrowheads="1"/>
            </p:cNvSpPr>
            <p:nvPr/>
          </p:nvSpPr>
          <p:spPr bwMode="auto">
            <a:xfrm>
              <a:off x="8560955" y="3417632"/>
              <a:ext cx="2241535" cy="731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en-US" lang="zh-CN" sz="14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我们工作室致力于专业PPT模板的发布，专业的PPT个性定制服务。</a:t>
              </a:r>
            </a:p>
          </p:txBody>
        </p:sp>
        <p:grpSp>
          <p:nvGrpSpPr>
            <p:cNvPr id="31" name="组合 19"/>
            <p:cNvGrpSpPr>
              <a:grpSpLocks noChangeAspect="1"/>
            </p:cNvGrpSpPr>
            <p:nvPr/>
          </p:nvGrpSpPr>
          <p:grpSpPr>
            <a:xfrm>
              <a:off x="9398496" y="1847624"/>
              <a:ext cx="509607" cy="509607"/>
              <a:chOff x="1437735" y="704204"/>
              <a:chExt cx="492531" cy="493274"/>
            </a:xfrm>
            <a:solidFill>
              <a:schemeClr val="bg1"/>
            </a:solidFill>
          </p:grpSpPr>
          <p:sp>
            <p:nvSpPr>
              <p:cNvPr id="32" name="饼形 31"/>
              <p:cNvSpPr/>
              <p:nvPr/>
            </p:nvSpPr>
            <p:spPr>
              <a:xfrm flipH="1">
                <a:off x="1483162" y="752095"/>
                <a:ext cx="447104" cy="445383"/>
              </a:xfrm>
              <a:prstGeom prst="pi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2107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椭圆 34"/>
              <p:cNvSpPr>
                <a:spLocks noChangeAspect="1"/>
              </p:cNvSpPr>
              <p:nvPr/>
            </p:nvSpPr>
            <p:spPr>
              <a:xfrm>
                <a:off x="1437735" y="704204"/>
                <a:ext cx="222355" cy="222692"/>
              </a:xfrm>
              <a:custGeom>
                <a:rect b="b" l="l" r="r" t="t"/>
                <a:pathLst>
                  <a:path h="223200" w="223200">
                    <a:moveTo>
                      <a:pt x="223200" y="0"/>
                    </a:moveTo>
                    <a:lnTo>
                      <a:pt x="223200" y="223200"/>
                    </a:lnTo>
                    <a:lnTo>
                      <a:pt x="0" y="223200"/>
                    </a:lnTo>
                    <a:cubicBezTo>
                      <a:pt x="0" y="99930"/>
                      <a:pt x="99930" y="0"/>
                      <a:pt x="22320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2107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/>
          <p:cNvSpPr/>
          <p:nvPr/>
        </p:nvSpPr>
        <p:spPr>
          <a:xfrm>
            <a:off x="0" y="1238250"/>
            <a:ext cx="12192000" cy="2549525"/>
          </a:xfrm>
          <a:prstGeom prst="rect">
            <a:avLst/>
          </a:prstGeom>
          <a:solidFill>
            <a:srgbClr val="57B7F1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98753" y="1454876"/>
            <a:ext cx="2330909" cy="2194577"/>
            <a:chOff x="7172285" y="3770527"/>
            <a:chExt cx="1783772" cy="1679441"/>
          </a:xfrm>
          <a:solidFill>
            <a:schemeClr val="bg1">
              <a:alpha val="14000"/>
            </a:schemeClr>
          </a:solidFill>
        </p:grpSpPr>
        <p:sp>
          <p:nvSpPr>
            <p:cNvPr id="13" name="Freeform 72"/>
            <p:cNvSpPr>
              <a:spLocks noEditPoints="1"/>
            </p:cNvSpPr>
            <p:nvPr/>
          </p:nvSpPr>
          <p:spPr bwMode="auto">
            <a:xfrm>
              <a:off x="7172285" y="3770527"/>
              <a:ext cx="1034447" cy="991103"/>
            </a:xfrm>
            <a:custGeom>
              <a:gdLst>
                <a:gd fmla="*/ 261 w 288" name="T0"/>
                <a:gd fmla="*/ 108 h 288" name="T1"/>
                <a:gd fmla="*/ 257 w 288" name="T2"/>
                <a:gd fmla="*/ 108 h 288" name="T3"/>
                <a:gd fmla="*/ 249 w 288" name="T4"/>
                <a:gd fmla="*/ 89 h 288" name="T5"/>
                <a:gd fmla="*/ 254 w 288" name="T6"/>
                <a:gd fmla="*/ 84 h 288" name="T7"/>
                <a:gd fmla="*/ 254 w 288" name="T8"/>
                <a:gd fmla="*/ 46 h 288" name="T9"/>
                <a:gd fmla="*/ 242 w 288" name="T10"/>
                <a:gd fmla="*/ 33 h 288" name="T11"/>
                <a:gd fmla="*/ 204 w 288" name="T12"/>
                <a:gd fmla="*/ 33 h 288" name="T13"/>
                <a:gd fmla="*/ 199 w 288" name="T14"/>
                <a:gd fmla="*/ 39 h 288" name="T15"/>
                <a:gd fmla="*/ 180 w 288" name="T16"/>
                <a:gd fmla="*/ 31 h 288" name="T17"/>
                <a:gd fmla="*/ 180 w 288" name="T18"/>
                <a:gd fmla="*/ 27 h 288" name="T19"/>
                <a:gd fmla="*/ 153 w 288" name="T20"/>
                <a:gd fmla="*/ 0 h 288" name="T21"/>
                <a:gd fmla="*/ 135 w 288" name="T22"/>
                <a:gd fmla="*/ 0 h 288" name="T23"/>
                <a:gd fmla="*/ 108 w 288" name="T24"/>
                <a:gd fmla="*/ 27 h 288" name="T25"/>
                <a:gd fmla="*/ 108 w 288" name="T26"/>
                <a:gd fmla="*/ 31 h 288" name="T27"/>
                <a:gd fmla="*/ 89 w 288" name="T28"/>
                <a:gd fmla="*/ 39 h 288" name="T29"/>
                <a:gd fmla="*/ 84 w 288" name="T30"/>
                <a:gd fmla="*/ 33 h 288" name="T31"/>
                <a:gd fmla="*/ 46 w 288" name="T32"/>
                <a:gd fmla="*/ 33 h 288" name="T33"/>
                <a:gd fmla="*/ 33 w 288" name="T34"/>
                <a:gd fmla="*/ 46 h 288" name="T35"/>
                <a:gd fmla="*/ 33 w 288" name="T36"/>
                <a:gd fmla="*/ 84 h 288" name="T37"/>
                <a:gd fmla="*/ 39 w 288" name="T38"/>
                <a:gd fmla="*/ 89 h 288" name="T39"/>
                <a:gd fmla="*/ 31 w 288" name="T40"/>
                <a:gd fmla="*/ 108 h 288" name="T41"/>
                <a:gd fmla="*/ 27 w 288" name="T42"/>
                <a:gd fmla="*/ 108 h 288" name="T43"/>
                <a:gd fmla="*/ 0 w 288" name="T44"/>
                <a:gd fmla="*/ 135 h 288" name="T45"/>
                <a:gd fmla="*/ 0 w 288" name="T46"/>
                <a:gd fmla="*/ 153 h 288" name="T47"/>
                <a:gd fmla="*/ 27 w 288" name="T48"/>
                <a:gd fmla="*/ 180 h 288" name="T49"/>
                <a:gd fmla="*/ 31 w 288" name="T50"/>
                <a:gd fmla="*/ 180 h 288" name="T51"/>
                <a:gd fmla="*/ 39 w 288" name="T52"/>
                <a:gd fmla="*/ 199 h 288" name="T53"/>
                <a:gd fmla="*/ 33 w 288" name="T54"/>
                <a:gd fmla="*/ 204 h 288" name="T55"/>
                <a:gd fmla="*/ 33 w 288" name="T56"/>
                <a:gd fmla="*/ 242 h 288" name="T57"/>
                <a:gd fmla="*/ 46 w 288" name="T58"/>
                <a:gd fmla="*/ 255 h 288" name="T59"/>
                <a:gd fmla="*/ 84 w 288" name="T60"/>
                <a:gd fmla="*/ 255 h 288" name="T61"/>
                <a:gd fmla="*/ 89 w 288" name="T62"/>
                <a:gd fmla="*/ 249 h 288" name="T63"/>
                <a:gd fmla="*/ 108 w 288" name="T64"/>
                <a:gd fmla="*/ 257 h 288" name="T65"/>
                <a:gd fmla="*/ 108 w 288" name="T66"/>
                <a:gd fmla="*/ 261 h 288" name="T67"/>
                <a:gd fmla="*/ 135 w 288" name="T68"/>
                <a:gd fmla="*/ 288 h 288" name="T69"/>
                <a:gd fmla="*/ 153 w 288" name="T70"/>
                <a:gd fmla="*/ 288 h 288" name="T71"/>
                <a:gd fmla="*/ 180 w 288" name="T72"/>
                <a:gd fmla="*/ 261 h 288" name="T73"/>
                <a:gd fmla="*/ 180 w 288" name="T74"/>
                <a:gd fmla="*/ 257 h 288" name="T75"/>
                <a:gd fmla="*/ 199 w 288" name="T76"/>
                <a:gd fmla="*/ 249 h 288" name="T77"/>
                <a:gd fmla="*/ 204 w 288" name="T78"/>
                <a:gd fmla="*/ 255 h 288" name="T79"/>
                <a:gd fmla="*/ 242 w 288" name="T80"/>
                <a:gd fmla="*/ 255 h 288" name="T81"/>
                <a:gd fmla="*/ 254 w 288" name="T82"/>
                <a:gd fmla="*/ 242 h 288" name="T83"/>
                <a:gd fmla="*/ 254 w 288" name="T84"/>
                <a:gd fmla="*/ 204 h 288" name="T85"/>
                <a:gd fmla="*/ 249 w 288" name="T86"/>
                <a:gd fmla="*/ 199 h 288" name="T87"/>
                <a:gd fmla="*/ 257 w 288" name="T88"/>
                <a:gd fmla="*/ 180 h 288" name="T89"/>
                <a:gd fmla="*/ 261 w 288" name="T90"/>
                <a:gd fmla="*/ 180 h 288" name="T91"/>
                <a:gd fmla="*/ 288 w 288" name="T92"/>
                <a:gd fmla="*/ 153 h 288" name="T93"/>
                <a:gd fmla="*/ 288 w 288" name="T94"/>
                <a:gd fmla="*/ 135 h 288" name="T95"/>
                <a:gd fmla="*/ 261 w 288" name="T96"/>
                <a:gd fmla="*/ 108 h 288" name="T97"/>
                <a:gd fmla="*/ 144 w 288" name="T98"/>
                <a:gd fmla="*/ 198 h 288" name="T99"/>
                <a:gd fmla="*/ 90 w 288" name="T100"/>
                <a:gd fmla="*/ 145 h 288" name="T101"/>
                <a:gd fmla="*/ 144 w 288" name="T102"/>
                <a:gd fmla="*/ 91 h 288" name="T103"/>
                <a:gd fmla="*/ 197 w 288" name="T104"/>
                <a:gd fmla="*/ 145 h 288" name="T105"/>
                <a:gd fmla="*/ 144 w 288" name="T106"/>
                <a:gd fmla="*/ 198 h 288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288" w="288">
                  <a:moveTo>
                    <a:pt x="261" y="108"/>
                  </a:moveTo>
                  <a:cubicBezTo>
                    <a:pt x="257" y="108"/>
                    <a:pt x="257" y="108"/>
                    <a:pt x="257" y="108"/>
                  </a:cubicBezTo>
                  <a:cubicBezTo>
                    <a:pt x="242" y="108"/>
                    <a:pt x="239" y="100"/>
                    <a:pt x="249" y="89"/>
                  </a:cubicBezTo>
                  <a:cubicBezTo>
                    <a:pt x="254" y="84"/>
                    <a:pt x="254" y="84"/>
                    <a:pt x="254" y="84"/>
                  </a:cubicBezTo>
                  <a:cubicBezTo>
                    <a:pt x="265" y="74"/>
                    <a:pt x="265" y="57"/>
                    <a:pt x="254" y="46"/>
                  </a:cubicBezTo>
                  <a:cubicBezTo>
                    <a:pt x="242" y="33"/>
                    <a:pt x="242" y="33"/>
                    <a:pt x="242" y="33"/>
                  </a:cubicBezTo>
                  <a:cubicBezTo>
                    <a:pt x="231" y="23"/>
                    <a:pt x="214" y="23"/>
                    <a:pt x="204" y="33"/>
                  </a:cubicBezTo>
                  <a:cubicBezTo>
                    <a:pt x="199" y="39"/>
                    <a:pt x="199" y="39"/>
                    <a:pt x="199" y="39"/>
                  </a:cubicBezTo>
                  <a:cubicBezTo>
                    <a:pt x="188" y="49"/>
                    <a:pt x="180" y="46"/>
                    <a:pt x="180" y="31"/>
                  </a:cubicBezTo>
                  <a:cubicBezTo>
                    <a:pt x="180" y="27"/>
                    <a:pt x="180" y="27"/>
                    <a:pt x="180" y="27"/>
                  </a:cubicBezTo>
                  <a:cubicBezTo>
                    <a:pt x="180" y="12"/>
                    <a:pt x="168" y="0"/>
                    <a:pt x="153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0" y="0"/>
                    <a:pt x="108" y="12"/>
                    <a:pt x="108" y="27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8" y="46"/>
                    <a:pt x="100" y="49"/>
                    <a:pt x="89" y="39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73" y="23"/>
                    <a:pt x="56" y="23"/>
                    <a:pt x="46" y="33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23" y="57"/>
                    <a:pt x="23" y="74"/>
                    <a:pt x="33" y="84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49" y="100"/>
                    <a:pt x="45" y="108"/>
                    <a:pt x="31" y="108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12" y="108"/>
                    <a:pt x="0" y="120"/>
                    <a:pt x="0" y="135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68"/>
                    <a:pt x="12" y="180"/>
                    <a:pt x="27" y="180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45" y="180"/>
                    <a:pt x="49" y="188"/>
                    <a:pt x="39" y="199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23" y="214"/>
                    <a:pt x="23" y="231"/>
                    <a:pt x="33" y="242"/>
                  </a:cubicBezTo>
                  <a:cubicBezTo>
                    <a:pt x="46" y="255"/>
                    <a:pt x="46" y="255"/>
                    <a:pt x="46" y="255"/>
                  </a:cubicBezTo>
                  <a:cubicBezTo>
                    <a:pt x="56" y="265"/>
                    <a:pt x="73" y="265"/>
                    <a:pt x="84" y="255"/>
                  </a:cubicBezTo>
                  <a:cubicBezTo>
                    <a:pt x="89" y="249"/>
                    <a:pt x="89" y="249"/>
                    <a:pt x="89" y="249"/>
                  </a:cubicBezTo>
                  <a:cubicBezTo>
                    <a:pt x="100" y="239"/>
                    <a:pt x="108" y="242"/>
                    <a:pt x="108" y="257"/>
                  </a:cubicBezTo>
                  <a:cubicBezTo>
                    <a:pt x="108" y="261"/>
                    <a:pt x="108" y="261"/>
                    <a:pt x="108" y="261"/>
                  </a:cubicBezTo>
                  <a:cubicBezTo>
                    <a:pt x="108" y="276"/>
                    <a:pt x="120" y="288"/>
                    <a:pt x="135" y="288"/>
                  </a:cubicBezTo>
                  <a:cubicBezTo>
                    <a:pt x="153" y="288"/>
                    <a:pt x="153" y="288"/>
                    <a:pt x="153" y="288"/>
                  </a:cubicBezTo>
                  <a:cubicBezTo>
                    <a:pt x="168" y="288"/>
                    <a:pt x="180" y="276"/>
                    <a:pt x="180" y="261"/>
                  </a:cubicBezTo>
                  <a:cubicBezTo>
                    <a:pt x="180" y="257"/>
                    <a:pt x="180" y="257"/>
                    <a:pt x="180" y="257"/>
                  </a:cubicBezTo>
                  <a:cubicBezTo>
                    <a:pt x="180" y="242"/>
                    <a:pt x="188" y="239"/>
                    <a:pt x="199" y="249"/>
                  </a:cubicBezTo>
                  <a:cubicBezTo>
                    <a:pt x="204" y="255"/>
                    <a:pt x="204" y="255"/>
                    <a:pt x="204" y="255"/>
                  </a:cubicBezTo>
                  <a:cubicBezTo>
                    <a:pt x="214" y="265"/>
                    <a:pt x="231" y="265"/>
                    <a:pt x="242" y="255"/>
                  </a:cubicBezTo>
                  <a:cubicBezTo>
                    <a:pt x="254" y="242"/>
                    <a:pt x="254" y="242"/>
                    <a:pt x="254" y="242"/>
                  </a:cubicBezTo>
                  <a:cubicBezTo>
                    <a:pt x="265" y="231"/>
                    <a:pt x="265" y="214"/>
                    <a:pt x="254" y="204"/>
                  </a:cubicBezTo>
                  <a:cubicBezTo>
                    <a:pt x="249" y="199"/>
                    <a:pt x="249" y="199"/>
                    <a:pt x="249" y="199"/>
                  </a:cubicBezTo>
                  <a:cubicBezTo>
                    <a:pt x="239" y="188"/>
                    <a:pt x="242" y="180"/>
                    <a:pt x="257" y="180"/>
                  </a:cubicBezTo>
                  <a:cubicBezTo>
                    <a:pt x="261" y="180"/>
                    <a:pt x="261" y="180"/>
                    <a:pt x="261" y="180"/>
                  </a:cubicBezTo>
                  <a:cubicBezTo>
                    <a:pt x="276" y="180"/>
                    <a:pt x="288" y="168"/>
                    <a:pt x="288" y="153"/>
                  </a:cubicBezTo>
                  <a:cubicBezTo>
                    <a:pt x="288" y="135"/>
                    <a:pt x="288" y="135"/>
                    <a:pt x="288" y="135"/>
                  </a:cubicBezTo>
                  <a:cubicBezTo>
                    <a:pt x="288" y="120"/>
                    <a:pt x="276" y="108"/>
                    <a:pt x="261" y="108"/>
                  </a:cubicBezTo>
                  <a:close/>
                  <a:moveTo>
                    <a:pt x="144" y="198"/>
                  </a:moveTo>
                  <a:cubicBezTo>
                    <a:pt x="114" y="198"/>
                    <a:pt x="90" y="174"/>
                    <a:pt x="90" y="145"/>
                  </a:cubicBezTo>
                  <a:cubicBezTo>
                    <a:pt x="90" y="115"/>
                    <a:pt x="114" y="91"/>
                    <a:pt x="144" y="91"/>
                  </a:cubicBezTo>
                  <a:cubicBezTo>
                    <a:pt x="173" y="91"/>
                    <a:pt x="197" y="115"/>
                    <a:pt x="197" y="145"/>
                  </a:cubicBezTo>
                  <a:cubicBezTo>
                    <a:pt x="197" y="174"/>
                    <a:pt x="173" y="198"/>
                    <a:pt x="144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73"/>
            <p:cNvSpPr>
              <a:spLocks noEditPoints="1"/>
            </p:cNvSpPr>
            <p:nvPr/>
          </p:nvSpPr>
          <p:spPr bwMode="auto">
            <a:xfrm>
              <a:off x="7689509" y="4568366"/>
              <a:ext cx="929740" cy="881602"/>
            </a:xfrm>
            <a:custGeom>
              <a:gdLst>
                <a:gd fmla="*/ 196 w 216" name="T0"/>
                <a:gd fmla="*/ 81 h 216" name="T1"/>
                <a:gd fmla="*/ 193 w 216" name="T2"/>
                <a:gd fmla="*/ 81 h 216" name="T3"/>
                <a:gd fmla="*/ 187 w 216" name="T4"/>
                <a:gd fmla="*/ 67 h 216" name="T5"/>
                <a:gd fmla="*/ 191 w 216" name="T6"/>
                <a:gd fmla="*/ 63 h 216" name="T7"/>
                <a:gd fmla="*/ 191 w 216" name="T8"/>
                <a:gd fmla="*/ 35 h 216" name="T9"/>
                <a:gd fmla="*/ 181 w 216" name="T10"/>
                <a:gd fmla="*/ 25 h 216" name="T11"/>
                <a:gd fmla="*/ 153 w 216" name="T12"/>
                <a:gd fmla="*/ 25 h 216" name="T13"/>
                <a:gd fmla="*/ 149 w 216" name="T14"/>
                <a:gd fmla="*/ 29 h 216" name="T15"/>
                <a:gd fmla="*/ 135 w 216" name="T16"/>
                <a:gd fmla="*/ 23 h 216" name="T17"/>
                <a:gd fmla="*/ 135 w 216" name="T18"/>
                <a:gd fmla="*/ 20 h 216" name="T19"/>
                <a:gd fmla="*/ 115 w 216" name="T20"/>
                <a:gd fmla="*/ 0 h 216" name="T21"/>
                <a:gd fmla="*/ 101 w 216" name="T22"/>
                <a:gd fmla="*/ 0 h 216" name="T23"/>
                <a:gd fmla="*/ 81 w 216" name="T24"/>
                <a:gd fmla="*/ 20 h 216" name="T25"/>
                <a:gd fmla="*/ 81 w 216" name="T26"/>
                <a:gd fmla="*/ 23 h 216" name="T27"/>
                <a:gd fmla="*/ 67 w 216" name="T28"/>
                <a:gd fmla="*/ 29 h 216" name="T29"/>
                <a:gd fmla="*/ 63 w 216" name="T30"/>
                <a:gd fmla="*/ 25 h 216" name="T31"/>
                <a:gd fmla="*/ 34 w 216" name="T32"/>
                <a:gd fmla="*/ 25 h 216" name="T33"/>
                <a:gd fmla="*/ 25 w 216" name="T34"/>
                <a:gd fmla="*/ 35 h 216" name="T35"/>
                <a:gd fmla="*/ 25 w 216" name="T36"/>
                <a:gd fmla="*/ 63 h 216" name="T37"/>
                <a:gd fmla="*/ 29 w 216" name="T38"/>
                <a:gd fmla="*/ 67 h 216" name="T39"/>
                <a:gd fmla="*/ 23 w 216" name="T40"/>
                <a:gd fmla="*/ 81 h 216" name="T41"/>
                <a:gd fmla="*/ 20 w 216" name="T42"/>
                <a:gd fmla="*/ 81 h 216" name="T43"/>
                <a:gd fmla="*/ 0 w 216" name="T44"/>
                <a:gd fmla="*/ 101 h 216" name="T45"/>
                <a:gd fmla="*/ 0 w 216" name="T46"/>
                <a:gd fmla="*/ 115 h 216" name="T47"/>
                <a:gd fmla="*/ 20 w 216" name="T48"/>
                <a:gd fmla="*/ 135 h 216" name="T49"/>
                <a:gd fmla="*/ 23 w 216" name="T50"/>
                <a:gd fmla="*/ 135 h 216" name="T51"/>
                <a:gd fmla="*/ 29 w 216" name="T52"/>
                <a:gd fmla="*/ 149 h 216" name="T53"/>
                <a:gd fmla="*/ 25 w 216" name="T54"/>
                <a:gd fmla="*/ 153 h 216" name="T55"/>
                <a:gd fmla="*/ 25 w 216" name="T56"/>
                <a:gd fmla="*/ 182 h 216" name="T57"/>
                <a:gd fmla="*/ 34 w 216" name="T58"/>
                <a:gd fmla="*/ 191 h 216" name="T59"/>
                <a:gd fmla="*/ 63 w 216" name="T60"/>
                <a:gd fmla="*/ 191 h 216" name="T61"/>
                <a:gd fmla="*/ 67 w 216" name="T62"/>
                <a:gd fmla="*/ 187 h 216" name="T63"/>
                <a:gd fmla="*/ 81 w 216" name="T64"/>
                <a:gd fmla="*/ 193 h 216" name="T65"/>
                <a:gd fmla="*/ 81 w 216" name="T66"/>
                <a:gd fmla="*/ 196 h 216" name="T67"/>
                <a:gd fmla="*/ 101 w 216" name="T68"/>
                <a:gd fmla="*/ 216 h 216" name="T69"/>
                <a:gd fmla="*/ 115 w 216" name="T70"/>
                <a:gd fmla="*/ 216 h 216" name="T71"/>
                <a:gd fmla="*/ 135 w 216" name="T72"/>
                <a:gd fmla="*/ 196 h 216" name="T73"/>
                <a:gd fmla="*/ 135 w 216" name="T74"/>
                <a:gd fmla="*/ 193 h 216" name="T75"/>
                <a:gd fmla="*/ 149 w 216" name="T76"/>
                <a:gd fmla="*/ 187 h 216" name="T77"/>
                <a:gd fmla="*/ 153 w 216" name="T78"/>
                <a:gd fmla="*/ 191 h 216" name="T79"/>
                <a:gd fmla="*/ 181 w 216" name="T80"/>
                <a:gd fmla="*/ 191 h 216" name="T81"/>
                <a:gd fmla="*/ 191 w 216" name="T82"/>
                <a:gd fmla="*/ 182 h 216" name="T83"/>
                <a:gd fmla="*/ 191 w 216" name="T84"/>
                <a:gd fmla="*/ 153 h 216" name="T85"/>
                <a:gd fmla="*/ 187 w 216" name="T86"/>
                <a:gd fmla="*/ 149 h 216" name="T87"/>
                <a:gd fmla="*/ 193 w 216" name="T88"/>
                <a:gd fmla="*/ 135 h 216" name="T89"/>
                <a:gd fmla="*/ 196 w 216" name="T90"/>
                <a:gd fmla="*/ 135 h 216" name="T91"/>
                <a:gd fmla="*/ 216 w 216" name="T92"/>
                <a:gd fmla="*/ 115 h 216" name="T93"/>
                <a:gd fmla="*/ 216 w 216" name="T94"/>
                <a:gd fmla="*/ 101 h 216" name="T95"/>
                <a:gd fmla="*/ 196 w 216" name="T96"/>
                <a:gd fmla="*/ 81 h 216" name="T97"/>
                <a:gd fmla="*/ 108 w 216" name="T98"/>
                <a:gd fmla="*/ 149 h 216" name="T99"/>
                <a:gd fmla="*/ 67 w 216" name="T100"/>
                <a:gd fmla="*/ 109 h 216" name="T101"/>
                <a:gd fmla="*/ 108 w 216" name="T102"/>
                <a:gd fmla="*/ 68 h 216" name="T103"/>
                <a:gd fmla="*/ 148 w 216" name="T104"/>
                <a:gd fmla="*/ 109 h 216" name="T105"/>
                <a:gd fmla="*/ 108 w 216" name="T106"/>
                <a:gd fmla="*/ 149 h 216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216" w="216">
                  <a:moveTo>
                    <a:pt x="196" y="81"/>
                  </a:moveTo>
                  <a:cubicBezTo>
                    <a:pt x="193" y="81"/>
                    <a:pt x="193" y="81"/>
                    <a:pt x="193" y="81"/>
                  </a:cubicBezTo>
                  <a:cubicBezTo>
                    <a:pt x="182" y="81"/>
                    <a:pt x="179" y="75"/>
                    <a:pt x="187" y="67"/>
                  </a:cubicBezTo>
                  <a:cubicBezTo>
                    <a:pt x="191" y="63"/>
                    <a:pt x="191" y="63"/>
                    <a:pt x="191" y="63"/>
                  </a:cubicBezTo>
                  <a:cubicBezTo>
                    <a:pt x="199" y="55"/>
                    <a:pt x="199" y="43"/>
                    <a:pt x="191" y="35"/>
                  </a:cubicBezTo>
                  <a:cubicBezTo>
                    <a:pt x="181" y="25"/>
                    <a:pt x="181" y="25"/>
                    <a:pt x="181" y="25"/>
                  </a:cubicBezTo>
                  <a:cubicBezTo>
                    <a:pt x="174" y="17"/>
                    <a:pt x="161" y="17"/>
                    <a:pt x="153" y="25"/>
                  </a:cubicBezTo>
                  <a:cubicBezTo>
                    <a:pt x="149" y="29"/>
                    <a:pt x="149" y="29"/>
                    <a:pt x="149" y="29"/>
                  </a:cubicBezTo>
                  <a:cubicBezTo>
                    <a:pt x="141" y="37"/>
                    <a:pt x="135" y="34"/>
                    <a:pt x="135" y="23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5" y="9"/>
                    <a:pt x="126" y="0"/>
                    <a:pt x="115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90" y="0"/>
                    <a:pt x="81" y="9"/>
                    <a:pt x="81" y="20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34"/>
                    <a:pt x="75" y="37"/>
                    <a:pt x="67" y="29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55" y="17"/>
                    <a:pt x="42" y="17"/>
                    <a:pt x="34" y="2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17" y="43"/>
                    <a:pt x="17" y="55"/>
                    <a:pt x="25" y="63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37" y="75"/>
                    <a:pt x="34" y="81"/>
                    <a:pt x="23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9" y="81"/>
                    <a:pt x="0" y="90"/>
                    <a:pt x="0" y="101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6"/>
                    <a:pt x="9" y="135"/>
                    <a:pt x="20" y="135"/>
                  </a:cubicBezTo>
                  <a:cubicBezTo>
                    <a:pt x="23" y="135"/>
                    <a:pt x="23" y="135"/>
                    <a:pt x="23" y="135"/>
                  </a:cubicBezTo>
                  <a:cubicBezTo>
                    <a:pt x="34" y="135"/>
                    <a:pt x="37" y="141"/>
                    <a:pt x="29" y="149"/>
                  </a:cubicBezTo>
                  <a:cubicBezTo>
                    <a:pt x="25" y="153"/>
                    <a:pt x="25" y="153"/>
                    <a:pt x="25" y="153"/>
                  </a:cubicBezTo>
                  <a:cubicBezTo>
                    <a:pt x="17" y="161"/>
                    <a:pt x="17" y="174"/>
                    <a:pt x="25" y="182"/>
                  </a:cubicBezTo>
                  <a:cubicBezTo>
                    <a:pt x="34" y="191"/>
                    <a:pt x="34" y="191"/>
                    <a:pt x="34" y="191"/>
                  </a:cubicBezTo>
                  <a:cubicBezTo>
                    <a:pt x="42" y="199"/>
                    <a:pt x="55" y="199"/>
                    <a:pt x="63" y="191"/>
                  </a:cubicBezTo>
                  <a:cubicBezTo>
                    <a:pt x="67" y="187"/>
                    <a:pt x="67" y="187"/>
                    <a:pt x="67" y="187"/>
                  </a:cubicBezTo>
                  <a:cubicBezTo>
                    <a:pt x="75" y="179"/>
                    <a:pt x="81" y="182"/>
                    <a:pt x="81" y="193"/>
                  </a:cubicBezTo>
                  <a:cubicBezTo>
                    <a:pt x="81" y="196"/>
                    <a:pt x="81" y="196"/>
                    <a:pt x="81" y="196"/>
                  </a:cubicBezTo>
                  <a:cubicBezTo>
                    <a:pt x="81" y="207"/>
                    <a:pt x="90" y="216"/>
                    <a:pt x="101" y="216"/>
                  </a:cubicBezTo>
                  <a:cubicBezTo>
                    <a:pt x="115" y="216"/>
                    <a:pt x="115" y="216"/>
                    <a:pt x="115" y="216"/>
                  </a:cubicBezTo>
                  <a:cubicBezTo>
                    <a:pt x="126" y="216"/>
                    <a:pt x="135" y="207"/>
                    <a:pt x="135" y="196"/>
                  </a:cubicBezTo>
                  <a:cubicBezTo>
                    <a:pt x="135" y="193"/>
                    <a:pt x="135" y="193"/>
                    <a:pt x="135" y="193"/>
                  </a:cubicBezTo>
                  <a:cubicBezTo>
                    <a:pt x="135" y="182"/>
                    <a:pt x="141" y="180"/>
                    <a:pt x="149" y="187"/>
                  </a:cubicBezTo>
                  <a:cubicBezTo>
                    <a:pt x="153" y="191"/>
                    <a:pt x="153" y="191"/>
                    <a:pt x="153" y="191"/>
                  </a:cubicBezTo>
                  <a:cubicBezTo>
                    <a:pt x="161" y="199"/>
                    <a:pt x="174" y="199"/>
                    <a:pt x="181" y="191"/>
                  </a:cubicBezTo>
                  <a:cubicBezTo>
                    <a:pt x="191" y="182"/>
                    <a:pt x="191" y="182"/>
                    <a:pt x="191" y="182"/>
                  </a:cubicBezTo>
                  <a:cubicBezTo>
                    <a:pt x="199" y="174"/>
                    <a:pt x="199" y="161"/>
                    <a:pt x="191" y="153"/>
                  </a:cubicBezTo>
                  <a:cubicBezTo>
                    <a:pt x="187" y="149"/>
                    <a:pt x="187" y="149"/>
                    <a:pt x="187" y="149"/>
                  </a:cubicBezTo>
                  <a:cubicBezTo>
                    <a:pt x="179" y="141"/>
                    <a:pt x="182" y="135"/>
                    <a:pt x="193" y="135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207" y="135"/>
                    <a:pt x="216" y="126"/>
                    <a:pt x="216" y="115"/>
                  </a:cubicBezTo>
                  <a:cubicBezTo>
                    <a:pt x="216" y="101"/>
                    <a:pt x="216" y="101"/>
                    <a:pt x="216" y="101"/>
                  </a:cubicBezTo>
                  <a:cubicBezTo>
                    <a:pt x="216" y="90"/>
                    <a:pt x="207" y="81"/>
                    <a:pt x="196" y="81"/>
                  </a:cubicBezTo>
                  <a:close/>
                  <a:moveTo>
                    <a:pt x="108" y="149"/>
                  </a:moveTo>
                  <a:cubicBezTo>
                    <a:pt x="86" y="149"/>
                    <a:pt x="67" y="131"/>
                    <a:pt x="67" y="109"/>
                  </a:cubicBezTo>
                  <a:cubicBezTo>
                    <a:pt x="67" y="86"/>
                    <a:pt x="86" y="68"/>
                    <a:pt x="108" y="68"/>
                  </a:cubicBezTo>
                  <a:cubicBezTo>
                    <a:pt x="130" y="68"/>
                    <a:pt x="148" y="86"/>
                    <a:pt x="148" y="109"/>
                  </a:cubicBezTo>
                  <a:cubicBezTo>
                    <a:pt x="148" y="131"/>
                    <a:pt x="130" y="149"/>
                    <a:pt x="108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74"/>
            <p:cNvSpPr>
              <a:spLocks noEditPoints="1"/>
            </p:cNvSpPr>
            <p:nvPr/>
          </p:nvSpPr>
          <p:spPr bwMode="auto">
            <a:xfrm>
              <a:off x="8198315" y="3969186"/>
              <a:ext cx="757742" cy="757742"/>
            </a:xfrm>
            <a:custGeom>
              <a:gdLst>
                <a:gd fmla="*/ 98 w 108" name="T0"/>
                <a:gd fmla="*/ 41 h 108" name="T1"/>
                <a:gd fmla="*/ 96 w 108" name="T2"/>
                <a:gd fmla="*/ 41 h 108" name="T3"/>
                <a:gd fmla="*/ 93 w 108" name="T4"/>
                <a:gd fmla="*/ 34 h 108" name="T5"/>
                <a:gd fmla="*/ 95 w 108" name="T6"/>
                <a:gd fmla="*/ 32 h 108" name="T7"/>
                <a:gd fmla="*/ 95 w 108" name="T8"/>
                <a:gd fmla="*/ 18 h 108" name="T9"/>
                <a:gd fmla="*/ 91 w 108" name="T10"/>
                <a:gd fmla="*/ 13 h 108" name="T11"/>
                <a:gd fmla="*/ 76 w 108" name="T12"/>
                <a:gd fmla="*/ 13 h 108" name="T13"/>
                <a:gd fmla="*/ 74 w 108" name="T14"/>
                <a:gd fmla="*/ 15 h 108" name="T15"/>
                <a:gd fmla="*/ 67 w 108" name="T16"/>
                <a:gd fmla="*/ 12 h 108" name="T17"/>
                <a:gd fmla="*/ 67 w 108" name="T18"/>
                <a:gd fmla="*/ 10 h 108" name="T19"/>
                <a:gd fmla="*/ 57 w 108" name="T20"/>
                <a:gd fmla="*/ 0 h 108" name="T21"/>
                <a:gd fmla="*/ 51 w 108" name="T22"/>
                <a:gd fmla="*/ 0 h 108" name="T23"/>
                <a:gd fmla="*/ 41 w 108" name="T24"/>
                <a:gd fmla="*/ 10 h 108" name="T25"/>
                <a:gd fmla="*/ 41 w 108" name="T26"/>
                <a:gd fmla="*/ 12 h 108" name="T27"/>
                <a:gd fmla="*/ 34 w 108" name="T28"/>
                <a:gd fmla="*/ 15 h 108" name="T29"/>
                <a:gd fmla="*/ 32 w 108" name="T30"/>
                <a:gd fmla="*/ 13 h 108" name="T31"/>
                <a:gd fmla="*/ 17 w 108" name="T32"/>
                <a:gd fmla="*/ 13 h 108" name="T33"/>
                <a:gd fmla="*/ 13 w 108" name="T34"/>
                <a:gd fmla="*/ 18 h 108" name="T35"/>
                <a:gd fmla="*/ 13 w 108" name="T36"/>
                <a:gd fmla="*/ 32 h 108" name="T37"/>
                <a:gd fmla="*/ 15 w 108" name="T38"/>
                <a:gd fmla="*/ 34 h 108" name="T39"/>
                <a:gd fmla="*/ 12 w 108" name="T40"/>
                <a:gd fmla="*/ 41 h 108" name="T41"/>
                <a:gd fmla="*/ 10 w 108" name="T42"/>
                <a:gd fmla="*/ 41 h 108" name="T43"/>
                <a:gd fmla="*/ 0 w 108" name="T44"/>
                <a:gd fmla="*/ 51 h 108" name="T45"/>
                <a:gd fmla="*/ 0 w 108" name="T46"/>
                <a:gd fmla="*/ 58 h 108" name="T47"/>
                <a:gd fmla="*/ 10 w 108" name="T48"/>
                <a:gd fmla="*/ 68 h 108" name="T49"/>
                <a:gd fmla="*/ 12 w 108" name="T50"/>
                <a:gd fmla="*/ 68 h 108" name="T51"/>
                <a:gd fmla="*/ 15 w 108" name="T52"/>
                <a:gd fmla="*/ 75 h 108" name="T53"/>
                <a:gd fmla="*/ 13 w 108" name="T54"/>
                <a:gd fmla="*/ 77 h 108" name="T55"/>
                <a:gd fmla="*/ 13 w 108" name="T56"/>
                <a:gd fmla="*/ 91 h 108" name="T57"/>
                <a:gd fmla="*/ 17 w 108" name="T58"/>
                <a:gd fmla="*/ 96 h 108" name="T59"/>
                <a:gd fmla="*/ 32 w 108" name="T60"/>
                <a:gd fmla="*/ 96 h 108" name="T61"/>
                <a:gd fmla="*/ 34 w 108" name="T62"/>
                <a:gd fmla="*/ 94 h 108" name="T63"/>
                <a:gd fmla="*/ 41 w 108" name="T64"/>
                <a:gd fmla="*/ 97 h 108" name="T65"/>
                <a:gd fmla="*/ 41 w 108" name="T66"/>
                <a:gd fmla="*/ 98 h 108" name="T67"/>
                <a:gd fmla="*/ 51 w 108" name="T68"/>
                <a:gd fmla="*/ 108 h 108" name="T69"/>
                <a:gd fmla="*/ 57 w 108" name="T70"/>
                <a:gd fmla="*/ 108 h 108" name="T71"/>
                <a:gd fmla="*/ 67 w 108" name="T72"/>
                <a:gd fmla="*/ 98 h 108" name="T73"/>
                <a:gd fmla="*/ 67 w 108" name="T74"/>
                <a:gd fmla="*/ 97 h 108" name="T75"/>
                <a:gd fmla="*/ 74 w 108" name="T76"/>
                <a:gd fmla="*/ 94 h 108" name="T77"/>
                <a:gd fmla="*/ 76 w 108" name="T78"/>
                <a:gd fmla="*/ 96 h 108" name="T79"/>
                <a:gd fmla="*/ 91 w 108" name="T80"/>
                <a:gd fmla="*/ 96 h 108" name="T81"/>
                <a:gd fmla="*/ 95 w 108" name="T82"/>
                <a:gd fmla="*/ 91 h 108" name="T83"/>
                <a:gd fmla="*/ 95 w 108" name="T84"/>
                <a:gd fmla="*/ 77 h 108" name="T85"/>
                <a:gd fmla="*/ 93 w 108" name="T86"/>
                <a:gd fmla="*/ 75 h 108" name="T87"/>
                <a:gd fmla="*/ 96 w 108" name="T88"/>
                <a:gd fmla="*/ 68 h 108" name="T89"/>
                <a:gd fmla="*/ 98 w 108" name="T90"/>
                <a:gd fmla="*/ 68 h 108" name="T91"/>
                <a:gd fmla="*/ 108 w 108" name="T92"/>
                <a:gd fmla="*/ 58 h 108" name="T93"/>
                <a:gd fmla="*/ 108 w 108" name="T94"/>
                <a:gd fmla="*/ 51 h 108" name="T95"/>
                <a:gd fmla="*/ 98 w 108" name="T96"/>
                <a:gd fmla="*/ 41 h 108" name="T97"/>
                <a:gd fmla="*/ 54 w 108" name="T98"/>
                <a:gd fmla="*/ 75 h 108" name="T99"/>
                <a:gd fmla="*/ 34 w 108" name="T100"/>
                <a:gd fmla="*/ 54 h 108" name="T101"/>
                <a:gd fmla="*/ 54 w 108" name="T102"/>
                <a:gd fmla="*/ 34 h 108" name="T103"/>
                <a:gd fmla="*/ 74 w 108" name="T104"/>
                <a:gd fmla="*/ 54 h 108" name="T105"/>
                <a:gd fmla="*/ 54 w 108" name="T106"/>
                <a:gd fmla="*/ 75 h 108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08" w="108">
                  <a:moveTo>
                    <a:pt x="98" y="41"/>
                  </a:moveTo>
                  <a:cubicBezTo>
                    <a:pt x="96" y="41"/>
                    <a:pt x="96" y="41"/>
                    <a:pt x="96" y="41"/>
                  </a:cubicBezTo>
                  <a:cubicBezTo>
                    <a:pt x="91" y="41"/>
                    <a:pt x="89" y="38"/>
                    <a:pt x="93" y="34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9" y="28"/>
                    <a:pt x="99" y="21"/>
                    <a:pt x="95" y="18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87" y="9"/>
                    <a:pt x="80" y="9"/>
                    <a:pt x="76" y="13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1" y="19"/>
                    <a:pt x="67" y="17"/>
                    <a:pt x="67" y="12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7" y="5"/>
                    <a:pt x="63" y="0"/>
                    <a:pt x="57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5" y="0"/>
                    <a:pt x="41" y="5"/>
                    <a:pt x="41" y="10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7"/>
                    <a:pt x="37" y="19"/>
                    <a:pt x="34" y="15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28" y="9"/>
                    <a:pt x="21" y="9"/>
                    <a:pt x="17" y="13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9" y="21"/>
                    <a:pt x="9" y="28"/>
                    <a:pt x="13" y="32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8" y="38"/>
                    <a:pt x="17" y="41"/>
                    <a:pt x="12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5" y="41"/>
                    <a:pt x="0" y="45"/>
                    <a:pt x="0" y="51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3"/>
                    <a:pt x="5" y="68"/>
                    <a:pt x="10" y="68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7" y="68"/>
                    <a:pt x="18" y="71"/>
                    <a:pt x="15" y="75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9" y="81"/>
                    <a:pt x="9" y="87"/>
                    <a:pt x="13" y="91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21" y="100"/>
                    <a:pt x="28" y="100"/>
                    <a:pt x="32" y="96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7" y="90"/>
                    <a:pt x="41" y="91"/>
                    <a:pt x="41" y="97"/>
                  </a:cubicBezTo>
                  <a:cubicBezTo>
                    <a:pt x="41" y="98"/>
                    <a:pt x="41" y="98"/>
                    <a:pt x="41" y="98"/>
                  </a:cubicBezTo>
                  <a:cubicBezTo>
                    <a:pt x="41" y="104"/>
                    <a:pt x="45" y="108"/>
                    <a:pt x="51" y="108"/>
                  </a:cubicBezTo>
                  <a:cubicBezTo>
                    <a:pt x="57" y="108"/>
                    <a:pt x="57" y="108"/>
                    <a:pt x="57" y="108"/>
                  </a:cubicBezTo>
                  <a:cubicBezTo>
                    <a:pt x="63" y="108"/>
                    <a:pt x="67" y="104"/>
                    <a:pt x="67" y="98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91"/>
                    <a:pt x="71" y="90"/>
                    <a:pt x="74" y="94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80" y="100"/>
                    <a:pt x="87" y="100"/>
                    <a:pt x="91" y="96"/>
                  </a:cubicBezTo>
                  <a:cubicBezTo>
                    <a:pt x="95" y="91"/>
                    <a:pt x="95" y="91"/>
                    <a:pt x="95" y="91"/>
                  </a:cubicBezTo>
                  <a:cubicBezTo>
                    <a:pt x="99" y="87"/>
                    <a:pt x="99" y="81"/>
                    <a:pt x="95" y="77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90" y="71"/>
                    <a:pt x="91" y="68"/>
                    <a:pt x="96" y="68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103" y="68"/>
                    <a:pt x="108" y="63"/>
                    <a:pt x="108" y="58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108" y="45"/>
                    <a:pt x="103" y="41"/>
                    <a:pt x="98" y="41"/>
                  </a:cubicBezTo>
                  <a:close/>
                  <a:moveTo>
                    <a:pt x="54" y="75"/>
                  </a:moveTo>
                  <a:cubicBezTo>
                    <a:pt x="43" y="75"/>
                    <a:pt x="34" y="66"/>
                    <a:pt x="34" y="54"/>
                  </a:cubicBezTo>
                  <a:cubicBezTo>
                    <a:pt x="34" y="43"/>
                    <a:pt x="43" y="34"/>
                    <a:pt x="54" y="34"/>
                  </a:cubicBezTo>
                  <a:cubicBezTo>
                    <a:pt x="65" y="34"/>
                    <a:pt x="74" y="43"/>
                    <a:pt x="74" y="54"/>
                  </a:cubicBezTo>
                  <a:cubicBezTo>
                    <a:pt x="74" y="66"/>
                    <a:pt x="65" y="75"/>
                    <a:pt x="54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915696" y="1454876"/>
            <a:ext cx="2330909" cy="2194577"/>
            <a:chOff x="7172285" y="3770527"/>
            <a:chExt cx="1783772" cy="1679441"/>
          </a:xfrm>
          <a:solidFill>
            <a:schemeClr val="bg1">
              <a:alpha val="14000"/>
            </a:schemeClr>
          </a:solidFill>
        </p:grpSpPr>
        <p:sp>
          <p:nvSpPr>
            <p:cNvPr id="17" name="Freeform 72"/>
            <p:cNvSpPr>
              <a:spLocks noEditPoints="1"/>
            </p:cNvSpPr>
            <p:nvPr/>
          </p:nvSpPr>
          <p:spPr bwMode="auto">
            <a:xfrm>
              <a:off x="7172285" y="3770527"/>
              <a:ext cx="1034447" cy="991103"/>
            </a:xfrm>
            <a:custGeom>
              <a:gdLst>
                <a:gd fmla="*/ 261 w 288" name="T0"/>
                <a:gd fmla="*/ 108 h 288" name="T1"/>
                <a:gd fmla="*/ 257 w 288" name="T2"/>
                <a:gd fmla="*/ 108 h 288" name="T3"/>
                <a:gd fmla="*/ 249 w 288" name="T4"/>
                <a:gd fmla="*/ 89 h 288" name="T5"/>
                <a:gd fmla="*/ 254 w 288" name="T6"/>
                <a:gd fmla="*/ 84 h 288" name="T7"/>
                <a:gd fmla="*/ 254 w 288" name="T8"/>
                <a:gd fmla="*/ 46 h 288" name="T9"/>
                <a:gd fmla="*/ 242 w 288" name="T10"/>
                <a:gd fmla="*/ 33 h 288" name="T11"/>
                <a:gd fmla="*/ 204 w 288" name="T12"/>
                <a:gd fmla="*/ 33 h 288" name="T13"/>
                <a:gd fmla="*/ 199 w 288" name="T14"/>
                <a:gd fmla="*/ 39 h 288" name="T15"/>
                <a:gd fmla="*/ 180 w 288" name="T16"/>
                <a:gd fmla="*/ 31 h 288" name="T17"/>
                <a:gd fmla="*/ 180 w 288" name="T18"/>
                <a:gd fmla="*/ 27 h 288" name="T19"/>
                <a:gd fmla="*/ 153 w 288" name="T20"/>
                <a:gd fmla="*/ 0 h 288" name="T21"/>
                <a:gd fmla="*/ 135 w 288" name="T22"/>
                <a:gd fmla="*/ 0 h 288" name="T23"/>
                <a:gd fmla="*/ 108 w 288" name="T24"/>
                <a:gd fmla="*/ 27 h 288" name="T25"/>
                <a:gd fmla="*/ 108 w 288" name="T26"/>
                <a:gd fmla="*/ 31 h 288" name="T27"/>
                <a:gd fmla="*/ 89 w 288" name="T28"/>
                <a:gd fmla="*/ 39 h 288" name="T29"/>
                <a:gd fmla="*/ 84 w 288" name="T30"/>
                <a:gd fmla="*/ 33 h 288" name="T31"/>
                <a:gd fmla="*/ 46 w 288" name="T32"/>
                <a:gd fmla="*/ 33 h 288" name="T33"/>
                <a:gd fmla="*/ 33 w 288" name="T34"/>
                <a:gd fmla="*/ 46 h 288" name="T35"/>
                <a:gd fmla="*/ 33 w 288" name="T36"/>
                <a:gd fmla="*/ 84 h 288" name="T37"/>
                <a:gd fmla="*/ 39 w 288" name="T38"/>
                <a:gd fmla="*/ 89 h 288" name="T39"/>
                <a:gd fmla="*/ 31 w 288" name="T40"/>
                <a:gd fmla="*/ 108 h 288" name="T41"/>
                <a:gd fmla="*/ 27 w 288" name="T42"/>
                <a:gd fmla="*/ 108 h 288" name="T43"/>
                <a:gd fmla="*/ 0 w 288" name="T44"/>
                <a:gd fmla="*/ 135 h 288" name="T45"/>
                <a:gd fmla="*/ 0 w 288" name="T46"/>
                <a:gd fmla="*/ 153 h 288" name="T47"/>
                <a:gd fmla="*/ 27 w 288" name="T48"/>
                <a:gd fmla="*/ 180 h 288" name="T49"/>
                <a:gd fmla="*/ 31 w 288" name="T50"/>
                <a:gd fmla="*/ 180 h 288" name="T51"/>
                <a:gd fmla="*/ 39 w 288" name="T52"/>
                <a:gd fmla="*/ 199 h 288" name="T53"/>
                <a:gd fmla="*/ 33 w 288" name="T54"/>
                <a:gd fmla="*/ 204 h 288" name="T55"/>
                <a:gd fmla="*/ 33 w 288" name="T56"/>
                <a:gd fmla="*/ 242 h 288" name="T57"/>
                <a:gd fmla="*/ 46 w 288" name="T58"/>
                <a:gd fmla="*/ 255 h 288" name="T59"/>
                <a:gd fmla="*/ 84 w 288" name="T60"/>
                <a:gd fmla="*/ 255 h 288" name="T61"/>
                <a:gd fmla="*/ 89 w 288" name="T62"/>
                <a:gd fmla="*/ 249 h 288" name="T63"/>
                <a:gd fmla="*/ 108 w 288" name="T64"/>
                <a:gd fmla="*/ 257 h 288" name="T65"/>
                <a:gd fmla="*/ 108 w 288" name="T66"/>
                <a:gd fmla="*/ 261 h 288" name="T67"/>
                <a:gd fmla="*/ 135 w 288" name="T68"/>
                <a:gd fmla="*/ 288 h 288" name="T69"/>
                <a:gd fmla="*/ 153 w 288" name="T70"/>
                <a:gd fmla="*/ 288 h 288" name="T71"/>
                <a:gd fmla="*/ 180 w 288" name="T72"/>
                <a:gd fmla="*/ 261 h 288" name="T73"/>
                <a:gd fmla="*/ 180 w 288" name="T74"/>
                <a:gd fmla="*/ 257 h 288" name="T75"/>
                <a:gd fmla="*/ 199 w 288" name="T76"/>
                <a:gd fmla="*/ 249 h 288" name="T77"/>
                <a:gd fmla="*/ 204 w 288" name="T78"/>
                <a:gd fmla="*/ 255 h 288" name="T79"/>
                <a:gd fmla="*/ 242 w 288" name="T80"/>
                <a:gd fmla="*/ 255 h 288" name="T81"/>
                <a:gd fmla="*/ 254 w 288" name="T82"/>
                <a:gd fmla="*/ 242 h 288" name="T83"/>
                <a:gd fmla="*/ 254 w 288" name="T84"/>
                <a:gd fmla="*/ 204 h 288" name="T85"/>
                <a:gd fmla="*/ 249 w 288" name="T86"/>
                <a:gd fmla="*/ 199 h 288" name="T87"/>
                <a:gd fmla="*/ 257 w 288" name="T88"/>
                <a:gd fmla="*/ 180 h 288" name="T89"/>
                <a:gd fmla="*/ 261 w 288" name="T90"/>
                <a:gd fmla="*/ 180 h 288" name="T91"/>
                <a:gd fmla="*/ 288 w 288" name="T92"/>
                <a:gd fmla="*/ 153 h 288" name="T93"/>
                <a:gd fmla="*/ 288 w 288" name="T94"/>
                <a:gd fmla="*/ 135 h 288" name="T95"/>
                <a:gd fmla="*/ 261 w 288" name="T96"/>
                <a:gd fmla="*/ 108 h 288" name="T97"/>
                <a:gd fmla="*/ 144 w 288" name="T98"/>
                <a:gd fmla="*/ 198 h 288" name="T99"/>
                <a:gd fmla="*/ 90 w 288" name="T100"/>
                <a:gd fmla="*/ 145 h 288" name="T101"/>
                <a:gd fmla="*/ 144 w 288" name="T102"/>
                <a:gd fmla="*/ 91 h 288" name="T103"/>
                <a:gd fmla="*/ 197 w 288" name="T104"/>
                <a:gd fmla="*/ 145 h 288" name="T105"/>
                <a:gd fmla="*/ 144 w 288" name="T106"/>
                <a:gd fmla="*/ 198 h 288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288" w="288">
                  <a:moveTo>
                    <a:pt x="261" y="108"/>
                  </a:moveTo>
                  <a:cubicBezTo>
                    <a:pt x="257" y="108"/>
                    <a:pt x="257" y="108"/>
                    <a:pt x="257" y="108"/>
                  </a:cubicBezTo>
                  <a:cubicBezTo>
                    <a:pt x="242" y="108"/>
                    <a:pt x="239" y="100"/>
                    <a:pt x="249" y="89"/>
                  </a:cubicBezTo>
                  <a:cubicBezTo>
                    <a:pt x="254" y="84"/>
                    <a:pt x="254" y="84"/>
                    <a:pt x="254" y="84"/>
                  </a:cubicBezTo>
                  <a:cubicBezTo>
                    <a:pt x="265" y="74"/>
                    <a:pt x="265" y="57"/>
                    <a:pt x="254" y="46"/>
                  </a:cubicBezTo>
                  <a:cubicBezTo>
                    <a:pt x="242" y="33"/>
                    <a:pt x="242" y="33"/>
                    <a:pt x="242" y="33"/>
                  </a:cubicBezTo>
                  <a:cubicBezTo>
                    <a:pt x="231" y="23"/>
                    <a:pt x="214" y="23"/>
                    <a:pt x="204" y="33"/>
                  </a:cubicBezTo>
                  <a:cubicBezTo>
                    <a:pt x="199" y="39"/>
                    <a:pt x="199" y="39"/>
                    <a:pt x="199" y="39"/>
                  </a:cubicBezTo>
                  <a:cubicBezTo>
                    <a:pt x="188" y="49"/>
                    <a:pt x="180" y="46"/>
                    <a:pt x="180" y="31"/>
                  </a:cubicBezTo>
                  <a:cubicBezTo>
                    <a:pt x="180" y="27"/>
                    <a:pt x="180" y="27"/>
                    <a:pt x="180" y="27"/>
                  </a:cubicBezTo>
                  <a:cubicBezTo>
                    <a:pt x="180" y="12"/>
                    <a:pt x="168" y="0"/>
                    <a:pt x="153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0" y="0"/>
                    <a:pt x="108" y="12"/>
                    <a:pt x="108" y="27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8" y="46"/>
                    <a:pt x="100" y="49"/>
                    <a:pt x="89" y="39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73" y="23"/>
                    <a:pt x="56" y="23"/>
                    <a:pt x="46" y="33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23" y="57"/>
                    <a:pt x="23" y="74"/>
                    <a:pt x="33" y="84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49" y="100"/>
                    <a:pt x="45" y="108"/>
                    <a:pt x="31" y="108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12" y="108"/>
                    <a:pt x="0" y="120"/>
                    <a:pt x="0" y="135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68"/>
                    <a:pt x="12" y="180"/>
                    <a:pt x="27" y="180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45" y="180"/>
                    <a:pt x="49" y="188"/>
                    <a:pt x="39" y="199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23" y="214"/>
                    <a:pt x="23" y="231"/>
                    <a:pt x="33" y="242"/>
                  </a:cubicBezTo>
                  <a:cubicBezTo>
                    <a:pt x="46" y="255"/>
                    <a:pt x="46" y="255"/>
                    <a:pt x="46" y="255"/>
                  </a:cubicBezTo>
                  <a:cubicBezTo>
                    <a:pt x="56" y="265"/>
                    <a:pt x="73" y="265"/>
                    <a:pt x="84" y="255"/>
                  </a:cubicBezTo>
                  <a:cubicBezTo>
                    <a:pt x="89" y="249"/>
                    <a:pt x="89" y="249"/>
                    <a:pt x="89" y="249"/>
                  </a:cubicBezTo>
                  <a:cubicBezTo>
                    <a:pt x="100" y="239"/>
                    <a:pt x="108" y="242"/>
                    <a:pt x="108" y="257"/>
                  </a:cubicBezTo>
                  <a:cubicBezTo>
                    <a:pt x="108" y="261"/>
                    <a:pt x="108" y="261"/>
                    <a:pt x="108" y="261"/>
                  </a:cubicBezTo>
                  <a:cubicBezTo>
                    <a:pt x="108" y="276"/>
                    <a:pt x="120" y="288"/>
                    <a:pt x="135" y="288"/>
                  </a:cubicBezTo>
                  <a:cubicBezTo>
                    <a:pt x="153" y="288"/>
                    <a:pt x="153" y="288"/>
                    <a:pt x="153" y="288"/>
                  </a:cubicBezTo>
                  <a:cubicBezTo>
                    <a:pt x="168" y="288"/>
                    <a:pt x="180" y="276"/>
                    <a:pt x="180" y="261"/>
                  </a:cubicBezTo>
                  <a:cubicBezTo>
                    <a:pt x="180" y="257"/>
                    <a:pt x="180" y="257"/>
                    <a:pt x="180" y="257"/>
                  </a:cubicBezTo>
                  <a:cubicBezTo>
                    <a:pt x="180" y="242"/>
                    <a:pt x="188" y="239"/>
                    <a:pt x="199" y="249"/>
                  </a:cubicBezTo>
                  <a:cubicBezTo>
                    <a:pt x="204" y="255"/>
                    <a:pt x="204" y="255"/>
                    <a:pt x="204" y="255"/>
                  </a:cubicBezTo>
                  <a:cubicBezTo>
                    <a:pt x="214" y="265"/>
                    <a:pt x="231" y="265"/>
                    <a:pt x="242" y="255"/>
                  </a:cubicBezTo>
                  <a:cubicBezTo>
                    <a:pt x="254" y="242"/>
                    <a:pt x="254" y="242"/>
                    <a:pt x="254" y="242"/>
                  </a:cubicBezTo>
                  <a:cubicBezTo>
                    <a:pt x="265" y="231"/>
                    <a:pt x="265" y="214"/>
                    <a:pt x="254" y="204"/>
                  </a:cubicBezTo>
                  <a:cubicBezTo>
                    <a:pt x="249" y="199"/>
                    <a:pt x="249" y="199"/>
                    <a:pt x="249" y="199"/>
                  </a:cubicBezTo>
                  <a:cubicBezTo>
                    <a:pt x="239" y="188"/>
                    <a:pt x="242" y="180"/>
                    <a:pt x="257" y="180"/>
                  </a:cubicBezTo>
                  <a:cubicBezTo>
                    <a:pt x="261" y="180"/>
                    <a:pt x="261" y="180"/>
                    <a:pt x="261" y="180"/>
                  </a:cubicBezTo>
                  <a:cubicBezTo>
                    <a:pt x="276" y="180"/>
                    <a:pt x="288" y="168"/>
                    <a:pt x="288" y="153"/>
                  </a:cubicBezTo>
                  <a:cubicBezTo>
                    <a:pt x="288" y="135"/>
                    <a:pt x="288" y="135"/>
                    <a:pt x="288" y="135"/>
                  </a:cubicBezTo>
                  <a:cubicBezTo>
                    <a:pt x="288" y="120"/>
                    <a:pt x="276" y="108"/>
                    <a:pt x="261" y="108"/>
                  </a:cubicBezTo>
                  <a:close/>
                  <a:moveTo>
                    <a:pt x="144" y="198"/>
                  </a:moveTo>
                  <a:cubicBezTo>
                    <a:pt x="114" y="198"/>
                    <a:pt x="90" y="174"/>
                    <a:pt x="90" y="145"/>
                  </a:cubicBezTo>
                  <a:cubicBezTo>
                    <a:pt x="90" y="115"/>
                    <a:pt x="114" y="91"/>
                    <a:pt x="144" y="91"/>
                  </a:cubicBezTo>
                  <a:cubicBezTo>
                    <a:pt x="173" y="91"/>
                    <a:pt x="197" y="115"/>
                    <a:pt x="197" y="145"/>
                  </a:cubicBezTo>
                  <a:cubicBezTo>
                    <a:pt x="197" y="174"/>
                    <a:pt x="173" y="198"/>
                    <a:pt x="144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Freeform 73"/>
            <p:cNvSpPr>
              <a:spLocks noEditPoints="1"/>
            </p:cNvSpPr>
            <p:nvPr/>
          </p:nvSpPr>
          <p:spPr bwMode="auto">
            <a:xfrm>
              <a:off x="7689509" y="4568366"/>
              <a:ext cx="929740" cy="881602"/>
            </a:xfrm>
            <a:custGeom>
              <a:gdLst>
                <a:gd fmla="*/ 196 w 216" name="T0"/>
                <a:gd fmla="*/ 81 h 216" name="T1"/>
                <a:gd fmla="*/ 193 w 216" name="T2"/>
                <a:gd fmla="*/ 81 h 216" name="T3"/>
                <a:gd fmla="*/ 187 w 216" name="T4"/>
                <a:gd fmla="*/ 67 h 216" name="T5"/>
                <a:gd fmla="*/ 191 w 216" name="T6"/>
                <a:gd fmla="*/ 63 h 216" name="T7"/>
                <a:gd fmla="*/ 191 w 216" name="T8"/>
                <a:gd fmla="*/ 35 h 216" name="T9"/>
                <a:gd fmla="*/ 181 w 216" name="T10"/>
                <a:gd fmla="*/ 25 h 216" name="T11"/>
                <a:gd fmla="*/ 153 w 216" name="T12"/>
                <a:gd fmla="*/ 25 h 216" name="T13"/>
                <a:gd fmla="*/ 149 w 216" name="T14"/>
                <a:gd fmla="*/ 29 h 216" name="T15"/>
                <a:gd fmla="*/ 135 w 216" name="T16"/>
                <a:gd fmla="*/ 23 h 216" name="T17"/>
                <a:gd fmla="*/ 135 w 216" name="T18"/>
                <a:gd fmla="*/ 20 h 216" name="T19"/>
                <a:gd fmla="*/ 115 w 216" name="T20"/>
                <a:gd fmla="*/ 0 h 216" name="T21"/>
                <a:gd fmla="*/ 101 w 216" name="T22"/>
                <a:gd fmla="*/ 0 h 216" name="T23"/>
                <a:gd fmla="*/ 81 w 216" name="T24"/>
                <a:gd fmla="*/ 20 h 216" name="T25"/>
                <a:gd fmla="*/ 81 w 216" name="T26"/>
                <a:gd fmla="*/ 23 h 216" name="T27"/>
                <a:gd fmla="*/ 67 w 216" name="T28"/>
                <a:gd fmla="*/ 29 h 216" name="T29"/>
                <a:gd fmla="*/ 63 w 216" name="T30"/>
                <a:gd fmla="*/ 25 h 216" name="T31"/>
                <a:gd fmla="*/ 34 w 216" name="T32"/>
                <a:gd fmla="*/ 25 h 216" name="T33"/>
                <a:gd fmla="*/ 25 w 216" name="T34"/>
                <a:gd fmla="*/ 35 h 216" name="T35"/>
                <a:gd fmla="*/ 25 w 216" name="T36"/>
                <a:gd fmla="*/ 63 h 216" name="T37"/>
                <a:gd fmla="*/ 29 w 216" name="T38"/>
                <a:gd fmla="*/ 67 h 216" name="T39"/>
                <a:gd fmla="*/ 23 w 216" name="T40"/>
                <a:gd fmla="*/ 81 h 216" name="T41"/>
                <a:gd fmla="*/ 20 w 216" name="T42"/>
                <a:gd fmla="*/ 81 h 216" name="T43"/>
                <a:gd fmla="*/ 0 w 216" name="T44"/>
                <a:gd fmla="*/ 101 h 216" name="T45"/>
                <a:gd fmla="*/ 0 w 216" name="T46"/>
                <a:gd fmla="*/ 115 h 216" name="T47"/>
                <a:gd fmla="*/ 20 w 216" name="T48"/>
                <a:gd fmla="*/ 135 h 216" name="T49"/>
                <a:gd fmla="*/ 23 w 216" name="T50"/>
                <a:gd fmla="*/ 135 h 216" name="T51"/>
                <a:gd fmla="*/ 29 w 216" name="T52"/>
                <a:gd fmla="*/ 149 h 216" name="T53"/>
                <a:gd fmla="*/ 25 w 216" name="T54"/>
                <a:gd fmla="*/ 153 h 216" name="T55"/>
                <a:gd fmla="*/ 25 w 216" name="T56"/>
                <a:gd fmla="*/ 182 h 216" name="T57"/>
                <a:gd fmla="*/ 34 w 216" name="T58"/>
                <a:gd fmla="*/ 191 h 216" name="T59"/>
                <a:gd fmla="*/ 63 w 216" name="T60"/>
                <a:gd fmla="*/ 191 h 216" name="T61"/>
                <a:gd fmla="*/ 67 w 216" name="T62"/>
                <a:gd fmla="*/ 187 h 216" name="T63"/>
                <a:gd fmla="*/ 81 w 216" name="T64"/>
                <a:gd fmla="*/ 193 h 216" name="T65"/>
                <a:gd fmla="*/ 81 w 216" name="T66"/>
                <a:gd fmla="*/ 196 h 216" name="T67"/>
                <a:gd fmla="*/ 101 w 216" name="T68"/>
                <a:gd fmla="*/ 216 h 216" name="T69"/>
                <a:gd fmla="*/ 115 w 216" name="T70"/>
                <a:gd fmla="*/ 216 h 216" name="T71"/>
                <a:gd fmla="*/ 135 w 216" name="T72"/>
                <a:gd fmla="*/ 196 h 216" name="T73"/>
                <a:gd fmla="*/ 135 w 216" name="T74"/>
                <a:gd fmla="*/ 193 h 216" name="T75"/>
                <a:gd fmla="*/ 149 w 216" name="T76"/>
                <a:gd fmla="*/ 187 h 216" name="T77"/>
                <a:gd fmla="*/ 153 w 216" name="T78"/>
                <a:gd fmla="*/ 191 h 216" name="T79"/>
                <a:gd fmla="*/ 181 w 216" name="T80"/>
                <a:gd fmla="*/ 191 h 216" name="T81"/>
                <a:gd fmla="*/ 191 w 216" name="T82"/>
                <a:gd fmla="*/ 182 h 216" name="T83"/>
                <a:gd fmla="*/ 191 w 216" name="T84"/>
                <a:gd fmla="*/ 153 h 216" name="T85"/>
                <a:gd fmla="*/ 187 w 216" name="T86"/>
                <a:gd fmla="*/ 149 h 216" name="T87"/>
                <a:gd fmla="*/ 193 w 216" name="T88"/>
                <a:gd fmla="*/ 135 h 216" name="T89"/>
                <a:gd fmla="*/ 196 w 216" name="T90"/>
                <a:gd fmla="*/ 135 h 216" name="T91"/>
                <a:gd fmla="*/ 216 w 216" name="T92"/>
                <a:gd fmla="*/ 115 h 216" name="T93"/>
                <a:gd fmla="*/ 216 w 216" name="T94"/>
                <a:gd fmla="*/ 101 h 216" name="T95"/>
                <a:gd fmla="*/ 196 w 216" name="T96"/>
                <a:gd fmla="*/ 81 h 216" name="T97"/>
                <a:gd fmla="*/ 108 w 216" name="T98"/>
                <a:gd fmla="*/ 149 h 216" name="T99"/>
                <a:gd fmla="*/ 67 w 216" name="T100"/>
                <a:gd fmla="*/ 109 h 216" name="T101"/>
                <a:gd fmla="*/ 108 w 216" name="T102"/>
                <a:gd fmla="*/ 68 h 216" name="T103"/>
                <a:gd fmla="*/ 148 w 216" name="T104"/>
                <a:gd fmla="*/ 109 h 216" name="T105"/>
                <a:gd fmla="*/ 108 w 216" name="T106"/>
                <a:gd fmla="*/ 149 h 216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216" w="216">
                  <a:moveTo>
                    <a:pt x="196" y="81"/>
                  </a:moveTo>
                  <a:cubicBezTo>
                    <a:pt x="193" y="81"/>
                    <a:pt x="193" y="81"/>
                    <a:pt x="193" y="81"/>
                  </a:cubicBezTo>
                  <a:cubicBezTo>
                    <a:pt x="182" y="81"/>
                    <a:pt x="179" y="75"/>
                    <a:pt x="187" y="67"/>
                  </a:cubicBezTo>
                  <a:cubicBezTo>
                    <a:pt x="191" y="63"/>
                    <a:pt x="191" y="63"/>
                    <a:pt x="191" y="63"/>
                  </a:cubicBezTo>
                  <a:cubicBezTo>
                    <a:pt x="199" y="55"/>
                    <a:pt x="199" y="43"/>
                    <a:pt x="191" y="35"/>
                  </a:cubicBezTo>
                  <a:cubicBezTo>
                    <a:pt x="181" y="25"/>
                    <a:pt x="181" y="25"/>
                    <a:pt x="181" y="25"/>
                  </a:cubicBezTo>
                  <a:cubicBezTo>
                    <a:pt x="174" y="17"/>
                    <a:pt x="161" y="17"/>
                    <a:pt x="153" y="25"/>
                  </a:cubicBezTo>
                  <a:cubicBezTo>
                    <a:pt x="149" y="29"/>
                    <a:pt x="149" y="29"/>
                    <a:pt x="149" y="29"/>
                  </a:cubicBezTo>
                  <a:cubicBezTo>
                    <a:pt x="141" y="37"/>
                    <a:pt x="135" y="34"/>
                    <a:pt x="135" y="23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5" y="9"/>
                    <a:pt x="126" y="0"/>
                    <a:pt x="115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90" y="0"/>
                    <a:pt x="81" y="9"/>
                    <a:pt x="81" y="20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34"/>
                    <a:pt x="75" y="37"/>
                    <a:pt x="67" y="29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55" y="17"/>
                    <a:pt x="42" y="17"/>
                    <a:pt x="34" y="2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17" y="43"/>
                    <a:pt x="17" y="55"/>
                    <a:pt x="25" y="63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37" y="75"/>
                    <a:pt x="34" y="81"/>
                    <a:pt x="23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9" y="81"/>
                    <a:pt x="0" y="90"/>
                    <a:pt x="0" y="101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6"/>
                    <a:pt x="9" y="135"/>
                    <a:pt x="20" y="135"/>
                  </a:cubicBezTo>
                  <a:cubicBezTo>
                    <a:pt x="23" y="135"/>
                    <a:pt x="23" y="135"/>
                    <a:pt x="23" y="135"/>
                  </a:cubicBezTo>
                  <a:cubicBezTo>
                    <a:pt x="34" y="135"/>
                    <a:pt x="37" y="141"/>
                    <a:pt x="29" y="149"/>
                  </a:cubicBezTo>
                  <a:cubicBezTo>
                    <a:pt x="25" y="153"/>
                    <a:pt x="25" y="153"/>
                    <a:pt x="25" y="153"/>
                  </a:cubicBezTo>
                  <a:cubicBezTo>
                    <a:pt x="17" y="161"/>
                    <a:pt x="17" y="174"/>
                    <a:pt x="25" y="182"/>
                  </a:cubicBezTo>
                  <a:cubicBezTo>
                    <a:pt x="34" y="191"/>
                    <a:pt x="34" y="191"/>
                    <a:pt x="34" y="191"/>
                  </a:cubicBezTo>
                  <a:cubicBezTo>
                    <a:pt x="42" y="199"/>
                    <a:pt x="55" y="199"/>
                    <a:pt x="63" y="191"/>
                  </a:cubicBezTo>
                  <a:cubicBezTo>
                    <a:pt x="67" y="187"/>
                    <a:pt x="67" y="187"/>
                    <a:pt x="67" y="187"/>
                  </a:cubicBezTo>
                  <a:cubicBezTo>
                    <a:pt x="75" y="179"/>
                    <a:pt x="81" y="182"/>
                    <a:pt x="81" y="193"/>
                  </a:cubicBezTo>
                  <a:cubicBezTo>
                    <a:pt x="81" y="196"/>
                    <a:pt x="81" y="196"/>
                    <a:pt x="81" y="196"/>
                  </a:cubicBezTo>
                  <a:cubicBezTo>
                    <a:pt x="81" y="207"/>
                    <a:pt x="90" y="216"/>
                    <a:pt x="101" y="216"/>
                  </a:cubicBezTo>
                  <a:cubicBezTo>
                    <a:pt x="115" y="216"/>
                    <a:pt x="115" y="216"/>
                    <a:pt x="115" y="216"/>
                  </a:cubicBezTo>
                  <a:cubicBezTo>
                    <a:pt x="126" y="216"/>
                    <a:pt x="135" y="207"/>
                    <a:pt x="135" y="196"/>
                  </a:cubicBezTo>
                  <a:cubicBezTo>
                    <a:pt x="135" y="193"/>
                    <a:pt x="135" y="193"/>
                    <a:pt x="135" y="193"/>
                  </a:cubicBezTo>
                  <a:cubicBezTo>
                    <a:pt x="135" y="182"/>
                    <a:pt x="141" y="180"/>
                    <a:pt x="149" y="187"/>
                  </a:cubicBezTo>
                  <a:cubicBezTo>
                    <a:pt x="153" y="191"/>
                    <a:pt x="153" y="191"/>
                    <a:pt x="153" y="191"/>
                  </a:cubicBezTo>
                  <a:cubicBezTo>
                    <a:pt x="161" y="199"/>
                    <a:pt x="174" y="199"/>
                    <a:pt x="181" y="191"/>
                  </a:cubicBezTo>
                  <a:cubicBezTo>
                    <a:pt x="191" y="182"/>
                    <a:pt x="191" y="182"/>
                    <a:pt x="191" y="182"/>
                  </a:cubicBezTo>
                  <a:cubicBezTo>
                    <a:pt x="199" y="174"/>
                    <a:pt x="199" y="161"/>
                    <a:pt x="191" y="153"/>
                  </a:cubicBezTo>
                  <a:cubicBezTo>
                    <a:pt x="187" y="149"/>
                    <a:pt x="187" y="149"/>
                    <a:pt x="187" y="149"/>
                  </a:cubicBezTo>
                  <a:cubicBezTo>
                    <a:pt x="179" y="141"/>
                    <a:pt x="182" y="135"/>
                    <a:pt x="193" y="135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207" y="135"/>
                    <a:pt x="216" y="126"/>
                    <a:pt x="216" y="115"/>
                  </a:cubicBezTo>
                  <a:cubicBezTo>
                    <a:pt x="216" y="101"/>
                    <a:pt x="216" y="101"/>
                    <a:pt x="216" y="101"/>
                  </a:cubicBezTo>
                  <a:cubicBezTo>
                    <a:pt x="216" y="90"/>
                    <a:pt x="207" y="81"/>
                    <a:pt x="196" y="81"/>
                  </a:cubicBezTo>
                  <a:close/>
                  <a:moveTo>
                    <a:pt x="108" y="149"/>
                  </a:moveTo>
                  <a:cubicBezTo>
                    <a:pt x="86" y="149"/>
                    <a:pt x="67" y="131"/>
                    <a:pt x="67" y="109"/>
                  </a:cubicBezTo>
                  <a:cubicBezTo>
                    <a:pt x="67" y="86"/>
                    <a:pt x="86" y="68"/>
                    <a:pt x="108" y="68"/>
                  </a:cubicBezTo>
                  <a:cubicBezTo>
                    <a:pt x="130" y="68"/>
                    <a:pt x="148" y="86"/>
                    <a:pt x="148" y="109"/>
                  </a:cubicBezTo>
                  <a:cubicBezTo>
                    <a:pt x="148" y="131"/>
                    <a:pt x="130" y="149"/>
                    <a:pt x="108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Freeform 74"/>
            <p:cNvSpPr>
              <a:spLocks noEditPoints="1"/>
            </p:cNvSpPr>
            <p:nvPr/>
          </p:nvSpPr>
          <p:spPr bwMode="auto">
            <a:xfrm>
              <a:off x="8198315" y="3969186"/>
              <a:ext cx="757742" cy="757742"/>
            </a:xfrm>
            <a:custGeom>
              <a:gdLst>
                <a:gd fmla="*/ 98 w 108" name="T0"/>
                <a:gd fmla="*/ 41 h 108" name="T1"/>
                <a:gd fmla="*/ 96 w 108" name="T2"/>
                <a:gd fmla="*/ 41 h 108" name="T3"/>
                <a:gd fmla="*/ 93 w 108" name="T4"/>
                <a:gd fmla="*/ 34 h 108" name="T5"/>
                <a:gd fmla="*/ 95 w 108" name="T6"/>
                <a:gd fmla="*/ 32 h 108" name="T7"/>
                <a:gd fmla="*/ 95 w 108" name="T8"/>
                <a:gd fmla="*/ 18 h 108" name="T9"/>
                <a:gd fmla="*/ 91 w 108" name="T10"/>
                <a:gd fmla="*/ 13 h 108" name="T11"/>
                <a:gd fmla="*/ 76 w 108" name="T12"/>
                <a:gd fmla="*/ 13 h 108" name="T13"/>
                <a:gd fmla="*/ 74 w 108" name="T14"/>
                <a:gd fmla="*/ 15 h 108" name="T15"/>
                <a:gd fmla="*/ 67 w 108" name="T16"/>
                <a:gd fmla="*/ 12 h 108" name="T17"/>
                <a:gd fmla="*/ 67 w 108" name="T18"/>
                <a:gd fmla="*/ 10 h 108" name="T19"/>
                <a:gd fmla="*/ 57 w 108" name="T20"/>
                <a:gd fmla="*/ 0 h 108" name="T21"/>
                <a:gd fmla="*/ 51 w 108" name="T22"/>
                <a:gd fmla="*/ 0 h 108" name="T23"/>
                <a:gd fmla="*/ 41 w 108" name="T24"/>
                <a:gd fmla="*/ 10 h 108" name="T25"/>
                <a:gd fmla="*/ 41 w 108" name="T26"/>
                <a:gd fmla="*/ 12 h 108" name="T27"/>
                <a:gd fmla="*/ 34 w 108" name="T28"/>
                <a:gd fmla="*/ 15 h 108" name="T29"/>
                <a:gd fmla="*/ 32 w 108" name="T30"/>
                <a:gd fmla="*/ 13 h 108" name="T31"/>
                <a:gd fmla="*/ 17 w 108" name="T32"/>
                <a:gd fmla="*/ 13 h 108" name="T33"/>
                <a:gd fmla="*/ 13 w 108" name="T34"/>
                <a:gd fmla="*/ 18 h 108" name="T35"/>
                <a:gd fmla="*/ 13 w 108" name="T36"/>
                <a:gd fmla="*/ 32 h 108" name="T37"/>
                <a:gd fmla="*/ 15 w 108" name="T38"/>
                <a:gd fmla="*/ 34 h 108" name="T39"/>
                <a:gd fmla="*/ 12 w 108" name="T40"/>
                <a:gd fmla="*/ 41 h 108" name="T41"/>
                <a:gd fmla="*/ 10 w 108" name="T42"/>
                <a:gd fmla="*/ 41 h 108" name="T43"/>
                <a:gd fmla="*/ 0 w 108" name="T44"/>
                <a:gd fmla="*/ 51 h 108" name="T45"/>
                <a:gd fmla="*/ 0 w 108" name="T46"/>
                <a:gd fmla="*/ 58 h 108" name="T47"/>
                <a:gd fmla="*/ 10 w 108" name="T48"/>
                <a:gd fmla="*/ 68 h 108" name="T49"/>
                <a:gd fmla="*/ 12 w 108" name="T50"/>
                <a:gd fmla="*/ 68 h 108" name="T51"/>
                <a:gd fmla="*/ 15 w 108" name="T52"/>
                <a:gd fmla="*/ 75 h 108" name="T53"/>
                <a:gd fmla="*/ 13 w 108" name="T54"/>
                <a:gd fmla="*/ 77 h 108" name="T55"/>
                <a:gd fmla="*/ 13 w 108" name="T56"/>
                <a:gd fmla="*/ 91 h 108" name="T57"/>
                <a:gd fmla="*/ 17 w 108" name="T58"/>
                <a:gd fmla="*/ 96 h 108" name="T59"/>
                <a:gd fmla="*/ 32 w 108" name="T60"/>
                <a:gd fmla="*/ 96 h 108" name="T61"/>
                <a:gd fmla="*/ 34 w 108" name="T62"/>
                <a:gd fmla="*/ 94 h 108" name="T63"/>
                <a:gd fmla="*/ 41 w 108" name="T64"/>
                <a:gd fmla="*/ 97 h 108" name="T65"/>
                <a:gd fmla="*/ 41 w 108" name="T66"/>
                <a:gd fmla="*/ 98 h 108" name="T67"/>
                <a:gd fmla="*/ 51 w 108" name="T68"/>
                <a:gd fmla="*/ 108 h 108" name="T69"/>
                <a:gd fmla="*/ 57 w 108" name="T70"/>
                <a:gd fmla="*/ 108 h 108" name="T71"/>
                <a:gd fmla="*/ 67 w 108" name="T72"/>
                <a:gd fmla="*/ 98 h 108" name="T73"/>
                <a:gd fmla="*/ 67 w 108" name="T74"/>
                <a:gd fmla="*/ 97 h 108" name="T75"/>
                <a:gd fmla="*/ 74 w 108" name="T76"/>
                <a:gd fmla="*/ 94 h 108" name="T77"/>
                <a:gd fmla="*/ 76 w 108" name="T78"/>
                <a:gd fmla="*/ 96 h 108" name="T79"/>
                <a:gd fmla="*/ 91 w 108" name="T80"/>
                <a:gd fmla="*/ 96 h 108" name="T81"/>
                <a:gd fmla="*/ 95 w 108" name="T82"/>
                <a:gd fmla="*/ 91 h 108" name="T83"/>
                <a:gd fmla="*/ 95 w 108" name="T84"/>
                <a:gd fmla="*/ 77 h 108" name="T85"/>
                <a:gd fmla="*/ 93 w 108" name="T86"/>
                <a:gd fmla="*/ 75 h 108" name="T87"/>
                <a:gd fmla="*/ 96 w 108" name="T88"/>
                <a:gd fmla="*/ 68 h 108" name="T89"/>
                <a:gd fmla="*/ 98 w 108" name="T90"/>
                <a:gd fmla="*/ 68 h 108" name="T91"/>
                <a:gd fmla="*/ 108 w 108" name="T92"/>
                <a:gd fmla="*/ 58 h 108" name="T93"/>
                <a:gd fmla="*/ 108 w 108" name="T94"/>
                <a:gd fmla="*/ 51 h 108" name="T95"/>
                <a:gd fmla="*/ 98 w 108" name="T96"/>
                <a:gd fmla="*/ 41 h 108" name="T97"/>
                <a:gd fmla="*/ 54 w 108" name="T98"/>
                <a:gd fmla="*/ 75 h 108" name="T99"/>
                <a:gd fmla="*/ 34 w 108" name="T100"/>
                <a:gd fmla="*/ 54 h 108" name="T101"/>
                <a:gd fmla="*/ 54 w 108" name="T102"/>
                <a:gd fmla="*/ 34 h 108" name="T103"/>
                <a:gd fmla="*/ 74 w 108" name="T104"/>
                <a:gd fmla="*/ 54 h 108" name="T105"/>
                <a:gd fmla="*/ 54 w 108" name="T106"/>
                <a:gd fmla="*/ 75 h 108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08" w="108">
                  <a:moveTo>
                    <a:pt x="98" y="41"/>
                  </a:moveTo>
                  <a:cubicBezTo>
                    <a:pt x="96" y="41"/>
                    <a:pt x="96" y="41"/>
                    <a:pt x="96" y="41"/>
                  </a:cubicBezTo>
                  <a:cubicBezTo>
                    <a:pt x="91" y="41"/>
                    <a:pt x="89" y="38"/>
                    <a:pt x="93" y="34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9" y="28"/>
                    <a:pt x="99" y="21"/>
                    <a:pt x="95" y="18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87" y="9"/>
                    <a:pt x="80" y="9"/>
                    <a:pt x="76" y="13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1" y="19"/>
                    <a:pt x="67" y="17"/>
                    <a:pt x="67" y="12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7" y="5"/>
                    <a:pt x="63" y="0"/>
                    <a:pt x="57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5" y="0"/>
                    <a:pt x="41" y="5"/>
                    <a:pt x="41" y="10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7"/>
                    <a:pt x="37" y="19"/>
                    <a:pt x="34" y="15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28" y="9"/>
                    <a:pt x="21" y="9"/>
                    <a:pt x="17" y="13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9" y="21"/>
                    <a:pt x="9" y="28"/>
                    <a:pt x="13" y="32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8" y="38"/>
                    <a:pt x="17" y="41"/>
                    <a:pt x="12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5" y="41"/>
                    <a:pt x="0" y="45"/>
                    <a:pt x="0" y="51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3"/>
                    <a:pt x="5" y="68"/>
                    <a:pt x="10" y="68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7" y="68"/>
                    <a:pt x="18" y="71"/>
                    <a:pt x="15" y="75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9" y="81"/>
                    <a:pt x="9" y="87"/>
                    <a:pt x="13" y="91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21" y="100"/>
                    <a:pt x="28" y="100"/>
                    <a:pt x="32" y="96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7" y="90"/>
                    <a:pt x="41" y="91"/>
                    <a:pt x="41" y="97"/>
                  </a:cubicBezTo>
                  <a:cubicBezTo>
                    <a:pt x="41" y="98"/>
                    <a:pt x="41" y="98"/>
                    <a:pt x="41" y="98"/>
                  </a:cubicBezTo>
                  <a:cubicBezTo>
                    <a:pt x="41" y="104"/>
                    <a:pt x="45" y="108"/>
                    <a:pt x="51" y="108"/>
                  </a:cubicBezTo>
                  <a:cubicBezTo>
                    <a:pt x="57" y="108"/>
                    <a:pt x="57" y="108"/>
                    <a:pt x="57" y="108"/>
                  </a:cubicBezTo>
                  <a:cubicBezTo>
                    <a:pt x="63" y="108"/>
                    <a:pt x="67" y="104"/>
                    <a:pt x="67" y="98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91"/>
                    <a:pt x="71" y="90"/>
                    <a:pt x="74" y="94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80" y="100"/>
                    <a:pt x="87" y="100"/>
                    <a:pt x="91" y="96"/>
                  </a:cubicBezTo>
                  <a:cubicBezTo>
                    <a:pt x="95" y="91"/>
                    <a:pt x="95" y="91"/>
                    <a:pt x="95" y="91"/>
                  </a:cubicBezTo>
                  <a:cubicBezTo>
                    <a:pt x="99" y="87"/>
                    <a:pt x="99" y="81"/>
                    <a:pt x="95" y="77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90" y="71"/>
                    <a:pt x="91" y="68"/>
                    <a:pt x="96" y="68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103" y="68"/>
                    <a:pt x="108" y="63"/>
                    <a:pt x="108" y="58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108" y="45"/>
                    <a:pt x="103" y="41"/>
                    <a:pt x="98" y="41"/>
                  </a:cubicBezTo>
                  <a:close/>
                  <a:moveTo>
                    <a:pt x="54" y="75"/>
                  </a:moveTo>
                  <a:cubicBezTo>
                    <a:pt x="43" y="75"/>
                    <a:pt x="34" y="66"/>
                    <a:pt x="34" y="54"/>
                  </a:cubicBezTo>
                  <a:cubicBezTo>
                    <a:pt x="34" y="43"/>
                    <a:pt x="43" y="34"/>
                    <a:pt x="54" y="34"/>
                  </a:cubicBezTo>
                  <a:cubicBezTo>
                    <a:pt x="65" y="34"/>
                    <a:pt x="74" y="43"/>
                    <a:pt x="74" y="54"/>
                  </a:cubicBezTo>
                  <a:cubicBezTo>
                    <a:pt x="74" y="66"/>
                    <a:pt x="65" y="75"/>
                    <a:pt x="54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9701" name="文本框 19"/>
          <p:cNvSpPr txBox="1">
            <a:spLocks noChangeArrowheads="1"/>
          </p:cNvSpPr>
          <p:nvPr/>
        </p:nvSpPr>
        <p:spPr bwMode="auto">
          <a:xfrm>
            <a:off x="301625" y="4660900"/>
            <a:ext cx="353060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1600">
                <a:solidFill>
                  <a:srgbClr val="87C7E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29702" name="文本框 20"/>
          <p:cNvSpPr txBox="1">
            <a:spLocks noChangeArrowheads="1"/>
          </p:cNvSpPr>
          <p:nvPr/>
        </p:nvSpPr>
        <p:spPr bwMode="auto">
          <a:xfrm>
            <a:off x="331788" y="5194300"/>
            <a:ext cx="3482975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lang="zh-CN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我们工作室致力于专业PPT模板的发布，专业的PPT个性定制服务。</a:t>
            </a:r>
          </a:p>
        </p:txBody>
      </p:sp>
      <p:sp>
        <p:nvSpPr>
          <p:cNvPr id="29703" name="文本框 21"/>
          <p:cNvSpPr txBox="1">
            <a:spLocks noChangeArrowheads="1"/>
          </p:cNvSpPr>
          <p:nvPr/>
        </p:nvSpPr>
        <p:spPr bwMode="auto">
          <a:xfrm>
            <a:off x="4210050" y="4660900"/>
            <a:ext cx="3529013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1600">
                <a:solidFill>
                  <a:srgbClr val="2E4C6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29704" name="文本框 22"/>
          <p:cNvSpPr txBox="1">
            <a:spLocks noChangeArrowheads="1"/>
          </p:cNvSpPr>
          <p:nvPr/>
        </p:nvSpPr>
        <p:spPr bwMode="auto">
          <a:xfrm>
            <a:off x="4238625" y="5194300"/>
            <a:ext cx="3484563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lang="zh-CN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我们工作室致力于专业PPT模板的发布，专业的PPT个性定制服务。</a:t>
            </a:r>
          </a:p>
        </p:txBody>
      </p:sp>
      <p:sp>
        <p:nvSpPr>
          <p:cNvPr id="29705" name="文本框 23"/>
          <p:cNvSpPr txBox="1">
            <a:spLocks noChangeArrowheads="1"/>
          </p:cNvSpPr>
          <p:nvPr/>
        </p:nvSpPr>
        <p:spPr bwMode="auto">
          <a:xfrm>
            <a:off x="8162924" y="4673600"/>
            <a:ext cx="353060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1600">
                <a:solidFill>
                  <a:srgbClr val="87C7E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29706" name="文本框 24"/>
          <p:cNvSpPr txBox="1">
            <a:spLocks noChangeArrowheads="1"/>
          </p:cNvSpPr>
          <p:nvPr/>
        </p:nvSpPr>
        <p:spPr bwMode="auto">
          <a:xfrm>
            <a:off x="8193089" y="5207000"/>
            <a:ext cx="3482975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lang="zh-CN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我们工作室致力于专业PPT模板的发布，专业的PPT个性定制服务。</a:t>
            </a:r>
          </a:p>
        </p:txBody>
      </p:sp>
      <p:grpSp>
        <p:nvGrpSpPr>
          <p:cNvPr id="29707" name="组合 25"/>
          <p:cNvGrpSpPr/>
          <p:nvPr/>
        </p:nvGrpSpPr>
        <p:grpSpPr>
          <a:xfrm>
            <a:off x="2647950" y="560388"/>
            <a:ext cx="5997575" cy="3670300"/>
            <a:chOff x="2647189" y="560379"/>
            <a:chExt cx="5998984" cy="3670110"/>
          </a:xfrm>
        </p:grpSpPr>
        <p:pic>
          <p:nvPicPr>
            <p:cNvPr id="29708" name="图片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647189" y="560379"/>
              <a:ext cx="5998984" cy="367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9" name="图片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4437"/>
            <a:stretch>
              <a:fillRect/>
            </a:stretch>
          </p:blipFill>
          <p:spPr bwMode="auto">
            <a:xfrm>
              <a:off x="3522786" y="869136"/>
              <a:ext cx="4353130" cy="2780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0722" name="组合 4"/>
          <p:cNvGrpSpPr/>
          <p:nvPr/>
        </p:nvGrpSpPr>
        <p:grpSpPr>
          <a:xfrm flipV="1">
            <a:off x="4578350" y="936625"/>
            <a:ext cx="3035300" cy="46038"/>
            <a:chOff x="2435703" y="480263"/>
            <a:chExt cx="4402064" cy="45719"/>
          </a:xfrm>
        </p:grpSpPr>
        <p:sp>
          <p:nvSpPr>
            <p:cNvPr id="6" name="矩形 5"/>
            <p:cNvSpPr/>
            <p:nvPr/>
          </p:nvSpPr>
          <p:spPr>
            <a:xfrm>
              <a:off x="2435703" y="480263"/>
              <a:ext cx="1100516" cy="45719"/>
            </a:xfrm>
            <a:prstGeom prst="rect">
              <a:avLst/>
            </a:prstGeom>
            <a:solidFill>
              <a:srgbClr val="A8D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3536219" y="480263"/>
              <a:ext cx="1100516" cy="45719"/>
            </a:xfrm>
            <a:prstGeom prst="rect">
              <a:avLst/>
            </a:prstGeom>
            <a:solidFill>
              <a:srgbClr val="87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8" name="矩形 7"/>
            <p:cNvSpPr/>
            <p:nvPr/>
          </p:nvSpPr>
          <p:spPr>
            <a:xfrm>
              <a:off x="4636735" y="480263"/>
              <a:ext cx="1100516" cy="45719"/>
            </a:xfrm>
            <a:prstGeom prst="rect">
              <a:avLst/>
            </a:prstGeom>
            <a:solidFill>
              <a:srgbClr val="FED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9" name="矩形 8"/>
            <p:cNvSpPr/>
            <p:nvPr/>
          </p:nvSpPr>
          <p:spPr>
            <a:xfrm>
              <a:off x="5737251" y="480263"/>
              <a:ext cx="1100516" cy="45719"/>
            </a:xfrm>
            <a:prstGeom prst="rect">
              <a:avLst/>
            </a:prstGeom>
            <a:solidFill>
              <a:srgbClr val="ED6B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30723" name="文本框 9"/>
          <p:cNvSpPr txBox="1">
            <a:spLocks noChangeArrowheads="1"/>
          </p:cNvSpPr>
          <p:nvPr/>
        </p:nvSpPr>
        <p:spPr bwMode="auto">
          <a:xfrm>
            <a:off x="5040313" y="534988"/>
            <a:ext cx="257333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>
                <a:latin charset="0" panose="020b0604020202020204" pitchFamily="34" typeface="Arial"/>
                <a:cs charset="0" panose="020b0604020202020204" pitchFamily="34" typeface="Arial"/>
              </a:rPr>
              <a:t>YOUR TEXT HERE</a:t>
            </a:r>
          </a:p>
        </p:txBody>
      </p:sp>
      <p:grpSp>
        <p:nvGrpSpPr>
          <p:cNvPr id="30724" name="组合 10"/>
          <p:cNvGrpSpPr/>
          <p:nvPr/>
        </p:nvGrpSpPr>
        <p:grpSpPr>
          <a:xfrm>
            <a:off x="1257300" y="1819275"/>
            <a:ext cx="9929813" cy="4075113"/>
            <a:chOff x="683193" y="1034653"/>
            <a:chExt cx="11264452" cy="4538396"/>
          </a:xfrm>
        </p:grpSpPr>
        <p:grpSp>
          <p:nvGrpSpPr>
            <p:cNvPr id="30725" name="组合 11"/>
            <p:cNvGrpSpPr/>
            <p:nvPr/>
          </p:nvGrpSpPr>
          <p:grpSpPr>
            <a:xfrm>
              <a:off x="5422026" y="1564210"/>
              <a:ext cx="1343041" cy="1343041"/>
              <a:chOff x="5244351" y="1324023"/>
              <a:chExt cx="1343041" cy="1343041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5393083" y="1475138"/>
                <a:ext cx="1044506" cy="1041338"/>
              </a:xfrm>
              <a:prstGeom prst="ellipse">
                <a:avLst/>
              </a:prstGeom>
              <a:solidFill>
                <a:srgbClr val="87C7E3"/>
              </a:solidFill>
              <a:ln>
                <a:solidFill>
                  <a:srgbClr val="E2E2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rgbClr val="FFFF00"/>
                  </a:solidFill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5243611" y="1324859"/>
                <a:ext cx="1343451" cy="1341895"/>
              </a:xfrm>
              <a:prstGeom prst="ellipse">
                <a:avLst/>
              </a:prstGeom>
              <a:noFill/>
              <a:ln w="34925">
                <a:solidFill>
                  <a:srgbClr val="E2E2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0726" name="组合 12"/>
            <p:cNvGrpSpPr/>
            <p:nvPr/>
          </p:nvGrpSpPr>
          <p:grpSpPr>
            <a:xfrm>
              <a:off x="3294366" y="2757478"/>
              <a:ext cx="1343041" cy="1343041"/>
              <a:chOff x="5244351" y="1324023"/>
              <a:chExt cx="1343041" cy="1343041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5393915" y="1473485"/>
                <a:ext cx="1044506" cy="1043106"/>
              </a:xfrm>
              <a:prstGeom prst="ellipse">
                <a:avLst/>
              </a:prstGeom>
              <a:solidFill>
                <a:srgbClr val="2E4C64"/>
              </a:solidFill>
              <a:ln>
                <a:solidFill>
                  <a:srgbClr val="E2E2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5244442" y="1323207"/>
                <a:ext cx="1343451" cy="1343662"/>
              </a:xfrm>
              <a:prstGeom prst="ellipse">
                <a:avLst/>
              </a:prstGeom>
              <a:noFill/>
              <a:ln w="34925">
                <a:solidFill>
                  <a:srgbClr val="E2E2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0727" name="组合 13"/>
            <p:cNvGrpSpPr/>
            <p:nvPr/>
          </p:nvGrpSpPr>
          <p:grpSpPr>
            <a:xfrm>
              <a:off x="7549689" y="2757477"/>
              <a:ext cx="1343041" cy="1343041"/>
              <a:chOff x="5244351" y="1324023"/>
              <a:chExt cx="1343041" cy="1343041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5394051" y="1473486"/>
                <a:ext cx="1044506" cy="1043106"/>
              </a:xfrm>
              <a:prstGeom prst="ellipse">
                <a:avLst/>
              </a:prstGeom>
              <a:solidFill>
                <a:srgbClr val="2E4C64"/>
              </a:solidFill>
              <a:ln>
                <a:solidFill>
                  <a:srgbClr val="E2E2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5244579" y="1323208"/>
                <a:ext cx="1343451" cy="1343662"/>
              </a:xfrm>
              <a:prstGeom prst="ellipse">
                <a:avLst/>
              </a:prstGeom>
              <a:noFill/>
              <a:ln w="34925">
                <a:solidFill>
                  <a:srgbClr val="E2E2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0728" name="组合 14"/>
            <p:cNvGrpSpPr/>
            <p:nvPr/>
          </p:nvGrpSpPr>
          <p:grpSpPr>
            <a:xfrm>
              <a:off x="5422027" y="3950743"/>
              <a:ext cx="1343041" cy="1343041"/>
              <a:chOff x="5244351" y="1324023"/>
              <a:chExt cx="1343041" cy="1343041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5393082" y="1473604"/>
                <a:ext cx="1044506" cy="1043106"/>
              </a:xfrm>
              <a:prstGeom prst="ellipse">
                <a:avLst/>
              </a:prstGeom>
              <a:solidFill>
                <a:srgbClr val="87C7E3"/>
              </a:solidFill>
              <a:ln>
                <a:solidFill>
                  <a:srgbClr val="9EBF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5243610" y="1323327"/>
                <a:ext cx="1343451" cy="1343662"/>
              </a:xfrm>
              <a:prstGeom prst="ellipse">
                <a:avLst/>
              </a:prstGeom>
              <a:noFill/>
              <a:ln w="34925">
                <a:solidFill>
                  <a:srgbClr val="E2E2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6" name="直接连接符 15"/>
            <p:cNvCxnSpPr>
              <a:stCxn id="35" idx="2"/>
              <a:endCxn id="33" idx="7"/>
            </p:cNvCxnSpPr>
            <p:nvPr/>
          </p:nvCxnSpPr>
          <p:spPr>
            <a:xfrm flipH="1">
              <a:off x="4441612" y="2235110"/>
              <a:ext cx="979674" cy="719566"/>
            </a:xfrm>
            <a:prstGeom prst="line">
              <a:avLst/>
            </a:prstGeom>
            <a:ln w="38100">
              <a:solidFill>
                <a:srgbClr val="E2E2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>
              <a:stCxn id="33" idx="5"/>
              <a:endCxn id="29" idx="2"/>
            </p:cNvCxnSpPr>
            <p:nvPr/>
          </p:nvCxnSpPr>
          <p:spPr>
            <a:xfrm>
              <a:off x="4441612" y="3904079"/>
              <a:ext cx="979674" cy="717798"/>
            </a:xfrm>
            <a:prstGeom prst="line">
              <a:avLst/>
            </a:prstGeom>
            <a:ln w="38100">
              <a:solidFill>
                <a:srgbClr val="E2E2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>
              <a:stCxn id="29" idx="6"/>
              <a:endCxn id="31" idx="3"/>
            </p:cNvCxnSpPr>
            <p:nvPr/>
          </p:nvCxnSpPr>
          <p:spPr>
            <a:xfrm flipV="1">
              <a:off x="6764737" y="3904079"/>
              <a:ext cx="981474" cy="717798"/>
            </a:xfrm>
            <a:prstGeom prst="line">
              <a:avLst/>
            </a:prstGeom>
            <a:ln w="38100">
              <a:solidFill>
                <a:srgbClr val="E2E2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>
              <a:stCxn id="35" idx="6"/>
              <a:endCxn id="31" idx="1"/>
            </p:cNvCxnSpPr>
            <p:nvPr/>
          </p:nvCxnSpPr>
          <p:spPr>
            <a:xfrm>
              <a:off x="6764737" y="2235110"/>
              <a:ext cx="981474" cy="719566"/>
            </a:xfrm>
            <a:prstGeom prst="line">
              <a:avLst/>
            </a:prstGeom>
            <a:ln w="38100">
              <a:solidFill>
                <a:srgbClr val="E2E2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reeform 250"/>
            <p:cNvSpPr>
              <a:spLocks noEditPoints="1"/>
            </p:cNvSpPr>
            <p:nvPr/>
          </p:nvSpPr>
          <p:spPr bwMode="auto">
            <a:xfrm>
              <a:off x="3737471" y="3255231"/>
              <a:ext cx="457421" cy="433155"/>
            </a:xfrm>
            <a:custGeom>
              <a:gdLst>
                <a:gd fmla="*/ 19 w 229" name="T0"/>
                <a:gd fmla="*/ 0 h 217" name="T1"/>
                <a:gd fmla="*/ 209 w 229" name="T2"/>
                <a:gd fmla="*/ 0 h 217" name="T3"/>
                <a:gd fmla="*/ 229 w 229" name="T4"/>
                <a:gd fmla="*/ 20 h 217" name="T5"/>
                <a:gd fmla="*/ 229 w 229" name="T6"/>
                <a:gd fmla="*/ 140 h 217" name="T7"/>
                <a:gd fmla="*/ 209 w 229" name="T8"/>
                <a:gd fmla="*/ 160 h 217" name="T9"/>
                <a:gd fmla="*/ 19 w 229" name="T10"/>
                <a:gd fmla="*/ 160 h 217" name="T11"/>
                <a:gd fmla="*/ 0 w 229" name="T12"/>
                <a:gd fmla="*/ 140 h 217" name="T13"/>
                <a:gd fmla="*/ 0 w 229" name="T14"/>
                <a:gd fmla="*/ 20 h 217" name="T15"/>
                <a:gd fmla="*/ 19 w 229" name="T16"/>
                <a:gd fmla="*/ 0 h 217" name="T17"/>
                <a:gd fmla="*/ 56 w 229" name="T18"/>
                <a:gd fmla="*/ 203 h 217" name="T19"/>
                <a:gd fmla="*/ 94 w 229" name="T20"/>
                <a:gd fmla="*/ 199 h 217" name="T21"/>
                <a:gd fmla="*/ 94 w 229" name="T22"/>
                <a:gd fmla="*/ 171 h 217" name="T23"/>
                <a:gd fmla="*/ 140 w 229" name="T24"/>
                <a:gd fmla="*/ 171 h 217" name="T25"/>
                <a:gd fmla="*/ 140 w 229" name="T26"/>
                <a:gd fmla="*/ 199 h 217" name="T27"/>
                <a:gd fmla="*/ 176 w 229" name="T28"/>
                <a:gd fmla="*/ 203 h 217" name="T29"/>
                <a:gd fmla="*/ 176 w 229" name="T30"/>
                <a:gd fmla="*/ 217 h 217" name="T31"/>
                <a:gd fmla="*/ 56 w 229" name="T32"/>
                <a:gd fmla="*/ 217 h 217" name="T33"/>
                <a:gd fmla="*/ 56 w 229" name="T34"/>
                <a:gd fmla="*/ 203 h 217" name="T35"/>
                <a:gd fmla="*/ 17 w 229" name="T36"/>
                <a:gd fmla="*/ 19 h 217" name="T37"/>
                <a:gd fmla="*/ 17 w 229" name="T38"/>
                <a:gd fmla="*/ 124 h 217" name="T39"/>
                <a:gd fmla="*/ 210 w 229" name="T40"/>
                <a:gd fmla="*/ 124 h 217" name="T41"/>
                <a:gd fmla="*/ 210 w 229" name="T42"/>
                <a:gd fmla="*/ 19 h 217" name="T43"/>
                <a:gd fmla="*/ 17 w 229" name="T44"/>
                <a:gd fmla="*/ 19 h 217" name="T45"/>
                <a:gd fmla="*/ 191 w 229" name="T46"/>
                <a:gd fmla="*/ 134 h 217" name="T47"/>
                <a:gd fmla="*/ 183 w 229" name="T48"/>
                <a:gd fmla="*/ 142 h 217" name="T49"/>
                <a:gd fmla="*/ 191 w 229" name="T50"/>
                <a:gd fmla="*/ 150 h 217" name="T51"/>
                <a:gd fmla="*/ 199 w 229" name="T52"/>
                <a:gd fmla="*/ 142 h 217" name="T53"/>
                <a:gd fmla="*/ 191 w 229" name="T54"/>
                <a:gd fmla="*/ 134 h 217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216" w="229">
                  <a:moveTo>
                    <a:pt x="19" y="0"/>
                  </a:moveTo>
                  <a:cubicBezTo>
                    <a:pt x="209" y="0"/>
                    <a:pt x="209" y="0"/>
                    <a:pt x="209" y="0"/>
                  </a:cubicBezTo>
                  <a:cubicBezTo>
                    <a:pt x="220" y="0"/>
                    <a:pt x="229" y="9"/>
                    <a:pt x="229" y="20"/>
                  </a:cubicBezTo>
                  <a:cubicBezTo>
                    <a:pt x="229" y="140"/>
                    <a:pt x="229" y="140"/>
                    <a:pt x="229" y="140"/>
                  </a:cubicBezTo>
                  <a:cubicBezTo>
                    <a:pt x="229" y="151"/>
                    <a:pt x="220" y="160"/>
                    <a:pt x="209" y="160"/>
                  </a:cubicBezTo>
                  <a:cubicBezTo>
                    <a:pt x="19" y="160"/>
                    <a:pt x="19" y="160"/>
                    <a:pt x="19" y="160"/>
                  </a:cubicBezTo>
                  <a:cubicBezTo>
                    <a:pt x="8" y="160"/>
                    <a:pt x="0" y="151"/>
                    <a:pt x="0" y="14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lose/>
                  <a:moveTo>
                    <a:pt x="56" y="203"/>
                  </a:moveTo>
                  <a:cubicBezTo>
                    <a:pt x="69" y="201"/>
                    <a:pt x="81" y="199"/>
                    <a:pt x="94" y="19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140" y="171"/>
                    <a:pt x="140" y="171"/>
                    <a:pt x="140" y="171"/>
                  </a:cubicBezTo>
                  <a:cubicBezTo>
                    <a:pt x="140" y="199"/>
                    <a:pt x="140" y="199"/>
                    <a:pt x="140" y="199"/>
                  </a:cubicBezTo>
                  <a:cubicBezTo>
                    <a:pt x="152" y="200"/>
                    <a:pt x="164" y="201"/>
                    <a:pt x="176" y="203"/>
                  </a:cubicBezTo>
                  <a:cubicBezTo>
                    <a:pt x="176" y="217"/>
                    <a:pt x="176" y="217"/>
                    <a:pt x="176" y="217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56" y="213"/>
                    <a:pt x="56" y="208"/>
                    <a:pt x="56" y="203"/>
                  </a:cubicBezTo>
                  <a:close/>
                  <a:moveTo>
                    <a:pt x="17" y="19"/>
                  </a:moveTo>
                  <a:cubicBezTo>
                    <a:pt x="17" y="124"/>
                    <a:pt x="17" y="124"/>
                    <a:pt x="17" y="124"/>
                  </a:cubicBezTo>
                  <a:cubicBezTo>
                    <a:pt x="210" y="124"/>
                    <a:pt x="210" y="124"/>
                    <a:pt x="210" y="124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17" y="19"/>
                    <a:pt x="17" y="19"/>
                    <a:pt x="17" y="19"/>
                  </a:cubicBezTo>
                  <a:close/>
                  <a:moveTo>
                    <a:pt x="191" y="134"/>
                  </a:moveTo>
                  <a:cubicBezTo>
                    <a:pt x="186" y="134"/>
                    <a:pt x="183" y="137"/>
                    <a:pt x="183" y="142"/>
                  </a:cubicBezTo>
                  <a:cubicBezTo>
                    <a:pt x="183" y="146"/>
                    <a:pt x="186" y="150"/>
                    <a:pt x="191" y="150"/>
                  </a:cubicBezTo>
                  <a:cubicBezTo>
                    <a:pt x="195" y="150"/>
                    <a:pt x="199" y="146"/>
                    <a:pt x="199" y="142"/>
                  </a:cubicBezTo>
                  <a:cubicBezTo>
                    <a:pt x="199" y="137"/>
                    <a:pt x="195" y="134"/>
                    <a:pt x="191" y="1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bIns="40148" lIns="80296" rIns="80296" tIns="40148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581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Freeform 394"/>
            <p:cNvSpPr>
              <a:spLocks noEditPoints="1"/>
            </p:cNvSpPr>
            <p:nvPr/>
          </p:nvSpPr>
          <p:spPr bwMode="auto">
            <a:xfrm>
              <a:off x="8021745" y="3255231"/>
              <a:ext cx="399793" cy="346523"/>
            </a:xfrm>
            <a:custGeom>
              <a:gdLst>
                <a:gd fmla="*/ 39 w 183" name="T0"/>
                <a:gd fmla="*/ 1 h 159" name="T1"/>
                <a:gd fmla="*/ 57 w 183" name="T2"/>
                <a:gd fmla="*/ 16 h 159" name="T3"/>
                <a:gd fmla="*/ 22 w 183" name="T4"/>
                <a:gd fmla="*/ 16 h 159" name="T5"/>
                <a:gd fmla="*/ 39 w 183" name="T6"/>
                <a:gd fmla="*/ 1 h 159" name="T7"/>
                <a:gd fmla="*/ 106 w 183" name="T8"/>
                <a:gd fmla="*/ 32 h 159" name="T9"/>
                <a:gd fmla="*/ 147 w 183" name="T10"/>
                <a:gd fmla="*/ 49 h 159" name="T11"/>
                <a:gd fmla="*/ 163 w 183" name="T12"/>
                <a:gd fmla="*/ 90 h 159" name="T13"/>
                <a:gd fmla="*/ 147 w 183" name="T14"/>
                <a:gd fmla="*/ 130 h 159" name="T15"/>
                <a:gd fmla="*/ 106 w 183" name="T16"/>
                <a:gd fmla="*/ 147 h 159" name="T17"/>
                <a:gd fmla="*/ 66 w 183" name="T18"/>
                <a:gd fmla="*/ 130 h 159" name="T19"/>
                <a:gd fmla="*/ 49 w 183" name="T20"/>
                <a:gd fmla="*/ 90 h 159" name="T21"/>
                <a:gd fmla="*/ 66 w 183" name="T22"/>
                <a:gd fmla="*/ 49 h 159" name="T23"/>
                <a:gd fmla="*/ 106 w 183" name="T24"/>
                <a:gd fmla="*/ 32 h 159" name="T25"/>
                <a:gd fmla="*/ 99 w 183" name="T26"/>
                <a:gd fmla="*/ 62 h 159" name="T27"/>
                <a:gd fmla="*/ 76 w 183" name="T28"/>
                <a:gd fmla="*/ 71 h 159" name="T29"/>
                <a:gd fmla="*/ 79 w 183" name="T30"/>
                <a:gd fmla="*/ 96 h 159" name="T31"/>
                <a:gd fmla="*/ 95 w 183" name="T32"/>
                <a:gd fmla="*/ 82 h 159" name="T33"/>
                <a:gd fmla="*/ 99 w 183" name="T34"/>
                <a:gd fmla="*/ 62 h 159" name="T35"/>
                <a:gd fmla="*/ 134 w 183" name="T36"/>
                <a:gd fmla="*/ 62 h 159" name="T37"/>
                <a:gd fmla="*/ 106 w 183" name="T38"/>
                <a:gd fmla="*/ 50 h 159" name="T39"/>
                <a:gd fmla="*/ 79 w 183" name="T40"/>
                <a:gd fmla="*/ 62 h 159" name="T41"/>
                <a:gd fmla="*/ 67 w 183" name="T42"/>
                <a:gd fmla="*/ 90 h 159" name="T43"/>
                <a:gd fmla="*/ 79 w 183" name="T44"/>
                <a:gd fmla="*/ 117 h 159" name="T45"/>
                <a:gd fmla="*/ 106 w 183" name="T46"/>
                <a:gd fmla="*/ 129 h 159" name="T47"/>
                <a:gd fmla="*/ 134 w 183" name="T48"/>
                <a:gd fmla="*/ 117 h 159" name="T49"/>
                <a:gd fmla="*/ 145 w 183" name="T50"/>
                <a:gd fmla="*/ 90 h 159" name="T51"/>
                <a:gd fmla="*/ 134 w 183" name="T52"/>
                <a:gd fmla="*/ 62 h 159" name="T53"/>
                <a:gd fmla="*/ 77 w 183" name="T54"/>
                <a:gd fmla="*/ 0 h 159" name="T55"/>
                <a:gd fmla="*/ 64 w 183" name="T56"/>
                <a:gd fmla="*/ 24 h 159" name="T57"/>
                <a:gd fmla="*/ 21 w 183" name="T58"/>
                <a:gd fmla="*/ 24 h 159" name="T59"/>
                <a:gd fmla="*/ 0 w 183" name="T60"/>
                <a:gd fmla="*/ 45 h 159" name="T61"/>
                <a:gd fmla="*/ 0 w 183" name="T62"/>
                <a:gd fmla="*/ 137 h 159" name="T63"/>
                <a:gd fmla="*/ 21 w 183" name="T64"/>
                <a:gd fmla="*/ 159 h 159" name="T65"/>
                <a:gd fmla="*/ 161 w 183" name="T66"/>
                <a:gd fmla="*/ 159 h 159" name="T67"/>
                <a:gd fmla="*/ 183 w 183" name="T68"/>
                <a:gd fmla="*/ 137 h 159" name="T69"/>
                <a:gd fmla="*/ 183 w 183" name="T70"/>
                <a:gd fmla="*/ 45 h 159" name="T71"/>
                <a:gd fmla="*/ 161 w 183" name="T72"/>
                <a:gd fmla="*/ 24 h 159" name="T73"/>
                <a:gd fmla="*/ 154 w 183" name="T74"/>
                <a:gd fmla="*/ 24 h 159" name="T75"/>
                <a:gd fmla="*/ 140 w 183" name="T76"/>
                <a:gd fmla="*/ 0 h 159" name="T77"/>
                <a:gd fmla="*/ 77 w 183" name="T78"/>
                <a:gd fmla="*/ 0 h 159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59" w="183">
                  <a:moveTo>
                    <a:pt x="39" y="1"/>
                  </a:moveTo>
                  <a:cubicBezTo>
                    <a:pt x="48" y="1"/>
                    <a:pt x="55" y="8"/>
                    <a:pt x="57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3" y="8"/>
                    <a:pt x="30" y="1"/>
                    <a:pt x="39" y="1"/>
                  </a:cubicBezTo>
                  <a:close/>
                  <a:moveTo>
                    <a:pt x="106" y="32"/>
                  </a:moveTo>
                  <a:cubicBezTo>
                    <a:pt x="122" y="32"/>
                    <a:pt x="136" y="39"/>
                    <a:pt x="147" y="49"/>
                  </a:cubicBezTo>
                  <a:cubicBezTo>
                    <a:pt x="157" y="59"/>
                    <a:pt x="163" y="74"/>
                    <a:pt x="163" y="90"/>
                  </a:cubicBezTo>
                  <a:cubicBezTo>
                    <a:pt x="163" y="105"/>
                    <a:pt x="157" y="120"/>
                    <a:pt x="147" y="130"/>
                  </a:cubicBezTo>
                  <a:cubicBezTo>
                    <a:pt x="136" y="140"/>
                    <a:pt x="122" y="147"/>
                    <a:pt x="106" y="147"/>
                  </a:cubicBezTo>
                  <a:cubicBezTo>
                    <a:pt x="90" y="147"/>
                    <a:pt x="76" y="140"/>
                    <a:pt x="66" y="130"/>
                  </a:cubicBezTo>
                  <a:cubicBezTo>
                    <a:pt x="55" y="120"/>
                    <a:pt x="49" y="105"/>
                    <a:pt x="49" y="90"/>
                  </a:cubicBezTo>
                  <a:cubicBezTo>
                    <a:pt x="49" y="74"/>
                    <a:pt x="55" y="59"/>
                    <a:pt x="66" y="49"/>
                  </a:cubicBezTo>
                  <a:cubicBezTo>
                    <a:pt x="76" y="39"/>
                    <a:pt x="90" y="32"/>
                    <a:pt x="106" y="32"/>
                  </a:cubicBezTo>
                  <a:close/>
                  <a:moveTo>
                    <a:pt x="99" y="62"/>
                  </a:moveTo>
                  <a:cubicBezTo>
                    <a:pt x="92" y="57"/>
                    <a:pt x="81" y="62"/>
                    <a:pt x="76" y="71"/>
                  </a:cubicBezTo>
                  <a:cubicBezTo>
                    <a:pt x="70" y="81"/>
                    <a:pt x="72" y="92"/>
                    <a:pt x="79" y="96"/>
                  </a:cubicBezTo>
                  <a:cubicBezTo>
                    <a:pt x="86" y="100"/>
                    <a:pt x="90" y="92"/>
                    <a:pt x="95" y="82"/>
                  </a:cubicBezTo>
                  <a:cubicBezTo>
                    <a:pt x="101" y="73"/>
                    <a:pt x="106" y="66"/>
                    <a:pt x="99" y="62"/>
                  </a:cubicBezTo>
                  <a:close/>
                  <a:moveTo>
                    <a:pt x="134" y="62"/>
                  </a:moveTo>
                  <a:cubicBezTo>
                    <a:pt x="127" y="55"/>
                    <a:pt x="117" y="50"/>
                    <a:pt x="106" y="50"/>
                  </a:cubicBezTo>
                  <a:cubicBezTo>
                    <a:pt x="95" y="50"/>
                    <a:pt x="86" y="55"/>
                    <a:pt x="79" y="62"/>
                  </a:cubicBezTo>
                  <a:cubicBezTo>
                    <a:pt x="72" y="69"/>
                    <a:pt x="67" y="79"/>
                    <a:pt x="67" y="90"/>
                  </a:cubicBezTo>
                  <a:cubicBezTo>
                    <a:pt x="67" y="100"/>
                    <a:pt x="72" y="110"/>
                    <a:pt x="79" y="117"/>
                  </a:cubicBezTo>
                  <a:cubicBezTo>
                    <a:pt x="86" y="124"/>
                    <a:pt x="95" y="129"/>
                    <a:pt x="106" y="129"/>
                  </a:cubicBezTo>
                  <a:cubicBezTo>
                    <a:pt x="117" y="129"/>
                    <a:pt x="127" y="124"/>
                    <a:pt x="134" y="117"/>
                  </a:cubicBezTo>
                  <a:cubicBezTo>
                    <a:pt x="141" y="110"/>
                    <a:pt x="145" y="100"/>
                    <a:pt x="145" y="90"/>
                  </a:cubicBezTo>
                  <a:cubicBezTo>
                    <a:pt x="145" y="79"/>
                    <a:pt x="141" y="69"/>
                    <a:pt x="134" y="62"/>
                  </a:cubicBezTo>
                  <a:close/>
                  <a:moveTo>
                    <a:pt x="77" y="0"/>
                  </a:moveTo>
                  <a:cubicBezTo>
                    <a:pt x="64" y="24"/>
                    <a:pt x="64" y="24"/>
                    <a:pt x="64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9" y="24"/>
                    <a:pt x="0" y="34"/>
                    <a:pt x="0" y="45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9"/>
                    <a:pt x="9" y="159"/>
                    <a:pt x="21" y="159"/>
                  </a:cubicBezTo>
                  <a:cubicBezTo>
                    <a:pt x="161" y="159"/>
                    <a:pt x="161" y="159"/>
                    <a:pt x="161" y="159"/>
                  </a:cubicBezTo>
                  <a:cubicBezTo>
                    <a:pt x="173" y="159"/>
                    <a:pt x="183" y="149"/>
                    <a:pt x="183" y="137"/>
                  </a:cubicBezTo>
                  <a:cubicBezTo>
                    <a:pt x="183" y="45"/>
                    <a:pt x="183" y="45"/>
                    <a:pt x="183" y="45"/>
                  </a:cubicBezTo>
                  <a:cubicBezTo>
                    <a:pt x="183" y="34"/>
                    <a:pt x="173" y="24"/>
                    <a:pt x="161" y="24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40" y="0"/>
                    <a:pt x="140" y="0"/>
                    <a:pt x="140" y="0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xtLst/>
          </p:spPr>
          <p:txBody>
            <a:bodyPr bIns="40148" lIns="80296" rIns="80296" tIns="40148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581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Freeform 363"/>
            <p:cNvSpPr>
              <a:spLocks noEditPoints="1"/>
            </p:cNvSpPr>
            <p:nvPr/>
          </p:nvSpPr>
          <p:spPr bwMode="auto">
            <a:xfrm>
              <a:off x="5945340" y="1931018"/>
              <a:ext cx="295343" cy="597576"/>
            </a:xfrm>
            <a:custGeom>
              <a:gdLst>
                <a:gd fmla="*/ 0 w 111" name="T0"/>
                <a:gd fmla="*/ 76 h 224" name="T1"/>
                <a:gd fmla="*/ 27 w 111" name="T2"/>
                <a:gd fmla="*/ 89 h 224" name="T3"/>
                <a:gd fmla="*/ 27 w 111" name="T4"/>
                <a:gd fmla="*/ 213 h 224" name="T5"/>
                <a:gd fmla="*/ 0 w 111" name="T6"/>
                <a:gd fmla="*/ 200 h 224" name="T7"/>
                <a:gd fmla="*/ 0 w 111" name="T8"/>
                <a:gd fmla="*/ 76 h 224" name="T9"/>
                <a:gd fmla="*/ 65 w 111" name="T10"/>
                <a:gd fmla="*/ 40 h 224" name="T11"/>
                <a:gd fmla="*/ 75 w 111" name="T12"/>
                <a:gd fmla="*/ 37 h 224" name="T13"/>
                <a:gd fmla="*/ 75 w 111" name="T14"/>
                <a:gd fmla="*/ 43 h 224" name="T15"/>
                <a:gd fmla="*/ 65 w 111" name="T16"/>
                <a:gd fmla="*/ 46 h 224" name="T17"/>
                <a:gd fmla="*/ 65 w 111" name="T18"/>
                <a:gd fmla="*/ 40 h 224" name="T19"/>
                <a:gd fmla="*/ 46 w 111" name="T20"/>
                <a:gd fmla="*/ 46 h 224" name="T21"/>
                <a:gd fmla="*/ 56 w 111" name="T22"/>
                <a:gd fmla="*/ 43 h 224" name="T23"/>
                <a:gd fmla="*/ 56 w 111" name="T24"/>
                <a:gd fmla="*/ 49 h 224" name="T25"/>
                <a:gd fmla="*/ 46 w 111" name="T26"/>
                <a:gd fmla="*/ 52 h 224" name="T27"/>
                <a:gd fmla="*/ 46 w 111" name="T28"/>
                <a:gd fmla="*/ 46 h 224" name="T29"/>
                <a:gd fmla="*/ 35 w 111" name="T30"/>
                <a:gd fmla="*/ 25 h 224" name="T31"/>
                <a:gd fmla="*/ 35 w 111" name="T32"/>
                <a:gd fmla="*/ 25 h 224" name="T33"/>
                <a:gd fmla="*/ 23 w 111" name="T34"/>
                <a:gd fmla="*/ 20 h 224" name="T35"/>
                <a:gd fmla="*/ 24 w 111" name="T36"/>
                <a:gd fmla="*/ 66 h 224" name="T37"/>
                <a:gd fmla="*/ 24 w 111" name="T38"/>
                <a:gd fmla="*/ 66 h 224" name="T39"/>
                <a:gd fmla="*/ 12 w 111" name="T40"/>
                <a:gd fmla="*/ 69 h 224" name="T41"/>
                <a:gd fmla="*/ 38 w 111" name="T42"/>
                <a:gd fmla="*/ 82 h 224" name="T43"/>
                <a:gd fmla="*/ 38 w 111" name="T44"/>
                <a:gd fmla="*/ 215 h 224" name="T45"/>
                <a:gd fmla="*/ 111 w 111" name="T46"/>
                <a:gd fmla="*/ 194 h 224" name="T47"/>
                <a:gd fmla="*/ 111 w 111" name="T48"/>
                <a:gd fmla="*/ 70 h 224" name="T49"/>
                <a:gd fmla="*/ 45 w 111" name="T50"/>
                <a:gd fmla="*/ 91 h 224" name="T51"/>
                <a:gd fmla="*/ 45 w 111" name="T52"/>
                <a:gd fmla="*/ 83 h 224" name="T53"/>
                <a:gd fmla="*/ 111 w 111" name="T54"/>
                <a:gd fmla="*/ 62 h 224" name="T55"/>
                <a:gd fmla="*/ 111 w 111" name="T56"/>
                <a:gd fmla="*/ 62 h 224" name="T57"/>
                <a:gd fmla="*/ 87 w 111" name="T58"/>
                <a:gd fmla="*/ 51 h 224" name="T59"/>
                <a:gd fmla="*/ 87 w 111" name="T60"/>
                <a:gd fmla="*/ 10 h 224" name="T61"/>
                <a:gd fmla="*/ 70 w 111" name="T62"/>
                <a:gd fmla="*/ 1 h 224" name="T63"/>
                <a:gd fmla="*/ 68 w 111" name="T64"/>
                <a:gd fmla="*/ 0 h 224" name="T65"/>
                <a:gd fmla="*/ 67 w 111" name="T66"/>
                <a:gd fmla="*/ 1 h 224" name="T67"/>
                <a:gd fmla="*/ 27 w 111" name="T68"/>
                <a:gd fmla="*/ 15 h 224" name="T69"/>
                <a:gd fmla="*/ 35 w 111" name="T70"/>
                <a:gd fmla="*/ 19 h 224" name="T71"/>
                <a:gd fmla="*/ 68 w 111" name="T72"/>
                <a:gd fmla="*/ 7 h 224" name="T73"/>
                <a:gd fmla="*/ 75 w 111" name="T74"/>
                <a:gd fmla="*/ 12 h 224" name="T75"/>
                <a:gd fmla="*/ 35 w 111" name="T76"/>
                <a:gd fmla="*/ 25 h 224" name="T77"/>
                <a:gd fmla="*/ 80 w 111" name="T78"/>
                <a:gd fmla="*/ 18 h 224" name="T79"/>
                <a:gd fmla="*/ 40 w 111" name="T80"/>
                <a:gd fmla="*/ 31 h 224" name="T81"/>
                <a:gd fmla="*/ 40 w 111" name="T82"/>
                <a:gd fmla="*/ 75 h 224" name="T83"/>
                <a:gd fmla="*/ 80 w 111" name="T84"/>
                <a:gd fmla="*/ 62 h 224" name="T85"/>
                <a:gd fmla="*/ 80 w 111" name="T86"/>
                <a:gd fmla="*/ 18 h 224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224" w="110">
                  <a:moveTo>
                    <a:pt x="0" y="76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143"/>
                    <a:pt x="27" y="159"/>
                    <a:pt x="27" y="213"/>
                  </a:cubicBezTo>
                  <a:cubicBezTo>
                    <a:pt x="18" y="209"/>
                    <a:pt x="9" y="205"/>
                    <a:pt x="0" y="200"/>
                  </a:cubicBezTo>
                  <a:cubicBezTo>
                    <a:pt x="0" y="76"/>
                    <a:pt x="0" y="76"/>
                    <a:pt x="0" y="76"/>
                  </a:cubicBezTo>
                  <a:close/>
                  <a:moveTo>
                    <a:pt x="65" y="40"/>
                  </a:moveTo>
                  <a:cubicBezTo>
                    <a:pt x="75" y="37"/>
                    <a:pt x="75" y="37"/>
                    <a:pt x="75" y="37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5" y="40"/>
                    <a:pt x="65" y="40"/>
                    <a:pt x="65" y="40"/>
                  </a:cubicBezTo>
                  <a:close/>
                  <a:moveTo>
                    <a:pt x="46" y="46"/>
                  </a:moveTo>
                  <a:cubicBezTo>
                    <a:pt x="56" y="43"/>
                    <a:pt x="56" y="43"/>
                    <a:pt x="56" y="43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6" y="46"/>
                    <a:pt x="46" y="46"/>
                    <a:pt x="46" y="46"/>
                  </a:cubicBezTo>
                  <a:close/>
                  <a:moveTo>
                    <a:pt x="35" y="25"/>
                  </a:moveTo>
                  <a:cubicBezTo>
                    <a:pt x="35" y="25"/>
                    <a:pt x="35" y="25"/>
                    <a:pt x="35" y="25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38" y="215"/>
                    <a:pt x="38" y="215"/>
                    <a:pt x="38" y="215"/>
                  </a:cubicBezTo>
                  <a:cubicBezTo>
                    <a:pt x="63" y="224"/>
                    <a:pt x="87" y="215"/>
                    <a:pt x="111" y="194"/>
                  </a:cubicBezTo>
                  <a:cubicBezTo>
                    <a:pt x="111" y="70"/>
                    <a:pt x="111" y="70"/>
                    <a:pt x="111" y="70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35" y="25"/>
                    <a:pt x="35" y="25"/>
                    <a:pt x="35" y="25"/>
                  </a:cubicBezTo>
                  <a:close/>
                  <a:moveTo>
                    <a:pt x="80" y="18"/>
                  </a:moveTo>
                  <a:cubicBezTo>
                    <a:pt x="40" y="31"/>
                    <a:pt x="40" y="31"/>
                    <a:pt x="40" y="31"/>
                  </a:cubicBezTo>
                  <a:cubicBezTo>
                    <a:pt x="40" y="75"/>
                    <a:pt x="40" y="75"/>
                    <a:pt x="40" y="75"/>
                  </a:cubicBezTo>
                  <a:cubicBezTo>
                    <a:pt x="80" y="62"/>
                    <a:pt x="80" y="62"/>
                    <a:pt x="80" y="62"/>
                  </a:cubicBezTo>
                  <a:lnTo>
                    <a:pt x="80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bIns="40148" lIns="80296" rIns="80296" tIns="40148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581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3" name="Freeform 267"/>
            <p:cNvSpPr>
              <a:spLocks noEditPoints="1"/>
            </p:cNvSpPr>
            <p:nvPr/>
          </p:nvSpPr>
          <p:spPr bwMode="auto">
            <a:xfrm>
              <a:off x="5840889" y="4367289"/>
              <a:ext cx="509647" cy="510945"/>
            </a:xfrm>
            <a:custGeom>
              <a:gdLst>
                <a:gd fmla="*/ 107 w 213" name="T0"/>
                <a:gd fmla="*/ 0 h 213" name="T1"/>
                <a:gd fmla="*/ 213 w 213" name="T2"/>
                <a:gd fmla="*/ 107 h 213" name="T3"/>
                <a:gd fmla="*/ 107 w 213" name="T4"/>
                <a:gd fmla="*/ 213 h 213" name="T5"/>
                <a:gd fmla="*/ 0 w 213" name="T6"/>
                <a:gd fmla="*/ 107 h 213" name="T7"/>
                <a:gd fmla="*/ 107 w 213" name="T8"/>
                <a:gd fmla="*/ 0 h 213" name="T9"/>
                <a:gd fmla="*/ 89 w 213" name="T10"/>
                <a:gd fmla="*/ 75 h 213" name="T11"/>
                <a:gd fmla="*/ 100 w 213" name="T12"/>
                <a:gd fmla="*/ 70 h 213" name="T13"/>
                <a:gd fmla="*/ 87 w 213" name="T14"/>
                <a:gd fmla="*/ 18 h 213" name="T15"/>
                <a:gd fmla="*/ 63 w 213" name="T16"/>
                <a:gd fmla="*/ 26 h 213" name="T17"/>
                <a:gd fmla="*/ 89 w 213" name="T18"/>
                <a:gd fmla="*/ 75 h 213" name="T19"/>
                <a:gd fmla="*/ 107 w 213" name="T20"/>
                <a:gd fmla="*/ 82 h 213" name="T21"/>
                <a:gd fmla="*/ 82 w 213" name="T22"/>
                <a:gd fmla="*/ 107 h 213" name="T23"/>
                <a:gd fmla="*/ 107 w 213" name="T24"/>
                <a:gd fmla="*/ 131 h 213" name="T25"/>
                <a:gd fmla="*/ 131 w 213" name="T26"/>
                <a:gd fmla="*/ 107 h 213" name="T27"/>
                <a:gd fmla="*/ 107 w 213" name="T28"/>
                <a:gd fmla="*/ 82 h 213" name="T29"/>
                <a:gd fmla="*/ 132 w 213" name="T30"/>
                <a:gd fmla="*/ 133 h 213" name="T31"/>
                <a:gd fmla="*/ 122 w 213" name="T32"/>
                <a:gd fmla="*/ 140 h 213" name="T33"/>
                <a:gd fmla="*/ 149 w 213" name="T34"/>
                <a:gd fmla="*/ 187 h 213" name="T35"/>
                <a:gd fmla="*/ 169 w 213" name="T36"/>
                <a:gd fmla="*/ 173 h 213" name="T37"/>
                <a:gd fmla="*/ 132 w 213" name="T38"/>
                <a:gd fmla="*/ 133 h 213" name="T39"/>
                <a:gd fmla="*/ 197 w 213" name="T40"/>
                <a:gd fmla="*/ 126 h 213" name="T41"/>
                <a:gd fmla="*/ 144 w 213" name="T42"/>
                <a:gd fmla="*/ 112 h 213" name="T43"/>
                <a:gd fmla="*/ 138 w 213" name="T44"/>
                <a:gd fmla="*/ 126 h 213" name="T45"/>
                <a:gd fmla="*/ 181 w 213" name="T46"/>
                <a:gd fmla="*/ 160 h 213" name="T47"/>
                <a:gd fmla="*/ 197 w 213" name="T48"/>
                <a:gd fmla="*/ 126 h 213" name="T49"/>
                <a:gd fmla="*/ 25 w 213" name="T50"/>
                <a:gd fmla="*/ 65 h 213" name="T51"/>
                <a:gd fmla="*/ 72 w 213" name="T52"/>
                <a:gd fmla="*/ 92 h 213" name="T53"/>
                <a:gd fmla="*/ 82 w 213" name="T54"/>
                <a:gd fmla="*/ 80 h 213" name="T55"/>
                <a:gd fmla="*/ 49 w 213" name="T56"/>
                <a:gd fmla="*/ 36 h 213" name="T57"/>
                <a:gd fmla="*/ 25 w 213" name="T58"/>
                <a:gd fmla="*/ 65 h 213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213" w="213">
                  <a:moveTo>
                    <a:pt x="107" y="0"/>
                  </a:moveTo>
                  <a:cubicBezTo>
                    <a:pt x="166" y="0"/>
                    <a:pt x="213" y="48"/>
                    <a:pt x="213" y="107"/>
                  </a:cubicBezTo>
                  <a:cubicBezTo>
                    <a:pt x="213" y="165"/>
                    <a:pt x="166" y="213"/>
                    <a:pt x="107" y="213"/>
                  </a:cubicBezTo>
                  <a:cubicBezTo>
                    <a:pt x="48" y="213"/>
                    <a:pt x="0" y="165"/>
                    <a:pt x="0" y="107"/>
                  </a:cubicBezTo>
                  <a:cubicBezTo>
                    <a:pt x="0" y="48"/>
                    <a:pt x="48" y="0"/>
                    <a:pt x="107" y="0"/>
                  </a:cubicBezTo>
                  <a:close/>
                  <a:moveTo>
                    <a:pt x="89" y="75"/>
                  </a:moveTo>
                  <a:cubicBezTo>
                    <a:pt x="93" y="73"/>
                    <a:pt x="96" y="71"/>
                    <a:pt x="100" y="70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79" y="20"/>
                    <a:pt x="71" y="23"/>
                    <a:pt x="63" y="26"/>
                  </a:cubicBezTo>
                  <a:cubicBezTo>
                    <a:pt x="89" y="75"/>
                    <a:pt x="89" y="75"/>
                    <a:pt x="89" y="75"/>
                  </a:cubicBezTo>
                  <a:close/>
                  <a:moveTo>
                    <a:pt x="107" y="82"/>
                  </a:moveTo>
                  <a:cubicBezTo>
                    <a:pt x="93" y="82"/>
                    <a:pt x="82" y="93"/>
                    <a:pt x="82" y="107"/>
                  </a:cubicBezTo>
                  <a:cubicBezTo>
                    <a:pt x="82" y="120"/>
                    <a:pt x="93" y="131"/>
                    <a:pt x="107" y="131"/>
                  </a:cubicBezTo>
                  <a:cubicBezTo>
                    <a:pt x="120" y="131"/>
                    <a:pt x="131" y="120"/>
                    <a:pt x="131" y="107"/>
                  </a:cubicBezTo>
                  <a:cubicBezTo>
                    <a:pt x="131" y="93"/>
                    <a:pt x="120" y="82"/>
                    <a:pt x="107" y="82"/>
                  </a:cubicBezTo>
                  <a:close/>
                  <a:moveTo>
                    <a:pt x="132" y="133"/>
                  </a:moveTo>
                  <a:cubicBezTo>
                    <a:pt x="129" y="135"/>
                    <a:pt x="126" y="138"/>
                    <a:pt x="122" y="140"/>
                  </a:cubicBezTo>
                  <a:cubicBezTo>
                    <a:pt x="149" y="187"/>
                    <a:pt x="149" y="187"/>
                    <a:pt x="149" y="187"/>
                  </a:cubicBezTo>
                  <a:cubicBezTo>
                    <a:pt x="156" y="183"/>
                    <a:pt x="163" y="178"/>
                    <a:pt x="169" y="173"/>
                  </a:cubicBezTo>
                  <a:cubicBezTo>
                    <a:pt x="132" y="133"/>
                    <a:pt x="132" y="133"/>
                    <a:pt x="132" y="133"/>
                  </a:cubicBezTo>
                  <a:close/>
                  <a:moveTo>
                    <a:pt x="197" y="126"/>
                  </a:moveTo>
                  <a:cubicBezTo>
                    <a:pt x="144" y="112"/>
                    <a:pt x="144" y="112"/>
                    <a:pt x="144" y="112"/>
                  </a:cubicBezTo>
                  <a:cubicBezTo>
                    <a:pt x="143" y="117"/>
                    <a:pt x="141" y="121"/>
                    <a:pt x="138" y="126"/>
                  </a:cubicBezTo>
                  <a:cubicBezTo>
                    <a:pt x="181" y="160"/>
                    <a:pt x="181" y="160"/>
                    <a:pt x="181" y="160"/>
                  </a:cubicBezTo>
                  <a:cubicBezTo>
                    <a:pt x="188" y="149"/>
                    <a:pt x="194" y="138"/>
                    <a:pt x="197" y="126"/>
                  </a:cubicBezTo>
                  <a:close/>
                  <a:moveTo>
                    <a:pt x="25" y="65"/>
                  </a:moveTo>
                  <a:cubicBezTo>
                    <a:pt x="72" y="92"/>
                    <a:pt x="72" y="92"/>
                    <a:pt x="72" y="92"/>
                  </a:cubicBezTo>
                  <a:cubicBezTo>
                    <a:pt x="75" y="87"/>
                    <a:pt x="78" y="83"/>
                    <a:pt x="82" y="80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39" y="44"/>
                    <a:pt x="31" y="54"/>
                    <a:pt x="25" y="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bIns="40148" lIns="80296" rIns="80296" tIns="40148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581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0737" name="TextBox 35"/>
            <p:cNvSpPr txBox="1">
              <a:spLocks noChangeArrowheads="1"/>
            </p:cNvSpPr>
            <p:nvPr/>
          </p:nvSpPr>
          <p:spPr bwMode="auto">
            <a:xfrm>
              <a:off x="683193" y="4772835"/>
              <a:ext cx="4248182" cy="950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58" lIns="121917" rIns="121917" tIns="60958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 sz="16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单击添加标题</a:t>
              </a:r>
            </a:p>
            <a:p>
              <a:pPr eaLnBrk="1" hangingPunct="1"/>
              <a:r>
                <a:rPr altLang="en-US" b="1" lang="zh-CN" sz="16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我们工作室致力于专业PPT模板的发布，并为您提供专业的PPT个性定制服务。</a:t>
              </a:r>
            </a:p>
          </p:txBody>
        </p:sp>
        <p:sp>
          <p:nvSpPr>
            <p:cNvPr id="30738" name="TextBox 35"/>
            <p:cNvSpPr txBox="1">
              <a:spLocks noChangeArrowheads="1"/>
            </p:cNvSpPr>
            <p:nvPr/>
          </p:nvSpPr>
          <p:spPr bwMode="auto">
            <a:xfrm>
              <a:off x="683193" y="1099358"/>
              <a:ext cx="4248182" cy="950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58" lIns="121917" rIns="121917" tIns="60958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 sz="16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单击添加标题</a:t>
              </a:r>
            </a:p>
            <a:p>
              <a:pPr eaLnBrk="1" hangingPunct="1"/>
              <a:r>
                <a:rPr altLang="en-US" b="1" lang="zh-CN" sz="16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我们工作室致力于专业PPT模板的发布，并为您提供专业的PPT个性定制服务。</a:t>
              </a:r>
            </a:p>
          </p:txBody>
        </p:sp>
        <p:sp>
          <p:nvSpPr>
            <p:cNvPr id="30739" name="TextBox 35"/>
            <p:cNvSpPr txBox="1">
              <a:spLocks noChangeArrowheads="1"/>
            </p:cNvSpPr>
            <p:nvPr/>
          </p:nvSpPr>
          <p:spPr bwMode="auto">
            <a:xfrm>
              <a:off x="7699463" y="1034653"/>
              <a:ext cx="4248182" cy="950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58" lIns="121917" rIns="121917" tIns="60958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 sz="16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单击添加标题</a:t>
              </a:r>
            </a:p>
            <a:p>
              <a:pPr eaLnBrk="1" hangingPunct="1"/>
              <a:r>
                <a:rPr altLang="en-US" b="1" lang="zh-CN" sz="16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我们工作室致力于专业PPT模板的发布，并为您提供专业的PPT个性定制服务。</a:t>
              </a:r>
            </a:p>
          </p:txBody>
        </p:sp>
        <p:sp>
          <p:nvSpPr>
            <p:cNvPr id="30740" name="TextBox 35"/>
            <p:cNvSpPr txBox="1">
              <a:spLocks noChangeArrowheads="1"/>
            </p:cNvSpPr>
            <p:nvPr/>
          </p:nvSpPr>
          <p:spPr bwMode="auto">
            <a:xfrm>
              <a:off x="7491038" y="4771723"/>
              <a:ext cx="4248182" cy="950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58" lIns="121917" rIns="121917" tIns="60958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 sz="16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单击添加标题</a:t>
              </a:r>
            </a:p>
            <a:p>
              <a:pPr eaLnBrk="1" hangingPunct="1"/>
              <a:r>
                <a:rPr altLang="en-US" b="1" lang="zh-CN" sz="16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我们工作室致力于专业PPT模板的发布，并为您提供专业的PPT个性定制服务。</a:t>
              </a:r>
            </a:p>
          </p:txBody>
        </p:sp>
      </p:grp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47000"/>
          </a:schemeClr>
        </a:solidFill>
        <a:ln>
          <a:noFill/>
        </a:ln>
      </a:spPr>
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rtlCol="0" wrap="square">
        <a:spAutoFit/>
      </a:bodyPr>
      <a:lstStyle>
        <a:defPPr>
          <a:defRPr dirty="0" smtClean="0">
            <a:latin charset="-122" panose="020B0503020204020204" pitchFamily="34" typeface="微软雅黑"/>
            <a:ea charset="-122" panose="020B0503020204020204" pitchFamily="34" typeface="微软雅黑"/>
          </a:defRPr>
        </a:defPPr>
      </a:lstStyle>
    </a:tx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6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topppt.cn</Company>
  <PresentationFormat>宽屏</PresentationFormat>
  <Paragraphs>155</Paragraphs>
  <Slides>27</Slides>
  <Notes>0</Notes>
  <TotalTime>271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34">
      <vt:lpstr>Arial</vt:lpstr>
      <vt:lpstr>Calibri Light</vt:lpstr>
      <vt:lpstr>Calibri</vt:lpstr>
      <vt:lpstr>宋体</vt:lpstr>
      <vt:lpstr>微软雅黑</vt:lpstr>
      <vt:lpstr>Franchise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2015-06-27T04:33:14Z</dcterms:created>
  <cp:lastModifiedBy>Administrator</cp:lastModifiedBy>
  <dcterms:modified xsi:type="dcterms:W3CDTF">2021-08-20T10:48:54Z</dcterms:modified>
  <cp:revision>55</cp:revision>
  <dc:title>PowerPoint 演示文稿</dc:title>
</cp:coreProperties>
</file>