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firstSlideNum="11" saveSubsetFonts="1">
  <p:sldMasterIdLst>
    <p:sldMasterId id="2147483648" r:id="rId1"/>
    <p:sldMasterId id="2147483660" r:id="rId2"/>
  </p:sldMasterIdLst>
  <p:notesMasterIdLst>
    <p:notesMasterId r:id="rId3"/>
  </p:notesMasterIdLst>
  <p:sldIdLst>
    <p:sldId id="358" r:id="rId4"/>
    <p:sldId id="279" r:id="rId5"/>
    <p:sldId id="393" r:id="rId6"/>
    <p:sldId id="278" r:id="rId7"/>
    <p:sldId id="360" r:id="rId8"/>
    <p:sldId id="325" r:id="rId9"/>
    <p:sldId id="288" r:id="rId10"/>
    <p:sldId id="299" r:id="rId11"/>
    <p:sldId id="294" r:id="rId12"/>
    <p:sldId id="432" r:id="rId13"/>
    <p:sldId id="281" r:id="rId14"/>
    <p:sldId id="322" r:id="rId15"/>
    <p:sldId id="304" r:id="rId16"/>
    <p:sldId id="323" r:id="rId17"/>
    <p:sldId id="276" r:id="rId18"/>
    <p:sldId id="293" r:id="rId19"/>
    <p:sldId id="433" r:id="rId20"/>
    <p:sldId id="392" r:id="rId21"/>
    <p:sldId id="300" r:id="rId22"/>
    <p:sldId id="273" r:id="rId23"/>
    <p:sldId id="371" r:id="rId24"/>
    <p:sldId id="355" r:id="rId25"/>
    <p:sldId id="397" r:id="rId26"/>
    <p:sldId id="264" r:id="rId27"/>
    <p:sldId id="277" r:id="rId28"/>
    <p:sldId id="320" r:id="rId29"/>
    <p:sldId id="307" r:id="rId30"/>
    <p:sldId id="356" r:id="rId31"/>
    <p:sldId id="368" r:id="rId32"/>
    <p:sldId id="434" r:id="rId33"/>
    <p:sldId id="350" r:id="rId34"/>
    <p:sldId id="390" r:id="rId35"/>
    <p:sldId id="311" r:id="rId36"/>
    <p:sldId id="359" r:id="rId37"/>
    <p:sldId id="435" r:id="rId38"/>
    <p:sldId id="419" r:id="rId39"/>
    <p:sldId id="289" r:id="rId40"/>
  </p:sldIdLst>
  <p:sldSz cx="9145588" cy="5145088"/>
  <p:notesSz cx="6858000" cy="9144000"/>
  <p:custDataLst>
    <p:tags r:id="rId41"/>
  </p:custDataLst>
  <p:defaultText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orient="horz" pos="1621">
          <p15:clr>
            <a:srgbClr val="A4A3A4"/>
          </p15:clr>
        </p15:guide>
        <p15:guide id="5" pos="288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0" autoAdjust="0"/>
    <p:restoredTop sz="96314" autoAdjust="0"/>
  </p:normalViewPr>
  <p:slideViewPr>
    <p:cSldViewPr snapToGrid="0">
      <p:cViewPr varScale="1">
        <p:scale>
          <a:sx n="143" d="100"/>
          <a:sy n="143" d="100"/>
        </p:scale>
        <p:origin x="786" y="120"/>
      </p:cViewPr>
      <p:guideLst>
        <p:guide orient="horz" pos="2160"/>
        <p:guide pos="3840"/>
        <p:guide orient="horz" pos="1621"/>
        <p:guide pos="2881"/>
      </p:guideLst>
    </p:cSldViewPr>
  </p:slideViewPr>
  <p:outlineViewPr>
    <p:cViewPr>
      <p:scale>
        <a:sx n="33" d="100"/>
        <a:sy n="33" d="100"/>
      </p:scale>
      <p:origin x="0" y="-6396"/>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tags/tag1.xml" Type="http://schemas.openxmlformats.org/officeDocument/2006/relationships/tags"/><Relationship Id="rId42" Target="presProps.xml" Type="http://schemas.openxmlformats.org/officeDocument/2006/relationships/presProps"/><Relationship Id="rId43" Target="viewProps.xml" Type="http://schemas.openxmlformats.org/officeDocument/2006/relationships/viewProps"/><Relationship Id="rId44" Target="theme/theme1.xml" Type="http://schemas.openxmlformats.org/officeDocument/2006/relationships/theme"/><Relationship Id="rId45"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B4060-E073-42AD-84E8-05B82A3BE0B1}" type="datetimeFigureOut">
              <a:rPr lang="en-GB" smtClean="0"/>
              <a:t>27/09/2020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8CEFD-6088-463A-800E-91D6F3954134}" type="slidenum">
              <a:rPr lang="en-GB" smtClean="0"/>
              <a:t>‹#›</a:t>
            </a:fld>
            <a:endParaRPr lang="en-GB"/>
          </a:p>
        </p:txBody>
      </p:sp>
    </p:spTree>
    <p:extLst>
      <p:ext uri="{BB962C8B-B14F-4D97-AF65-F5344CB8AC3E}">
        <p14:creationId val="4763830"/>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6"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9"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47481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35024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255586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4551621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483731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714311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060822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576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629066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66886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140737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002655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363305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686762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220963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807325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889278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400856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94682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413750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259945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496914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212381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683371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1262235"/>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214182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6018550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768676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2817321"/>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1205779"/>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24675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533277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67063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113511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69384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912390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97188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
        <p:nvSpPr>
          <p:cNvPr id="2"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3" name="Flowchart: Off-page Connector 2"/>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extLst>
      <p:ext uri="{BB962C8B-B14F-4D97-AF65-F5344CB8AC3E}">
        <p14:creationId val="83069383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3933E4-FB75-4D6E-80DC-3CAC02B17787}" type="datetime1">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326085882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544812" y="273928"/>
            <a:ext cx="1972017"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F1BDEC-4CF6-4B33-8401-8DBCEC102F6C}" type="datetime1">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113038235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199" y="842032"/>
            <a:ext cx="6859191" cy="1791253"/>
          </a:xfrm>
        </p:spPr>
        <p:txBody>
          <a:bodyPr anchor="b"/>
          <a:lstStyle>
            <a:lvl1pPr algn="ctr">
              <a:defRPr sz="4501"/>
            </a:lvl1pPr>
          </a:lstStyle>
          <a:p>
            <a:r>
              <a:rPr lang="zh-CN" altLang="en-US" smtClean="0"/>
              <a:t>单击此处编辑母版标题样式</a:t>
            </a:r>
            <a:endParaRPr lang="en-US"/>
          </a:p>
        </p:txBody>
      </p:sp>
      <p:sp>
        <p:nvSpPr>
          <p:cNvPr id="3" name="Subtitle 2"/>
          <p:cNvSpPr>
            <a:spLocks noGrp="1"/>
          </p:cNvSpPr>
          <p:nvPr>
            <p:ph type="subTitle" idx="1"/>
          </p:nvPr>
        </p:nvSpPr>
        <p:spPr>
          <a:xfrm>
            <a:off x="1143199" y="2702363"/>
            <a:ext cx="6859191" cy="1242205"/>
          </a:xfrm>
        </p:spPr>
        <p:txBody>
          <a:bodyPr/>
          <a:lstStyle>
            <a:lvl1pPr marL="0" indent="0" algn="ctr">
              <a:buNone/>
              <a:defRPr sz="1800"/>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2062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2758567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996" y="1282700"/>
            <a:ext cx="7888070" cy="2140213"/>
          </a:xfrm>
        </p:spPr>
        <p:txBody>
          <a:bodyPr anchor="b"/>
          <a:lstStyle>
            <a:lvl1pPr>
              <a:defRPr sz="4501"/>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35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863379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759"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954" y="1369642"/>
            <a:ext cx="3886875"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78429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950" y="273929"/>
            <a:ext cx="788807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951" y="1879386"/>
            <a:ext cx="3869012"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46" indent="0">
              <a:buNone/>
              <a:defRPr sz="1500" b="1"/>
            </a:lvl2pPr>
            <a:lvl3pPr marL="685891" indent="0">
              <a:buNone/>
              <a:defRPr sz="135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954" y="1879386"/>
            <a:ext cx="3888066"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031028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280190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2364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254492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747517-FF7D-46F7-98B5-3D735865180F}" type="datetime1">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8" name="Flowchart: Off-page Connector 7"/>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extLst>
      <p:ext uri="{BB962C8B-B14F-4D97-AF65-F5344CB8AC3E}">
        <p14:creationId val="3843042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8066" y="740798"/>
            <a:ext cx="4629954" cy="3656347"/>
          </a:xfrm>
        </p:spPr>
        <p:txBody>
          <a:bodyPr anchor="t"/>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050"/>
            </a:lvl2pPr>
            <a:lvl3pPr marL="685891" indent="0">
              <a:buNone/>
              <a:defRPr sz="900"/>
            </a:lvl3pPr>
            <a:lvl4pPr marL="1028837" indent="0">
              <a:buNone/>
              <a:defRPr sz="750"/>
            </a:lvl4pPr>
            <a:lvl5pPr marL="1371783" indent="0">
              <a:buNone/>
              <a:defRPr sz="750"/>
            </a:lvl5pPr>
            <a:lvl6pPr marL="1714729" indent="0">
              <a:buNone/>
              <a:defRPr sz="750"/>
            </a:lvl6pPr>
            <a:lvl7pPr marL="2057674" indent="0">
              <a:buNone/>
              <a:defRPr sz="750"/>
            </a:lvl7pPr>
            <a:lvl8pPr marL="2400620" indent="0">
              <a:buNone/>
              <a:defRPr sz="750"/>
            </a:lvl8pPr>
            <a:lvl9pPr marL="2743566"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770264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910552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4812" y="273928"/>
            <a:ext cx="1972017"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759" y="273928"/>
            <a:ext cx="5801732"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94157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623996" y="1282700"/>
            <a:ext cx="7888070" cy="214021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996" y="3443160"/>
            <a:ext cx="7888070" cy="1125488"/>
          </a:xfrm>
        </p:spPr>
        <p:txBody>
          <a:bodyPr/>
          <a:lstStyle>
            <a:lvl1pPr marL="0" indent="0">
              <a:buNone/>
              <a:defRPr sz="1800">
                <a:solidFill>
                  <a:schemeClr val="tx1">
                    <a:tint val="75000"/>
                  </a:schemeClr>
                </a:solidFill>
              </a:defRPr>
            </a:lvl1pPr>
            <a:lvl2pPr marL="342946" indent="0">
              <a:buNone/>
              <a:defRPr sz="1500">
                <a:solidFill>
                  <a:schemeClr val="tx1">
                    <a:tint val="75000"/>
                  </a:schemeClr>
                </a:solidFill>
              </a:defRPr>
            </a:lvl2pPr>
            <a:lvl3pPr marL="685891" indent="0">
              <a:buNone/>
              <a:defRPr sz="1400">
                <a:solidFill>
                  <a:schemeClr val="tx1">
                    <a:tint val="75000"/>
                  </a:schemeClr>
                </a:solidFill>
              </a:defRPr>
            </a:lvl3pPr>
            <a:lvl4pPr marL="1028837" indent="0">
              <a:buNone/>
              <a:defRPr sz="1200">
                <a:solidFill>
                  <a:schemeClr val="tx1">
                    <a:tint val="75000"/>
                  </a:schemeClr>
                </a:solidFill>
              </a:defRPr>
            </a:lvl4pPr>
            <a:lvl5pPr marL="1371783" indent="0">
              <a:buNone/>
              <a:defRPr sz="1200">
                <a:solidFill>
                  <a:schemeClr val="tx1">
                    <a:tint val="75000"/>
                  </a:schemeClr>
                </a:solidFill>
              </a:defRPr>
            </a:lvl5pPr>
            <a:lvl6pPr marL="1714729" indent="0">
              <a:buNone/>
              <a:defRPr sz="1200">
                <a:solidFill>
                  <a:schemeClr val="tx1">
                    <a:tint val="75000"/>
                  </a:schemeClr>
                </a:solidFill>
              </a:defRPr>
            </a:lvl6pPr>
            <a:lvl7pPr marL="2057674" indent="0">
              <a:buNone/>
              <a:defRPr sz="1200">
                <a:solidFill>
                  <a:schemeClr val="tx1">
                    <a:tint val="75000"/>
                  </a:schemeClr>
                </a:solidFill>
              </a:defRPr>
            </a:lvl7pPr>
            <a:lvl8pPr marL="2400620" indent="0">
              <a:buNone/>
              <a:defRPr sz="1200">
                <a:solidFill>
                  <a:schemeClr val="tx1">
                    <a:tint val="75000"/>
                  </a:schemeClr>
                </a:solidFill>
              </a:defRPr>
            </a:lvl8pPr>
            <a:lvl9pPr marL="2743566"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5C9834-A4C7-4469-8AEC-6310F53199EB}" type="datetime1">
              <a:rPr lang="en-GB" smtClean="0"/>
              <a:t>27/09/2020</a:t>
            </a:fld>
            <a:endParaRPr lang="en-GB"/>
          </a:p>
        </p:txBody>
      </p:sp>
      <p:sp>
        <p:nvSpPr>
          <p:cNvPr id="5" name="Footer Placeholder 4"/>
          <p:cNvSpPr>
            <a:spLocks noGrp="1"/>
          </p:cNvSpPr>
          <p:nvPr>
            <p:ph type="ftr" sz="quarter" idx="11"/>
          </p:nvPr>
        </p:nvSpPr>
        <p:spPr/>
        <p:txBody>
          <a:bodyPr/>
          <a:lstStyle/>
          <a:p>
            <a:endParaRPr lang="en-GB"/>
          </a:p>
        </p:txBody>
      </p:sp>
      <p:sp>
        <p:nvSpPr>
          <p:cNvPr id="7" name="Slide Number Placeholder 4"/>
          <p:cNvSpPr>
            <a:spLocks noGrp="1"/>
          </p:cNvSpPr>
          <p:nvPr>
            <p:ph type="sldNum" sz="quarter" idx="12"/>
          </p:nvPr>
        </p:nvSpPr>
        <p:spPr>
          <a:xfrm>
            <a:off x="8666206" y="4786026"/>
            <a:ext cx="325842" cy="290664"/>
          </a:xfrm>
        </p:spPr>
        <p:txBody>
          <a:bodyPr/>
          <a:lstStyle>
            <a:lvl1pPr algn="ctr">
              <a:defRPr sz="1200">
                <a:solidFill>
                  <a:schemeClr val="tx2">
                    <a:lumMod val="60000"/>
                    <a:lumOff val="40000"/>
                  </a:schemeClr>
                </a:solidFill>
              </a:defRPr>
            </a:lvl1pPr>
          </a:lstStyle>
          <a:p>
            <a:fld id="{70C262CF-5CC9-4929-99CD-9F101191856B}" type="slidenum">
              <a:rPr lang="en-GB" smtClean="0"/>
              <a:t>‹#›</a:t>
            </a:fld>
            <a:endParaRPr lang="en-GB"/>
          </a:p>
        </p:txBody>
      </p:sp>
      <p:sp>
        <p:nvSpPr>
          <p:cNvPr id="8" name="Flowchart: Off-page Connector 7"/>
          <p:cNvSpPr/>
          <p:nvPr userDrawn="1"/>
        </p:nvSpPr>
        <p:spPr>
          <a:xfrm>
            <a:off x="8686450" y="4802021"/>
            <a:ext cx="285354" cy="285393"/>
          </a:xfrm>
          <a:prstGeom prst="flowChartOffpageConnector">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GB"/>
          </a:p>
        </p:txBody>
      </p:sp>
    </p:spTree>
    <p:extLst>
      <p:ext uri="{BB962C8B-B14F-4D97-AF65-F5344CB8AC3E}">
        <p14:creationId val="374372853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759" y="1369642"/>
            <a:ext cx="3886875"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954" y="1369642"/>
            <a:ext cx="3886875"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01D77E-FF32-404E-9EA4-46A1627E1C12}" type="datetime1">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87702899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629950" y="273929"/>
            <a:ext cx="788807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951" y="1261261"/>
            <a:ext cx="3869012" cy="618125"/>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4" name="Content Placeholder 3"/>
          <p:cNvSpPr>
            <a:spLocks noGrp="1"/>
          </p:cNvSpPr>
          <p:nvPr>
            <p:ph sz="half" idx="2"/>
          </p:nvPr>
        </p:nvSpPr>
        <p:spPr>
          <a:xfrm>
            <a:off x="629951" y="1879386"/>
            <a:ext cx="3869012"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954" y="1261261"/>
            <a:ext cx="3888066" cy="618125"/>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954" y="1879386"/>
            <a:ext cx="3888066"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BFB488-F93E-4A51-8B21-C522DD50A349}" type="datetime1">
              <a:rPr lang="en-GB" smtClean="0"/>
              <a:t>27/09/2020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277323901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a:xfrm>
            <a:off x="1378434" y="-2"/>
            <a:ext cx="6388721" cy="728704"/>
          </a:xfrm>
        </p:spPr>
        <p:txBody>
          <a:bodyPr>
            <a:normAutofit/>
          </a:bodyPr>
          <a:lstStyle>
            <a:lvl1pPr algn="ctr">
              <a:defRPr sz="3000"/>
            </a:lvl1pPr>
          </a:lstStyle>
          <a:p>
            <a:r>
              <a:rPr lang="en-US"/>
              <a:t>Click to edit Master title style</a:t>
            </a:r>
            <a:endParaRPr lang="en-GB"/>
          </a:p>
        </p:txBody>
      </p:sp>
    </p:spTree>
    <p:extLst>
      <p:ext uri="{BB962C8B-B14F-4D97-AF65-F5344CB8AC3E}">
        <p14:creationId val="1480883903"/>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val="409711846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8066" y="740798"/>
            <a:ext cx="4629954"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100"/>
            </a:lvl2pPr>
            <a:lvl3pPr marL="685891" indent="0">
              <a:buNone/>
              <a:defRPr sz="900"/>
            </a:lvl3pPr>
            <a:lvl4pPr marL="1028837" indent="0">
              <a:buNone/>
              <a:defRPr sz="800"/>
            </a:lvl4pPr>
            <a:lvl5pPr marL="1371783" indent="0">
              <a:buNone/>
              <a:defRPr sz="800"/>
            </a:lvl5pPr>
            <a:lvl6pPr marL="1714729" indent="0">
              <a:buNone/>
              <a:defRPr sz="800"/>
            </a:lvl6pPr>
            <a:lvl7pPr marL="2057674" indent="0">
              <a:buNone/>
              <a:defRPr sz="800"/>
            </a:lvl7pPr>
            <a:lvl8pPr marL="2400620" indent="0">
              <a:buNone/>
              <a:defRPr sz="800"/>
            </a:lvl8pPr>
            <a:lvl9pPr marL="2743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387AFEE-4AB3-4FB8-ABF0-6A817279A3B8}" type="datetime1">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367425339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629951" y="343006"/>
            <a:ext cx="2949690" cy="1200521"/>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8066" y="740798"/>
            <a:ext cx="4629954" cy="3656347"/>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endParaRPr lang="en-GB"/>
          </a:p>
        </p:txBody>
      </p:sp>
      <p:sp>
        <p:nvSpPr>
          <p:cNvPr id="4" name="Text Placeholder 3"/>
          <p:cNvSpPr>
            <a:spLocks noGrp="1"/>
          </p:cNvSpPr>
          <p:nvPr>
            <p:ph type="body" sz="half" idx="2"/>
          </p:nvPr>
        </p:nvSpPr>
        <p:spPr>
          <a:xfrm>
            <a:off x="629951" y="1543526"/>
            <a:ext cx="2949690" cy="2859574"/>
          </a:xfrm>
        </p:spPr>
        <p:txBody>
          <a:bodyPr/>
          <a:lstStyle>
            <a:lvl1pPr marL="0" indent="0">
              <a:buNone/>
              <a:defRPr sz="1200"/>
            </a:lvl1pPr>
            <a:lvl2pPr marL="342946" indent="0">
              <a:buNone/>
              <a:defRPr sz="1100"/>
            </a:lvl2pPr>
            <a:lvl3pPr marL="685891" indent="0">
              <a:buNone/>
              <a:defRPr sz="900"/>
            </a:lvl3pPr>
            <a:lvl4pPr marL="1028837" indent="0">
              <a:buNone/>
              <a:defRPr sz="800"/>
            </a:lvl4pPr>
            <a:lvl5pPr marL="1371783" indent="0">
              <a:buNone/>
              <a:defRPr sz="800"/>
            </a:lvl5pPr>
            <a:lvl6pPr marL="1714729" indent="0">
              <a:buNone/>
              <a:defRPr sz="800"/>
            </a:lvl6pPr>
            <a:lvl7pPr marL="2057674" indent="0">
              <a:buNone/>
              <a:defRPr sz="800"/>
            </a:lvl7pPr>
            <a:lvl8pPr marL="2400620" indent="0">
              <a:buNone/>
              <a:defRPr sz="800"/>
            </a:lvl8pPr>
            <a:lvl9pPr marL="2743566"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8DD4109-E882-4A0B-B28E-A5E9B463A935}" type="datetime1">
              <a:rPr lang="en-GB" smtClean="0"/>
              <a:t>27/09/2020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C262CF-5CC9-4929-99CD-9F101191856B}" type="slidenum">
              <a:rPr lang="en-GB" smtClean="0"/>
              <a:t>‹#›</a:t>
            </a:fld>
            <a:endParaRPr lang="en-GB"/>
          </a:p>
        </p:txBody>
      </p:sp>
    </p:spTree>
    <p:extLst>
      <p:ext uri="{BB962C8B-B14F-4D97-AF65-F5344CB8AC3E}">
        <p14:creationId val="1719114684"/>
      </p:ext>
    </p:extLst>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chemeClr val="bg1">
                <a:lumMod val="95000"/>
              </a:schemeClr>
            </a:gs>
            <a:gs pos="100000">
              <a:schemeClr val="bg2"/>
            </a:gs>
          </a:gsLst>
          <a:lin ang="16200000" scaled="1"/>
        </a:grad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759" y="273929"/>
            <a:ext cx="7888070" cy="994479"/>
          </a:xfrm>
          <a:prstGeom prst="rect">
            <a:avLst/>
          </a:prstGeom>
        </p:spPr>
        <p:txBody>
          <a:bodyPr vert="horz" lIns="68589" tIns="34295" rIns="68589" bIns="3429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759" y="1369642"/>
            <a:ext cx="7888070" cy="3264511"/>
          </a:xfrm>
          <a:prstGeom prst="rect">
            <a:avLst/>
          </a:prstGeom>
        </p:spPr>
        <p:txBody>
          <a:bodyPr vert="horz" lIns="68589" tIns="34295" rIns="68589" bIns="34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759" y="4768735"/>
            <a:ext cx="2057757" cy="273928"/>
          </a:xfrm>
          <a:prstGeom prst="rect">
            <a:avLst/>
          </a:prstGeom>
        </p:spPr>
        <p:txBody>
          <a:bodyPr vert="horz" lIns="68589" tIns="34295" rIns="68589" bIns="34295" rtlCol="0" anchor="ctr"/>
          <a:lstStyle>
            <a:lvl1pPr algn="l">
              <a:defRPr sz="900">
                <a:solidFill>
                  <a:schemeClr val="tx1">
                    <a:tint val="75000"/>
                  </a:schemeClr>
                </a:solidFill>
              </a:defRPr>
            </a:lvl1pPr>
          </a:lstStyle>
          <a:p>
            <a:fld id="{E2C234CB-ADBD-4865-ABCA-00FDCC1DFBBD}" type="datetime1">
              <a:rPr lang="en-GB" smtClean="0"/>
              <a:t>27/09/2020</a:t>
            </a:fld>
            <a:endParaRPr lang="en-GB"/>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68589" tIns="34295" rIns="68589" bIns="34295"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68589" tIns="34295" rIns="68589" bIns="34295" rtlCol="0" anchor="ctr"/>
          <a:lstStyle>
            <a:lvl1pPr algn="r">
              <a:defRPr sz="900">
                <a:solidFill>
                  <a:schemeClr val="tx1">
                    <a:tint val="75000"/>
                  </a:schemeClr>
                </a:solidFill>
              </a:defRPr>
            </a:lvl1pPr>
          </a:lstStyle>
          <a:p>
            <a:fld id="{70C262CF-5CC9-4929-99CD-9F101191856B}" type="slidenum">
              <a:rPr lang="en-GB" smtClean="0"/>
              <a:t>‹#›</a:t>
            </a:fld>
            <a:endParaRPr lang="en-GB"/>
          </a:p>
        </p:txBody>
      </p:sp>
      <p:pic>
        <p:nvPicPr>
          <p:cNvPr id="7" name="Picture 6" descr="C:\Users\Administrator\Desktop\45345.jpg"/>
          <p:cNvPicPr>
            <a:picLocks noChangeAspect="1" noChangeArrowheads="1"/>
          </p:cNvPicPr>
          <p:nvPr userDrawn="1"/>
        </p:nvPicPr>
        <p:blipFill>
          <a:blip r:embed="rId12">
            <a:extLst>
              <a:ext uri="{28A0092B-C50C-407E-A947-70E740481C1C}">
                <a14:useLocalDpi val="0"/>
              </a:ext>
            </a:extLst>
          </a:blip>
          <a:stretch>
            <a:fillRect/>
          </a:stretch>
        </p:blipFill>
        <p:spPr bwMode="auto">
          <a:xfrm>
            <a:off x="0" y="0"/>
            <a:ext cx="9145588" cy="5145088"/>
          </a:xfrm>
          <a:prstGeom prst="rect">
            <a:avLst/>
          </a:prstGeom>
          <a:noFill/>
          <a:extLst>
            <a:ext uri="{909E8E84-426E-40DD-AFC4-6F175D3DCCD1}">
              <a14:hiddenFill>
                <a:solidFill>
                  <a:srgbClr val="FFFFFF"/>
                </a:solidFill>
              </a14:hiddenFill>
            </a:ext>
          </a:extLst>
        </p:spPr>
      </p:pic>
    </p:spTree>
    <p:extLst>
      <p:ext uri="{BB962C8B-B14F-4D97-AF65-F5344CB8AC3E}">
        <p14:creationId val="410097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p14:dur="700">
        <p:fade/>
      </p:transition>
    </mc:Choice>
    <mc:Fallback>
      <p:transition spd="med">
        <p:fade/>
      </p:transition>
    </mc:Fallback>
  </mc:AlternateContent>
  <p:timing/>
  <p:hf hdr="0" ftr="0" dt="0"/>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91" rtl="0" eaLnBrk="1" latinLnBrk="0" hangingPunct="1">
        <a:defRPr sz="1400" kern="1200">
          <a:solidFill>
            <a:schemeClr val="tx1"/>
          </a:solidFill>
          <a:latin typeface="+mn-lt"/>
          <a:ea typeface="+mn-ea"/>
          <a:cs typeface="+mn-cs"/>
        </a:defRPr>
      </a:lvl1pPr>
      <a:lvl2pPr marL="342946" algn="l" defTabSz="685891" rtl="0" eaLnBrk="1" latinLnBrk="0" hangingPunct="1">
        <a:defRPr sz="1400" kern="1200">
          <a:solidFill>
            <a:schemeClr val="tx1"/>
          </a:solidFill>
          <a:latin typeface="+mn-lt"/>
          <a:ea typeface="+mn-ea"/>
          <a:cs typeface="+mn-cs"/>
        </a:defRPr>
      </a:lvl2pPr>
      <a:lvl3pPr marL="685891" algn="l" defTabSz="685891" rtl="0" eaLnBrk="1" latinLnBrk="0" hangingPunct="1">
        <a:defRPr sz="1400" kern="1200">
          <a:solidFill>
            <a:schemeClr val="tx1"/>
          </a:solidFill>
          <a:latin typeface="+mn-lt"/>
          <a:ea typeface="+mn-ea"/>
          <a:cs typeface="+mn-cs"/>
        </a:defRPr>
      </a:lvl3pPr>
      <a:lvl4pPr marL="1028837" algn="l" defTabSz="685891" rtl="0" eaLnBrk="1" latinLnBrk="0" hangingPunct="1">
        <a:defRPr sz="1400" kern="1200">
          <a:solidFill>
            <a:schemeClr val="tx1"/>
          </a:solidFill>
          <a:latin typeface="+mn-lt"/>
          <a:ea typeface="+mn-ea"/>
          <a:cs typeface="+mn-cs"/>
        </a:defRPr>
      </a:lvl4pPr>
      <a:lvl5pPr marL="1371783" algn="l" defTabSz="685891" rtl="0" eaLnBrk="1" latinLnBrk="0" hangingPunct="1">
        <a:defRPr sz="1400" kern="1200">
          <a:solidFill>
            <a:schemeClr val="tx1"/>
          </a:solidFill>
          <a:latin typeface="+mn-lt"/>
          <a:ea typeface="+mn-ea"/>
          <a:cs typeface="+mn-cs"/>
        </a:defRPr>
      </a:lvl5pPr>
      <a:lvl6pPr marL="1714729" algn="l" defTabSz="685891" rtl="0" eaLnBrk="1" latinLnBrk="0" hangingPunct="1">
        <a:defRPr sz="1400" kern="1200">
          <a:solidFill>
            <a:schemeClr val="tx1"/>
          </a:solidFill>
          <a:latin typeface="+mn-lt"/>
          <a:ea typeface="+mn-ea"/>
          <a:cs typeface="+mn-cs"/>
        </a:defRPr>
      </a:lvl6pPr>
      <a:lvl7pPr marL="2057674" algn="l" defTabSz="685891" rtl="0" eaLnBrk="1" latinLnBrk="0" hangingPunct="1">
        <a:defRPr sz="1400" kern="1200">
          <a:solidFill>
            <a:schemeClr val="tx1"/>
          </a:solidFill>
          <a:latin typeface="+mn-lt"/>
          <a:ea typeface="+mn-ea"/>
          <a:cs typeface="+mn-cs"/>
        </a:defRPr>
      </a:lvl7pPr>
      <a:lvl8pPr marL="2400620" algn="l" defTabSz="685891" rtl="0" eaLnBrk="1" latinLnBrk="0" hangingPunct="1">
        <a:defRPr sz="1400" kern="1200">
          <a:solidFill>
            <a:schemeClr val="tx1"/>
          </a:solidFill>
          <a:latin typeface="+mn-lt"/>
          <a:ea typeface="+mn-ea"/>
          <a:cs typeface="+mn-cs"/>
        </a:defRPr>
      </a:lvl8pPr>
      <a:lvl9pPr marL="2743566" algn="l" defTabSz="68589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759" y="273929"/>
            <a:ext cx="788807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759" y="1369642"/>
            <a:ext cx="788807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759" y="4768735"/>
            <a:ext cx="2057757"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2020/9/27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9476" y="4768735"/>
            <a:ext cx="3086636"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9072" y="4768735"/>
            <a:ext cx="2057757"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2460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73" indent="-171473" algn="l" defTabSz="68589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19" indent="-171473" algn="l" defTabSz="6858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64" indent="-171473" algn="l" defTabSz="6858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310"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56"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201"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47"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93"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39" indent="-171473" algn="l" defTabSz="68589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14.jpeg" Type="http://schemas.openxmlformats.org/officeDocument/2006/relationships/image"/><Relationship Id="rId6" Target="../media/image2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23.jpe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 Id="rId7" Target="../media/image34.jpeg" Type="http://schemas.openxmlformats.org/officeDocument/2006/relationships/image"/><Relationship Id="rId8" Target="../media/image3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5.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 Id="rId3" Target="../media/image5.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6" Target="../media/image39.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5.xml" Type="http://schemas.openxmlformats.org/officeDocument/2006/relationships/notesSlide"/><Relationship Id="rId3" Target="../media/image40.jpeg" Type="http://schemas.openxmlformats.org/officeDocument/2006/relationships/image"/><Relationship Id="rId4" Target="../media/image4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7.xml" Type="http://schemas.openxmlformats.org/officeDocument/2006/relationships/notesSlide"/><Relationship Id="rId3" Target="../media/image4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45345.jpg" id="3078" name="Picture 6"/>
          <p:cNvPicPr>
            <a:picLocks noChangeArrowheads="1" noChangeAspect="1"/>
          </p:cNvPicPr>
          <p:nvPr/>
        </p:nvPicPr>
        <p:blipFill>
          <a:blip r:embed="rId3">
            <a:extLst>
              <a:ext uri="{28A0092B-C50C-407E-A947-70E740481C1C}">
                <a14:useLocalDpi val="0"/>
              </a:ext>
            </a:extLst>
          </a:blip>
          <a:stretch>
            <a:fillRect/>
          </a:stretch>
        </p:blipFill>
        <p:spPr bwMode="auto">
          <a:xfrm>
            <a:off x="0" y="0"/>
            <a:ext cx="9145588" cy="5145088"/>
          </a:xfrm>
          <a:prstGeom prst="rect">
            <a:avLst/>
          </a:prstGeom>
          <a:noFill/>
          <a:extLst>
            <a:ext uri="{909E8E84-426E-40DD-AFC4-6F175D3DCCD1}">
              <a14:hiddenFill>
                <a:solidFill>
                  <a:srgbClr val="FFFFFF"/>
                </a:solidFill>
              </a14:hiddenFill>
            </a:ext>
          </a:extLst>
        </p:spPr>
      </p:pic>
      <p:sp>
        <p:nvSpPr>
          <p:cNvPr id="102" name="网chenying0907出品 25"/>
          <p:cNvSpPr/>
          <p:nvPr/>
        </p:nvSpPr>
        <p:spPr>
          <a:xfrm rot="363459">
            <a:off x="4864790" y="707251"/>
            <a:ext cx="1291419" cy="1053983"/>
          </a:xfrm>
          <a:custGeom>
            <a:gdLst>
              <a:gd fmla="*/ 0 w 2036618" name="connsiteX0"/>
              <a:gd fmla="*/ 1302328 h 1302328" name="connsiteY0"/>
              <a:gd fmla="*/ 429491 w 2036618" name="connsiteX1"/>
              <a:gd fmla="*/ 803564 h 1302328" name="connsiteY1"/>
              <a:gd fmla="*/ 1316182 w 2036618" name="connsiteX2"/>
              <a:gd fmla="*/ 1080655 h 1302328" name="connsiteY2"/>
              <a:gd fmla="*/ 1274618 w 2036618" name="connsiteX3"/>
              <a:gd fmla="*/ 346364 h 1302328" name="connsiteY3"/>
              <a:gd fmla="*/ 1898073 w 2036618" name="connsiteX4"/>
              <a:gd fmla="*/ 332509 h 1302328" name="connsiteY4"/>
              <a:gd fmla="*/ 2036618 w 2036618" name="connsiteX5"/>
              <a:gd fmla="*/ 0 h 130232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302328" w="2036618">
                <a:moveTo>
                  <a:pt x="0" y="1302328"/>
                </a:moveTo>
                <a:cubicBezTo>
                  <a:pt x="105063" y="1071418"/>
                  <a:pt x="210127" y="840509"/>
                  <a:pt x="429491" y="803564"/>
                </a:cubicBezTo>
                <a:cubicBezTo>
                  <a:pt x="648855" y="766619"/>
                  <a:pt x="1175328" y="1156855"/>
                  <a:pt x="1316182" y="1080655"/>
                </a:cubicBezTo>
                <a:cubicBezTo>
                  <a:pt x="1457036" y="1004455"/>
                  <a:pt x="1177636" y="471055"/>
                  <a:pt x="1274618" y="346364"/>
                </a:cubicBezTo>
                <a:cubicBezTo>
                  <a:pt x="1371600" y="221673"/>
                  <a:pt x="1771073" y="390236"/>
                  <a:pt x="1898073" y="332509"/>
                </a:cubicBezTo>
                <a:cubicBezTo>
                  <a:pt x="2025073" y="274782"/>
                  <a:pt x="2004291" y="120073"/>
                  <a:pt x="2036618"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2" name="网chenying0907出品 1"/>
          <p:cNvGrpSpPr/>
          <p:nvPr/>
        </p:nvGrpSpPr>
        <p:grpSpPr>
          <a:xfrm>
            <a:off x="-8913" y="1642447"/>
            <a:ext cx="9154501" cy="1991282"/>
            <a:chOff x="36111" y="-2053297"/>
            <a:chExt cx="9145587" cy="1991282"/>
          </a:xfrm>
        </p:grpSpPr>
        <p:pic>
          <p:nvPicPr>
            <p:cNvPr descr="E:\0000000熊猫PPT\000001扁平化图标\商务\3671538_174932669000_2 (1).jpg" id="2051" name="Picture 3"/>
            <p:cNvPicPr>
              <a:picLocks noChangeArrowheads="1" noChangeAspect="1"/>
            </p:cNvPicPr>
            <p:nvPr/>
          </p:nvPicPr>
          <p:blipFill>
            <a:blip r:embed="rId4">
              <a:extLst>
                <a:ext uri="{28A0092B-C50C-407E-A947-70E740481C1C}">
                  <a14:useLocalDpi val="0"/>
                </a:ext>
              </a:extLst>
            </a:blip>
            <a:stretch>
              <a:fillRect/>
            </a:stretch>
          </p:blipFill>
          <p:spPr bwMode="auto">
            <a:xfrm flipH="1">
              <a:off x="36111" y="-2053056"/>
              <a:ext cx="3165496" cy="1990800"/>
            </a:xfrm>
            <a:prstGeom prst="rect">
              <a:avLst/>
            </a:prstGeom>
            <a:noFill/>
            <a:extLst>
              <a:ext uri="{909E8E84-426E-40DD-AFC4-6F175D3DCCD1}">
                <a14:hiddenFill>
                  <a:solidFill>
                    <a:srgbClr val="FFFFFF"/>
                  </a:solidFill>
                </a14:hiddenFill>
              </a:ext>
            </a:extLst>
          </p:spPr>
        </p:pic>
        <p:sp>
          <p:nvSpPr>
            <p:cNvPr id="76" name="Rectangle 6"/>
            <p:cNvSpPr/>
            <p:nvPr/>
          </p:nvSpPr>
          <p:spPr>
            <a:xfrm>
              <a:off x="36111" y="-2053297"/>
              <a:ext cx="9145587" cy="1991282"/>
            </a:xfrm>
            <a:prstGeom prst="rect">
              <a:avLst/>
            </a:prstGeom>
            <a:gradFill>
              <a:gsLst>
                <a:gs pos="0">
                  <a:schemeClr val="accent5">
                    <a:lumMod val="50000"/>
                    <a:alpha val="35000"/>
                  </a:schemeClr>
                </a:gs>
                <a:gs pos="50000">
                  <a:schemeClr val="accent5">
                    <a:satMod val="110000"/>
                    <a:lumMod val="100000"/>
                    <a:shade val="100000"/>
                  </a:schemeClr>
                </a:gs>
                <a:gs pos="100000">
                  <a:schemeClr val="accent5">
                    <a:lumMod val="99000"/>
                    <a:satMod val="120000"/>
                    <a:shade val="78000"/>
                  </a:schemeClr>
                </a:gs>
              </a:gsLst>
              <a:lin ang="3600000" scaled="0"/>
            </a:gradFill>
            <a:ln>
              <a:noFill/>
            </a:ln>
          </p:spPr>
          <p:style>
            <a:lnRef idx="1">
              <a:schemeClr val="accent5"/>
            </a:lnRef>
            <a:fillRef idx="3">
              <a:schemeClr val="accent5"/>
            </a:fillRef>
            <a:effectRef idx="2">
              <a:schemeClr val="accent5"/>
            </a:effectRef>
            <a:fontRef idx="minor">
              <a:schemeClr val="lt1"/>
            </a:fontRef>
          </p:style>
          <p:txBody>
            <a:bodyPr anchor="ctr" bIns="34295" lIns="68589" rIns="68589" rtlCol="0" tIns="34295"/>
            <a:lstStyle/>
            <a:p>
              <a:pPr algn="ctr"/>
              <a:endParaRPr lang="en-GB"/>
            </a:p>
          </p:txBody>
        </p:sp>
      </p:grpSp>
      <p:sp>
        <p:nvSpPr>
          <p:cNvPr id="44" name="网chenying0907出品 43"/>
          <p:cNvSpPr/>
          <p:nvPr/>
        </p:nvSpPr>
        <p:spPr>
          <a:xfrm>
            <a:off x="3499593" y="3946325"/>
            <a:ext cx="2723160" cy="1019375"/>
          </a:xfrm>
          <a:custGeom>
            <a:gdLst>
              <a:gd fmla="*/ 3878334 w 3878334" name="connsiteX0"/>
              <a:gd fmla="*/ 88371 h 1501535" name="connsiteY0"/>
              <a:gd fmla="*/ 3448843 w 3878334" name="connsiteX1"/>
              <a:gd fmla="*/ 19098 h 1501535" name="connsiteY1"/>
              <a:gd fmla="*/ 3656661 w 3878334" name="connsiteX2"/>
              <a:gd fmla="*/ 393171 h 1501535" name="connsiteY2"/>
              <a:gd fmla="*/ 2908516 w 3878334" name="connsiteX3"/>
              <a:gd fmla="*/ 199207 h 1501535" name="connsiteY3"/>
              <a:gd fmla="*/ 2382043 w 3878334" name="connsiteX4"/>
              <a:gd fmla="*/ 171498 h 1501535" name="connsiteY4"/>
              <a:gd fmla="*/ 2963934 w 3878334" name="connsiteX5"/>
              <a:gd fmla="*/ 794953 h 1501535" name="connsiteY5"/>
              <a:gd fmla="*/ 1315243 w 3878334" name="connsiteX6"/>
              <a:gd fmla="*/ 365462 h 1501535" name="connsiteY6"/>
              <a:gd fmla="*/ 1869425 w 3878334" name="connsiteX7"/>
              <a:gd fmla="*/ 1501535 h 1501535" name="connsiteY7"/>
              <a:gd fmla="*/ 206879 w 3878334" name="connsiteX8"/>
              <a:gd fmla="*/ 822662 h 1501535" name="connsiteY8"/>
              <a:gd fmla="*/ 82188 w 3878334" name="connsiteX9"/>
              <a:gd fmla="*/ 767244 h 150153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501535" w="3878334">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cap="sq" cmpd="tri" w="57150">
            <a:solidFill>
              <a:schemeClr val="tx1"/>
            </a:solidFill>
            <a:prstDash val="solid"/>
            <a:beve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55" name="Oval 33"/>
          <p:cNvSpPr/>
          <p:nvPr/>
        </p:nvSpPr>
        <p:spPr>
          <a:xfrm>
            <a:off x="645448" y="990602"/>
            <a:ext cx="1484992" cy="1484992"/>
          </a:xfrm>
          <a:prstGeom prst="ellipse">
            <a:avLst/>
          </a:prstGeom>
          <a:solidFill>
            <a:schemeClr val="accent1">
              <a:alpha val="90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800">
                <a:effectLst>
                  <a:outerShdw algn="tl" blurRad="38100" dir="2700000" dist="38100">
                    <a:srgbClr val="000000">
                      <a:alpha val="43137"/>
                    </a:srgbClr>
                  </a:outerShdw>
                </a:effectLst>
                <a:latin charset="-122" pitchFamily="65" typeface="方正粗宋简体"/>
                <a:ea charset="-122" pitchFamily="65" typeface="方正粗宋简体"/>
              </a:rPr>
              <a:t>教</a:t>
            </a:r>
          </a:p>
        </p:txBody>
      </p:sp>
      <p:grpSp>
        <p:nvGrpSpPr>
          <p:cNvPr id="57" name="Group 35"/>
          <p:cNvGrpSpPr/>
          <p:nvPr/>
        </p:nvGrpSpPr>
        <p:grpSpPr>
          <a:xfrm>
            <a:off x="1881060" y="990602"/>
            <a:ext cx="1484992" cy="1484992"/>
            <a:chOff x="4668236" y="1486874"/>
            <a:chExt cx="1619915" cy="1619915"/>
          </a:xfrm>
          <a:effectLst>
            <a:outerShdw algn="t" blurRad="50800" dir="5400000" dist="38100" rotWithShape="0">
              <a:prstClr val="black">
                <a:alpha val="40000"/>
              </a:prstClr>
            </a:outerShdw>
          </a:effectLst>
        </p:grpSpPr>
        <p:sp>
          <p:nvSpPr>
            <p:cNvPr id="58" name="Oval 36"/>
            <p:cNvSpPr/>
            <p:nvPr/>
          </p:nvSpPr>
          <p:spPr>
            <a:xfrm>
              <a:off x="4668236" y="1486874"/>
              <a:ext cx="1619915" cy="161991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800">
                  <a:effectLst>
                    <a:outerShdw algn="tl" blurRad="38100" dir="2700000" dist="38100">
                      <a:srgbClr val="000000">
                        <a:alpha val="43137"/>
                      </a:srgbClr>
                    </a:outerShdw>
                  </a:effectLst>
                  <a:latin charset="-122" pitchFamily="65" typeface="方正粗宋简体"/>
                  <a:ea charset="-122" pitchFamily="65" typeface="方正粗宋简体"/>
                </a:rPr>
                <a:t>学</a:t>
              </a:r>
            </a:p>
          </p:txBody>
        </p:sp>
        <p:sp>
          <p:nvSpPr>
            <p:cNvPr id="59" name="Oval 37"/>
            <p:cNvSpPr/>
            <p:nvPr/>
          </p:nvSpPr>
          <p:spPr>
            <a:xfrm>
              <a:off x="4760888"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GB" sz="4800">
                <a:effectLst>
                  <a:outerShdw algn="tl" blurRad="38100" dir="2700000" dist="38100">
                    <a:srgbClr val="000000">
                      <a:alpha val="43137"/>
                    </a:srgbClr>
                  </a:outerShdw>
                </a:effectLst>
                <a:latin charset="-122" pitchFamily="65" typeface="方正粗宋简体"/>
                <a:ea charset="-122" pitchFamily="65" typeface="方正粗宋简体"/>
              </a:endParaRPr>
            </a:p>
          </p:txBody>
        </p:sp>
      </p:grpSp>
      <p:grpSp>
        <p:nvGrpSpPr>
          <p:cNvPr id="61" name="Group 39"/>
          <p:cNvGrpSpPr/>
          <p:nvPr/>
        </p:nvGrpSpPr>
        <p:grpSpPr>
          <a:xfrm>
            <a:off x="3116672" y="990601"/>
            <a:ext cx="1484992" cy="1484992"/>
            <a:chOff x="5903848" y="1486873"/>
            <a:chExt cx="1619915" cy="1619915"/>
          </a:xfrm>
          <a:effectLst>
            <a:outerShdw algn="t" blurRad="50800" dir="5400000" dist="38100" rotWithShape="0">
              <a:prstClr val="black">
                <a:alpha val="40000"/>
              </a:prstClr>
            </a:outerShdw>
          </a:effectLst>
        </p:grpSpPr>
        <p:sp>
          <p:nvSpPr>
            <p:cNvPr id="62" name="Oval 40"/>
            <p:cNvSpPr/>
            <p:nvPr/>
          </p:nvSpPr>
          <p:spPr>
            <a:xfrm>
              <a:off x="5903848" y="1486873"/>
              <a:ext cx="1619915" cy="161991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800">
                  <a:effectLst>
                    <a:outerShdw algn="tl" blurRad="38100" dir="2700000" dist="38100">
                      <a:srgbClr val="000000">
                        <a:alpha val="43137"/>
                      </a:srgbClr>
                    </a:outerShdw>
                  </a:effectLst>
                  <a:latin charset="-122" pitchFamily="65" typeface="方正粗宋简体"/>
                  <a:ea charset="-122" pitchFamily="65" typeface="方正粗宋简体"/>
                </a:rPr>
                <a:t>设</a:t>
              </a:r>
            </a:p>
          </p:txBody>
        </p:sp>
        <p:sp>
          <p:nvSpPr>
            <p:cNvPr id="64" name="Oval 42"/>
            <p:cNvSpPr/>
            <p:nvPr/>
          </p:nvSpPr>
          <p:spPr>
            <a:xfrm>
              <a:off x="5996500"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GB" sz="4800">
                <a:effectLst>
                  <a:outerShdw algn="tl" blurRad="38100" dir="2700000" dist="38100">
                    <a:srgbClr val="000000">
                      <a:alpha val="43137"/>
                    </a:srgbClr>
                  </a:outerShdw>
                </a:effectLst>
                <a:latin charset="-122" pitchFamily="65" typeface="方正粗宋简体"/>
                <a:ea charset="-122" pitchFamily="65" typeface="方正粗宋简体"/>
              </a:endParaRPr>
            </a:p>
          </p:txBody>
        </p:sp>
      </p:grpSp>
      <p:grpSp>
        <p:nvGrpSpPr>
          <p:cNvPr id="65" name="Group 43"/>
          <p:cNvGrpSpPr/>
          <p:nvPr/>
        </p:nvGrpSpPr>
        <p:grpSpPr>
          <a:xfrm>
            <a:off x="4352284" y="990600"/>
            <a:ext cx="1484992" cy="1484992"/>
            <a:chOff x="7139460" y="1486872"/>
            <a:chExt cx="1619915" cy="1619915"/>
          </a:xfrm>
          <a:effectLst>
            <a:outerShdw algn="t" blurRad="50800" dir="5400000" dist="38100" rotWithShape="0">
              <a:prstClr val="black">
                <a:alpha val="40000"/>
              </a:prstClr>
            </a:outerShdw>
          </a:effectLst>
        </p:grpSpPr>
        <p:sp>
          <p:nvSpPr>
            <p:cNvPr id="66" name="Oval 44"/>
            <p:cNvSpPr/>
            <p:nvPr/>
          </p:nvSpPr>
          <p:spPr>
            <a:xfrm>
              <a:off x="7139460" y="1486872"/>
              <a:ext cx="1619915" cy="1619915"/>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4800">
                  <a:effectLst>
                    <a:outerShdw algn="tl" blurRad="38100" dir="2700000" dist="38100">
                      <a:srgbClr val="000000">
                        <a:alpha val="43137"/>
                      </a:srgbClr>
                    </a:outerShdw>
                  </a:effectLst>
                  <a:latin charset="-122" pitchFamily="65" typeface="方正粗宋简体"/>
                  <a:ea charset="-122" pitchFamily="65" typeface="方正粗宋简体"/>
                </a:rPr>
                <a:t>计</a:t>
              </a:r>
            </a:p>
          </p:txBody>
        </p:sp>
        <p:sp>
          <p:nvSpPr>
            <p:cNvPr id="68" name="Oval 46"/>
            <p:cNvSpPr/>
            <p:nvPr/>
          </p:nvSpPr>
          <p:spPr>
            <a:xfrm>
              <a:off x="7229221" y="2197327"/>
              <a:ext cx="199000" cy="199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GB" sz="4800">
                <a:effectLst>
                  <a:outerShdw algn="tl" blurRad="38100" dir="2700000" dist="38100">
                    <a:srgbClr val="000000">
                      <a:alpha val="43137"/>
                    </a:srgbClr>
                  </a:outerShdw>
                </a:effectLst>
                <a:latin charset="-122" pitchFamily="65" typeface="方正粗宋简体"/>
                <a:ea charset="-122" pitchFamily="65" typeface="方正粗宋简体"/>
              </a:endParaRPr>
            </a:p>
          </p:txBody>
        </p:sp>
      </p:grpSp>
      <p:pic>
        <p:nvPicPr>
          <p:cNvPr descr="C:\Users\Administrator\Desktop\图片1.png" id="3076" name="Picture 4"/>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bright="-11000" contrast="11000"/>
                    </a14:imgEffect>
                  </a14:imgLayer>
                </a14:imgProps>
              </a:ext>
              <a:ext uri="{28A0092B-C50C-407E-A947-70E740481C1C}">
                <a14:useLocalDpi val="0"/>
              </a:ext>
            </a:extLst>
          </a:blip>
          <a:stretch>
            <a:fillRect/>
          </a:stretch>
        </p:blipFill>
        <p:spPr bwMode="auto">
          <a:xfrm rot="240637">
            <a:off x="6366114" y="345094"/>
            <a:ext cx="2066925" cy="3717925"/>
          </a:xfrm>
          <a:prstGeom prst="rect">
            <a:avLst/>
          </a:prstGeom>
          <a:noFill/>
          <a:effectLst>
            <a:outerShdw algn="t" blurRad="50800" dir="5400000" dist="38100" rotWithShape="0">
              <a:prstClr val="black">
                <a:alpha val="40000"/>
              </a:prstClr>
            </a:outerShdw>
          </a:effectLst>
          <a:extLst>
            <a:ext uri="{909E8E84-426E-40DD-AFC4-6F175D3DCCD1}">
              <a14:hiddenFill>
                <a:solidFill>
                  <a:srgbClr val="FFFFFF"/>
                </a:solidFill>
              </a14:hiddenFill>
            </a:ext>
          </a:extLst>
        </p:spPr>
      </p:pic>
      <p:sp>
        <p:nvSpPr>
          <p:cNvPr id="73" name="网chenying0907出品 72"/>
          <p:cNvSpPr txBox="1"/>
          <p:nvPr/>
        </p:nvSpPr>
        <p:spPr>
          <a:xfrm>
            <a:off x="896348" y="2638088"/>
            <a:ext cx="4709178" cy="434350"/>
          </a:xfrm>
          <a:prstGeom prst="rect">
            <a:avLst/>
          </a:prstGeom>
          <a:noFill/>
        </p:spPr>
        <p:txBody>
          <a:bodyPr bIns="34295" lIns="68589" rIns="68589" rtlCol="0" tIns="34295" wrap="none">
            <a:spAutoFit/>
          </a:bodyPr>
          <a:lstStyle/>
          <a:p>
            <a:r>
              <a:rPr altLang="en-US" b="1" lang="zh-CN" sz="2400">
                <a:latin charset="-122" pitchFamily="34" typeface="微软雅黑"/>
                <a:ea charset="-122" pitchFamily="34" typeface="微软雅黑"/>
              </a:rPr>
              <a:t>单击在此处添加您完整的设计标题</a:t>
            </a:r>
          </a:p>
        </p:txBody>
      </p:sp>
      <p:sp>
        <p:nvSpPr>
          <p:cNvPr id="74" name="网chenying0907出品 73"/>
          <p:cNvSpPr txBox="1"/>
          <p:nvPr/>
        </p:nvSpPr>
        <p:spPr>
          <a:xfrm>
            <a:off x="1439181" y="3095286"/>
            <a:ext cx="2700991" cy="220990"/>
          </a:xfrm>
          <a:prstGeom prst="rect">
            <a:avLst/>
          </a:prstGeom>
          <a:noFill/>
        </p:spPr>
        <p:txBody>
          <a:bodyPr bIns="34295" lIns="68589" rIns="68589" rtlCol="0" tIns="34295" wrap="none">
            <a:spAutoFit/>
          </a:bodyPr>
          <a:lstStyle/>
          <a:p>
            <a:r>
              <a:rPr altLang="zh-CN" lang="en-US" sz="1000">
                <a:latin charset="-122" pitchFamily="34" typeface="微软雅黑"/>
                <a:ea charset="-122" pitchFamily="34" typeface="微软雅黑"/>
              </a:rPr>
              <a:t>—— 教学设计 l 教育培训 l 信息化 l 微课——</a:t>
            </a:r>
          </a:p>
        </p:txBody>
      </p:sp>
      <p:sp>
        <p:nvSpPr>
          <p:cNvPr id="103" name="AutoShape 59"/>
          <p:cNvSpPr/>
          <p:nvPr/>
        </p:nvSpPr>
        <p:spPr bwMode="auto">
          <a:xfrm rot="298849">
            <a:off x="6020362" y="282763"/>
            <a:ext cx="511143" cy="521993"/>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tx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ym charset="0" typeface="Gill Sans"/>
            </a:endParaRPr>
          </a:p>
        </p:txBody>
      </p:sp>
      <p:sp>
        <p:nvSpPr>
          <p:cNvPr id="104" name="网chenying0907出品 103"/>
          <p:cNvSpPr txBox="1"/>
          <p:nvPr/>
        </p:nvSpPr>
        <p:spPr>
          <a:xfrm>
            <a:off x="496344" y="4127822"/>
            <a:ext cx="475315" cy="281950"/>
          </a:xfrm>
          <a:prstGeom prst="rect">
            <a:avLst/>
          </a:prstGeom>
          <a:noFill/>
        </p:spPr>
        <p:txBody>
          <a:bodyPr bIns="34295" lIns="68589" rIns="68589" rtlCol="0" tIns="34295" wrap="none">
            <a:spAutoFit/>
          </a:bodyPr>
          <a:lstStyle/>
          <a:p>
            <a:pPr indent="-285750" marL="285750">
              <a:buFont charset="2" pitchFamily="2" typeface="Wingdings"/>
              <a:buChar char="Ø"/>
            </a:pPr>
            <a:r>
              <a:rPr altLang="zh-CN" lang="en-US">
                <a:latin charset="-122" pitchFamily="34" typeface="微软雅黑"/>
                <a:ea charset="-122" pitchFamily="34" typeface="微软雅黑"/>
              </a:rPr>
              <a:t> </a:t>
            </a:r>
          </a:p>
        </p:txBody>
      </p:sp>
      <p:sp>
        <p:nvSpPr>
          <p:cNvPr id="23" name="网chenying0907出品 22"/>
          <p:cNvSpPr txBox="1"/>
          <p:nvPr/>
        </p:nvSpPr>
        <p:spPr>
          <a:xfrm>
            <a:off x="3821361" y="5765567"/>
            <a:ext cx="1051578" cy="434350"/>
          </a:xfrm>
          <a:prstGeom prst="rect">
            <a:avLst/>
          </a:prstGeom>
          <a:noFill/>
        </p:spPr>
        <p:txBody>
          <a:bodyPr bIns="34295" lIns="68589" rIns="68589" rtlCol="0" tIns="34295" wrap="none">
            <a:spAutoFit/>
          </a:bodyPr>
          <a:lstStyle/>
          <a:p>
            <a:r>
              <a:rPr altLang="en-US" b="1" lang="zh-CN" sz="2400">
                <a:latin charset="-122" pitchFamily="34" typeface="微软雅黑"/>
                <a:ea charset="-122" pitchFamily="34" typeface="微软雅黑"/>
              </a:rPr>
              <a:t>延长符</a:t>
            </a:r>
          </a:p>
        </p:txBody>
      </p:sp>
    </p:spTree>
    <p:extLst>
      <p:ext uri="{BB962C8B-B14F-4D97-AF65-F5344CB8AC3E}">
        <p14:creationId val="213977367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3076"/>
                                        </p:tgtEl>
                                        <p:attrNameLst>
                                          <p:attrName>style.visibility</p:attrName>
                                        </p:attrNameLst>
                                      </p:cBhvr>
                                      <p:to>
                                        <p:strVal val="visible"/>
                                      </p:to>
                                    </p:set>
                                    <p:animEffect filter="fade" transition="in">
                                      <p:cBhvr>
                                        <p:cTn dur="1000" id="7"/>
                                        <p:tgtEl>
                                          <p:spTgt spid="3076"/>
                                        </p:tgtEl>
                                      </p:cBhvr>
                                    </p:animEffect>
                                    <p:anim calcmode="lin" valueType="num">
                                      <p:cBhvr>
                                        <p:cTn dur="1000" fill="hold" id="8"/>
                                        <p:tgtEl>
                                          <p:spTgt spid="3076"/>
                                        </p:tgtEl>
                                        <p:attrNameLst>
                                          <p:attrName>ppt_x</p:attrName>
                                        </p:attrNameLst>
                                      </p:cBhvr>
                                      <p:tavLst>
                                        <p:tav tm="0">
                                          <p:val>
                                            <p:strVal val="#ppt_x"/>
                                          </p:val>
                                        </p:tav>
                                        <p:tav tm="100000">
                                          <p:val>
                                            <p:strVal val="#ppt_x"/>
                                          </p:val>
                                        </p:tav>
                                      </p:tavLst>
                                    </p:anim>
                                    <p:anim calcmode="lin" valueType="num">
                                      <p:cBhvr>
                                        <p:cTn dur="1000" fill="hold" id="9"/>
                                        <p:tgtEl>
                                          <p:spTgt spid="3076"/>
                                        </p:tgtEl>
                                        <p:attrNameLst>
                                          <p:attrName>ppt_y</p:attrName>
                                        </p:attrNameLst>
                                      </p:cBhvr>
                                      <p:tavLst>
                                        <p:tav tm="0">
                                          <p:val>
                                            <p:strVal val="#ppt_y-.1"/>
                                          </p:val>
                                        </p:tav>
                                        <p:tav tm="100000">
                                          <p:val>
                                            <p:strVal val="#ppt_y"/>
                                          </p:val>
                                        </p:tav>
                                      </p:tavLst>
                                    </p:anim>
                                  </p:childTnLst>
                                </p:cTn>
                              </p:par>
                              <p:par>
                                <p:cTn fill="hold" id="10" nodeType="withEffect" presetClass="emph" presetID="32" presetSubtype="0" repeatCount="3000">
                                  <p:stCondLst>
                                    <p:cond delay="800"/>
                                  </p:stCondLst>
                                  <p:childTnLst>
                                    <p:animRot by="120000">
                                      <p:cBhvr>
                                        <p:cTn dur="100" fill="hold" id="11">
                                          <p:stCondLst>
                                            <p:cond delay="0"/>
                                          </p:stCondLst>
                                        </p:cTn>
                                        <p:tgtEl>
                                          <p:spTgt spid="3076"/>
                                        </p:tgtEl>
                                        <p:attrNameLst>
                                          <p:attrName>r</p:attrName>
                                        </p:attrNameLst>
                                      </p:cBhvr>
                                    </p:animRot>
                                    <p:animRot by="-240000">
                                      <p:cBhvr>
                                        <p:cTn dur="200" fill="hold" id="12">
                                          <p:stCondLst>
                                            <p:cond delay="200"/>
                                          </p:stCondLst>
                                        </p:cTn>
                                        <p:tgtEl>
                                          <p:spTgt spid="3076"/>
                                        </p:tgtEl>
                                        <p:attrNameLst>
                                          <p:attrName>r</p:attrName>
                                        </p:attrNameLst>
                                      </p:cBhvr>
                                    </p:animRot>
                                    <p:animRot by="240000">
                                      <p:cBhvr>
                                        <p:cTn dur="200" fill="hold" id="13">
                                          <p:stCondLst>
                                            <p:cond delay="400"/>
                                          </p:stCondLst>
                                        </p:cTn>
                                        <p:tgtEl>
                                          <p:spTgt spid="3076"/>
                                        </p:tgtEl>
                                        <p:attrNameLst>
                                          <p:attrName>r</p:attrName>
                                        </p:attrNameLst>
                                      </p:cBhvr>
                                    </p:animRot>
                                    <p:animRot by="-240000">
                                      <p:cBhvr>
                                        <p:cTn dur="200" fill="hold" id="14">
                                          <p:stCondLst>
                                            <p:cond delay="600"/>
                                          </p:stCondLst>
                                        </p:cTn>
                                        <p:tgtEl>
                                          <p:spTgt spid="3076"/>
                                        </p:tgtEl>
                                        <p:attrNameLst>
                                          <p:attrName>r</p:attrName>
                                        </p:attrNameLst>
                                      </p:cBhvr>
                                    </p:animRot>
                                    <p:animRot by="120000">
                                      <p:cBhvr>
                                        <p:cTn dur="200" fill="hold" id="15">
                                          <p:stCondLst>
                                            <p:cond delay="800"/>
                                          </p:stCondLst>
                                        </p:cTn>
                                        <p:tgtEl>
                                          <p:spTgt spid="3076"/>
                                        </p:tgtEl>
                                        <p:attrNameLst>
                                          <p:attrName>r</p:attrName>
                                        </p:attrNameLst>
                                      </p:cBhvr>
                                    </p:animRot>
                                  </p:childTnLst>
                                </p:cTn>
                              </p:par>
                              <p:par>
                                <p:cTn fill="hold" grpId="0" id="16" nodeType="withEffect" presetClass="entr" presetID="22" presetSubtype="1">
                                  <p:stCondLst>
                                    <p:cond delay="1600"/>
                                  </p:stCondLst>
                                  <p:childTnLst>
                                    <p:set>
                                      <p:cBhvr>
                                        <p:cTn dur="1" fill="hold" id="17">
                                          <p:stCondLst>
                                            <p:cond delay="0"/>
                                          </p:stCondLst>
                                        </p:cTn>
                                        <p:tgtEl>
                                          <p:spTgt spid="44"/>
                                        </p:tgtEl>
                                        <p:attrNameLst>
                                          <p:attrName>style.visibility</p:attrName>
                                        </p:attrNameLst>
                                      </p:cBhvr>
                                      <p:to>
                                        <p:strVal val="visible"/>
                                      </p:to>
                                    </p:set>
                                    <p:animEffect filter="wipe(up)" transition="in">
                                      <p:cBhvr>
                                        <p:cTn dur="2300" id="18"/>
                                        <p:tgtEl>
                                          <p:spTgt spid="44"/>
                                        </p:tgtEl>
                                      </p:cBhvr>
                                    </p:animEffect>
                                  </p:childTnLst>
                                </p:cTn>
                              </p:par>
                            </p:childTnLst>
                          </p:cTn>
                        </p:par>
                        <p:par>
                          <p:cTn fill="hold" id="19" nodeType="afterGroup">
                            <p:stCondLst>
                              <p:cond delay="3900"/>
                            </p:stCondLst>
                            <p:childTnLst>
                              <p:par>
                                <p:cTn fill="hold" id="20" nodeType="afterEffect" presetClass="entr" presetID="18" presetSubtype="12">
                                  <p:stCondLst>
                                    <p:cond delay="0"/>
                                  </p:stCondLst>
                                  <p:childTnLst>
                                    <p:set>
                                      <p:cBhvr>
                                        <p:cTn dur="1" fill="hold" id="21">
                                          <p:stCondLst>
                                            <p:cond delay="0"/>
                                          </p:stCondLst>
                                        </p:cTn>
                                        <p:tgtEl>
                                          <p:spTgt spid="2"/>
                                        </p:tgtEl>
                                        <p:attrNameLst>
                                          <p:attrName>style.visibility</p:attrName>
                                        </p:attrNameLst>
                                      </p:cBhvr>
                                      <p:to>
                                        <p:strVal val="visible"/>
                                      </p:to>
                                    </p:set>
                                    <p:animEffect filter="strips(downLeft)" transition="in">
                                      <p:cBhvr>
                                        <p:cTn dur="1000" id="22"/>
                                        <p:tgtEl>
                                          <p:spTgt spid="2"/>
                                        </p:tgtEl>
                                      </p:cBhvr>
                                    </p:animEffect>
                                  </p:childTnLst>
                                </p:cTn>
                              </p:par>
                            </p:childTnLst>
                          </p:cTn>
                        </p:par>
                        <p:par>
                          <p:cTn fill="hold" id="23" nodeType="afterGroup">
                            <p:stCondLst>
                              <p:cond delay="4900"/>
                            </p:stCondLst>
                            <p:childTnLst>
                              <p:par>
                                <p:cTn fill="hold" grpId="0" id="24" nodeType="afterEffect" presetClass="entr" presetID="53" presetSubtype="0">
                                  <p:stCondLst>
                                    <p:cond delay="0"/>
                                  </p:stCondLst>
                                  <p:childTnLst>
                                    <p:set>
                                      <p:cBhvr>
                                        <p:cTn dur="1" fill="hold" id="25">
                                          <p:stCondLst>
                                            <p:cond delay="0"/>
                                          </p:stCondLst>
                                        </p:cTn>
                                        <p:tgtEl>
                                          <p:spTgt spid="55"/>
                                        </p:tgtEl>
                                        <p:attrNameLst>
                                          <p:attrName>style.visibility</p:attrName>
                                        </p:attrNameLst>
                                      </p:cBhvr>
                                      <p:to>
                                        <p:strVal val="visible"/>
                                      </p:to>
                                    </p:set>
                                    <p:anim calcmode="lin" valueType="num">
                                      <p:cBhvr>
                                        <p:cTn dur="500" fill="hold" id="26"/>
                                        <p:tgtEl>
                                          <p:spTgt spid="55"/>
                                        </p:tgtEl>
                                        <p:attrNameLst>
                                          <p:attrName>ppt_w</p:attrName>
                                        </p:attrNameLst>
                                      </p:cBhvr>
                                      <p:tavLst>
                                        <p:tav tm="0">
                                          <p:val>
                                            <p:fltVal val="0"/>
                                          </p:val>
                                        </p:tav>
                                        <p:tav tm="100000">
                                          <p:val>
                                            <p:strVal val="#ppt_w"/>
                                          </p:val>
                                        </p:tav>
                                      </p:tavLst>
                                    </p:anim>
                                    <p:anim calcmode="lin" valueType="num">
                                      <p:cBhvr>
                                        <p:cTn dur="500" fill="hold" id="27"/>
                                        <p:tgtEl>
                                          <p:spTgt spid="55"/>
                                        </p:tgtEl>
                                        <p:attrNameLst>
                                          <p:attrName>ppt_h</p:attrName>
                                        </p:attrNameLst>
                                      </p:cBhvr>
                                      <p:tavLst>
                                        <p:tav tm="0">
                                          <p:val>
                                            <p:fltVal val="0"/>
                                          </p:val>
                                        </p:tav>
                                        <p:tav tm="100000">
                                          <p:val>
                                            <p:strVal val="#ppt_h"/>
                                          </p:val>
                                        </p:tav>
                                      </p:tavLst>
                                    </p:anim>
                                    <p:animEffect filter="fade" transition="in">
                                      <p:cBhvr>
                                        <p:cTn dur="500" id="28"/>
                                        <p:tgtEl>
                                          <p:spTgt spid="55"/>
                                        </p:tgtEl>
                                      </p:cBhvr>
                                    </p:animEffect>
                                  </p:childTnLst>
                                </p:cTn>
                              </p:par>
                            </p:childTnLst>
                          </p:cTn>
                        </p:par>
                        <p:par>
                          <p:cTn fill="hold" id="29" nodeType="afterGroup">
                            <p:stCondLst>
                              <p:cond delay="5400"/>
                            </p:stCondLst>
                            <p:childTnLst>
                              <p:par>
                                <p:cTn fill="hold" id="30" nodeType="afterEffect" presetClass="entr" presetID="53" presetSubtype="0">
                                  <p:stCondLst>
                                    <p:cond delay="0"/>
                                  </p:stCondLst>
                                  <p:childTnLst>
                                    <p:set>
                                      <p:cBhvr>
                                        <p:cTn dur="1" fill="hold" id="31">
                                          <p:stCondLst>
                                            <p:cond delay="0"/>
                                          </p:stCondLst>
                                        </p:cTn>
                                        <p:tgtEl>
                                          <p:spTgt spid="57"/>
                                        </p:tgtEl>
                                        <p:attrNameLst>
                                          <p:attrName>style.visibility</p:attrName>
                                        </p:attrNameLst>
                                      </p:cBhvr>
                                      <p:to>
                                        <p:strVal val="visible"/>
                                      </p:to>
                                    </p:set>
                                    <p:anim calcmode="lin" valueType="num">
                                      <p:cBhvr>
                                        <p:cTn dur="500" fill="hold" id="32"/>
                                        <p:tgtEl>
                                          <p:spTgt spid="57"/>
                                        </p:tgtEl>
                                        <p:attrNameLst>
                                          <p:attrName>ppt_w</p:attrName>
                                        </p:attrNameLst>
                                      </p:cBhvr>
                                      <p:tavLst>
                                        <p:tav tm="0">
                                          <p:val>
                                            <p:fltVal val="0"/>
                                          </p:val>
                                        </p:tav>
                                        <p:tav tm="100000">
                                          <p:val>
                                            <p:strVal val="#ppt_w"/>
                                          </p:val>
                                        </p:tav>
                                      </p:tavLst>
                                    </p:anim>
                                    <p:anim calcmode="lin" valueType="num">
                                      <p:cBhvr>
                                        <p:cTn dur="500" fill="hold" id="33"/>
                                        <p:tgtEl>
                                          <p:spTgt spid="57"/>
                                        </p:tgtEl>
                                        <p:attrNameLst>
                                          <p:attrName>ppt_h</p:attrName>
                                        </p:attrNameLst>
                                      </p:cBhvr>
                                      <p:tavLst>
                                        <p:tav tm="0">
                                          <p:val>
                                            <p:fltVal val="0"/>
                                          </p:val>
                                        </p:tav>
                                        <p:tav tm="100000">
                                          <p:val>
                                            <p:strVal val="#ppt_h"/>
                                          </p:val>
                                        </p:tav>
                                      </p:tavLst>
                                    </p:anim>
                                    <p:animEffect filter="fade" transition="in">
                                      <p:cBhvr>
                                        <p:cTn dur="500" id="34"/>
                                        <p:tgtEl>
                                          <p:spTgt spid="57"/>
                                        </p:tgtEl>
                                      </p:cBhvr>
                                    </p:animEffect>
                                  </p:childTnLst>
                                </p:cTn>
                              </p:par>
                            </p:childTnLst>
                          </p:cTn>
                        </p:par>
                        <p:par>
                          <p:cTn fill="hold" id="35" nodeType="afterGroup">
                            <p:stCondLst>
                              <p:cond delay="5900"/>
                            </p:stCondLst>
                            <p:childTnLst>
                              <p:par>
                                <p:cTn fill="hold" id="36" nodeType="afterEffect" presetClass="entr" presetID="53" presetSubtype="0">
                                  <p:stCondLst>
                                    <p:cond delay="0"/>
                                  </p:stCondLst>
                                  <p:childTnLst>
                                    <p:set>
                                      <p:cBhvr>
                                        <p:cTn dur="1" fill="hold" id="37">
                                          <p:stCondLst>
                                            <p:cond delay="0"/>
                                          </p:stCondLst>
                                        </p:cTn>
                                        <p:tgtEl>
                                          <p:spTgt spid="61"/>
                                        </p:tgtEl>
                                        <p:attrNameLst>
                                          <p:attrName>style.visibility</p:attrName>
                                        </p:attrNameLst>
                                      </p:cBhvr>
                                      <p:to>
                                        <p:strVal val="visible"/>
                                      </p:to>
                                    </p:set>
                                    <p:anim calcmode="lin" valueType="num">
                                      <p:cBhvr>
                                        <p:cTn dur="500" fill="hold" id="38"/>
                                        <p:tgtEl>
                                          <p:spTgt spid="61"/>
                                        </p:tgtEl>
                                        <p:attrNameLst>
                                          <p:attrName>ppt_w</p:attrName>
                                        </p:attrNameLst>
                                      </p:cBhvr>
                                      <p:tavLst>
                                        <p:tav tm="0">
                                          <p:val>
                                            <p:fltVal val="0"/>
                                          </p:val>
                                        </p:tav>
                                        <p:tav tm="100000">
                                          <p:val>
                                            <p:strVal val="#ppt_w"/>
                                          </p:val>
                                        </p:tav>
                                      </p:tavLst>
                                    </p:anim>
                                    <p:anim calcmode="lin" valueType="num">
                                      <p:cBhvr>
                                        <p:cTn dur="500" fill="hold" id="39"/>
                                        <p:tgtEl>
                                          <p:spTgt spid="61"/>
                                        </p:tgtEl>
                                        <p:attrNameLst>
                                          <p:attrName>ppt_h</p:attrName>
                                        </p:attrNameLst>
                                      </p:cBhvr>
                                      <p:tavLst>
                                        <p:tav tm="0">
                                          <p:val>
                                            <p:fltVal val="0"/>
                                          </p:val>
                                        </p:tav>
                                        <p:tav tm="100000">
                                          <p:val>
                                            <p:strVal val="#ppt_h"/>
                                          </p:val>
                                        </p:tav>
                                      </p:tavLst>
                                    </p:anim>
                                    <p:animEffect filter="fade" transition="in">
                                      <p:cBhvr>
                                        <p:cTn dur="500" id="40"/>
                                        <p:tgtEl>
                                          <p:spTgt spid="61"/>
                                        </p:tgtEl>
                                      </p:cBhvr>
                                    </p:animEffect>
                                  </p:childTnLst>
                                </p:cTn>
                              </p:par>
                            </p:childTnLst>
                          </p:cTn>
                        </p:par>
                        <p:par>
                          <p:cTn fill="hold" id="41" nodeType="afterGroup">
                            <p:stCondLst>
                              <p:cond delay="6400"/>
                            </p:stCondLst>
                            <p:childTnLst>
                              <p:par>
                                <p:cTn fill="hold" id="42" nodeType="afterEffect" presetClass="entr" presetID="53" presetSubtype="0">
                                  <p:stCondLst>
                                    <p:cond delay="0"/>
                                  </p:stCondLst>
                                  <p:childTnLst>
                                    <p:set>
                                      <p:cBhvr>
                                        <p:cTn dur="1" fill="hold" id="43">
                                          <p:stCondLst>
                                            <p:cond delay="0"/>
                                          </p:stCondLst>
                                        </p:cTn>
                                        <p:tgtEl>
                                          <p:spTgt spid="65"/>
                                        </p:tgtEl>
                                        <p:attrNameLst>
                                          <p:attrName>style.visibility</p:attrName>
                                        </p:attrNameLst>
                                      </p:cBhvr>
                                      <p:to>
                                        <p:strVal val="visible"/>
                                      </p:to>
                                    </p:set>
                                    <p:anim calcmode="lin" valueType="num">
                                      <p:cBhvr>
                                        <p:cTn dur="500" fill="hold" id="44"/>
                                        <p:tgtEl>
                                          <p:spTgt spid="65"/>
                                        </p:tgtEl>
                                        <p:attrNameLst>
                                          <p:attrName>ppt_w</p:attrName>
                                        </p:attrNameLst>
                                      </p:cBhvr>
                                      <p:tavLst>
                                        <p:tav tm="0">
                                          <p:val>
                                            <p:fltVal val="0"/>
                                          </p:val>
                                        </p:tav>
                                        <p:tav tm="100000">
                                          <p:val>
                                            <p:strVal val="#ppt_w"/>
                                          </p:val>
                                        </p:tav>
                                      </p:tavLst>
                                    </p:anim>
                                    <p:anim calcmode="lin" valueType="num">
                                      <p:cBhvr>
                                        <p:cTn dur="500" fill="hold" id="45"/>
                                        <p:tgtEl>
                                          <p:spTgt spid="65"/>
                                        </p:tgtEl>
                                        <p:attrNameLst>
                                          <p:attrName>ppt_h</p:attrName>
                                        </p:attrNameLst>
                                      </p:cBhvr>
                                      <p:tavLst>
                                        <p:tav tm="0">
                                          <p:val>
                                            <p:fltVal val="0"/>
                                          </p:val>
                                        </p:tav>
                                        <p:tav tm="100000">
                                          <p:val>
                                            <p:strVal val="#ppt_h"/>
                                          </p:val>
                                        </p:tav>
                                      </p:tavLst>
                                    </p:anim>
                                    <p:animEffect filter="fade" transition="in">
                                      <p:cBhvr>
                                        <p:cTn dur="500" id="46"/>
                                        <p:tgtEl>
                                          <p:spTgt spid="65"/>
                                        </p:tgtEl>
                                      </p:cBhvr>
                                    </p:animEffect>
                                  </p:childTnLst>
                                </p:cTn>
                              </p:par>
                            </p:childTnLst>
                          </p:cTn>
                        </p:par>
                        <p:par>
                          <p:cTn fill="hold" id="47" nodeType="afterGroup">
                            <p:stCondLst>
                              <p:cond delay="6900"/>
                            </p:stCondLst>
                            <p:childTnLst>
                              <p:par>
                                <p:cTn fill="hold" grpId="0" id="48" nodeType="afterEffect" presetClass="entr" presetID="16" presetSubtype="21">
                                  <p:stCondLst>
                                    <p:cond delay="0"/>
                                  </p:stCondLst>
                                  <p:childTnLst>
                                    <p:set>
                                      <p:cBhvr>
                                        <p:cTn dur="1" fill="hold" id="49">
                                          <p:stCondLst>
                                            <p:cond delay="0"/>
                                          </p:stCondLst>
                                        </p:cTn>
                                        <p:tgtEl>
                                          <p:spTgt spid="73"/>
                                        </p:tgtEl>
                                        <p:attrNameLst>
                                          <p:attrName>style.visibility</p:attrName>
                                        </p:attrNameLst>
                                      </p:cBhvr>
                                      <p:to>
                                        <p:strVal val="visible"/>
                                      </p:to>
                                    </p:set>
                                    <p:animEffect filter="barn(inVertical)" transition="in">
                                      <p:cBhvr>
                                        <p:cTn dur="750" id="50"/>
                                        <p:tgtEl>
                                          <p:spTgt spid="73"/>
                                        </p:tgtEl>
                                      </p:cBhvr>
                                    </p:animEffect>
                                  </p:childTnLst>
                                </p:cTn>
                              </p:par>
                            </p:childTnLst>
                          </p:cTn>
                        </p:par>
                        <p:par>
                          <p:cTn fill="hold" id="51" nodeType="afterGroup">
                            <p:stCondLst>
                              <p:cond delay="7650"/>
                            </p:stCondLst>
                            <p:childTnLst>
                              <p:par>
                                <p:cTn fill="hold" grpId="0" id="52" nodeType="afterEffect" presetClass="entr" presetID="22" presetSubtype="1">
                                  <p:stCondLst>
                                    <p:cond delay="0"/>
                                  </p:stCondLst>
                                  <p:childTnLst>
                                    <p:set>
                                      <p:cBhvr>
                                        <p:cTn dur="1" fill="hold" id="53">
                                          <p:stCondLst>
                                            <p:cond delay="0"/>
                                          </p:stCondLst>
                                        </p:cTn>
                                        <p:tgtEl>
                                          <p:spTgt spid="74"/>
                                        </p:tgtEl>
                                        <p:attrNameLst>
                                          <p:attrName>style.visibility</p:attrName>
                                        </p:attrNameLst>
                                      </p:cBhvr>
                                      <p:to>
                                        <p:strVal val="visible"/>
                                      </p:to>
                                    </p:set>
                                    <p:animEffect filter="wipe(up)" transition="in">
                                      <p:cBhvr>
                                        <p:cTn dur="500" id="54"/>
                                        <p:tgtEl>
                                          <p:spTgt spid="74"/>
                                        </p:tgtEl>
                                      </p:cBhvr>
                                    </p:animEffect>
                                  </p:childTnLst>
                                </p:cTn>
                              </p:par>
                            </p:childTnLst>
                          </p:cTn>
                        </p:par>
                        <p:par>
                          <p:cTn fill="hold" id="55" nodeType="afterGroup">
                            <p:stCondLst>
                              <p:cond delay="8150"/>
                            </p:stCondLst>
                            <p:childTnLst>
                              <p:par>
                                <p:cTn fill="hold" grpId="0" id="56" nodeType="afterEffect" presetClass="entr" presetID="22" presetSubtype="4">
                                  <p:stCondLst>
                                    <p:cond delay="0"/>
                                  </p:stCondLst>
                                  <p:childTnLst>
                                    <p:set>
                                      <p:cBhvr>
                                        <p:cTn dur="1" fill="hold" id="57">
                                          <p:stCondLst>
                                            <p:cond delay="0"/>
                                          </p:stCondLst>
                                        </p:cTn>
                                        <p:tgtEl>
                                          <p:spTgt spid="102"/>
                                        </p:tgtEl>
                                        <p:attrNameLst>
                                          <p:attrName>style.visibility</p:attrName>
                                        </p:attrNameLst>
                                      </p:cBhvr>
                                      <p:to>
                                        <p:strVal val="visible"/>
                                      </p:to>
                                    </p:set>
                                    <p:animEffect filter="wipe(down)" transition="in">
                                      <p:cBhvr>
                                        <p:cTn dur="750" id="58"/>
                                        <p:tgtEl>
                                          <p:spTgt spid="102"/>
                                        </p:tgtEl>
                                      </p:cBhvr>
                                    </p:animEffect>
                                  </p:childTnLst>
                                </p:cTn>
                              </p:par>
                            </p:childTnLst>
                          </p:cTn>
                        </p:par>
                        <p:par>
                          <p:cTn fill="hold" id="59" nodeType="afterGroup">
                            <p:stCondLst>
                              <p:cond delay="8900"/>
                            </p:stCondLst>
                            <p:childTnLst>
                              <p:par>
                                <p:cTn fill="hold" grpId="0" id="60" nodeType="afterEffect" presetClass="entr" presetID="2" presetSubtype="12">
                                  <p:stCondLst>
                                    <p:cond delay="0"/>
                                  </p:stCondLst>
                                  <p:childTnLst>
                                    <p:set>
                                      <p:cBhvr>
                                        <p:cTn dur="1" fill="hold" id="61">
                                          <p:stCondLst>
                                            <p:cond delay="0"/>
                                          </p:stCondLst>
                                        </p:cTn>
                                        <p:tgtEl>
                                          <p:spTgt spid="103"/>
                                        </p:tgtEl>
                                        <p:attrNameLst>
                                          <p:attrName>style.visibility</p:attrName>
                                        </p:attrNameLst>
                                      </p:cBhvr>
                                      <p:to>
                                        <p:strVal val="visible"/>
                                      </p:to>
                                    </p:set>
                                    <p:anim calcmode="lin" valueType="num">
                                      <p:cBhvr additive="base">
                                        <p:cTn dur="500" fill="hold" id="62"/>
                                        <p:tgtEl>
                                          <p:spTgt spid="103"/>
                                        </p:tgtEl>
                                        <p:attrNameLst>
                                          <p:attrName>ppt_x</p:attrName>
                                        </p:attrNameLst>
                                      </p:cBhvr>
                                      <p:tavLst>
                                        <p:tav tm="0">
                                          <p:val>
                                            <p:strVal val="0-#ppt_w/2"/>
                                          </p:val>
                                        </p:tav>
                                        <p:tav tm="100000">
                                          <p:val>
                                            <p:strVal val="#ppt_x"/>
                                          </p:val>
                                        </p:tav>
                                      </p:tavLst>
                                    </p:anim>
                                    <p:anim calcmode="lin" valueType="num">
                                      <p:cBhvr additive="base">
                                        <p:cTn dur="500" fill="hold" id="63"/>
                                        <p:tgtEl>
                                          <p:spTgt spid="103"/>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9400"/>
                            </p:stCondLst>
                            <p:childTnLst>
                              <p:par>
                                <p:cTn fill="hold" grpId="0" id="65" nodeType="afterEffect" presetClass="entr" presetID="22" presetSubtype="8">
                                  <p:stCondLst>
                                    <p:cond delay="0"/>
                                  </p:stCondLst>
                                  <p:childTnLst>
                                    <p:set>
                                      <p:cBhvr>
                                        <p:cTn dur="1" fill="hold" id="66">
                                          <p:stCondLst>
                                            <p:cond delay="0"/>
                                          </p:stCondLst>
                                        </p:cTn>
                                        <p:tgtEl>
                                          <p:spTgt spid="104"/>
                                        </p:tgtEl>
                                        <p:attrNameLst>
                                          <p:attrName>style.visibility</p:attrName>
                                        </p:attrNameLst>
                                      </p:cBhvr>
                                      <p:to>
                                        <p:strVal val="visible"/>
                                      </p:to>
                                    </p:set>
                                    <p:animEffect filter="wipe(left)" transition="in">
                                      <p:cBhvr>
                                        <p:cTn dur="500" id="67"/>
                                        <p:tgtEl>
                                          <p:spTgt spid="104"/>
                                        </p:tgtEl>
                                      </p:cBhvr>
                                    </p:animEffect>
                                  </p:childTnLst>
                                </p:cTn>
                              </p:par>
                            </p:childTnLst>
                          </p:cTn>
                        </p:par>
                        <p:par>
                          <p:cTn fill="hold" id="68" nodeType="afterGroup">
                            <p:stCondLst>
                              <p:cond delay="9900"/>
                            </p:stCondLst>
                            <p:childTnLst>
                              <p:par>
                                <p:cTn fill="hold" grpId="1" id="69" nodeType="afterEffect" presetClass="emph" presetID="26" presetSubtype="0">
                                  <p:stCondLst>
                                    <p:cond delay="0"/>
                                  </p:stCondLst>
                                  <p:childTnLst>
                                    <p:animEffect filter="fade" transition="out">
                                      <p:cBhvr>
                                        <p:cTn dur="500" id="70" tmFilter="0, 0; .2, .5; .8, .5; 1, 0"/>
                                        <p:tgtEl>
                                          <p:spTgt spid="55"/>
                                        </p:tgtEl>
                                      </p:cBhvr>
                                    </p:animEffect>
                                    <p:animScale>
                                      <p:cBhvr>
                                        <p:cTn autoRev="1" dur="250" fill="hold" id="71"/>
                                        <p:tgtEl>
                                          <p:spTgt spid="55"/>
                                        </p:tgtEl>
                                      </p:cBhvr>
                                      <p:by x="105000" y="105000"/>
                                    </p:animScale>
                                  </p:childTnLst>
                                </p:cTn>
                              </p:par>
                            </p:childTnLst>
                          </p:cTn>
                        </p:par>
                        <p:par>
                          <p:cTn fill="hold" id="72" nodeType="afterGroup">
                            <p:stCondLst>
                              <p:cond delay="10400"/>
                            </p:stCondLst>
                            <p:childTnLst>
                              <p:par>
                                <p:cTn fill="hold" id="73" nodeType="afterEffect" presetClass="emph" presetID="26" presetSubtype="0">
                                  <p:stCondLst>
                                    <p:cond delay="0"/>
                                  </p:stCondLst>
                                  <p:childTnLst>
                                    <p:animEffect filter="fade" transition="out">
                                      <p:cBhvr>
                                        <p:cTn dur="500" id="74" tmFilter="0, 0; .2, .5; .8, .5; 1, 0"/>
                                        <p:tgtEl>
                                          <p:spTgt spid="57"/>
                                        </p:tgtEl>
                                      </p:cBhvr>
                                    </p:animEffect>
                                    <p:animScale>
                                      <p:cBhvr>
                                        <p:cTn autoRev="1" dur="250" fill="hold" id="75"/>
                                        <p:tgtEl>
                                          <p:spTgt spid="57"/>
                                        </p:tgtEl>
                                      </p:cBhvr>
                                      <p:by x="105000" y="105000"/>
                                    </p:animScale>
                                  </p:childTnLst>
                                </p:cTn>
                              </p:par>
                            </p:childTnLst>
                          </p:cTn>
                        </p:par>
                        <p:par>
                          <p:cTn fill="hold" id="76" nodeType="afterGroup">
                            <p:stCondLst>
                              <p:cond delay="10900"/>
                            </p:stCondLst>
                            <p:childTnLst>
                              <p:par>
                                <p:cTn fill="hold" id="77" nodeType="afterEffect" presetClass="emph" presetID="26" presetSubtype="0">
                                  <p:stCondLst>
                                    <p:cond delay="0"/>
                                  </p:stCondLst>
                                  <p:childTnLst>
                                    <p:animEffect filter="fade" transition="out">
                                      <p:cBhvr>
                                        <p:cTn dur="500" id="78" tmFilter="0, 0; .2, .5; .8, .5; 1, 0"/>
                                        <p:tgtEl>
                                          <p:spTgt spid="61"/>
                                        </p:tgtEl>
                                      </p:cBhvr>
                                    </p:animEffect>
                                    <p:animScale>
                                      <p:cBhvr>
                                        <p:cTn autoRev="1" dur="250" fill="hold" id="79"/>
                                        <p:tgtEl>
                                          <p:spTgt spid="61"/>
                                        </p:tgtEl>
                                      </p:cBhvr>
                                      <p:by x="105000" y="105000"/>
                                    </p:animScale>
                                  </p:childTnLst>
                                </p:cTn>
                              </p:par>
                            </p:childTnLst>
                          </p:cTn>
                        </p:par>
                        <p:par>
                          <p:cTn fill="hold" id="80" nodeType="afterGroup">
                            <p:stCondLst>
                              <p:cond delay="11400"/>
                            </p:stCondLst>
                            <p:childTnLst>
                              <p:par>
                                <p:cTn fill="hold" id="81" nodeType="afterEffect" presetClass="emph" presetID="26" presetSubtype="0">
                                  <p:stCondLst>
                                    <p:cond delay="0"/>
                                  </p:stCondLst>
                                  <p:childTnLst>
                                    <p:animEffect filter="fade" transition="out">
                                      <p:cBhvr>
                                        <p:cTn dur="500" id="82" tmFilter="0, 0; .2, .5; .8, .5; 1, 0"/>
                                        <p:tgtEl>
                                          <p:spTgt spid="65"/>
                                        </p:tgtEl>
                                      </p:cBhvr>
                                    </p:animEffect>
                                    <p:animScale>
                                      <p:cBhvr>
                                        <p:cTn autoRev="1" dur="250" fill="hold" id="83"/>
                                        <p:tgtEl>
                                          <p:spTgt spid="65"/>
                                        </p:tgtEl>
                                      </p:cBhvr>
                                      <p:by x="105000" y="105000"/>
                                    </p:animScale>
                                  </p:childTnLst>
                                </p:cTn>
                              </p:par>
                            </p:childTnLst>
                          </p:cTn>
                        </p:par>
                        <p:par>
                          <p:cTn fill="hold" id="84" nodeType="afterGroup">
                            <p:stCondLst>
                              <p:cond delay="11900"/>
                            </p:stCondLst>
                            <p:childTnLst>
                              <p:par>
                                <p:cTn fill="hold" grpId="0" id="85" nodeType="afterEffect" presetClass="entr" presetID="22" presetSubtype="1">
                                  <p:stCondLst>
                                    <p:cond delay="0"/>
                                  </p:stCondLst>
                                  <p:childTnLst>
                                    <p:set>
                                      <p:cBhvr>
                                        <p:cTn dur="1" fill="hold" id="86">
                                          <p:stCondLst>
                                            <p:cond delay="0"/>
                                          </p:stCondLst>
                                        </p:cTn>
                                        <p:tgtEl>
                                          <p:spTgt spid="23"/>
                                        </p:tgtEl>
                                        <p:attrNameLst>
                                          <p:attrName>style.visibility</p:attrName>
                                        </p:attrNameLst>
                                      </p:cBhvr>
                                      <p:to>
                                        <p:strVal val="visible"/>
                                      </p:to>
                                    </p:set>
                                    <p:animEffect filter="wipe(up)" transition="in">
                                      <p:cBhvr>
                                        <p:cTn dur="1050" id="8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
      <p:bldP grpId="0" spid="44"/>
      <p:bldP grpId="0" spid="55"/>
      <p:bldP grpId="1" spid="55"/>
      <p:bldP grpId="0" spid="73"/>
      <p:bldP grpId="0" spid="74"/>
      <p:bldP grpId="0" spid="103"/>
      <p:bldP grpId="0" spid="104"/>
      <p:bldP grpId="0" spid="2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4" name="Rectangle 13"/>
          <p:cNvSpPr/>
          <p:nvPr/>
        </p:nvSpPr>
        <p:spPr>
          <a:xfrm>
            <a:off x="1" y="0"/>
            <a:ext cx="9145588" cy="3312778"/>
          </a:xfrm>
          <a:prstGeom prst="rect">
            <a:avLst/>
          </a:prstGeom>
          <a:blipFill>
            <a:blip r:embed="rId3"/>
            <a:stretch>
              <a:fillRect b="0"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lang="en-GB" sz="6000"/>
              <a:t>02</a:t>
            </a:r>
          </a:p>
        </p:txBody>
      </p:sp>
      <p:sp>
        <p:nvSpPr>
          <p:cNvPr id="25" name="网chenying0907出品 24"/>
          <p:cNvSpPr txBox="1"/>
          <p:nvPr/>
        </p:nvSpPr>
        <p:spPr>
          <a:xfrm>
            <a:off x="3063423" y="2659804"/>
            <a:ext cx="3135965" cy="434350"/>
          </a:xfrm>
          <a:prstGeom prst="rect">
            <a:avLst/>
          </a:prstGeom>
          <a:noFill/>
        </p:spPr>
        <p:txBody>
          <a:bodyPr bIns="34295" lIns="68589" rIns="68589" rtlCol="0" tIns="34295" wrap="none">
            <a:spAutoFit/>
          </a:bodyPr>
          <a:lstStyle/>
          <a:p>
            <a:r>
              <a:rPr altLang="zh-CN" b="1" lang="en-US" sz="2400">
                <a:solidFill>
                  <a:schemeClr val="bg1"/>
                </a:solidFill>
                <a:effectLst>
                  <a:outerShdw algn="tl" blurRad="38100" dir="2700000" dist="38100">
                    <a:srgbClr val="000000">
                      <a:alpha val="43137"/>
                    </a:srgbClr>
                  </a:outerShdw>
                </a:effectLst>
                <a:latin charset="-122" pitchFamily="34" typeface="微软雅黑"/>
                <a:ea charset="-122" pitchFamily="34" typeface="微软雅黑"/>
              </a:rPr>
              <a:t>The second chapter</a:t>
            </a:r>
          </a:p>
        </p:txBody>
      </p:sp>
      <p:sp>
        <p:nvSpPr>
          <p:cNvPr id="28" name="网chenying0907出品 27"/>
          <p:cNvSpPr txBox="1"/>
          <p:nvPr/>
        </p:nvSpPr>
        <p:spPr>
          <a:xfrm>
            <a:off x="3818872" y="3425488"/>
            <a:ext cx="1559578" cy="495310"/>
          </a:xfrm>
          <a:prstGeom prst="rect">
            <a:avLst/>
          </a:prstGeom>
          <a:noFill/>
        </p:spPr>
        <p:txBody>
          <a:bodyPr bIns="34295" lIns="68589" rIns="68589" rtlCol="0" tIns="34295" wrap="none">
            <a:spAutoFit/>
          </a:bodyPr>
          <a:lstStyle/>
          <a:p>
            <a:r>
              <a:rPr altLang="en-US" b="1" lang="zh-CN" sz="2800">
                <a:latin charset="-122" pitchFamily="34" typeface="微软雅黑"/>
                <a:ea charset="-122" pitchFamily="34" typeface="微软雅黑"/>
              </a:rPr>
              <a:t>教学设计</a:t>
            </a:r>
          </a:p>
        </p:txBody>
      </p:sp>
      <p:sp>
        <p:nvSpPr>
          <p:cNvPr id="29" name="Rectangle 28"/>
          <p:cNvSpPr/>
          <p:nvPr/>
        </p:nvSpPr>
        <p:spPr>
          <a:xfrm>
            <a:off x="2592506" y="3925635"/>
            <a:ext cx="2216969" cy="800110"/>
          </a:xfrm>
          <a:prstGeom prst="rect">
            <a:avLst/>
          </a:prstGeom>
        </p:spPr>
        <p:txBody>
          <a:bodyPr bIns="34295" lIns="68589" rIns="68589" tIns="34295" wrap="square">
            <a:spAutoFit/>
          </a:bodyPr>
          <a:lstStyle/>
          <a:p>
            <a:pPr indent="-285750" marL="285750">
              <a:buFont charset="2" pitchFamily="2" typeface="Wingdings"/>
              <a:buChar char="u"/>
              <a:defRPr/>
            </a:pPr>
            <a:r>
              <a:rPr altLang="en-US" lang="zh-CN" sz="1600"/>
              <a:t>教学策略设计</a:t>
            </a:r>
          </a:p>
          <a:p>
            <a:pPr indent="-285750" marL="285750">
              <a:buFont charset="2" pitchFamily="2" typeface="Wingdings"/>
              <a:buChar char="u"/>
              <a:defRPr/>
            </a:pPr>
            <a:r>
              <a:rPr altLang="en-US" lang="zh-CN" sz="1600"/>
              <a:t>教学方法设计</a:t>
            </a:r>
          </a:p>
          <a:p>
            <a:pPr indent="-285750" marL="285750">
              <a:buFont charset="2" pitchFamily="2" typeface="Wingdings"/>
              <a:buChar char="u"/>
              <a:defRPr/>
            </a:pPr>
            <a:r>
              <a:rPr altLang="en-US" lang="zh-CN" sz="1600"/>
              <a:t>课堂教学设计</a:t>
            </a:r>
          </a:p>
        </p:txBody>
      </p:sp>
      <p:sp>
        <p:nvSpPr>
          <p:cNvPr id="2" name="网chenying0907出品 1"/>
          <p:cNvSpPr/>
          <p:nvPr/>
        </p:nvSpPr>
        <p:spPr>
          <a:xfrm>
            <a:off x="4796779" y="3925636"/>
            <a:ext cx="2297430" cy="822960"/>
          </a:xfrm>
          <a:prstGeom prst="rect">
            <a:avLst/>
          </a:prstGeom>
        </p:spPr>
        <p:txBody>
          <a:bodyPr wrap="none">
            <a:spAutoFit/>
          </a:bodyPr>
          <a:lstStyle/>
          <a:p>
            <a:pPr indent="-285750" marL="285750">
              <a:buFont charset="2" pitchFamily="2" typeface="Wingdings"/>
              <a:buChar char="u"/>
              <a:defRPr/>
            </a:pPr>
            <a:r>
              <a:rPr altLang="en-US" lang="zh-CN" sz="1600"/>
              <a:t>教学手段和资源</a:t>
            </a:r>
          </a:p>
          <a:p>
            <a:pPr indent="-285750" marL="285750">
              <a:buFont charset="2" pitchFamily="2" typeface="Wingdings"/>
              <a:buChar char="u"/>
              <a:defRPr/>
            </a:pPr>
            <a:r>
              <a:rPr altLang="en-US" lang="zh-CN" sz="1600"/>
              <a:t>独立学习与小组学习</a:t>
            </a:r>
          </a:p>
          <a:p>
            <a:pPr indent="-285750" marL="285750">
              <a:buFont charset="2" pitchFamily="2" typeface="Wingdings"/>
              <a:buChar char="u"/>
              <a:defRPr/>
            </a:pPr>
            <a:r>
              <a:rPr altLang="en-US" lang="zh-CN" sz="1600"/>
              <a:t>竞争与合作学习</a:t>
            </a:r>
          </a:p>
        </p:txBody>
      </p:sp>
    </p:spTree>
    <p:extLst>
      <p:ext uri="{BB962C8B-B14F-4D97-AF65-F5344CB8AC3E}">
        <p14:creationId val="11879155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14"/>
                                        </p:tgtEl>
                                        <p:attrNameLst>
                                          <p:attrName>style.visibility</p:attrName>
                                        </p:attrNameLst>
                                      </p:cBhvr>
                                      <p:to>
                                        <p:strVal val="visible"/>
                                      </p:to>
                                    </p:set>
                                    <p:animEffect filter="strips(down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500" fill="hold" id="17"/>
                                        <p:tgtEl>
                                          <p:spTgt spid="25"/>
                                        </p:tgtEl>
                                        <p:attrNameLst>
                                          <p:attrName>ppt_x</p:attrName>
                                        </p:attrNameLst>
                                      </p:cBhvr>
                                      <p:tavLst>
                                        <p:tav tm="0">
                                          <p:val>
                                            <p:strVal val="#ppt_x"/>
                                          </p:val>
                                        </p:tav>
                                        <p:tav tm="100000">
                                          <p:val>
                                            <p:strVal val="#ppt_x"/>
                                          </p:val>
                                        </p:tav>
                                      </p:tavLst>
                                    </p:anim>
                                    <p:anim calcmode="lin" valueType="num">
                                      <p:cBhvr additive="base">
                                        <p:cTn dur="500" fill="hold" id="18"/>
                                        <p:tgtEl>
                                          <p:spTgt spid="2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21"/>
                                        </p:tgtEl>
                                        <p:attrNameLst>
                                          <p:attrName>style.visibility</p:attrName>
                                        </p:attrNameLst>
                                      </p:cBhvr>
                                      <p:to>
                                        <p:strVal val="visible"/>
                                      </p:to>
                                    </p:set>
                                    <p:animEffect filter="wipe(up)"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2500"/>
                            </p:stCondLst>
                            <p:childTnLst>
                              <p:par>
                                <p:cTn fill="hold" grpId="0" id="28" nodeType="afterEffect" presetClass="entr" presetID="16" presetSubtype="21">
                                  <p:stCondLst>
                                    <p:cond delay="0"/>
                                  </p:stCondLst>
                                  <p:childTnLst>
                                    <p:set>
                                      <p:cBhvr>
                                        <p:cTn dur="1" fill="hold" id="29">
                                          <p:stCondLst>
                                            <p:cond delay="0"/>
                                          </p:stCondLst>
                                        </p:cTn>
                                        <p:tgtEl>
                                          <p:spTgt spid="29"/>
                                        </p:tgtEl>
                                        <p:attrNameLst>
                                          <p:attrName>style.visibility</p:attrName>
                                        </p:attrNameLst>
                                      </p:cBhvr>
                                      <p:to>
                                        <p:strVal val="visible"/>
                                      </p:to>
                                    </p:set>
                                    <p:animEffect filter="barn(inVertical)" transition="in">
                                      <p:cBhvr>
                                        <p:cTn dur="500" id="30"/>
                                        <p:tgtEl>
                                          <p:spTgt spid="2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4"/>
      <p:bldP grpId="0" spid="24"/>
      <p:bldP grpId="0" spid="25"/>
      <p:bldP grpId="0" spid="28"/>
      <p:bldP grpId="0" spid="29"/>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7"/>
          <p:cNvSpPr/>
          <p:nvPr/>
        </p:nvSpPr>
        <p:spPr>
          <a:xfrm>
            <a:off x="461526" y="1119546"/>
            <a:ext cx="4111268" cy="3359646"/>
          </a:xfrm>
          <a:prstGeom prst="rect">
            <a:avLst/>
          </a:prstGeom>
          <a:blipFill>
            <a:blip r:embed="rId3"/>
            <a:stretch>
              <a:fillRect/>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 name="Title 1"/>
          <p:cNvSpPr>
            <a:spLocks noGrp="1"/>
          </p:cNvSpPr>
          <p:nvPr>
            <p:ph type="title"/>
          </p:nvPr>
        </p:nvSpPr>
        <p:spPr>
          <a:xfrm>
            <a:off x="14038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教学策略设计</a:t>
            </a:r>
          </a:p>
        </p:txBody>
      </p:sp>
      <p:sp>
        <p:nvSpPr>
          <p:cNvPr id="11" name="网chenying0907出品 10"/>
          <p:cNvSpPr txBox="1"/>
          <p:nvPr/>
        </p:nvSpPr>
        <p:spPr>
          <a:xfrm>
            <a:off x="34454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2" name="Straight Connector 11"/>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219056" y="3870694"/>
            <a:ext cx="829962" cy="830074"/>
            <a:chOff x="2802802" y="3178129"/>
            <a:chExt cx="1106424" cy="1106424"/>
          </a:xfrm>
        </p:grpSpPr>
        <p:sp>
          <p:nvSpPr>
            <p:cNvPr id="13" name="Rounded Rectangle 12"/>
            <p:cNvSpPr/>
            <p:nvPr/>
          </p:nvSpPr>
          <p:spPr>
            <a:xfrm>
              <a:off x="2802802" y="3178129"/>
              <a:ext cx="1106424" cy="1106424"/>
            </a:xfrm>
            <a:prstGeom prst="roundRect">
              <a:avLst/>
            </a:prstGeom>
            <a:solidFill>
              <a:schemeClr val="accent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 name="AutoShape 117"/>
            <p:cNvSpPr/>
            <p:nvPr/>
          </p:nvSpPr>
          <p:spPr bwMode="auto">
            <a:xfrm>
              <a:off x="3024883" y="3465491"/>
              <a:ext cx="679846" cy="561193"/>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sp>
        <p:nvSpPr>
          <p:cNvPr id="16" name="Rectangle 15"/>
          <p:cNvSpPr/>
          <p:nvPr/>
        </p:nvSpPr>
        <p:spPr>
          <a:xfrm>
            <a:off x="4811463" y="1685068"/>
            <a:ext cx="4061233" cy="739150"/>
          </a:xfrm>
          <a:prstGeom prst="rect">
            <a:avLst/>
          </a:prstGeom>
        </p:spPr>
        <p:txBody>
          <a:bodyPr bIns="34295" lIns="68589" rIns="68589" tIns="34295" wrap="square">
            <a:spAutoFit/>
          </a:bodyPr>
          <a:lstStyle/>
          <a:p>
            <a:pPr>
              <a:defRPr/>
            </a:pPr>
            <a:r>
              <a:rPr altLang="en-US" lang="zh-CN" sz="1100"/>
              <a:t>教学策略是指教师在课堂上为达到课程目标而采取的一套特定的方式或方法。教学策略要根据教学情境的要求和学生的需要随时发生变化。无论在国内还是在国外的教学理论与教学实践中，绝大多数教学策略都涉及到如何提炼或转化课程内容的问题。</a:t>
            </a:r>
          </a:p>
        </p:txBody>
      </p:sp>
      <p:sp>
        <p:nvSpPr>
          <p:cNvPr id="19" name="Rectangle 18"/>
          <p:cNvSpPr/>
          <p:nvPr/>
        </p:nvSpPr>
        <p:spPr>
          <a:xfrm>
            <a:off x="4811462" y="2775146"/>
            <a:ext cx="4180585" cy="739150"/>
          </a:xfrm>
          <a:prstGeom prst="rect">
            <a:avLst/>
          </a:prstGeom>
        </p:spPr>
        <p:txBody>
          <a:bodyPr bIns="34295" lIns="68589" rIns="68589" tIns="34295" wrap="square">
            <a:spAutoFit/>
          </a:bodyPr>
          <a:lstStyle/>
          <a:p>
            <a:pPr>
              <a:defRPr/>
            </a:pPr>
            <a:r>
              <a:rPr altLang="en-US" lang="zh-CN" sz="1100"/>
              <a:t>所谓教学策略，是在教学目标确定以后，根据已定的教学任务和学生的特征，有针对性地选择与网 出品相关的教学内容、教学组织形式、教学方法和技术，形成的具有效率意义的特定教学方案。教学策略具有综合性、可操作性和灵活性等基本特征</a:t>
            </a:r>
          </a:p>
        </p:txBody>
      </p:sp>
    </p:spTree>
    <p:extLst>
      <p:ext uri="{BB962C8B-B14F-4D97-AF65-F5344CB8AC3E}">
        <p14:creationId val="178226747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6" presetSubtype="16">
                                  <p:stCondLst>
                                    <p:cond delay="0"/>
                                  </p:stCondLst>
                                  <p:childTnLst>
                                    <p:set>
                                      <p:cBhvr>
                                        <p:cTn dur="1" fill="hold" id="18">
                                          <p:stCondLst>
                                            <p:cond delay="0"/>
                                          </p:stCondLst>
                                        </p:cTn>
                                        <p:tgtEl>
                                          <p:spTgt spid="8"/>
                                        </p:tgtEl>
                                        <p:attrNameLst>
                                          <p:attrName>style.visibility</p:attrName>
                                        </p:attrNameLst>
                                      </p:cBhvr>
                                      <p:to>
                                        <p:strVal val="visible"/>
                                      </p:to>
                                    </p:set>
                                    <p:animEffect filter="circle(in)" transition="in">
                                      <p:cBhvr>
                                        <p:cTn dur="2000" id="19"/>
                                        <p:tgtEl>
                                          <p:spTgt spid="8"/>
                                        </p:tgtEl>
                                      </p:cBhvr>
                                    </p:animEffect>
                                  </p:childTnLst>
                                </p:cTn>
                              </p:par>
                            </p:childTnLst>
                          </p:cTn>
                        </p:par>
                        <p:par>
                          <p:cTn fill="hold" id="20" nodeType="afterGroup">
                            <p:stCondLst>
                              <p:cond delay="3500"/>
                            </p:stCondLst>
                            <p:childTnLst>
                              <p:par>
                                <p:cTn fill="hold" id="21" nodeType="afterEffect" presetClass="entr" presetID="52" presetSubtype="0">
                                  <p:stCondLst>
                                    <p:cond delay="0"/>
                                  </p:stCondLst>
                                  <p:childTnLst>
                                    <p:set>
                                      <p:cBhvr>
                                        <p:cTn dur="1" fill="hold" id="22">
                                          <p:stCondLst>
                                            <p:cond delay="0"/>
                                          </p:stCondLst>
                                        </p:cTn>
                                        <p:tgtEl>
                                          <p:spTgt spid="6"/>
                                        </p:tgtEl>
                                        <p:attrNameLst>
                                          <p:attrName>style.visibility</p:attrName>
                                        </p:attrNameLst>
                                      </p:cBhvr>
                                      <p:to>
                                        <p:strVal val="visible"/>
                                      </p:to>
                                    </p:set>
                                    <p:animScale>
                                      <p:cBhvr>
                                        <p:cTn decel="50000" dur="1000" fill="hold" id="23">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6"/>
                                        </p:tgtEl>
                                        <p:attrNameLst>
                                          <p:attrName>ppt_x</p:attrName>
                                          <p:attrName>ppt_y</p:attrName>
                                        </p:attrNameLst>
                                      </p:cBhvr>
                                    </p:animMotion>
                                    <p:animEffect filter="fade" transition="in">
                                      <p:cBhvr>
                                        <p:cTn dur="1000" id="25"/>
                                        <p:tgtEl>
                                          <p:spTgt spid="6"/>
                                        </p:tgtEl>
                                      </p:cBhvr>
                                    </p:animEffect>
                                  </p:childTnLst>
                                </p:cTn>
                              </p:par>
                            </p:childTnLst>
                          </p:cTn>
                        </p:par>
                        <p:par>
                          <p:cTn fill="hold" id="26" nodeType="afterGroup">
                            <p:stCondLst>
                              <p:cond delay="4500"/>
                            </p:stCondLst>
                            <p:childTnLst>
                              <p:par>
                                <p:cTn fill="hold" grpId="0" id="27" nodeType="afterEffect" presetClass="entr" presetID="2" presetSubtype="8">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0-#ppt_w/2"/>
                                          </p:val>
                                        </p:tav>
                                        <p:tav tm="100000">
                                          <p:val>
                                            <p:strVal val="#ppt_x"/>
                                          </p:val>
                                        </p:tav>
                                      </p:tavLst>
                                    </p:anim>
                                    <p:anim calcmode="lin" valueType="num">
                                      <p:cBhvr additive="base">
                                        <p:cTn dur="500" fill="hold" id="30"/>
                                        <p:tgtEl>
                                          <p:spTgt spid="1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5000"/>
                            </p:stCondLst>
                            <p:childTnLst>
                              <p:par>
                                <p:cTn fill="hold" grpId="0" id="32" nodeType="afterEffect" presetClass="entr" presetID="2" presetSubtype="8">
                                  <p:stCondLst>
                                    <p:cond delay="0"/>
                                  </p:stCondLst>
                                  <p:childTnLst>
                                    <p:set>
                                      <p:cBhvr>
                                        <p:cTn dur="1" fill="hold" id="33">
                                          <p:stCondLst>
                                            <p:cond delay="0"/>
                                          </p:stCondLst>
                                        </p:cTn>
                                        <p:tgtEl>
                                          <p:spTgt spid="19"/>
                                        </p:tgtEl>
                                        <p:attrNameLst>
                                          <p:attrName>style.visibility</p:attrName>
                                        </p:attrNameLst>
                                      </p:cBhvr>
                                      <p:to>
                                        <p:strVal val="visible"/>
                                      </p:to>
                                    </p:set>
                                    <p:anim calcmode="lin" valueType="num">
                                      <p:cBhvr additive="base">
                                        <p:cTn dur="500" fill="hold" id="34"/>
                                        <p:tgtEl>
                                          <p:spTgt spid="19"/>
                                        </p:tgtEl>
                                        <p:attrNameLst>
                                          <p:attrName>ppt_x</p:attrName>
                                        </p:attrNameLst>
                                      </p:cBhvr>
                                      <p:tavLst>
                                        <p:tav tm="0">
                                          <p:val>
                                            <p:strVal val="0-#ppt_w/2"/>
                                          </p:val>
                                        </p:tav>
                                        <p:tav tm="100000">
                                          <p:val>
                                            <p:strVal val="#ppt_x"/>
                                          </p:val>
                                        </p:tav>
                                      </p:tavLst>
                                    </p:anim>
                                    <p:anim calcmode="lin" valueType="num">
                                      <p:cBhvr additive="base">
                                        <p:cTn dur="500" fill="hold" id="35"/>
                                        <p:tgtEl>
                                          <p:spTgt spid="19"/>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5500"/>
                            </p:stCondLst>
                            <p:childTnLst>
                              <p:par>
                                <p:cTn fill="hold" id="37" nodeType="afterEffect" presetClass="emph" presetID="26" presetSubtype="0">
                                  <p:stCondLst>
                                    <p:cond delay="0"/>
                                  </p:stCondLst>
                                  <p:childTnLst>
                                    <p:animEffect filter="fade" transition="out">
                                      <p:cBhvr>
                                        <p:cTn dur="500" id="38" tmFilter="0, 0; .2, .5; .8, .5; 1, 0"/>
                                        <p:tgtEl>
                                          <p:spTgt spid="6"/>
                                        </p:tgtEl>
                                      </p:cBhvr>
                                    </p:animEffect>
                                    <p:animScale>
                                      <p:cBhvr>
                                        <p:cTn autoRev="1" dur="250" fill="hold" id="39"/>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2"/>
      <p:bldP grpId="0" spid="11"/>
      <p:bldP grpId="0" spid="16"/>
      <p:bldP grpId="0" spid="1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038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教学方法设计</a:t>
            </a:r>
          </a:p>
        </p:txBody>
      </p:sp>
      <p:sp>
        <p:nvSpPr>
          <p:cNvPr id="53" name="网chenying0907出品 52"/>
          <p:cNvSpPr txBox="1"/>
          <p:nvPr/>
        </p:nvSpPr>
        <p:spPr>
          <a:xfrm>
            <a:off x="34454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54" name="Straight Connector 53"/>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5209268" y="3105347"/>
            <a:ext cx="383150" cy="383857"/>
            <a:chOff x="9145588" y="4435475"/>
            <a:chExt cx="464344" cy="465138"/>
          </a:xfrm>
          <a:solidFill>
            <a:schemeClr val="accent4"/>
          </a:solidFill>
        </p:grpSpPr>
        <p:sp>
          <p:nvSpPr>
            <p:cNvPr id="56"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7"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8"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9"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60"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61"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62"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63"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64"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65" name="Group 64"/>
          <p:cNvGrpSpPr/>
          <p:nvPr/>
        </p:nvGrpSpPr>
        <p:grpSpPr>
          <a:xfrm>
            <a:off x="5209267" y="3992136"/>
            <a:ext cx="383806" cy="322938"/>
            <a:chOff x="5368132" y="2625725"/>
            <a:chExt cx="465138" cy="391319"/>
          </a:xfrm>
          <a:solidFill>
            <a:schemeClr val="accent5"/>
          </a:solidFill>
        </p:grpSpPr>
        <p:sp>
          <p:nvSpPr>
            <p:cNvPr id="66"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67"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6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69" name="Group 68"/>
          <p:cNvGrpSpPr/>
          <p:nvPr/>
        </p:nvGrpSpPr>
        <p:grpSpPr>
          <a:xfrm>
            <a:off x="5209268" y="2219213"/>
            <a:ext cx="383150" cy="383202"/>
            <a:chOff x="4439444" y="1652588"/>
            <a:chExt cx="464344" cy="464344"/>
          </a:xfrm>
          <a:solidFill>
            <a:schemeClr val="accent2"/>
          </a:solidFill>
        </p:grpSpPr>
        <p:sp>
          <p:nvSpPr>
            <p:cNvPr id="70"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71"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72"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73" name="Group 72"/>
          <p:cNvGrpSpPr/>
          <p:nvPr/>
        </p:nvGrpSpPr>
        <p:grpSpPr>
          <a:xfrm>
            <a:off x="5209268" y="1415083"/>
            <a:ext cx="383150" cy="299356"/>
            <a:chOff x="2581275" y="1710532"/>
            <a:chExt cx="464344" cy="362744"/>
          </a:xfrm>
          <a:solidFill>
            <a:schemeClr val="accent1"/>
          </a:solidFill>
        </p:grpSpPr>
        <p:sp>
          <p:nvSpPr>
            <p:cNvPr id="74"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5"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6"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7"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8"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79"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80"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81" name="Group 80"/>
          <p:cNvGrpSpPr/>
          <p:nvPr/>
        </p:nvGrpSpPr>
        <p:grpSpPr>
          <a:xfrm>
            <a:off x="5709823" y="1159174"/>
            <a:ext cx="3036361" cy="846033"/>
            <a:chOff x="1513650" y="1382143"/>
            <a:chExt cx="4047778" cy="1127696"/>
          </a:xfrm>
        </p:grpSpPr>
        <p:sp>
          <p:nvSpPr>
            <p:cNvPr id="82" name="网chenying0907出品 81"/>
            <p:cNvSpPr txBox="1"/>
            <p:nvPr/>
          </p:nvSpPr>
          <p:spPr>
            <a:xfrm>
              <a:off x="1513650" y="1382143"/>
              <a:ext cx="1513577" cy="426588"/>
            </a:xfrm>
            <a:prstGeom prst="rect">
              <a:avLst/>
            </a:prstGeom>
            <a:noFill/>
          </p:spPr>
          <p:txBody>
            <a:bodyPr rtlCol="0" wrap="none">
              <a:spAutoFit/>
            </a:bodyPr>
            <a:lstStyle/>
            <a:p>
              <a:r>
                <a:rPr altLang="en-US" b="1" lang="zh-CN" sz="1500">
                  <a:solidFill>
                    <a:schemeClr val="accent1"/>
                  </a:solidFill>
                </a:rPr>
                <a:t>教学方法一</a:t>
              </a:r>
            </a:p>
          </p:txBody>
        </p:sp>
        <p:sp>
          <p:nvSpPr>
            <p:cNvPr id="83" name="Rectangle 82"/>
            <p:cNvSpPr/>
            <p:nvPr/>
          </p:nvSpPr>
          <p:spPr>
            <a:xfrm>
              <a:off x="1513650" y="1709867"/>
              <a:ext cx="4047778"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a:t>
              </a:r>
            </a:p>
          </p:txBody>
        </p:sp>
      </p:grpSp>
      <p:grpSp>
        <p:nvGrpSpPr>
          <p:cNvPr id="84" name="Group 83"/>
          <p:cNvGrpSpPr/>
          <p:nvPr/>
        </p:nvGrpSpPr>
        <p:grpSpPr>
          <a:xfrm>
            <a:off x="5709823" y="2061381"/>
            <a:ext cx="3036361" cy="798408"/>
            <a:chOff x="1513650" y="1445623"/>
            <a:chExt cx="4047778" cy="1064216"/>
          </a:xfrm>
        </p:grpSpPr>
        <p:sp>
          <p:nvSpPr>
            <p:cNvPr id="85" name="网chenying0907出品 84"/>
            <p:cNvSpPr txBox="1"/>
            <p:nvPr/>
          </p:nvSpPr>
          <p:spPr>
            <a:xfrm>
              <a:off x="1513650" y="1445623"/>
              <a:ext cx="1513577" cy="426588"/>
            </a:xfrm>
            <a:prstGeom prst="rect">
              <a:avLst/>
            </a:prstGeom>
            <a:noFill/>
          </p:spPr>
          <p:txBody>
            <a:bodyPr rtlCol="0" wrap="none">
              <a:spAutoFit/>
            </a:bodyPr>
            <a:lstStyle/>
            <a:p>
              <a:r>
                <a:rPr altLang="en-US" b="1" lang="zh-CN" sz="1500">
                  <a:solidFill>
                    <a:schemeClr val="accent1"/>
                  </a:solidFill>
                </a:rPr>
                <a:t>教学方法二</a:t>
              </a:r>
            </a:p>
          </p:txBody>
        </p:sp>
        <p:sp>
          <p:nvSpPr>
            <p:cNvPr id="86" name="Rectangle 85"/>
            <p:cNvSpPr/>
            <p:nvPr/>
          </p:nvSpPr>
          <p:spPr>
            <a:xfrm>
              <a:off x="1513650" y="1709867"/>
              <a:ext cx="4047778"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a:t>
              </a:r>
            </a:p>
          </p:txBody>
        </p:sp>
      </p:grpSp>
      <p:grpSp>
        <p:nvGrpSpPr>
          <p:cNvPr id="87" name="Group 86"/>
          <p:cNvGrpSpPr/>
          <p:nvPr/>
        </p:nvGrpSpPr>
        <p:grpSpPr>
          <a:xfrm>
            <a:off x="5709823" y="2955117"/>
            <a:ext cx="3036361" cy="807933"/>
            <a:chOff x="1513650" y="1432927"/>
            <a:chExt cx="4047778" cy="1076912"/>
          </a:xfrm>
        </p:grpSpPr>
        <p:sp>
          <p:nvSpPr>
            <p:cNvPr id="88" name="网chenying0907出品 87"/>
            <p:cNvSpPr txBox="1"/>
            <p:nvPr/>
          </p:nvSpPr>
          <p:spPr>
            <a:xfrm>
              <a:off x="1513650" y="1432927"/>
              <a:ext cx="1513577" cy="426588"/>
            </a:xfrm>
            <a:prstGeom prst="rect">
              <a:avLst/>
            </a:prstGeom>
            <a:noFill/>
          </p:spPr>
          <p:txBody>
            <a:bodyPr rtlCol="0" wrap="none">
              <a:spAutoFit/>
            </a:bodyPr>
            <a:lstStyle/>
            <a:p>
              <a:r>
                <a:rPr altLang="en-US" b="1" lang="zh-CN" sz="1500">
                  <a:solidFill>
                    <a:schemeClr val="accent1"/>
                  </a:solidFill>
                </a:rPr>
                <a:t>教学方法三</a:t>
              </a:r>
            </a:p>
          </p:txBody>
        </p:sp>
        <p:sp>
          <p:nvSpPr>
            <p:cNvPr id="89" name="Rectangle 88"/>
            <p:cNvSpPr/>
            <p:nvPr/>
          </p:nvSpPr>
          <p:spPr>
            <a:xfrm>
              <a:off x="1513650" y="1709867"/>
              <a:ext cx="4047778"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a:t>
              </a:r>
            </a:p>
          </p:txBody>
        </p:sp>
      </p:grpSp>
      <p:grpSp>
        <p:nvGrpSpPr>
          <p:cNvPr id="90" name="Group 89"/>
          <p:cNvGrpSpPr/>
          <p:nvPr/>
        </p:nvGrpSpPr>
        <p:grpSpPr>
          <a:xfrm>
            <a:off x="5707911" y="3828749"/>
            <a:ext cx="3036361" cy="807933"/>
            <a:chOff x="1513650" y="1458319"/>
            <a:chExt cx="4047778" cy="1076912"/>
          </a:xfrm>
        </p:grpSpPr>
        <p:sp>
          <p:nvSpPr>
            <p:cNvPr id="91" name="网chenying0907出品 90"/>
            <p:cNvSpPr txBox="1"/>
            <p:nvPr/>
          </p:nvSpPr>
          <p:spPr>
            <a:xfrm>
              <a:off x="1513651" y="1458319"/>
              <a:ext cx="1513577" cy="426588"/>
            </a:xfrm>
            <a:prstGeom prst="rect">
              <a:avLst/>
            </a:prstGeom>
            <a:noFill/>
          </p:spPr>
          <p:txBody>
            <a:bodyPr rtlCol="0" wrap="none">
              <a:spAutoFit/>
            </a:bodyPr>
            <a:lstStyle/>
            <a:p>
              <a:r>
                <a:rPr altLang="en-US" b="1" lang="zh-CN" sz="1500">
                  <a:solidFill>
                    <a:schemeClr val="accent1"/>
                  </a:solidFill>
                </a:rPr>
                <a:t>教学方法四</a:t>
              </a:r>
            </a:p>
          </p:txBody>
        </p:sp>
        <p:sp>
          <p:nvSpPr>
            <p:cNvPr id="92" name="Rectangle 91"/>
            <p:cNvSpPr/>
            <p:nvPr/>
          </p:nvSpPr>
          <p:spPr>
            <a:xfrm>
              <a:off x="1513650" y="1735258"/>
              <a:ext cx="4047778"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a:t>
              </a:r>
            </a:p>
          </p:txBody>
        </p:sp>
      </p:grpSp>
      <p:grpSp>
        <p:nvGrpSpPr>
          <p:cNvPr id="18" name="Group 17"/>
          <p:cNvGrpSpPr/>
          <p:nvPr/>
        </p:nvGrpSpPr>
        <p:grpSpPr>
          <a:xfrm>
            <a:off x="501719" y="1360537"/>
            <a:ext cx="4488989" cy="3141688"/>
            <a:chOff x="668842" y="1813490"/>
            <a:chExt cx="5984280" cy="4187624"/>
          </a:xfrm>
        </p:grpSpPr>
        <p:sp>
          <p:nvSpPr>
            <p:cNvPr id="4" name="网chenying0907出品 7"/>
            <p:cNvSpPr/>
            <p:nvPr/>
          </p:nvSpPr>
          <p:spPr bwMode="auto">
            <a:xfrm>
              <a:off x="1849614" y="1986095"/>
              <a:ext cx="4803508" cy="4015019"/>
            </a:xfrm>
            <a:custGeom>
              <a:gdLst>
                <a:gd fmla="*/ 1924 w 2449" name="T0"/>
                <a:gd fmla="*/ 0 h 2047" name="T1"/>
                <a:gd fmla="*/ 1881 w 2449" name="T2"/>
                <a:gd fmla="*/ 0 h 2047" name="T3"/>
                <a:gd fmla="*/ 2362 w 2449" name="T4"/>
                <a:gd fmla="*/ 935 h 2047" name="T5"/>
                <a:gd fmla="*/ 1799 w 2449" name="T6"/>
                <a:gd fmla="*/ 935 h 2047" name="T7"/>
                <a:gd fmla="*/ 1238 w 2449" name="T8"/>
                <a:gd fmla="*/ 935 h 2047" name="T9"/>
                <a:gd fmla="*/ 968 w 2449" name="T10"/>
                <a:gd fmla="*/ 412 h 2047" name="T11"/>
                <a:gd fmla="*/ 447 w 2449" name="T12"/>
                <a:gd fmla="*/ 412 h 2047" name="T13"/>
                <a:gd fmla="*/ 563 w 2449" name="T14"/>
                <a:gd fmla="*/ 632 h 2047" name="T15"/>
                <a:gd fmla="*/ 518 w 2449" name="T16"/>
                <a:gd fmla="*/ 632 h 2047" name="T17"/>
                <a:gd fmla="*/ 677 w 2449" name="T18"/>
                <a:gd fmla="*/ 935 h 2047" name="T19"/>
                <a:gd fmla="*/ 0 w 2449" name="T20"/>
                <a:gd fmla="*/ 935 h 2047" name="T21"/>
                <a:gd fmla="*/ 0 w 2449" name="T22"/>
                <a:gd fmla="*/ 1025 h 2047" name="T23"/>
                <a:gd fmla="*/ 0 w 2449" name="T24"/>
                <a:gd fmla="*/ 1415 h 2047" name="T25"/>
                <a:gd fmla="*/ 563 w 2449" name="T26"/>
                <a:gd fmla="*/ 1415 h 2047" name="T27"/>
                <a:gd fmla="*/ 447 w 2449" name="T28"/>
                <a:gd fmla="*/ 1638 h 2047" name="T29"/>
                <a:gd fmla="*/ 1010 w 2449" name="T30"/>
                <a:gd fmla="*/ 1638 h 2047" name="T31"/>
                <a:gd fmla="*/ 901 w 2449" name="T32"/>
                <a:gd fmla="*/ 1849 h 2047" name="T33"/>
                <a:gd fmla="*/ 1465 w 2449" name="T34"/>
                <a:gd fmla="*/ 1849 h 2047" name="T35"/>
                <a:gd fmla="*/ 1361 w 2449" name="T36"/>
                <a:gd fmla="*/ 2047 h 2047" name="T37"/>
                <a:gd fmla="*/ 1924 w 2449" name="T38"/>
                <a:gd fmla="*/ 2047 h 2047" name="T39"/>
                <a:gd fmla="*/ 2449 w 2449" name="T40"/>
                <a:gd fmla="*/ 1025 h 2047" name="T41"/>
                <a:gd fmla="*/ 1924 w 2449" name="T42"/>
                <a:gd fmla="*/ 0 h 20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47" w="2449">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 name="网chenying0907出品 8"/>
            <p:cNvSpPr/>
            <p:nvPr/>
          </p:nvSpPr>
          <p:spPr bwMode="auto">
            <a:xfrm>
              <a:off x="1849614" y="1986095"/>
              <a:ext cx="4803508" cy="4015019"/>
            </a:xfrm>
            <a:custGeom>
              <a:gdLst>
                <a:gd fmla="*/ 1924 w 2449" name="T0"/>
                <a:gd fmla="*/ 0 h 2047" name="T1"/>
                <a:gd fmla="*/ 1881 w 2449" name="T2"/>
                <a:gd fmla="*/ 0 h 2047" name="T3"/>
                <a:gd fmla="*/ 2362 w 2449" name="T4"/>
                <a:gd fmla="*/ 935 h 2047" name="T5"/>
                <a:gd fmla="*/ 1799 w 2449" name="T6"/>
                <a:gd fmla="*/ 935 h 2047" name="T7"/>
                <a:gd fmla="*/ 1238 w 2449" name="T8"/>
                <a:gd fmla="*/ 935 h 2047" name="T9"/>
                <a:gd fmla="*/ 968 w 2449" name="T10"/>
                <a:gd fmla="*/ 412 h 2047" name="T11"/>
                <a:gd fmla="*/ 447 w 2449" name="T12"/>
                <a:gd fmla="*/ 412 h 2047" name="T13"/>
                <a:gd fmla="*/ 563 w 2449" name="T14"/>
                <a:gd fmla="*/ 632 h 2047" name="T15"/>
                <a:gd fmla="*/ 518 w 2449" name="T16"/>
                <a:gd fmla="*/ 632 h 2047" name="T17"/>
                <a:gd fmla="*/ 677 w 2449" name="T18"/>
                <a:gd fmla="*/ 935 h 2047" name="T19"/>
                <a:gd fmla="*/ 0 w 2449" name="T20"/>
                <a:gd fmla="*/ 935 h 2047" name="T21"/>
                <a:gd fmla="*/ 0 w 2449" name="T22"/>
                <a:gd fmla="*/ 1025 h 2047" name="T23"/>
                <a:gd fmla="*/ 0 w 2449" name="T24"/>
                <a:gd fmla="*/ 1415 h 2047" name="T25"/>
                <a:gd fmla="*/ 563 w 2449" name="T26"/>
                <a:gd fmla="*/ 1415 h 2047" name="T27"/>
                <a:gd fmla="*/ 447 w 2449" name="T28"/>
                <a:gd fmla="*/ 1638 h 2047" name="T29"/>
                <a:gd fmla="*/ 1010 w 2449" name="T30"/>
                <a:gd fmla="*/ 1638 h 2047" name="T31"/>
                <a:gd fmla="*/ 901 w 2449" name="T32"/>
                <a:gd fmla="*/ 1849 h 2047" name="T33"/>
                <a:gd fmla="*/ 1465 w 2449" name="T34"/>
                <a:gd fmla="*/ 1849 h 2047" name="T35"/>
                <a:gd fmla="*/ 1361 w 2449" name="T36"/>
                <a:gd fmla="*/ 2047 h 2047" name="T37"/>
                <a:gd fmla="*/ 1924 w 2449" name="T38"/>
                <a:gd fmla="*/ 2047 h 2047" name="T39"/>
                <a:gd fmla="*/ 2449 w 2449" name="T40"/>
                <a:gd fmla="*/ 1025 h 2047" name="T41"/>
                <a:gd fmla="*/ 1924 w 2449" name="T42"/>
                <a:gd fmla="*/ 0 h 20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47" w="2449">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网chenying0907出品 9"/>
            <p:cNvSpPr/>
            <p:nvPr/>
          </p:nvSpPr>
          <p:spPr bwMode="auto">
            <a:xfrm>
              <a:off x="4346497" y="1813490"/>
              <a:ext cx="2135982" cy="2006529"/>
            </a:xfrm>
            <a:custGeom>
              <a:gdLst>
                <a:gd fmla="*/ 0 w 1089" name="T0"/>
                <a:gd fmla="*/ 0 h 1023" name="T1"/>
                <a:gd fmla="*/ 561 w 1089" name="T2"/>
                <a:gd fmla="*/ 0 h 1023" name="T3"/>
                <a:gd fmla="*/ 1089 w 1089" name="T4"/>
                <a:gd fmla="*/ 1023 h 1023" name="T5"/>
                <a:gd fmla="*/ 526 w 1089" name="T6"/>
                <a:gd fmla="*/ 1023 h 1023" name="T7"/>
                <a:gd fmla="*/ 0 w 1089" name="T8"/>
                <a:gd fmla="*/ 0 h 1023" name="T9"/>
              </a:gdLst>
              <a:cxnLst>
                <a:cxn ang="0">
                  <a:pos x="T0" y="T1"/>
                </a:cxn>
                <a:cxn ang="0">
                  <a:pos x="T2" y="T3"/>
                </a:cxn>
                <a:cxn ang="0">
                  <a:pos x="T4" y="T5"/>
                </a:cxn>
                <a:cxn ang="0">
                  <a:pos x="T6" y="T7"/>
                </a:cxn>
                <a:cxn ang="0">
                  <a:pos x="T8" y="T9"/>
                </a:cxn>
              </a:cxnLst>
              <a:rect b="b" l="0" r="r" t="0"/>
              <a:pathLst>
                <a:path h="1023" w="1089">
                  <a:moveTo>
                    <a:pt x="0" y="0"/>
                  </a:moveTo>
                  <a:lnTo>
                    <a:pt x="561" y="0"/>
                  </a:lnTo>
                  <a:lnTo>
                    <a:pt x="1089" y="1023"/>
                  </a:lnTo>
                  <a:lnTo>
                    <a:pt x="526" y="1023"/>
                  </a:lnTo>
                  <a:lnTo>
                    <a:pt x="0" y="0"/>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网chenying0907出品 10"/>
            <p:cNvSpPr/>
            <p:nvPr/>
          </p:nvSpPr>
          <p:spPr bwMode="auto">
            <a:xfrm>
              <a:off x="4346497" y="1813490"/>
              <a:ext cx="2135982" cy="2006529"/>
            </a:xfrm>
            <a:custGeom>
              <a:gdLst>
                <a:gd fmla="*/ 0 w 1089" name="T0"/>
                <a:gd fmla="*/ 0 h 1023" name="T1"/>
                <a:gd fmla="*/ 561 w 1089" name="T2"/>
                <a:gd fmla="*/ 0 h 1023" name="T3"/>
                <a:gd fmla="*/ 1089 w 1089" name="T4"/>
                <a:gd fmla="*/ 1023 h 1023" name="T5"/>
                <a:gd fmla="*/ 526 w 1089" name="T6"/>
                <a:gd fmla="*/ 1023 h 1023" name="T7"/>
                <a:gd fmla="*/ 0 w 1089" name="T8"/>
                <a:gd fmla="*/ 0 h 1023" name="T9"/>
              </a:gdLst>
              <a:cxnLst>
                <a:cxn ang="0">
                  <a:pos x="T0" y="T1"/>
                </a:cxn>
                <a:cxn ang="0">
                  <a:pos x="T2" y="T3"/>
                </a:cxn>
                <a:cxn ang="0">
                  <a:pos x="T4" y="T5"/>
                </a:cxn>
                <a:cxn ang="0">
                  <a:pos x="T6" y="T7"/>
                </a:cxn>
                <a:cxn ang="0">
                  <a:pos x="T8" y="T9"/>
                </a:cxn>
              </a:cxnLst>
              <a:rect b="b" l="0" r="r" t="0"/>
              <a:pathLst>
                <a:path h="1023" w="1089">
                  <a:moveTo>
                    <a:pt x="0" y="0"/>
                  </a:moveTo>
                  <a:lnTo>
                    <a:pt x="561" y="0"/>
                  </a:lnTo>
                  <a:lnTo>
                    <a:pt x="1089" y="1023"/>
                  </a:lnTo>
                  <a:lnTo>
                    <a:pt x="526" y="1023"/>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网chenying0907出品 11"/>
            <p:cNvSpPr/>
            <p:nvPr/>
          </p:nvSpPr>
          <p:spPr bwMode="auto">
            <a:xfrm>
              <a:off x="4346497" y="3820019"/>
              <a:ext cx="2135982" cy="2010452"/>
            </a:xfrm>
            <a:custGeom>
              <a:gdLst>
                <a:gd fmla="*/ 0 w 1089" name="T0"/>
                <a:gd fmla="*/ 1025 h 1025" name="T1"/>
                <a:gd fmla="*/ 561 w 1089" name="T2"/>
                <a:gd fmla="*/ 1025 h 1025" name="T3"/>
                <a:gd fmla="*/ 1089 w 1089" name="T4"/>
                <a:gd fmla="*/ 0 h 1025" name="T5"/>
                <a:gd fmla="*/ 526 w 1089" name="T6"/>
                <a:gd fmla="*/ 0 h 1025" name="T7"/>
                <a:gd fmla="*/ 0 w 1089" name="T8"/>
                <a:gd fmla="*/ 1025 h 1025" name="T9"/>
              </a:gdLst>
              <a:cxnLst>
                <a:cxn ang="0">
                  <a:pos x="T0" y="T1"/>
                </a:cxn>
                <a:cxn ang="0">
                  <a:pos x="T2" y="T3"/>
                </a:cxn>
                <a:cxn ang="0">
                  <a:pos x="T4" y="T5"/>
                </a:cxn>
                <a:cxn ang="0">
                  <a:pos x="T6" y="T7"/>
                </a:cxn>
                <a:cxn ang="0">
                  <a:pos x="T8" y="T9"/>
                </a:cxn>
              </a:cxnLst>
              <a:rect b="b" l="0" r="r" t="0"/>
              <a:pathLst>
                <a:path h="1025" w="1089">
                  <a:moveTo>
                    <a:pt x="0" y="1025"/>
                  </a:moveTo>
                  <a:lnTo>
                    <a:pt x="561" y="1025"/>
                  </a:lnTo>
                  <a:lnTo>
                    <a:pt x="1089" y="0"/>
                  </a:lnTo>
                  <a:lnTo>
                    <a:pt x="526" y="0"/>
                  </a:lnTo>
                  <a:lnTo>
                    <a:pt x="0" y="1025"/>
                  </a:lnTo>
                  <a:close/>
                </a:path>
              </a:pathLst>
            </a:custGeom>
            <a:solidFill>
              <a:schemeClr val="accent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网chenying0907出品 12"/>
            <p:cNvSpPr/>
            <p:nvPr/>
          </p:nvSpPr>
          <p:spPr bwMode="auto">
            <a:xfrm>
              <a:off x="3446207" y="2207735"/>
              <a:ext cx="1931995" cy="1612284"/>
            </a:xfrm>
            <a:custGeom>
              <a:gdLst>
                <a:gd fmla="*/ 0 w 985" name="T0"/>
                <a:gd fmla="*/ 0 h 822" name="T1"/>
                <a:gd fmla="*/ 561 w 985" name="T2"/>
                <a:gd fmla="*/ 0 h 822" name="T3"/>
                <a:gd fmla="*/ 985 w 985" name="T4"/>
                <a:gd fmla="*/ 822 h 822" name="T5"/>
                <a:gd fmla="*/ 424 w 985" name="T6"/>
                <a:gd fmla="*/ 822 h 822" name="T7"/>
                <a:gd fmla="*/ 0 w 985" name="T8"/>
                <a:gd fmla="*/ 0 h 822" name="T9"/>
              </a:gdLst>
              <a:cxnLst>
                <a:cxn ang="0">
                  <a:pos x="T0" y="T1"/>
                </a:cxn>
                <a:cxn ang="0">
                  <a:pos x="T2" y="T3"/>
                </a:cxn>
                <a:cxn ang="0">
                  <a:pos x="T4" y="T5"/>
                </a:cxn>
                <a:cxn ang="0">
                  <a:pos x="T6" y="T7"/>
                </a:cxn>
                <a:cxn ang="0">
                  <a:pos x="T8" y="T9"/>
                </a:cxn>
              </a:cxnLst>
              <a:rect b="b" l="0" r="r" t="0"/>
              <a:pathLst>
                <a:path h="822" w="984">
                  <a:moveTo>
                    <a:pt x="0" y="0"/>
                  </a:moveTo>
                  <a:lnTo>
                    <a:pt x="561" y="0"/>
                  </a:lnTo>
                  <a:lnTo>
                    <a:pt x="985" y="822"/>
                  </a:lnTo>
                  <a:lnTo>
                    <a:pt x="424" y="822"/>
                  </a:lnTo>
                  <a:lnTo>
                    <a:pt x="0" y="0"/>
                  </a:ln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网chenying0907出品 13"/>
            <p:cNvSpPr/>
            <p:nvPr/>
          </p:nvSpPr>
          <p:spPr bwMode="auto">
            <a:xfrm>
              <a:off x="3446207" y="2207735"/>
              <a:ext cx="1931995" cy="1612284"/>
            </a:xfrm>
            <a:custGeom>
              <a:gdLst>
                <a:gd fmla="*/ 0 w 985" name="T0"/>
                <a:gd fmla="*/ 0 h 822" name="T1"/>
                <a:gd fmla="*/ 561 w 985" name="T2"/>
                <a:gd fmla="*/ 0 h 822" name="T3"/>
                <a:gd fmla="*/ 985 w 985" name="T4"/>
                <a:gd fmla="*/ 822 h 822" name="T5"/>
                <a:gd fmla="*/ 424 w 985" name="T6"/>
                <a:gd fmla="*/ 822 h 822" name="T7"/>
                <a:gd fmla="*/ 0 w 985" name="T8"/>
                <a:gd fmla="*/ 0 h 822" name="T9"/>
              </a:gdLst>
              <a:cxnLst>
                <a:cxn ang="0">
                  <a:pos x="T0" y="T1"/>
                </a:cxn>
                <a:cxn ang="0">
                  <a:pos x="T2" y="T3"/>
                </a:cxn>
                <a:cxn ang="0">
                  <a:pos x="T4" y="T5"/>
                </a:cxn>
                <a:cxn ang="0">
                  <a:pos x="T6" y="T7"/>
                </a:cxn>
                <a:cxn ang="0">
                  <a:pos x="T8" y="T9"/>
                </a:cxn>
              </a:cxnLst>
              <a:rect b="b" l="0" r="r" t="0"/>
              <a:pathLst>
                <a:path h="822" w="984">
                  <a:moveTo>
                    <a:pt x="0" y="0"/>
                  </a:moveTo>
                  <a:lnTo>
                    <a:pt x="561" y="0"/>
                  </a:lnTo>
                  <a:lnTo>
                    <a:pt x="985" y="822"/>
                  </a:lnTo>
                  <a:lnTo>
                    <a:pt x="424" y="82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网chenying0907出品 14"/>
            <p:cNvSpPr/>
            <p:nvPr/>
          </p:nvSpPr>
          <p:spPr bwMode="auto">
            <a:xfrm>
              <a:off x="3446207" y="3820019"/>
              <a:ext cx="1931995" cy="1616207"/>
            </a:xfrm>
            <a:custGeom>
              <a:gdLst>
                <a:gd fmla="*/ 0 w 985" name="T0"/>
                <a:gd fmla="*/ 824 h 824" name="T1"/>
                <a:gd fmla="*/ 561 w 985" name="T2"/>
                <a:gd fmla="*/ 824 h 824" name="T3"/>
                <a:gd fmla="*/ 985 w 985" name="T4"/>
                <a:gd fmla="*/ 0 h 824" name="T5"/>
                <a:gd fmla="*/ 424 w 985" name="T6"/>
                <a:gd fmla="*/ 0 h 824" name="T7"/>
                <a:gd fmla="*/ 0 w 985" name="T8"/>
                <a:gd fmla="*/ 824 h 824" name="T9"/>
              </a:gdLst>
              <a:cxnLst>
                <a:cxn ang="0">
                  <a:pos x="T0" y="T1"/>
                </a:cxn>
                <a:cxn ang="0">
                  <a:pos x="T2" y="T3"/>
                </a:cxn>
                <a:cxn ang="0">
                  <a:pos x="T4" y="T5"/>
                </a:cxn>
                <a:cxn ang="0">
                  <a:pos x="T6" y="T7"/>
                </a:cxn>
                <a:cxn ang="0">
                  <a:pos x="T8" y="T9"/>
                </a:cxn>
              </a:cxnLst>
              <a:rect b="b" l="0" r="r" t="0"/>
              <a:pathLst>
                <a:path h="824" w="984">
                  <a:moveTo>
                    <a:pt x="0" y="824"/>
                  </a:moveTo>
                  <a:lnTo>
                    <a:pt x="561" y="824"/>
                  </a:lnTo>
                  <a:lnTo>
                    <a:pt x="985" y="0"/>
                  </a:lnTo>
                  <a:lnTo>
                    <a:pt x="424" y="0"/>
                  </a:lnTo>
                  <a:lnTo>
                    <a:pt x="0" y="824"/>
                  </a:lnTo>
                  <a:close/>
                </a:path>
              </a:pathLst>
            </a:custGeom>
            <a:solidFill>
              <a:schemeClr val="accent2">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网chenying0907出品 15"/>
            <p:cNvSpPr/>
            <p:nvPr/>
          </p:nvSpPr>
          <p:spPr bwMode="auto">
            <a:xfrm>
              <a:off x="2553763" y="2617671"/>
              <a:ext cx="1724085" cy="1202348"/>
            </a:xfrm>
            <a:custGeom>
              <a:gdLst>
                <a:gd fmla="*/ 0 w 879" name="T0"/>
                <a:gd fmla="*/ 0 h 613" name="T1"/>
                <a:gd fmla="*/ 564 w 879" name="T2"/>
                <a:gd fmla="*/ 0 h 613" name="T3"/>
                <a:gd fmla="*/ 879 w 879" name="T4"/>
                <a:gd fmla="*/ 613 h 613" name="T5"/>
                <a:gd fmla="*/ 318 w 879" name="T6"/>
                <a:gd fmla="*/ 613 h 613" name="T7"/>
                <a:gd fmla="*/ 0 w 879" name="T8"/>
                <a:gd fmla="*/ 0 h 613" name="T9"/>
              </a:gdLst>
              <a:cxnLst>
                <a:cxn ang="0">
                  <a:pos x="T0" y="T1"/>
                </a:cxn>
                <a:cxn ang="0">
                  <a:pos x="T2" y="T3"/>
                </a:cxn>
                <a:cxn ang="0">
                  <a:pos x="T4" y="T5"/>
                </a:cxn>
                <a:cxn ang="0">
                  <a:pos x="T6" y="T7"/>
                </a:cxn>
                <a:cxn ang="0">
                  <a:pos x="T8" y="T9"/>
                </a:cxn>
              </a:cxnLst>
              <a:rect b="b" l="0" r="r" t="0"/>
              <a:pathLst>
                <a:path h="613" w="879">
                  <a:moveTo>
                    <a:pt x="0" y="0"/>
                  </a:moveTo>
                  <a:lnTo>
                    <a:pt x="564" y="0"/>
                  </a:lnTo>
                  <a:lnTo>
                    <a:pt x="879" y="613"/>
                  </a:lnTo>
                  <a:lnTo>
                    <a:pt x="318" y="613"/>
                  </a:lnTo>
                  <a:lnTo>
                    <a:pt x="0" y="0"/>
                  </a:ln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网chenying0907出品 16"/>
            <p:cNvSpPr/>
            <p:nvPr/>
          </p:nvSpPr>
          <p:spPr bwMode="auto">
            <a:xfrm>
              <a:off x="2553763" y="3820019"/>
              <a:ext cx="1724085" cy="1206271"/>
            </a:xfrm>
            <a:custGeom>
              <a:gdLst>
                <a:gd fmla="*/ 0 w 879" name="T0"/>
                <a:gd fmla="*/ 615 h 615" name="T1"/>
                <a:gd fmla="*/ 564 w 879" name="T2"/>
                <a:gd fmla="*/ 615 h 615" name="T3"/>
                <a:gd fmla="*/ 879 w 879" name="T4"/>
                <a:gd fmla="*/ 0 h 615" name="T5"/>
                <a:gd fmla="*/ 318 w 879" name="T6"/>
                <a:gd fmla="*/ 0 h 615" name="T7"/>
                <a:gd fmla="*/ 0 w 879" name="T8"/>
                <a:gd fmla="*/ 615 h 615" name="T9"/>
              </a:gdLst>
              <a:cxnLst>
                <a:cxn ang="0">
                  <a:pos x="T0" y="T1"/>
                </a:cxn>
                <a:cxn ang="0">
                  <a:pos x="T2" y="T3"/>
                </a:cxn>
                <a:cxn ang="0">
                  <a:pos x="T4" y="T5"/>
                </a:cxn>
                <a:cxn ang="0">
                  <a:pos x="T6" y="T7"/>
                </a:cxn>
                <a:cxn ang="0">
                  <a:pos x="T8" y="T9"/>
                </a:cxn>
              </a:cxnLst>
              <a:rect b="b" l="0" r="r" t="0"/>
              <a:pathLst>
                <a:path h="615" w="879">
                  <a:moveTo>
                    <a:pt x="0" y="615"/>
                  </a:moveTo>
                  <a:lnTo>
                    <a:pt x="564" y="615"/>
                  </a:lnTo>
                  <a:lnTo>
                    <a:pt x="879" y="0"/>
                  </a:lnTo>
                  <a:lnTo>
                    <a:pt x="318" y="0"/>
                  </a:lnTo>
                  <a:lnTo>
                    <a:pt x="0" y="615"/>
                  </a:lnTo>
                  <a:close/>
                </a:path>
              </a:pathLst>
            </a:custGeom>
            <a:solidFill>
              <a:schemeClr val="accent4">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4" name="网chenying0907出品 17"/>
            <p:cNvSpPr/>
            <p:nvPr/>
          </p:nvSpPr>
          <p:spPr bwMode="auto">
            <a:xfrm>
              <a:off x="1677010" y="3053105"/>
              <a:ext cx="1500484" cy="766914"/>
            </a:xfrm>
            <a:custGeom>
              <a:gdLst>
                <a:gd fmla="*/ 0 w 765" name="T0"/>
                <a:gd fmla="*/ 0 h 391" name="T1"/>
                <a:gd fmla="*/ 561 w 765" name="T2"/>
                <a:gd fmla="*/ 0 h 391" name="T3"/>
                <a:gd fmla="*/ 765 w 765" name="T4"/>
                <a:gd fmla="*/ 391 h 391" name="T5"/>
                <a:gd fmla="*/ 0 w 765" name="T6"/>
                <a:gd fmla="*/ 391 h 391" name="T7"/>
                <a:gd fmla="*/ 0 w 765" name="T8"/>
                <a:gd fmla="*/ 0 h 391" name="T9"/>
              </a:gdLst>
              <a:cxnLst>
                <a:cxn ang="0">
                  <a:pos x="T0" y="T1"/>
                </a:cxn>
                <a:cxn ang="0">
                  <a:pos x="T2" y="T3"/>
                </a:cxn>
                <a:cxn ang="0">
                  <a:pos x="T4" y="T5"/>
                </a:cxn>
                <a:cxn ang="0">
                  <a:pos x="T6" y="T7"/>
                </a:cxn>
                <a:cxn ang="0">
                  <a:pos x="T8" y="T9"/>
                </a:cxn>
              </a:cxnLst>
              <a:rect b="b" l="0" r="r" t="0"/>
              <a:pathLst>
                <a:path h="391" w="765">
                  <a:moveTo>
                    <a:pt x="0" y="0"/>
                  </a:moveTo>
                  <a:lnTo>
                    <a:pt x="561" y="0"/>
                  </a:lnTo>
                  <a:lnTo>
                    <a:pt x="765" y="391"/>
                  </a:lnTo>
                  <a:lnTo>
                    <a:pt x="0" y="391"/>
                  </a:lnTo>
                  <a:lnTo>
                    <a:pt x="0" y="0"/>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网chenying0907出品 18"/>
            <p:cNvSpPr/>
            <p:nvPr/>
          </p:nvSpPr>
          <p:spPr bwMode="auto">
            <a:xfrm>
              <a:off x="1677010" y="3053105"/>
              <a:ext cx="1500484" cy="766914"/>
            </a:xfrm>
            <a:custGeom>
              <a:gdLst>
                <a:gd fmla="*/ 0 w 765" name="T0"/>
                <a:gd fmla="*/ 0 h 391" name="T1"/>
                <a:gd fmla="*/ 561 w 765" name="T2"/>
                <a:gd fmla="*/ 0 h 391" name="T3"/>
                <a:gd fmla="*/ 765 w 765" name="T4"/>
                <a:gd fmla="*/ 391 h 391" name="T5"/>
                <a:gd fmla="*/ 0 w 765" name="T6"/>
                <a:gd fmla="*/ 391 h 391" name="T7"/>
                <a:gd fmla="*/ 0 w 765" name="T8"/>
                <a:gd fmla="*/ 0 h 391" name="T9"/>
              </a:gdLst>
              <a:cxnLst>
                <a:cxn ang="0">
                  <a:pos x="T0" y="T1"/>
                </a:cxn>
                <a:cxn ang="0">
                  <a:pos x="T2" y="T3"/>
                </a:cxn>
                <a:cxn ang="0">
                  <a:pos x="T4" y="T5"/>
                </a:cxn>
                <a:cxn ang="0">
                  <a:pos x="T6" y="T7"/>
                </a:cxn>
                <a:cxn ang="0">
                  <a:pos x="T8" y="T9"/>
                </a:cxn>
              </a:cxnLst>
              <a:rect b="b" l="0" r="r" t="0"/>
              <a:pathLst>
                <a:path h="391" w="765">
                  <a:moveTo>
                    <a:pt x="0" y="0"/>
                  </a:moveTo>
                  <a:lnTo>
                    <a:pt x="561" y="0"/>
                  </a:lnTo>
                  <a:lnTo>
                    <a:pt x="765" y="391"/>
                  </a:lnTo>
                  <a:lnTo>
                    <a:pt x="0" y="391"/>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网chenying0907出品 19"/>
            <p:cNvSpPr/>
            <p:nvPr/>
          </p:nvSpPr>
          <p:spPr bwMode="auto">
            <a:xfrm>
              <a:off x="1677010" y="3820019"/>
              <a:ext cx="1500484" cy="770837"/>
            </a:xfrm>
            <a:custGeom>
              <a:gdLst>
                <a:gd fmla="*/ 0 w 765" name="T0"/>
                <a:gd fmla="*/ 393 h 393" name="T1"/>
                <a:gd fmla="*/ 561 w 765" name="T2"/>
                <a:gd fmla="*/ 393 h 393" name="T3"/>
                <a:gd fmla="*/ 765 w 765" name="T4"/>
                <a:gd fmla="*/ 0 h 393" name="T5"/>
                <a:gd fmla="*/ 0 w 765" name="T6"/>
                <a:gd fmla="*/ 0 h 393" name="T7"/>
                <a:gd fmla="*/ 0 w 765" name="T8"/>
                <a:gd fmla="*/ 393 h 393" name="T9"/>
              </a:gdLst>
              <a:cxnLst>
                <a:cxn ang="0">
                  <a:pos x="T0" y="T1"/>
                </a:cxn>
                <a:cxn ang="0">
                  <a:pos x="T2" y="T3"/>
                </a:cxn>
                <a:cxn ang="0">
                  <a:pos x="T4" y="T5"/>
                </a:cxn>
                <a:cxn ang="0">
                  <a:pos x="T6" y="T7"/>
                </a:cxn>
                <a:cxn ang="0">
                  <a:pos x="T8" y="T9"/>
                </a:cxn>
              </a:cxnLst>
              <a:rect b="b" l="0" r="r" t="0"/>
              <a:pathLst>
                <a:path h="393" w="765">
                  <a:moveTo>
                    <a:pt x="0" y="393"/>
                  </a:moveTo>
                  <a:lnTo>
                    <a:pt x="561" y="393"/>
                  </a:lnTo>
                  <a:lnTo>
                    <a:pt x="765" y="0"/>
                  </a:lnTo>
                  <a:lnTo>
                    <a:pt x="0" y="0"/>
                  </a:lnTo>
                  <a:lnTo>
                    <a:pt x="0" y="393"/>
                  </a:lnTo>
                  <a:close/>
                </a:path>
              </a:pathLst>
            </a:custGeom>
            <a:solidFill>
              <a:schemeClr val="accent5">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7" name="Rectangle 20"/>
            <p:cNvSpPr>
              <a:spLocks noChangeArrowheads="1"/>
            </p:cNvSpPr>
            <p:nvPr/>
          </p:nvSpPr>
          <p:spPr bwMode="auto">
            <a:xfrm>
              <a:off x="668842" y="3053105"/>
              <a:ext cx="1008168" cy="1537750"/>
            </a:xfrm>
            <a:prstGeom prst="rect">
              <a:avLst/>
            </a:pr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3" name="网chenying0907出品 92"/>
            <p:cNvSpPr txBox="1"/>
            <p:nvPr/>
          </p:nvSpPr>
          <p:spPr>
            <a:xfrm>
              <a:off x="4718213" y="1818852"/>
              <a:ext cx="751709" cy="670353"/>
            </a:xfrm>
            <a:prstGeom prst="rect">
              <a:avLst/>
            </a:prstGeom>
            <a:noFill/>
          </p:spPr>
          <p:txBody>
            <a:bodyPr rtlCol="0" wrap="none">
              <a:spAutoFit/>
            </a:bodyPr>
            <a:lstStyle/>
            <a:p>
              <a:r>
                <a:rPr b="1" lang="en-US" sz="2700">
                  <a:solidFill>
                    <a:schemeClr val="bg2"/>
                  </a:solidFill>
                  <a:latin typeface="+mj-lt"/>
                </a:rPr>
                <a:t>01</a:t>
              </a:r>
            </a:p>
          </p:txBody>
        </p:sp>
        <p:sp>
          <p:nvSpPr>
            <p:cNvPr id="94" name="网chenying0907出品 93"/>
            <p:cNvSpPr txBox="1"/>
            <p:nvPr/>
          </p:nvSpPr>
          <p:spPr>
            <a:xfrm>
              <a:off x="3788747" y="2193641"/>
              <a:ext cx="751709" cy="670353"/>
            </a:xfrm>
            <a:prstGeom prst="rect">
              <a:avLst/>
            </a:prstGeom>
            <a:noFill/>
          </p:spPr>
          <p:txBody>
            <a:bodyPr rtlCol="0" wrap="none">
              <a:spAutoFit/>
            </a:bodyPr>
            <a:lstStyle/>
            <a:p>
              <a:r>
                <a:rPr b="1" lang="en-US" sz="2700">
                  <a:solidFill>
                    <a:schemeClr val="bg2"/>
                  </a:solidFill>
                  <a:latin typeface="+mj-lt"/>
                </a:rPr>
                <a:t>02</a:t>
              </a:r>
            </a:p>
          </p:txBody>
        </p:sp>
        <p:sp>
          <p:nvSpPr>
            <p:cNvPr id="95" name="网chenying0907出品 94"/>
            <p:cNvSpPr txBox="1"/>
            <p:nvPr/>
          </p:nvSpPr>
          <p:spPr>
            <a:xfrm>
              <a:off x="2913568" y="2608800"/>
              <a:ext cx="751709" cy="670353"/>
            </a:xfrm>
            <a:prstGeom prst="rect">
              <a:avLst/>
            </a:prstGeom>
            <a:noFill/>
          </p:spPr>
          <p:txBody>
            <a:bodyPr rtlCol="0" wrap="none">
              <a:spAutoFit/>
            </a:bodyPr>
            <a:lstStyle/>
            <a:p>
              <a:r>
                <a:rPr b="1" lang="en-US" sz="2700">
                  <a:solidFill>
                    <a:schemeClr val="bg2"/>
                  </a:solidFill>
                  <a:latin typeface="+mj-lt"/>
                </a:rPr>
                <a:t>03</a:t>
              </a:r>
            </a:p>
          </p:txBody>
        </p:sp>
        <p:sp>
          <p:nvSpPr>
            <p:cNvPr id="96" name="网chenying0907出品 95"/>
            <p:cNvSpPr txBox="1"/>
            <p:nvPr/>
          </p:nvSpPr>
          <p:spPr>
            <a:xfrm>
              <a:off x="1942808" y="3054183"/>
              <a:ext cx="751709" cy="670353"/>
            </a:xfrm>
            <a:prstGeom prst="rect">
              <a:avLst/>
            </a:prstGeom>
            <a:noFill/>
          </p:spPr>
          <p:txBody>
            <a:bodyPr rtlCol="0" wrap="none">
              <a:spAutoFit/>
            </a:bodyPr>
            <a:lstStyle/>
            <a:p>
              <a:r>
                <a:rPr b="1" lang="en-US" sz="2700">
                  <a:solidFill>
                    <a:schemeClr val="bg2"/>
                  </a:solidFill>
                  <a:latin typeface="+mj-lt"/>
                </a:rPr>
                <a:t>04</a:t>
              </a:r>
            </a:p>
          </p:txBody>
        </p:sp>
      </p:grpSp>
    </p:spTree>
    <p:extLst>
      <p:ext uri="{BB962C8B-B14F-4D97-AF65-F5344CB8AC3E}">
        <p14:creationId val="370027739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3"/>
                                        </p:tgtEl>
                                        <p:attrNameLst>
                                          <p:attrName>style.visibility</p:attrName>
                                        </p:attrNameLst>
                                      </p:cBhvr>
                                      <p:to>
                                        <p:strVal val="visible"/>
                                      </p:to>
                                    </p:set>
                                    <p:animEffect filter="wipe(left)" transition="in">
                                      <p:cBhvr>
                                        <p:cTn dur="500" id="11"/>
                                        <p:tgtEl>
                                          <p:spTgt spid="5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4"/>
                                        </p:tgtEl>
                                        <p:attrNameLst>
                                          <p:attrName>style.visibility</p:attrName>
                                        </p:attrNameLst>
                                      </p:cBhvr>
                                      <p:to>
                                        <p:strVal val="visible"/>
                                      </p:to>
                                    </p:set>
                                    <p:animEffect filter="fade" transition="in">
                                      <p:cBhvr>
                                        <p:cTn dur="500" id="15"/>
                                        <p:tgtEl>
                                          <p:spTgt spid="54"/>
                                        </p:tgtEl>
                                      </p:cBhvr>
                                    </p:animEffect>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0-#ppt_w/2"/>
                                          </p:val>
                                        </p:tav>
                                        <p:tav tm="100000">
                                          <p:val>
                                            <p:strVal val="#ppt_x"/>
                                          </p:val>
                                        </p:tav>
                                      </p:tavLst>
                                    </p:anim>
                                    <p:anim calcmode="lin" valueType="num">
                                      <p:cBhvr additive="base">
                                        <p:cTn dur="500" fill="hold" id="20"/>
                                        <p:tgtEl>
                                          <p:spTgt spid="18"/>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53" presetSubtype="0">
                                  <p:stCondLst>
                                    <p:cond delay="0"/>
                                  </p:stCondLst>
                                  <p:childTnLst>
                                    <p:set>
                                      <p:cBhvr>
                                        <p:cTn dur="1" fill="hold" id="23">
                                          <p:stCondLst>
                                            <p:cond delay="0"/>
                                          </p:stCondLst>
                                        </p:cTn>
                                        <p:tgtEl>
                                          <p:spTgt spid="73"/>
                                        </p:tgtEl>
                                        <p:attrNameLst>
                                          <p:attrName>style.visibility</p:attrName>
                                        </p:attrNameLst>
                                      </p:cBhvr>
                                      <p:to>
                                        <p:strVal val="visible"/>
                                      </p:to>
                                    </p:set>
                                    <p:anim calcmode="lin" valueType="num">
                                      <p:cBhvr>
                                        <p:cTn dur="500" fill="hold" id="24"/>
                                        <p:tgtEl>
                                          <p:spTgt spid="73"/>
                                        </p:tgtEl>
                                        <p:attrNameLst>
                                          <p:attrName>ppt_w</p:attrName>
                                        </p:attrNameLst>
                                      </p:cBhvr>
                                      <p:tavLst>
                                        <p:tav tm="0">
                                          <p:val>
                                            <p:fltVal val="0"/>
                                          </p:val>
                                        </p:tav>
                                        <p:tav tm="100000">
                                          <p:val>
                                            <p:strVal val="#ppt_w"/>
                                          </p:val>
                                        </p:tav>
                                      </p:tavLst>
                                    </p:anim>
                                    <p:anim calcmode="lin" valueType="num">
                                      <p:cBhvr>
                                        <p:cTn dur="500" fill="hold" id="25"/>
                                        <p:tgtEl>
                                          <p:spTgt spid="73"/>
                                        </p:tgtEl>
                                        <p:attrNameLst>
                                          <p:attrName>ppt_h</p:attrName>
                                        </p:attrNameLst>
                                      </p:cBhvr>
                                      <p:tavLst>
                                        <p:tav tm="0">
                                          <p:val>
                                            <p:fltVal val="0"/>
                                          </p:val>
                                        </p:tav>
                                        <p:tav tm="100000">
                                          <p:val>
                                            <p:strVal val="#ppt_h"/>
                                          </p:val>
                                        </p:tav>
                                      </p:tavLst>
                                    </p:anim>
                                    <p:animEffect filter="fade" transition="in">
                                      <p:cBhvr>
                                        <p:cTn dur="500" id="26"/>
                                        <p:tgtEl>
                                          <p:spTgt spid="73"/>
                                        </p:tgtEl>
                                      </p:cBhvr>
                                    </p:animEffect>
                                  </p:childTnLst>
                                </p:cTn>
                              </p:par>
                            </p:childTnLst>
                          </p:cTn>
                        </p:par>
                        <p:par>
                          <p:cTn fill="hold" id="27" nodeType="afterGroup">
                            <p:stCondLst>
                              <p:cond delay="2500"/>
                            </p:stCondLst>
                            <p:childTnLst>
                              <p:par>
                                <p:cTn fill="hold" id="28" nodeType="afterEffect" presetClass="entr" presetID="12" presetSubtype="8">
                                  <p:stCondLst>
                                    <p:cond delay="0"/>
                                  </p:stCondLst>
                                  <p:childTnLst>
                                    <p:set>
                                      <p:cBhvr>
                                        <p:cTn dur="1" fill="hold" id="29">
                                          <p:stCondLst>
                                            <p:cond delay="0"/>
                                          </p:stCondLst>
                                        </p:cTn>
                                        <p:tgtEl>
                                          <p:spTgt spid="81"/>
                                        </p:tgtEl>
                                        <p:attrNameLst>
                                          <p:attrName>style.visibility</p:attrName>
                                        </p:attrNameLst>
                                      </p:cBhvr>
                                      <p:to>
                                        <p:strVal val="visible"/>
                                      </p:to>
                                    </p:set>
                                    <p:anim calcmode="lin" valueType="num">
                                      <p:cBhvr additive="base">
                                        <p:cTn dur="500" id="30"/>
                                        <p:tgtEl>
                                          <p:spTgt spid="81"/>
                                        </p:tgtEl>
                                        <p:attrNameLst>
                                          <p:attrName>ppt_x</p:attrName>
                                        </p:attrNameLst>
                                      </p:cBhvr>
                                      <p:tavLst>
                                        <p:tav tm="0">
                                          <p:val>
                                            <p:strVal val="#ppt_x-#ppt_w*1.125000"/>
                                          </p:val>
                                        </p:tav>
                                        <p:tav tm="100000">
                                          <p:val>
                                            <p:strVal val="#ppt_x"/>
                                          </p:val>
                                        </p:tav>
                                      </p:tavLst>
                                    </p:anim>
                                    <p:animEffect filter="wipe(right)" transition="in">
                                      <p:cBhvr>
                                        <p:cTn dur="500" id="31"/>
                                        <p:tgtEl>
                                          <p:spTgt spid="81"/>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69"/>
                                        </p:tgtEl>
                                        <p:attrNameLst>
                                          <p:attrName>style.visibility</p:attrName>
                                        </p:attrNameLst>
                                      </p:cBhvr>
                                      <p:to>
                                        <p:strVal val="visible"/>
                                      </p:to>
                                    </p:set>
                                    <p:anim calcmode="lin" valueType="num">
                                      <p:cBhvr>
                                        <p:cTn dur="500" fill="hold" id="35"/>
                                        <p:tgtEl>
                                          <p:spTgt spid="69"/>
                                        </p:tgtEl>
                                        <p:attrNameLst>
                                          <p:attrName>ppt_w</p:attrName>
                                        </p:attrNameLst>
                                      </p:cBhvr>
                                      <p:tavLst>
                                        <p:tav tm="0">
                                          <p:val>
                                            <p:fltVal val="0"/>
                                          </p:val>
                                        </p:tav>
                                        <p:tav tm="100000">
                                          <p:val>
                                            <p:strVal val="#ppt_w"/>
                                          </p:val>
                                        </p:tav>
                                      </p:tavLst>
                                    </p:anim>
                                    <p:anim calcmode="lin" valueType="num">
                                      <p:cBhvr>
                                        <p:cTn dur="500" fill="hold" id="36"/>
                                        <p:tgtEl>
                                          <p:spTgt spid="69"/>
                                        </p:tgtEl>
                                        <p:attrNameLst>
                                          <p:attrName>ppt_h</p:attrName>
                                        </p:attrNameLst>
                                      </p:cBhvr>
                                      <p:tavLst>
                                        <p:tav tm="0">
                                          <p:val>
                                            <p:fltVal val="0"/>
                                          </p:val>
                                        </p:tav>
                                        <p:tav tm="100000">
                                          <p:val>
                                            <p:strVal val="#ppt_h"/>
                                          </p:val>
                                        </p:tav>
                                      </p:tavLst>
                                    </p:anim>
                                    <p:animEffect filter="fade" transition="in">
                                      <p:cBhvr>
                                        <p:cTn dur="500" id="37"/>
                                        <p:tgtEl>
                                          <p:spTgt spid="69"/>
                                        </p:tgtEl>
                                      </p:cBhvr>
                                    </p:animEffect>
                                  </p:childTnLst>
                                </p:cTn>
                              </p:par>
                            </p:childTnLst>
                          </p:cTn>
                        </p:par>
                        <p:par>
                          <p:cTn fill="hold" id="38" nodeType="afterGroup">
                            <p:stCondLst>
                              <p:cond delay="3500"/>
                            </p:stCondLst>
                            <p:childTnLst>
                              <p:par>
                                <p:cTn fill="hold" id="39" nodeType="afterEffect" presetClass="entr" presetID="12" presetSubtype="8">
                                  <p:stCondLst>
                                    <p:cond delay="0"/>
                                  </p:stCondLst>
                                  <p:childTnLst>
                                    <p:set>
                                      <p:cBhvr>
                                        <p:cTn dur="1" fill="hold" id="40">
                                          <p:stCondLst>
                                            <p:cond delay="0"/>
                                          </p:stCondLst>
                                        </p:cTn>
                                        <p:tgtEl>
                                          <p:spTgt spid="84"/>
                                        </p:tgtEl>
                                        <p:attrNameLst>
                                          <p:attrName>style.visibility</p:attrName>
                                        </p:attrNameLst>
                                      </p:cBhvr>
                                      <p:to>
                                        <p:strVal val="visible"/>
                                      </p:to>
                                    </p:set>
                                    <p:anim calcmode="lin" valueType="num">
                                      <p:cBhvr additive="base">
                                        <p:cTn dur="500" id="41"/>
                                        <p:tgtEl>
                                          <p:spTgt spid="84"/>
                                        </p:tgtEl>
                                        <p:attrNameLst>
                                          <p:attrName>ppt_x</p:attrName>
                                        </p:attrNameLst>
                                      </p:cBhvr>
                                      <p:tavLst>
                                        <p:tav tm="0">
                                          <p:val>
                                            <p:strVal val="#ppt_x-#ppt_w*1.125000"/>
                                          </p:val>
                                        </p:tav>
                                        <p:tav tm="100000">
                                          <p:val>
                                            <p:strVal val="#ppt_x"/>
                                          </p:val>
                                        </p:tav>
                                      </p:tavLst>
                                    </p:anim>
                                    <p:animEffect filter="wipe(right)" transition="in">
                                      <p:cBhvr>
                                        <p:cTn dur="500" id="42"/>
                                        <p:tgtEl>
                                          <p:spTgt spid="84"/>
                                        </p:tgtEl>
                                      </p:cBhvr>
                                    </p:animEffect>
                                  </p:childTnLst>
                                </p:cTn>
                              </p:par>
                            </p:childTnLst>
                          </p:cTn>
                        </p:par>
                        <p:par>
                          <p:cTn fill="hold" id="43" nodeType="afterGroup">
                            <p:stCondLst>
                              <p:cond delay="4000"/>
                            </p:stCondLst>
                            <p:childTnLst>
                              <p:par>
                                <p:cTn fill="hold" id="44" nodeType="afterEffect" presetClass="entr" presetID="53" presetSubtype="0">
                                  <p:stCondLst>
                                    <p:cond delay="0"/>
                                  </p:stCondLst>
                                  <p:childTnLst>
                                    <p:set>
                                      <p:cBhvr>
                                        <p:cTn dur="1" fill="hold" id="45">
                                          <p:stCondLst>
                                            <p:cond delay="0"/>
                                          </p:stCondLst>
                                        </p:cTn>
                                        <p:tgtEl>
                                          <p:spTgt spid="55"/>
                                        </p:tgtEl>
                                        <p:attrNameLst>
                                          <p:attrName>style.visibility</p:attrName>
                                        </p:attrNameLst>
                                      </p:cBhvr>
                                      <p:to>
                                        <p:strVal val="visible"/>
                                      </p:to>
                                    </p:set>
                                    <p:anim calcmode="lin" valueType="num">
                                      <p:cBhvr>
                                        <p:cTn dur="500" fill="hold" id="46"/>
                                        <p:tgtEl>
                                          <p:spTgt spid="55"/>
                                        </p:tgtEl>
                                        <p:attrNameLst>
                                          <p:attrName>ppt_w</p:attrName>
                                        </p:attrNameLst>
                                      </p:cBhvr>
                                      <p:tavLst>
                                        <p:tav tm="0">
                                          <p:val>
                                            <p:fltVal val="0"/>
                                          </p:val>
                                        </p:tav>
                                        <p:tav tm="100000">
                                          <p:val>
                                            <p:strVal val="#ppt_w"/>
                                          </p:val>
                                        </p:tav>
                                      </p:tavLst>
                                    </p:anim>
                                    <p:anim calcmode="lin" valueType="num">
                                      <p:cBhvr>
                                        <p:cTn dur="500" fill="hold" id="47"/>
                                        <p:tgtEl>
                                          <p:spTgt spid="55"/>
                                        </p:tgtEl>
                                        <p:attrNameLst>
                                          <p:attrName>ppt_h</p:attrName>
                                        </p:attrNameLst>
                                      </p:cBhvr>
                                      <p:tavLst>
                                        <p:tav tm="0">
                                          <p:val>
                                            <p:fltVal val="0"/>
                                          </p:val>
                                        </p:tav>
                                        <p:tav tm="100000">
                                          <p:val>
                                            <p:strVal val="#ppt_h"/>
                                          </p:val>
                                        </p:tav>
                                      </p:tavLst>
                                    </p:anim>
                                    <p:animEffect filter="fade" transition="in">
                                      <p:cBhvr>
                                        <p:cTn dur="500" id="48"/>
                                        <p:tgtEl>
                                          <p:spTgt spid="55"/>
                                        </p:tgtEl>
                                      </p:cBhvr>
                                    </p:animEffect>
                                  </p:childTnLst>
                                </p:cTn>
                              </p:par>
                            </p:childTnLst>
                          </p:cTn>
                        </p:par>
                        <p:par>
                          <p:cTn fill="hold" id="49" nodeType="afterGroup">
                            <p:stCondLst>
                              <p:cond delay="4500"/>
                            </p:stCondLst>
                            <p:childTnLst>
                              <p:par>
                                <p:cTn fill="hold" id="50" nodeType="afterEffect" presetClass="entr" presetID="12" presetSubtype="8">
                                  <p:stCondLst>
                                    <p:cond delay="0"/>
                                  </p:stCondLst>
                                  <p:childTnLst>
                                    <p:set>
                                      <p:cBhvr>
                                        <p:cTn dur="1" fill="hold" id="51">
                                          <p:stCondLst>
                                            <p:cond delay="0"/>
                                          </p:stCondLst>
                                        </p:cTn>
                                        <p:tgtEl>
                                          <p:spTgt spid="87"/>
                                        </p:tgtEl>
                                        <p:attrNameLst>
                                          <p:attrName>style.visibility</p:attrName>
                                        </p:attrNameLst>
                                      </p:cBhvr>
                                      <p:to>
                                        <p:strVal val="visible"/>
                                      </p:to>
                                    </p:set>
                                    <p:anim calcmode="lin" valueType="num">
                                      <p:cBhvr additive="base">
                                        <p:cTn dur="500" id="52"/>
                                        <p:tgtEl>
                                          <p:spTgt spid="87"/>
                                        </p:tgtEl>
                                        <p:attrNameLst>
                                          <p:attrName>ppt_x</p:attrName>
                                        </p:attrNameLst>
                                      </p:cBhvr>
                                      <p:tavLst>
                                        <p:tav tm="0">
                                          <p:val>
                                            <p:strVal val="#ppt_x-#ppt_w*1.125000"/>
                                          </p:val>
                                        </p:tav>
                                        <p:tav tm="100000">
                                          <p:val>
                                            <p:strVal val="#ppt_x"/>
                                          </p:val>
                                        </p:tav>
                                      </p:tavLst>
                                    </p:anim>
                                    <p:animEffect filter="wipe(right)" transition="in">
                                      <p:cBhvr>
                                        <p:cTn dur="500" id="53"/>
                                        <p:tgtEl>
                                          <p:spTgt spid="87"/>
                                        </p:tgtEl>
                                      </p:cBhvr>
                                    </p:animEffect>
                                  </p:childTnLst>
                                </p:cTn>
                              </p:par>
                            </p:childTnLst>
                          </p:cTn>
                        </p:par>
                        <p:par>
                          <p:cTn fill="hold" id="54" nodeType="afterGroup">
                            <p:stCondLst>
                              <p:cond delay="5000"/>
                            </p:stCondLst>
                            <p:childTnLst>
                              <p:par>
                                <p:cTn fill="hold" id="55" nodeType="afterEffect" presetClass="entr" presetID="53" presetSubtype="0">
                                  <p:stCondLst>
                                    <p:cond delay="0"/>
                                  </p:stCondLst>
                                  <p:childTnLst>
                                    <p:set>
                                      <p:cBhvr>
                                        <p:cTn dur="1" fill="hold" id="56">
                                          <p:stCondLst>
                                            <p:cond delay="0"/>
                                          </p:stCondLst>
                                        </p:cTn>
                                        <p:tgtEl>
                                          <p:spTgt spid="65"/>
                                        </p:tgtEl>
                                        <p:attrNameLst>
                                          <p:attrName>style.visibility</p:attrName>
                                        </p:attrNameLst>
                                      </p:cBhvr>
                                      <p:to>
                                        <p:strVal val="visible"/>
                                      </p:to>
                                    </p:set>
                                    <p:anim calcmode="lin" valueType="num">
                                      <p:cBhvr>
                                        <p:cTn dur="500" fill="hold" id="57"/>
                                        <p:tgtEl>
                                          <p:spTgt spid="65"/>
                                        </p:tgtEl>
                                        <p:attrNameLst>
                                          <p:attrName>ppt_w</p:attrName>
                                        </p:attrNameLst>
                                      </p:cBhvr>
                                      <p:tavLst>
                                        <p:tav tm="0">
                                          <p:val>
                                            <p:fltVal val="0"/>
                                          </p:val>
                                        </p:tav>
                                        <p:tav tm="100000">
                                          <p:val>
                                            <p:strVal val="#ppt_w"/>
                                          </p:val>
                                        </p:tav>
                                      </p:tavLst>
                                    </p:anim>
                                    <p:anim calcmode="lin" valueType="num">
                                      <p:cBhvr>
                                        <p:cTn dur="500" fill="hold" id="58"/>
                                        <p:tgtEl>
                                          <p:spTgt spid="65"/>
                                        </p:tgtEl>
                                        <p:attrNameLst>
                                          <p:attrName>ppt_h</p:attrName>
                                        </p:attrNameLst>
                                      </p:cBhvr>
                                      <p:tavLst>
                                        <p:tav tm="0">
                                          <p:val>
                                            <p:fltVal val="0"/>
                                          </p:val>
                                        </p:tav>
                                        <p:tav tm="100000">
                                          <p:val>
                                            <p:strVal val="#ppt_h"/>
                                          </p:val>
                                        </p:tav>
                                      </p:tavLst>
                                    </p:anim>
                                    <p:animEffect filter="fade" transition="in">
                                      <p:cBhvr>
                                        <p:cTn dur="500" id="59"/>
                                        <p:tgtEl>
                                          <p:spTgt spid="65"/>
                                        </p:tgtEl>
                                      </p:cBhvr>
                                    </p:animEffect>
                                  </p:childTnLst>
                                </p:cTn>
                              </p:par>
                            </p:childTnLst>
                          </p:cTn>
                        </p:par>
                        <p:par>
                          <p:cTn fill="hold" id="60" nodeType="afterGroup">
                            <p:stCondLst>
                              <p:cond delay="5500"/>
                            </p:stCondLst>
                            <p:childTnLst>
                              <p:par>
                                <p:cTn fill="hold" id="61" nodeType="afterEffect" presetClass="entr" presetID="12" presetSubtype="8">
                                  <p:stCondLst>
                                    <p:cond delay="0"/>
                                  </p:stCondLst>
                                  <p:childTnLst>
                                    <p:set>
                                      <p:cBhvr>
                                        <p:cTn dur="1" fill="hold" id="62">
                                          <p:stCondLst>
                                            <p:cond delay="0"/>
                                          </p:stCondLst>
                                        </p:cTn>
                                        <p:tgtEl>
                                          <p:spTgt spid="90"/>
                                        </p:tgtEl>
                                        <p:attrNameLst>
                                          <p:attrName>style.visibility</p:attrName>
                                        </p:attrNameLst>
                                      </p:cBhvr>
                                      <p:to>
                                        <p:strVal val="visible"/>
                                      </p:to>
                                    </p:set>
                                    <p:anim calcmode="lin" valueType="num">
                                      <p:cBhvr additive="base">
                                        <p:cTn dur="500" id="63"/>
                                        <p:tgtEl>
                                          <p:spTgt spid="90"/>
                                        </p:tgtEl>
                                        <p:attrNameLst>
                                          <p:attrName>ppt_x</p:attrName>
                                        </p:attrNameLst>
                                      </p:cBhvr>
                                      <p:tavLst>
                                        <p:tav tm="0">
                                          <p:val>
                                            <p:strVal val="#ppt_x-#ppt_w*1.125000"/>
                                          </p:val>
                                        </p:tav>
                                        <p:tav tm="100000">
                                          <p:val>
                                            <p:strVal val="#ppt_x"/>
                                          </p:val>
                                        </p:tav>
                                      </p:tavLst>
                                    </p:anim>
                                    <p:animEffect filter="wipe(right)" transition="in">
                                      <p:cBhvr>
                                        <p:cTn dur="500" id="64"/>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3784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教学手段和资源</a:t>
            </a:r>
          </a:p>
        </p:txBody>
      </p:sp>
      <p:sp>
        <p:nvSpPr>
          <p:cNvPr id="42" name="网chenying0907出品 41"/>
          <p:cNvSpPr txBox="1"/>
          <p:nvPr/>
        </p:nvSpPr>
        <p:spPr>
          <a:xfrm>
            <a:off x="34200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43" name="Straight Connector 42"/>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142986" y="995818"/>
            <a:ext cx="883888" cy="4146695"/>
            <a:chOff x="5523021" y="1327348"/>
            <a:chExt cx="1178313" cy="5527220"/>
          </a:xfrm>
        </p:grpSpPr>
        <p:sp>
          <p:nvSpPr>
            <p:cNvPr id="4" name="网chenying0907出品 48"/>
            <p:cNvSpPr/>
            <p:nvPr/>
          </p:nvSpPr>
          <p:spPr>
            <a:xfrm>
              <a:off x="5523021" y="2100750"/>
              <a:ext cx="1178313" cy="1178313"/>
            </a:xfrm>
            <a:prstGeom prst="ellipse">
              <a:avLst/>
            </a:prstGeom>
            <a:solidFill>
              <a:schemeClr val="accent4"/>
            </a:solidFill>
            <a:ln algn="ctr" cap="flat" cmpd="sng" w="25400">
              <a:solidFill>
                <a:schemeClr val="accent4"/>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5" name="网chenying0907出品 49"/>
            <p:cNvSpPr/>
            <p:nvPr/>
          </p:nvSpPr>
          <p:spPr>
            <a:xfrm>
              <a:off x="5620051" y="2197780"/>
              <a:ext cx="981927" cy="981927"/>
            </a:xfrm>
            <a:prstGeom prst="ellipse">
              <a:avLst/>
            </a:prstGeom>
            <a:solidFill>
              <a:schemeClr val="accent4"/>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6" name="网chenying0907出品 50"/>
            <p:cNvSpPr/>
            <p:nvPr/>
          </p:nvSpPr>
          <p:spPr>
            <a:xfrm>
              <a:off x="5681422" y="2257735"/>
              <a:ext cx="859186" cy="859186"/>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7" name="网chenying0907出品 51"/>
            <p:cNvSpPr/>
            <p:nvPr/>
          </p:nvSpPr>
          <p:spPr>
            <a:xfrm>
              <a:off x="6100492" y="3279063"/>
              <a:ext cx="66625" cy="3575505"/>
            </a:xfrm>
            <a:prstGeom prst="rect">
              <a:avLst/>
            </a:prstGeom>
            <a:solidFill>
              <a:schemeClr val="accent4"/>
            </a:solidFill>
            <a:ln algn="ctr" cap="flat" cmpd="sng" w="25400">
              <a:solidFill>
                <a:schemeClr val="accent4"/>
              </a:solidFill>
              <a:prstDash val="solid"/>
            </a:ln>
            <a:effectLst/>
          </p:spPr>
          <p:txBody>
            <a:bodyPr anchor="ctr" rtlCol="0"/>
            <a:lstStyle/>
            <a:p>
              <a:pPr algn="ctr">
                <a:defRPr/>
              </a:pPr>
              <a:endParaRPr altLang="en-US" kern="0" lang="zh-CN">
                <a:solidFill>
                  <a:srgbClr val="4BACC6">
                    <a:lumMod val="75000"/>
                  </a:srgbClr>
                </a:solidFill>
                <a:latin typeface="Calibri"/>
                <a:ea typeface="宋体"/>
              </a:endParaRPr>
            </a:p>
          </p:txBody>
        </p:sp>
        <p:sp>
          <p:nvSpPr>
            <p:cNvPr id="8" name="网chenying0907出品 52"/>
            <p:cNvSpPr/>
            <p:nvPr/>
          </p:nvSpPr>
          <p:spPr>
            <a:xfrm>
              <a:off x="6113022" y="1895329"/>
              <a:ext cx="41563" cy="227602"/>
            </a:xfrm>
            <a:prstGeom prst="rect">
              <a:avLst/>
            </a:prstGeom>
            <a:solidFill>
              <a:schemeClr val="accent4"/>
            </a:solidFill>
            <a:ln algn="ctr" cap="flat" cmpd="sng" w="25400">
              <a:solidFill>
                <a:schemeClr val="accent4"/>
              </a:solidFill>
              <a:prstDash val="solid"/>
            </a:ln>
            <a:effectLst/>
          </p:spPr>
          <p:txBody>
            <a:bodyPr anchor="ctr" rtlCol="0"/>
            <a:lstStyle/>
            <a:p>
              <a:pPr algn="ctr">
                <a:defRPr/>
              </a:pPr>
              <a:endParaRPr altLang="en-US" kern="0" lang="zh-CN">
                <a:solidFill>
                  <a:srgbClr val="4BACC6">
                    <a:lumMod val="75000"/>
                  </a:srgbClr>
                </a:solidFill>
                <a:latin typeface="Calibri"/>
                <a:ea typeface="宋体"/>
              </a:endParaRPr>
            </a:p>
          </p:txBody>
        </p:sp>
        <p:sp>
          <p:nvSpPr>
            <p:cNvPr id="9" name="网chenying0907出品 53"/>
            <p:cNvSpPr/>
            <p:nvPr/>
          </p:nvSpPr>
          <p:spPr>
            <a:xfrm>
              <a:off x="5936838" y="1566532"/>
              <a:ext cx="392771" cy="392771"/>
            </a:xfrm>
            <a:prstGeom prst="ellipse">
              <a:avLst/>
            </a:prstGeom>
            <a:solidFill>
              <a:schemeClr val="accent4"/>
            </a:solidFill>
            <a:ln algn="ctr" cap="flat" cmpd="sng" w="25400">
              <a:solidFill>
                <a:schemeClr val="accent4"/>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6" name="网chenying0907出品 35"/>
            <p:cNvSpPr txBox="1"/>
            <p:nvPr/>
          </p:nvSpPr>
          <p:spPr>
            <a:xfrm>
              <a:off x="5947359" y="1327348"/>
              <a:ext cx="383094" cy="755671"/>
            </a:xfrm>
            <a:prstGeom prst="rect">
              <a:avLst/>
            </a:prstGeom>
            <a:noFill/>
          </p:spPr>
          <p:txBody>
            <a:bodyPr rtlCol="0" wrap="square">
              <a:spAutoFit/>
            </a:bodyPr>
            <a:lstStyle/>
            <a:p>
              <a:pPr algn="ctr">
                <a:lnSpc>
                  <a:spcPct val="130000"/>
                </a:lnSpc>
                <a:defRPr/>
              </a:pPr>
              <a:r>
                <a:rPr altLang="zh-CN" b="1" kern="0" lang="en-US" sz="2400">
                  <a:solidFill>
                    <a:sysClr lastClr="FFFFFF" val="window"/>
                  </a:solidFill>
                  <a:effectLst>
                    <a:innerShdw blurRad="63500" dir="13500000" dist="50800">
                      <a:prstClr val="black">
                        <a:alpha val="50000"/>
                      </a:prstClr>
                    </a:innerShdw>
                  </a:effectLst>
                  <a:ea charset="-122" pitchFamily="34" typeface="微软雅黑"/>
                </a:rPr>
                <a:t>3</a:t>
              </a:r>
            </a:p>
          </p:txBody>
        </p:sp>
        <p:grpSp>
          <p:nvGrpSpPr>
            <p:cNvPr id="44" name="Group 43"/>
            <p:cNvGrpSpPr/>
            <p:nvPr/>
          </p:nvGrpSpPr>
          <p:grpSpPr>
            <a:xfrm>
              <a:off x="5878445" y="2463898"/>
              <a:ext cx="465138" cy="435769"/>
              <a:chOff x="5368132" y="3540125"/>
              <a:chExt cx="465138" cy="435769"/>
            </a:xfrm>
            <a:solidFill>
              <a:schemeClr val="accent4"/>
            </a:solidFill>
          </p:grpSpPr>
          <p:sp>
            <p:nvSpPr>
              <p:cNvPr id="45"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6"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7" name="Group 66"/>
          <p:cNvGrpSpPr/>
          <p:nvPr/>
        </p:nvGrpSpPr>
        <p:grpSpPr>
          <a:xfrm>
            <a:off x="4904983" y="1958612"/>
            <a:ext cx="1170815" cy="3186476"/>
            <a:chOff x="6538842" y="2610676"/>
            <a:chExt cx="1560816" cy="4247324"/>
          </a:xfrm>
        </p:grpSpPr>
        <p:sp>
          <p:nvSpPr>
            <p:cNvPr id="20" name="网chenying0907出品 64"/>
            <p:cNvSpPr/>
            <p:nvPr/>
          </p:nvSpPr>
          <p:spPr>
            <a:xfrm>
              <a:off x="6538843" y="3562698"/>
              <a:ext cx="74260" cy="3295302"/>
            </a:xfrm>
            <a:prstGeom prst="rect">
              <a:avLst/>
            </a:prstGeom>
            <a:solidFill>
              <a:schemeClr val="accent5"/>
            </a:solidFill>
            <a:ln algn="ctr" cap="flat" cmpd="sng" w="25400">
              <a:solidFill>
                <a:schemeClr val="accent5"/>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3" name="网chenying0907出品 57"/>
            <p:cNvSpPr/>
            <p:nvPr/>
          </p:nvSpPr>
          <p:spPr>
            <a:xfrm>
              <a:off x="7706887" y="2819247"/>
              <a:ext cx="392771" cy="392771"/>
            </a:xfrm>
            <a:prstGeom prst="ellipse">
              <a:avLst/>
            </a:prstGeom>
            <a:solidFill>
              <a:schemeClr val="accent5"/>
            </a:solidFill>
            <a:ln algn="ctr" cap="flat" cmpd="sng" w="25400">
              <a:solidFill>
                <a:schemeClr val="accent5"/>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6" name="网chenying0907出品 60"/>
            <p:cNvSpPr/>
            <p:nvPr/>
          </p:nvSpPr>
          <p:spPr>
            <a:xfrm>
              <a:off x="6538842" y="2973542"/>
              <a:ext cx="1178313" cy="1178313"/>
            </a:xfrm>
            <a:prstGeom prst="ellipse">
              <a:avLst/>
            </a:prstGeom>
            <a:solidFill>
              <a:schemeClr val="accent5"/>
            </a:solidFill>
            <a:ln algn="ctr" cap="flat" cmpd="sng" w="25400">
              <a:solidFill>
                <a:schemeClr val="accent5"/>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7" name="网chenying0907出品 61"/>
            <p:cNvSpPr/>
            <p:nvPr/>
          </p:nvSpPr>
          <p:spPr>
            <a:xfrm>
              <a:off x="6635872" y="3070572"/>
              <a:ext cx="981927" cy="981927"/>
            </a:xfrm>
            <a:prstGeom prst="ellipse">
              <a:avLst/>
            </a:prstGeom>
            <a:no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8" name="网chenying0907出品 62"/>
            <p:cNvSpPr/>
            <p:nvPr/>
          </p:nvSpPr>
          <p:spPr>
            <a:xfrm>
              <a:off x="6697243" y="3130526"/>
              <a:ext cx="859186" cy="859186"/>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9" name="网chenying0907出品 63"/>
            <p:cNvSpPr/>
            <p:nvPr/>
          </p:nvSpPr>
          <p:spPr>
            <a:xfrm rot="3600000">
              <a:off x="7660473" y="3036319"/>
              <a:ext cx="41563" cy="227602"/>
            </a:xfrm>
            <a:prstGeom prst="rect">
              <a:avLst/>
            </a:prstGeom>
            <a:solidFill>
              <a:schemeClr val="accent5"/>
            </a:solidFill>
            <a:ln algn="ctr" cap="flat" cmpd="sng" w="25400">
              <a:solidFill>
                <a:schemeClr val="accent5"/>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7" name="网chenying0907出品 36"/>
            <p:cNvSpPr txBox="1"/>
            <p:nvPr/>
          </p:nvSpPr>
          <p:spPr>
            <a:xfrm>
              <a:off x="7706887" y="2610676"/>
              <a:ext cx="383094" cy="755671"/>
            </a:xfrm>
            <a:prstGeom prst="rect">
              <a:avLst/>
            </a:prstGeom>
            <a:noFill/>
          </p:spPr>
          <p:txBody>
            <a:bodyPr rtlCol="0" wrap="square">
              <a:spAutoFit/>
            </a:bodyPr>
            <a:lstStyle/>
            <a:p>
              <a:pPr algn="ctr">
                <a:lnSpc>
                  <a:spcPct val="130000"/>
                </a:lnSpc>
                <a:defRPr/>
              </a:pPr>
              <a:r>
                <a:rPr altLang="zh-CN" b="1" kern="0" lang="en-US" sz="2400">
                  <a:solidFill>
                    <a:sysClr lastClr="FFFFFF" val="window"/>
                  </a:solidFill>
                  <a:effectLst>
                    <a:innerShdw blurRad="63500" dir="13500000" dist="50800">
                      <a:prstClr val="black">
                        <a:alpha val="50000"/>
                      </a:prstClr>
                    </a:innerShdw>
                  </a:effectLst>
                  <a:ea charset="-122" pitchFamily="34" typeface="微软雅黑"/>
                </a:rPr>
                <a:t>4</a:t>
              </a:r>
            </a:p>
          </p:txBody>
        </p:sp>
        <p:grpSp>
          <p:nvGrpSpPr>
            <p:cNvPr id="47" name="Group 46"/>
            <p:cNvGrpSpPr/>
            <p:nvPr/>
          </p:nvGrpSpPr>
          <p:grpSpPr>
            <a:xfrm>
              <a:off x="6968454" y="3333851"/>
              <a:ext cx="319088" cy="465138"/>
              <a:chOff x="3582988" y="3510757"/>
              <a:chExt cx="319088" cy="465138"/>
            </a:xfrm>
            <a:solidFill>
              <a:schemeClr val="accent5"/>
            </a:solidFill>
          </p:grpSpPr>
          <p:sp>
            <p:nvSpPr>
              <p:cNvPr id="48"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9"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grpSp>
        <p:nvGrpSpPr>
          <p:cNvPr id="74" name="Group 73"/>
          <p:cNvGrpSpPr/>
          <p:nvPr/>
        </p:nvGrpSpPr>
        <p:grpSpPr>
          <a:xfrm>
            <a:off x="2620734" y="3194030"/>
            <a:ext cx="1298663" cy="1948681"/>
            <a:chOff x="3493705" y="4257392"/>
            <a:chExt cx="1731250" cy="2597440"/>
          </a:xfrm>
        </p:grpSpPr>
        <p:sp>
          <p:nvSpPr>
            <p:cNvPr id="29" name="网chenying0907出品 73"/>
            <p:cNvSpPr/>
            <p:nvPr/>
          </p:nvSpPr>
          <p:spPr>
            <a:xfrm>
              <a:off x="5149532" y="4877051"/>
              <a:ext cx="74260" cy="1977781"/>
            </a:xfrm>
            <a:prstGeom prst="rect">
              <a:avLst/>
            </a:prstGeom>
            <a:solidFill>
              <a:schemeClr val="accent1"/>
            </a:solidFill>
            <a:ln algn="ctr" cap="flat" cmpd="sng" w="25400">
              <a:solidFill>
                <a:schemeClr val="accent1"/>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5" name="网chenying0907出品 69"/>
            <p:cNvSpPr/>
            <p:nvPr/>
          </p:nvSpPr>
          <p:spPr>
            <a:xfrm>
              <a:off x="4046642" y="4257392"/>
              <a:ext cx="1178313" cy="1178313"/>
            </a:xfrm>
            <a:prstGeom prst="ellipse">
              <a:avLst/>
            </a:prstGeom>
            <a:solidFill>
              <a:schemeClr val="accent1"/>
            </a:solidFill>
            <a:ln algn="ctr" cap="flat" cmpd="sng" w="25400">
              <a:solidFill>
                <a:schemeClr val="accent1"/>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6" name="网chenying0907出品 70"/>
            <p:cNvSpPr/>
            <p:nvPr/>
          </p:nvSpPr>
          <p:spPr>
            <a:xfrm>
              <a:off x="4143672" y="4354422"/>
              <a:ext cx="981927" cy="981927"/>
            </a:xfrm>
            <a:prstGeom prst="ellipse">
              <a:avLst/>
            </a:prstGeom>
            <a:solidFill>
              <a:schemeClr val="accent1"/>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7" name="网chenying0907出品 71"/>
            <p:cNvSpPr/>
            <p:nvPr/>
          </p:nvSpPr>
          <p:spPr>
            <a:xfrm>
              <a:off x="4205043" y="4414377"/>
              <a:ext cx="859186" cy="859186"/>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1" name="网chenying0907出品 75"/>
            <p:cNvSpPr/>
            <p:nvPr/>
          </p:nvSpPr>
          <p:spPr>
            <a:xfrm rot="16200000">
              <a:off x="3934227" y="4742205"/>
              <a:ext cx="41563" cy="227602"/>
            </a:xfrm>
            <a:prstGeom prst="rect">
              <a:avLst/>
            </a:prstGeom>
            <a:solidFill>
              <a:schemeClr val="accent1"/>
            </a:solidFill>
            <a:ln algn="ctr" cap="flat" cmpd="sng" w="25400">
              <a:solidFill>
                <a:schemeClr val="accent1"/>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3" name="网chenying0907出品 77"/>
            <p:cNvSpPr/>
            <p:nvPr/>
          </p:nvSpPr>
          <p:spPr>
            <a:xfrm>
              <a:off x="3493705" y="4638839"/>
              <a:ext cx="392771" cy="392771"/>
            </a:xfrm>
            <a:prstGeom prst="ellipse">
              <a:avLst/>
            </a:prstGeom>
            <a:solidFill>
              <a:schemeClr val="accent1"/>
            </a:solidFill>
            <a:ln algn="ctr" cap="flat" cmpd="sng" w="25400">
              <a:solidFill>
                <a:schemeClr val="accent1"/>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4" name="网chenying0907出品 33"/>
            <p:cNvSpPr txBox="1"/>
            <p:nvPr/>
          </p:nvSpPr>
          <p:spPr>
            <a:xfrm>
              <a:off x="3503383" y="4431254"/>
              <a:ext cx="383093" cy="755671"/>
            </a:xfrm>
            <a:prstGeom prst="rect">
              <a:avLst/>
            </a:prstGeom>
            <a:noFill/>
          </p:spPr>
          <p:txBody>
            <a:bodyPr rtlCol="0" wrap="square">
              <a:spAutoFit/>
            </a:bodyPr>
            <a:lstStyle/>
            <a:p>
              <a:pPr algn="ctr">
                <a:lnSpc>
                  <a:spcPct val="130000"/>
                </a:lnSpc>
                <a:defRPr/>
              </a:pPr>
              <a:r>
                <a:rPr altLang="zh-CN" b="1" kern="0" lang="en-US" sz="2400">
                  <a:solidFill>
                    <a:sysClr lastClr="FFFFFF" val="window"/>
                  </a:solidFill>
                  <a:effectLst>
                    <a:innerShdw blurRad="63500" dir="13500000" dist="50800">
                      <a:prstClr val="black">
                        <a:alpha val="50000"/>
                      </a:prstClr>
                    </a:innerShdw>
                  </a:effectLst>
                  <a:ea charset="-122" pitchFamily="34" typeface="微软雅黑"/>
                </a:rPr>
                <a:t>1</a:t>
              </a:r>
            </a:p>
          </p:txBody>
        </p:sp>
        <p:sp>
          <p:nvSpPr>
            <p:cNvPr id="50" name="AutoShape 117"/>
            <p:cNvSpPr/>
            <p:nvPr/>
          </p:nvSpPr>
          <p:spPr bwMode="auto">
            <a:xfrm>
              <a:off x="4402463" y="4704613"/>
              <a:ext cx="464344" cy="348456"/>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75" name="Group 74"/>
          <p:cNvGrpSpPr/>
          <p:nvPr/>
        </p:nvGrpSpPr>
        <p:grpSpPr>
          <a:xfrm>
            <a:off x="3101230" y="1992742"/>
            <a:ext cx="1186867" cy="3149771"/>
            <a:chOff x="4134255" y="2656169"/>
            <a:chExt cx="1582214" cy="4198399"/>
          </a:xfrm>
        </p:grpSpPr>
        <p:sp>
          <p:nvSpPr>
            <p:cNvPr id="28" name="网chenying0907出品 72"/>
            <p:cNvSpPr/>
            <p:nvPr/>
          </p:nvSpPr>
          <p:spPr>
            <a:xfrm>
              <a:off x="5642209" y="3559266"/>
              <a:ext cx="74260" cy="3295302"/>
            </a:xfrm>
            <a:prstGeom prst="rect">
              <a:avLst/>
            </a:prstGeom>
            <a:solidFill>
              <a:schemeClr val="accent2"/>
            </a:solidFill>
            <a:ln algn="ctr" cap="flat" cmpd="sng" w="25400">
              <a:solidFill>
                <a:schemeClr val="accent2"/>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2" name="网chenying0907出品 66"/>
            <p:cNvSpPr/>
            <p:nvPr/>
          </p:nvSpPr>
          <p:spPr>
            <a:xfrm>
              <a:off x="4527026" y="3001678"/>
              <a:ext cx="1178313" cy="1178313"/>
            </a:xfrm>
            <a:prstGeom prst="ellipse">
              <a:avLst/>
            </a:prstGeom>
            <a:solidFill>
              <a:schemeClr val="accent2"/>
            </a:solidFill>
            <a:ln algn="ctr" cap="flat" cmpd="sng" w="25400">
              <a:solidFill>
                <a:schemeClr val="accent2"/>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3" name="网chenying0907出品 67"/>
            <p:cNvSpPr/>
            <p:nvPr/>
          </p:nvSpPr>
          <p:spPr>
            <a:xfrm>
              <a:off x="4624056" y="3098708"/>
              <a:ext cx="981927" cy="981927"/>
            </a:xfrm>
            <a:prstGeom prst="ellipse">
              <a:avLst/>
            </a:prstGeom>
            <a:solidFill>
              <a:schemeClr val="accent2"/>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4" name="网chenying0907出品 68"/>
            <p:cNvSpPr/>
            <p:nvPr/>
          </p:nvSpPr>
          <p:spPr>
            <a:xfrm>
              <a:off x="4685427" y="3158662"/>
              <a:ext cx="859186" cy="859186"/>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0" name="网chenying0907出品 74"/>
            <p:cNvSpPr/>
            <p:nvPr/>
          </p:nvSpPr>
          <p:spPr>
            <a:xfrm flipV="1" rot="18000000">
              <a:off x="4555701" y="3090366"/>
              <a:ext cx="41563" cy="227602"/>
            </a:xfrm>
            <a:prstGeom prst="rect">
              <a:avLst/>
            </a:prstGeom>
            <a:solidFill>
              <a:schemeClr val="accent2"/>
            </a:solidFill>
            <a:ln algn="ctr" cap="flat" cmpd="sng" w="25400">
              <a:solidFill>
                <a:schemeClr val="accent2"/>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2" name="网chenying0907出品 76"/>
            <p:cNvSpPr/>
            <p:nvPr/>
          </p:nvSpPr>
          <p:spPr>
            <a:xfrm>
              <a:off x="4134255" y="2860383"/>
              <a:ext cx="392771" cy="392771"/>
            </a:xfrm>
            <a:prstGeom prst="ellipse">
              <a:avLst/>
            </a:prstGeom>
            <a:solidFill>
              <a:schemeClr val="accent2"/>
            </a:solidFill>
            <a:ln algn="ctr" cap="flat" cmpd="sng" w="25400">
              <a:solidFill>
                <a:schemeClr val="accent2"/>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5" name="网chenying0907出品 34"/>
            <p:cNvSpPr txBox="1"/>
            <p:nvPr/>
          </p:nvSpPr>
          <p:spPr>
            <a:xfrm>
              <a:off x="4136142" y="2656169"/>
              <a:ext cx="383093" cy="755671"/>
            </a:xfrm>
            <a:prstGeom prst="rect">
              <a:avLst/>
            </a:prstGeom>
            <a:noFill/>
          </p:spPr>
          <p:txBody>
            <a:bodyPr rtlCol="0" wrap="square">
              <a:spAutoFit/>
            </a:bodyPr>
            <a:lstStyle/>
            <a:p>
              <a:pPr algn="ctr">
                <a:lnSpc>
                  <a:spcPct val="130000"/>
                </a:lnSpc>
                <a:defRPr/>
              </a:pPr>
              <a:r>
                <a:rPr altLang="zh-CN" b="1" kern="0" lang="en-US" sz="2400">
                  <a:solidFill>
                    <a:sysClr lastClr="FFFFFF" val="window"/>
                  </a:solidFill>
                  <a:effectLst>
                    <a:innerShdw blurRad="63500" dir="13500000" dist="50800">
                      <a:prstClr val="black">
                        <a:alpha val="50000"/>
                      </a:prstClr>
                    </a:innerShdw>
                  </a:effectLst>
                  <a:ea charset="-122" pitchFamily="34" typeface="微软雅黑"/>
                </a:rPr>
                <a:t>2</a:t>
              </a:r>
            </a:p>
          </p:txBody>
        </p:sp>
        <p:grpSp>
          <p:nvGrpSpPr>
            <p:cNvPr id="51" name="Group 50"/>
            <p:cNvGrpSpPr/>
            <p:nvPr/>
          </p:nvGrpSpPr>
          <p:grpSpPr>
            <a:xfrm>
              <a:off x="4883110" y="3360033"/>
              <a:ext cx="464344" cy="464344"/>
              <a:chOff x="4439444" y="2582069"/>
              <a:chExt cx="464344" cy="464344"/>
            </a:xfrm>
            <a:solidFill>
              <a:schemeClr val="accent2"/>
            </a:solidFill>
          </p:grpSpPr>
          <p:sp>
            <p:nvSpPr>
              <p:cNvPr id="52"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3"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4"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grpSp>
        <p:nvGrpSpPr>
          <p:cNvPr id="41" name="Group 40"/>
          <p:cNvGrpSpPr/>
          <p:nvPr/>
        </p:nvGrpSpPr>
        <p:grpSpPr>
          <a:xfrm>
            <a:off x="5223293" y="3194030"/>
            <a:ext cx="1301559" cy="1948483"/>
            <a:chOff x="6963181" y="4257392"/>
            <a:chExt cx="1735111" cy="2597176"/>
          </a:xfrm>
        </p:grpSpPr>
        <p:sp>
          <p:nvSpPr>
            <p:cNvPr id="21" name="网chenying0907出品 65"/>
            <p:cNvSpPr/>
            <p:nvPr/>
          </p:nvSpPr>
          <p:spPr>
            <a:xfrm>
              <a:off x="6963181" y="4876787"/>
              <a:ext cx="74260" cy="1977781"/>
            </a:xfrm>
            <a:prstGeom prst="rect">
              <a:avLst/>
            </a:prstGeom>
            <a:solidFill>
              <a:schemeClr val="accent6"/>
            </a:solidFill>
            <a:ln algn="ctr" cap="flat" cmpd="sng" w="25400">
              <a:solidFill>
                <a:schemeClr val="accent6"/>
              </a:solidFill>
              <a:prstDash val="solid"/>
            </a:ln>
            <a:effectLst/>
          </p:spPr>
          <p:txBody>
            <a:bodyPr anchor="ctr" rtlCol="0"/>
            <a:lstStyle/>
            <a:p>
              <a:pPr algn="ctr">
                <a:defRPr/>
              </a:pPr>
              <a:endParaRPr altLang="en-US" kern="0" lang="zh-CN">
                <a:solidFill>
                  <a:srgbClr val="4BACC6">
                    <a:lumMod val="75000"/>
                  </a:srgbClr>
                </a:solidFill>
                <a:latin typeface="Calibri"/>
                <a:ea typeface="宋体"/>
              </a:endParaRPr>
            </a:p>
          </p:txBody>
        </p:sp>
        <p:sp>
          <p:nvSpPr>
            <p:cNvPr id="10" name="网chenying0907出品 54"/>
            <p:cNvSpPr/>
            <p:nvPr/>
          </p:nvSpPr>
          <p:spPr>
            <a:xfrm>
              <a:off x="6963181" y="4257392"/>
              <a:ext cx="1178313" cy="1178313"/>
            </a:xfrm>
            <a:prstGeom prst="ellipse">
              <a:avLst/>
            </a:prstGeom>
            <a:solidFill>
              <a:schemeClr val="accent6"/>
            </a:solidFill>
            <a:ln algn="ctr" cap="flat" cmpd="sng" w="25400">
              <a:solidFill>
                <a:schemeClr val="accent6"/>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1" name="网chenying0907出品 55"/>
            <p:cNvSpPr/>
            <p:nvPr/>
          </p:nvSpPr>
          <p:spPr>
            <a:xfrm>
              <a:off x="7060211" y="4354422"/>
              <a:ext cx="981927" cy="981927"/>
            </a:xfrm>
            <a:prstGeom prst="ellipse">
              <a:avLst/>
            </a:prstGeom>
            <a:no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2" name="网chenying0907出品 56"/>
            <p:cNvSpPr/>
            <p:nvPr/>
          </p:nvSpPr>
          <p:spPr>
            <a:xfrm>
              <a:off x="7121582" y="4414377"/>
              <a:ext cx="859186" cy="859186"/>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4" name="网chenying0907出品 58"/>
            <p:cNvSpPr/>
            <p:nvPr/>
          </p:nvSpPr>
          <p:spPr>
            <a:xfrm>
              <a:off x="8299912" y="4642330"/>
              <a:ext cx="392771" cy="392771"/>
            </a:xfrm>
            <a:prstGeom prst="ellipse">
              <a:avLst/>
            </a:prstGeom>
            <a:solidFill>
              <a:schemeClr val="accent6"/>
            </a:solidFill>
            <a:ln algn="ctr" cap="flat" cmpd="sng" w="25400">
              <a:solidFill>
                <a:schemeClr val="accent6"/>
              </a:solidFill>
              <a:prstDash val="solid"/>
            </a:ln>
            <a:effectLst/>
          </p:spPr>
          <p:txBody>
            <a:bodyPr anchor="ctr" rtlCol="0"/>
            <a:lstStyle/>
            <a:p>
              <a:pPr algn="ctr">
                <a:defRPr/>
              </a:pPr>
              <a:endParaRPr altLang="en-US" kern="0" lang="zh-CN">
                <a:solidFill>
                  <a:srgbClr val="4BACC6">
                    <a:lumMod val="75000"/>
                  </a:srgbClr>
                </a:solidFill>
                <a:latin typeface="Calibri"/>
                <a:ea typeface="宋体"/>
              </a:endParaRPr>
            </a:p>
          </p:txBody>
        </p:sp>
        <p:sp>
          <p:nvSpPr>
            <p:cNvPr id="15" name="网chenying0907出品 59"/>
            <p:cNvSpPr/>
            <p:nvPr/>
          </p:nvSpPr>
          <p:spPr>
            <a:xfrm rot="16200000">
              <a:off x="8222707" y="4742205"/>
              <a:ext cx="41563" cy="227602"/>
            </a:xfrm>
            <a:prstGeom prst="rect">
              <a:avLst/>
            </a:prstGeom>
            <a:solidFill>
              <a:schemeClr val="accent6"/>
            </a:solidFill>
            <a:ln algn="ctr" cap="flat" cmpd="sng" w="25400">
              <a:solidFill>
                <a:schemeClr val="accent6"/>
              </a:solidFill>
              <a:prstDash val="solid"/>
            </a:ln>
            <a:effectLst/>
          </p:spPr>
          <p:txBody>
            <a:bodyPr anchor="ctr" rtlCol="0"/>
            <a:lstStyle/>
            <a:p>
              <a:pPr algn="ctr">
                <a:defRPr/>
              </a:pPr>
              <a:endParaRPr altLang="en-US" kern="0" lang="zh-CN">
                <a:solidFill>
                  <a:srgbClr val="4BACC6">
                    <a:lumMod val="75000"/>
                  </a:srgbClr>
                </a:solidFill>
                <a:latin typeface="Calibri"/>
                <a:ea typeface="宋体"/>
              </a:endParaRPr>
            </a:p>
          </p:txBody>
        </p:sp>
        <p:sp>
          <p:nvSpPr>
            <p:cNvPr id="38" name="网chenying0907出品 37"/>
            <p:cNvSpPr txBox="1"/>
            <p:nvPr/>
          </p:nvSpPr>
          <p:spPr>
            <a:xfrm>
              <a:off x="8315198" y="4440293"/>
              <a:ext cx="383094" cy="755671"/>
            </a:xfrm>
            <a:prstGeom prst="rect">
              <a:avLst/>
            </a:prstGeom>
            <a:noFill/>
          </p:spPr>
          <p:txBody>
            <a:bodyPr rtlCol="0" wrap="square">
              <a:spAutoFit/>
            </a:bodyPr>
            <a:lstStyle/>
            <a:p>
              <a:pPr algn="ctr">
                <a:lnSpc>
                  <a:spcPct val="130000"/>
                </a:lnSpc>
                <a:defRPr/>
              </a:pPr>
              <a:r>
                <a:rPr altLang="zh-CN" b="1" kern="0" lang="en-US" sz="2400">
                  <a:solidFill>
                    <a:sysClr lastClr="FFFFFF" val="window"/>
                  </a:solidFill>
                  <a:effectLst>
                    <a:innerShdw blurRad="63500" dir="13500000" dist="50800">
                      <a:prstClr val="black">
                        <a:alpha val="50000"/>
                      </a:prstClr>
                    </a:innerShdw>
                  </a:effectLst>
                  <a:ea charset="-122" pitchFamily="34" typeface="微软雅黑"/>
                </a:rPr>
                <a:t>5</a:t>
              </a:r>
            </a:p>
          </p:txBody>
        </p:sp>
        <p:grpSp>
          <p:nvGrpSpPr>
            <p:cNvPr id="55" name="Group 54"/>
            <p:cNvGrpSpPr/>
            <p:nvPr/>
          </p:nvGrpSpPr>
          <p:grpSpPr>
            <a:xfrm>
              <a:off x="7345128" y="4616575"/>
              <a:ext cx="465138" cy="464344"/>
              <a:chOff x="2581275" y="2582069"/>
              <a:chExt cx="465138" cy="464344"/>
            </a:xfrm>
            <a:solidFill>
              <a:schemeClr val="accent6"/>
            </a:solidFill>
          </p:grpSpPr>
          <p:sp>
            <p:nvSpPr>
              <p:cNvPr id="56"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7"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0" name="Group 59"/>
          <p:cNvGrpSpPr/>
          <p:nvPr/>
        </p:nvGrpSpPr>
        <p:grpSpPr>
          <a:xfrm>
            <a:off x="6639480" y="3194030"/>
            <a:ext cx="1999697" cy="1187678"/>
            <a:chOff x="8669298" y="4827870"/>
            <a:chExt cx="2665799" cy="1583082"/>
          </a:xfrm>
        </p:grpSpPr>
        <p:sp>
          <p:nvSpPr>
            <p:cNvPr id="58" name="Rectangle 57"/>
            <p:cNvSpPr/>
            <p:nvPr/>
          </p:nvSpPr>
          <p:spPr>
            <a:xfrm>
              <a:off x="8669300" y="5159713"/>
              <a:ext cx="2665798" cy="1239137"/>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a:t>
              </a:r>
            </a:p>
          </p:txBody>
        </p:sp>
        <p:sp>
          <p:nvSpPr>
            <p:cNvPr id="59" name="网chenying0907出品 58"/>
            <p:cNvSpPr txBox="1"/>
            <p:nvPr/>
          </p:nvSpPr>
          <p:spPr>
            <a:xfrm>
              <a:off x="8669298" y="4827870"/>
              <a:ext cx="1259621" cy="426588"/>
            </a:xfrm>
            <a:prstGeom prst="rect">
              <a:avLst/>
            </a:prstGeom>
            <a:noFill/>
          </p:spPr>
          <p:txBody>
            <a:bodyPr rtlCol="0" wrap="none">
              <a:spAutoFit/>
            </a:bodyPr>
            <a:lstStyle>
              <a:defPPr>
                <a:defRPr lang="en-US"/>
              </a:defPPr>
              <a:lvl1pPr>
                <a:defRPr b="1" sz="1500">
                  <a:solidFill>
                    <a:schemeClr val="accent5"/>
                  </a:solidFill>
                </a:defRPr>
              </a:lvl1pPr>
            </a:lstStyle>
            <a:p>
              <a:r>
                <a:rPr altLang="en-US" lang="zh-CN"/>
                <a:t>动画图片</a:t>
              </a:r>
            </a:p>
          </p:txBody>
        </p:sp>
      </p:grpSp>
      <p:grpSp>
        <p:nvGrpSpPr>
          <p:cNvPr id="61" name="Group 60"/>
          <p:cNvGrpSpPr/>
          <p:nvPr/>
        </p:nvGrpSpPr>
        <p:grpSpPr>
          <a:xfrm>
            <a:off x="6171861" y="1748465"/>
            <a:ext cx="2467317" cy="1018400"/>
            <a:chOff x="8669298" y="4827870"/>
            <a:chExt cx="3289185" cy="1357448"/>
          </a:xfrm>
        </p:grpSpPr>
        <p:sp>
          <p:nvSpPr>
            <p:cNvPr id="62" name="Rectangle 61"/>
            <p:cNvSpPr/>
            <p:nvPr/>
          </p:nvSpPr>
          <p:spPr>
            <a:xfrm>
              <a:off x="8669299" y="5159713"/>
              <a:ext cx="3289185" cy="1015687"/>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a:t>
              </a:r>
            </a:p>
          </p:txBody>
        </p:sp>
        <p:sp>
          <p:nvSpPr>
            <p:cNvPr id="63" name="网chenying0907出品 62"/>
            <p:cNvSpPr txBox="1"/>
            <p:nvPr/>
          </p:nvSpPr>
          <p:spPr>
            <a:xfrm>
              <a:off x="8669297" y="4827870"/>
              <a:ext cx="1005665" cy="426588"/>
            </a:xfrm>
            <a:prstGeom prst="rect">
              <a:avLst/>
            </a:prstGeom>
            <a:noFill/>
          </p:spPr>
          <p:txBody>
            <a:bodyPr rtlCol="0" wrap="none">
              <a:spAutoFit/>
            </a:bodyPr>
            <a:lstStyle/>
            <a:p>
              <a:r>
                <a:rPr altLang="en-US" b="1" lang="zh-CN" sz="1500">
                  <a:solidFill>
                    <a:schemeClr val="accent5"/>
                  </a:solidFill>
                </a:rPr>
                <a:t>互联网</a:t>
              </a:r>
            </a:p>
          </p:txBody>
        </p:sp>
      </p:grpSp>
      <p:grpSp>
        <p:nvGrpSpPr>
          <p:cNvPr id="64" name="Group 63"/>
          <p:cNvGrpSpPr/>
          <p:nvPr/>
        </p:nvGrpSpPr>
        <p:grpSpPr>
          <a:xfrm>
            <a:off x="1011126" y="1095046"/>
            <a:ext cx="3006593" cy="849123"/>
            <a:chOff x="7715312" y="4827870"/>
            <a:chExt cx="4008095" cy="1131815"/>
          </a:xfrm>
        </p:grpSpPr>
        <p:sp>
          <p:nvSpPr>
            <p:cNvPr id="65" name="Rectangle 64"/>
            <p:cNvSpPr/>
            <p:nvPr/>
          </p:nvSpPr>
          <p:spPr>
            <a:xfrm>
              <a:off x="7715313" y="5159713"/>
              <a:ext cx="4002583" cy="792236"/>
            </a:xfrm>
            <a:prstGeom prst="rect">
              <a:avLst/>
            </a:prstGeom>
          </p:spPr>
          <p:txBody>
            <a:bodyPr wrap="square">
              <a:spAutoFit/>
            </a:bodyPr>
            <a:lstStyle/>
            <a:p>
              <a:pPr algn="r"/>
              <a:r>
                <a:rPr altLang="en-US" lang="zh-CN" sz="1100"/>
                <a:t>在此处输入具体的文字描述内容在此处输入具体的文字描述内容，在此处输入具体的文字描述内容在此处输入具体的文字描述内容在.</a:t>
              </a:r>
            </a:p>
          </p:txBody>
        </p:sp>
        <p:sp>
          <p:nvSpPr>
            <p:cNvPr id="66" name="网chenying0907出品 65"/>
            <p:cNvSpPr txBox="1"/>
            <p:nvPr/>
          </p:nvSpPr>
          <p:spPr>
            <a:xfrm>
              <a:off x="10971699" y="4827870"/>
              <a:ext cx="751710" cy="426588"/>
            </a:xfrm>
            <a:prstGeom prst="rect">
              <a:avLst/>
            </a:prstGeom>
            <a:noFill/>
          </p:spPr>
          <p:txBody>
            <a:bodyPr rtlCol="0" wrap="none">
              <a:spAutoFit/>
            </a:bodyPr>
            <a:lstStyle/>
            <a:p>
              <a:pPr algn="r"/>
              <a:r>
                <a:rPr altLang="en-US" b="1" lang="zh-CN" sz="1500">
                  <a:solidFill>
                    <a:schemeClr val="accent4"/>
                  </a:solidFill>
                </a:rPr>
                <a:t>微课</a:t>
              </a:r>
            </a:p>
          </p:txBody>
        </p:sp>
      </p:grpSp>
      <p:grpSp>
        <p:nvGrpSpPr>
          <p:cNvPr id="68" name="Group 67"/>
          <p:cNvGrpSpPr/>
          <p:nvPr/>
        </p:nvGrpSpPr>
        <p:grpSpPr>
          <a:xfrm>
            <a:off x="382584" y="2189813"/>
            <a:ext cx="2559338" cy="1018401"/>
            <a:chOff x="8311549" y="4827869"/>
            <a:chExt cx="3411858" cy="1357449"/>
          </a:xfrm>
        </p:grpSpPr>
        <p:sp>
          <p:nvSpPr>
            <p:cNvPr id="69" name="Rectangle 68"/>
            <p:cNvSpPr/>
            <p:nvPr/>
          </p:nvSpPr>
          <p:spPr>
            <a:xfrm>
              <a:off x="8311549" y="5159713"/>
              <a:ext cx="3406346" cy="1015686"/>
            </a:xfrm>
            <a:prstGeom prst="rect">
              <a:avLst/>
            </a:prstGeom>
          </p:spPr>
          <p:txBody>
            <a:bodyPr wrap="square">
              <a:spAutoFit/>
            </a:bodyPr>
            <a:lstStyle/>
            <a:p>
              <a:pPr algn="r"/>
              <a:r>
                <a:rPr altLang="en-US" lang="zh-CN" sz="1100"/>
                <a:t>在此处输入具体的文字描述内容在此处输入具体的文字描述内容，在此处输入具体的文字描述内容在此处输入具体的文字描述内容在</a:t>
              </a:r>
            </a:p>
          </p:txBody>
        </p:sp>
        <p:sp>
          <p:nvSpPr>
            <p:cNvPr id="70" name="网chenying0907出品 69"/>
            <p:cNvSpPr txBox="1"/>
            <p:nvPr/>
          </p:nvSpPr>
          <p:spPr>
            <a:xfrm>
              <a:off x="10463786" y="4827869"/>
              <a:ext cx="1259621" cy="426588"/>
            </a:xfrm>
            <a:prstGeom prst="rect">
              <a:avLst/>
            </a:prstGeom>
            <a:noFill/>
          </p:spPr>
          <p:txBody>
            <a:bodyPr rtlCol="0" wrap="none">
              <a:spAutoFit/>
            </a:bodyPr>
            <a:lstStyle/>
            <a:p>
              <a:pPr algn="r"/>
              <a:r>
                <a:rPr altLang="en-US" b="1" lang="zh-CN" sz="1500">
                  <a:solidFill>
                    <a:schemeClr val="accent2"/>
                  </a:solidFill>
                </a:rPr>
                <a:t>趣味游戏</a:t>
              </a:r>
            </a:p>
          </p:txBody>
        </p:sp>
      </p:grpSp>
      <p:grpSp>
        <p:nvGrpSpPr>
          <p:cNvPr id="71" name="Group 70"/>
          <p:cNvGrpSpPr/>
          <p:nvPr/>
        </p:nvGrpSpPr>
        <p:grpSpPr>
          <a:xfrm>
            <a:off x="257174" y="3266824"/>
            <a:ext cx="2303486" cy="1018400"/>
            <a:chOff x="8652626" y="4827870"/>
            <a:chExt cx="3070781" cy="1357448"/>
          </a:xfrm>
        </p:grpSpPr>
        <p:sp>
          <p:nvSpPr>
            <p:cNvPr id="72" name="Rectangle 71"/>
            <p:cNvSpPr/>
            <p:nvPr/>
          </p:nvSpPr>
          <p:spPr>
            <a:xfrm>
              <a:off x="8652626" y="5159713"/>
              <a:ext cx="3065269" cy="1015687"/>
            </a:xfrm>
            <a:prstGeom prst="rect">
              <a:avLst/>
            </a:prstGeom>
          </p:spPr>
          <p:txBody>
            <a:bodyPr wrap="square">
              <a:spAutoFit/>
            </a:bodyPr>
            <a:lstStyle/>
            <a:p>
              <a:pPr algn="r"/>
              <a:r>
                <a:rPr altLang="en-US" lang="zh-CN" sz="1100"/>
                <a:t>在此处输入具体的文字描述内容在此处输入具体的文字描述内容在此处输入具体的文字描述内容在此处输入具体的文字描述内容在</a:t>
              </a:r>
            </a:p>
          </p:txBody>
        </p:sp>
        <p:sp>
          <p:nvSpPr>
            <p:cNvPr id="73" name="网chenying0907出品 72"/>
            <p:cNvSpPr txBox="1"/>
            <p:nvPr/>
          </p:nvSpPr>
          <p:spPr>
            <a:xfrm>
              <a:off x="10971698" y="4827871"/>
              <a:ext cx="751709" cy="426588"/>
            </a:xfrm>
            <a:prstGeom prst="rect">
              <a:avLst/>
            </a:prstGeom>
            <a:noFill/>
          </p:spPr>
          <p:txBody>
            <a:bodyPr rtlCol="0" wrap="none">
              <a:spAutoFit/>
            </a:bodyPr>
            <a:lstStyle/>
            <a:p>
              <a:pPr algn="r"/>
              <a:r>
                <a:rPr altLang="en-US" b="1" lang="zh-CN" sz="1500">
                  <a:solidFill>
                    <a:schemeClr val="accent1"/>
                  </a:solidFill>
                </a:rPr>
                <a:t>歌曲</a:t>
              </a:r>
            </a:p>
          </p:txBody>
        </p:sp>
      </p:grpSp>
    </p:spTree>
    <p:extLst>
      <p:ext uri="{BB962C8B-B14F-4D97-AF65-F5344CB8AC3E}">
        <p14:creationId val="373523369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2"/>
                                        </p:tgtEl>
                                        <p:attrNameLst>
                                          <p:attrName>style.visibility</p:attrName>
                                        </p:attrNameLst>
                                      </p:cBhvr>
                                      <p:to>
                                        <p:strVal val="visible"/>
                                      </p:to>
                                    </p:set>
                                    <p:animEffect filter="wipe(left)" transition="in">
                                      <p:cBhvr>
                                        <p:cTn dur="500" id="11"/>
                                        <p:tgtEl>
                                          <p:spTgt spid="4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3"/>
                                        </p:tgtEl>
                                        <p:attrNameLst>
                                          <p:attrName>style.visibility</p:attrName>
                                        </p:attrNameLst>
                                      </p:cBhvr>
                                      <p:to>
                                        <p:strVal val="visible"/>
                                      </p:to>
                                    </p:set>
                                    <p:animEffect filter="fade" transition="in">
                                      <p:cBhvr>
                                        <p:cTn dur="500" id="15"/>
                                        <p:tgtEl>
                                          <p:spTgt spid="43"/>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additive="base">
                                        <p:cTn dur="500" fill="hold" id="19"/>
                                        <p:tgtEl>
                                          <p:spTgt spid="40"/>
                                        </p:tgtEl>
                                        <p:attrNameLst>
                                          <p:attrName>ppt_x</p:attrName>
                                        </p:attrNameLst>
                                      </p:cBhvr>
                                      <p:tavLst>
                                        <p:tav tm="0">
                                          <p:val>
                                            <p:strVal val="#ppt_x"/>
                                          </p:val>
                                        </p:tav>
                                        <p:tav tm="100000">
                                          <p:val>
                                            <p:strVal val="#ppt_x"/>
                                          </p:val>
                                        </p:tav>
                                      </p:tavLst>
                                    </p:anim>
                                    <p:anim calcmode="lin" valueType="num">
                                      <p:cBhvr additive="base">
                                        <p:cTn dur="500" fill="hold" id="20"/>
                                        <p:tgtEl>
                                          <p:spTgt spid="40"/>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67"/>
                                        </p:tgtEl>
                                        <p:attrNameLst>
                                          <p:attrName>style.visibility</p:attrName>
                                        </p:attrNameLst>
                                      </p:cBhvr>
                                      <p:to>
                                        <p:strVal val="visible"/>
                                      </p:to>
                                    </p:set>
                                    <p:anim calcmode="lin" valueType="num">
                                      <p:cBhvr additive="base">
                                        <p:cTn dur="500" fill="hold" id="24"/>
                                        <p:tgtEl>
                                          <p:spTgt spid="67"/>
                                        </p:tgtEl>
                                        <p:attrNameLst>
                                          <p:attrName>ppt_x</p:attrName>
                                        </p:attrNameLst>
                                      </p:cBhvr>
                                      <p:tavLst>
                                        <p:tav tm="0">
                                          <p:val>
                                            <p:strVal val="#ppt_x"/>
                                          </p:val>
                                        </p:tav>
                                        <p:tav tm="100000">
                                          <p:val>
                                            <p:strVal val="#ppt_x"/>
                                          </p:val>
                                        </p:tav>
                                      </p:tavLst>
                                    </p:anim>
                                    <p:anim calcmode="lin" valueType="num">
                                      <p:cBhvr additive="base">
                                        <p:cTn dur="500" fill="hold" id="25"/>
                                        <p:tgtEl>
                                          <p:spTgt spid="67"/>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4">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500" fill="hold" id="29"/>
                                        <p:tgtEl>
                                          <p:spTgt spid="41"/>
                                        </p:tgtEl>
                                        <p:attrNameLst>
                                          <p:attrName>ppt_x</p:attrName>
                                        </p:attrNameLst>
                                      </p:cBhvr>
                                      <p:tavLst>
                                        <p:tav tm="0">
                                          <p:val>
                                            <p:strVal val="#ppt_x"/>
                                          </p:val>
                                        </p:tav>
                                        <p:tav tm="100000">
                                          <p:val>
                                            <p:strVal val="#ppt_x"/>
                                          </p:val>
                                        </p:tav>
                                      </p:tavLst>
                                    </p:anim>
                                    <p:anim calcmode="lin" valueType="num">
                                      <p:cBhvr additive="base">
                                        <p:cTn dur="500" fill="hold" id="30"/>
                                        <p:tgtEl>
                                          <p:spTgt spid="41"/>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id="32" nodeType="afterEffect" presetClass="entr" presetID="2" presetSubtype="4">
                                  <p:stCondLst>
                                    <p:cond delay="0"/>
                                  </p:stCondLst>
                                  <p:childTnLst>
                                    <p:set>
                                      <p:cBhvr>
                                        <p:cTn dur="1" fill="hold" id="33">
                                          <p:stCondLst>
                                            <p:cond delay="0"/>
                                          </p:stCondLst>
                                        </p:cTn>
                                        <p:tgtEl>
                                          <p:spTgt spid="75"/>
                                        </p:tgtEl>
                                        <p:attrNameLst>
                                          <p:attrName>style.visibility</p:attrName>
                                        </p:attrNameLst>
                                      </p:cBhvr>
                                      <p:to>
                                        <p:strVal val="visible"/>
                                      </p:to>
                                    </p:set>
                                    <p:anim calcmode="lin" valueType="num">
                                      <p:cBhvr additive="base">
                                        <p:cTn dur="500" fill="hold" id="34"/>
                                        <p:tgtEl>
                                          <p:spTgt spid="75"/>
                                        </p:tgtEl>
                                        <p:attrNameLst>
                                          <p:attrName>ppt_x</p:attrName>
                                        </p:attrNameLst>
                                      </p:cBhvr>
                                      <p:tavLst>
                                        <p:tav tm="0">
                                          <p:val>
                                            <p:strVal val="#ppt_x"/>
                                          </p:val>
                                        </p:tav>
                                        <p:tav tm="100000">
                                          <p:val>
                                            <p:strVal val="#ppt_x"/>
                                          </p:val>
                                        </p:tav>
                                      </p:tavLst>
                                    </p:anim>
                                    <p:anim calcmode="lin" valueType="num">
                                      <p:cBhvr additive="base">
                                        <p:cTn dur="500" fill="hold" id="35"/>
                                        <p:tgtEl>
                                          <p:spTgt spid="75"/>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500"/>
                            </p:stCondLst>
                            <p:childTnLst>
                              <p:par>
                                <p:cTn fill="hold" id="37" nodeType="afterEffect" presetClass="entr" presetID="2" presetSubtype="4">
                                  <p:stCondLst>
                                    <p:cond delay="0"/>
                                  </p:stCondLst>
                                  <p:childTnLst>
                                    <p:set>
                                      <p:cBhvr>
                                        <p:cTn dur="1" fill="hold" id="38">
                                          <p:stCondLst>
                                            <p:cond delay="0"/>
                                          </p:stCondLst>
                                        </p:cTn>
                                        <p:tgtEl>
                                          <p:spTgt spid="74"/>
                                        </p:tgtEl>
                                        <p:attrNameLst>
                                          <p:attrName>style.visibility</p:attrName>
                                        </p:attrNameLst>
                                      </p:cBhvr>
                                      <p:to>
                                        <p:strVal val="visible"/>
                                      </p:to>
                                    </p:set>
                                    <p:anim calcmode="lin" valueType="num">
                                      <p:cBhvr additive="base">
                                        <p:cTn dur="500" fill="hold" id="39"/>
                                        <p:tgtEl>
                                          <p:spTgt spid="74"/>
                                        </p:tgtEl>
                                        <p:attrNameLst>
                                          <p:attrName>ppt_x</p:attrName>
                                        </p:attrNameLst>
                                      </p:cBhvr>
                                      <p:tavLst>
                                        <p:tav tm="0">
                                          <p:val>
                                            <p:strVal val="#ppt_x"/>
                                          </p:val>
                                        </p:tav>
                                        <p:tav tm="100000">
                                          <p:val>
                                            <p:strVal val="#ppt_x"/>
                                          </p:val>
                                        </p:tav>
                                      </p:tavLst>
                                    </p:anim>
                                    <p:anim calcmode="lin" valueType="num">
                                      <p:cBhvr additive="base">
                                        <p:cTn dur="500" fill="hold" id="40"/>
                                        <p:tgtEl>
                                          <p:spTgt spid="74"/>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4000"/>
                            </p:stCondLst>
                            <p:childTnLst>
                              <p:par>
                                <p:cTn fill="hold" id="42" nodeType="afterEffect" presetClass="entr" presetID="10" presetSubtype="0">
                                  <p:stCondLst>
                                    <p:cond delay="0"/>
                                  </p:stCondLst>
                                  <p:childTnLst>
                                    <p:set>
                                      <p:cBhvr>
                                        <p:cTn dur="1" fill="hold" id="43">
                                          <p:stCondLst>
                                            <p:cond delay="0"/>
                                          </p:stCondLst>
                                        </p:cTn>
                                        <p:tgtEl>
                                          <p:spTgt spid="64"/>
                                        </p:tgtEl>
                                        <p:attrNameLst>
                                          <p:attrName>style.visibility</p:attrName>
                                        </p:attrNameLst>
                                      </p:cBhvr>
                                      <p:to>
                                        <p:strVal val="visible"/>
                                      </p:to>
                                    </p:set>
                                    <p:animEffect filter="fade" transition="in">
                                      <p:cBhvr>
                                        <p:cTn dur="500" id="44"/>
                                        <p:tgtEl>
                                          <p:spTgt spid="64"/>
                                        </p:tgtEl>
                                      </p:cBhvr>
                                    </p:animEffect>
                                  </p:childTnLst>
                                </p:cTn>
                              </p:par>
                            </p:childTnLst>
                          </p:cTn>
                        </p:par>
                        <p:par>
                          <p:cTn fill="hold" id="45" nodeType="afterGroup">
                            <p:stCondLst>
                              <p:cond delay="4500"/>
                            </p:stCondLst>
                            <p:childTnLst>
                              <p:par>
                                <p:cTn fill="hold" id="46" nodeType="afterEffect" presetClass="entr" presetID="10" presetSubtype="0">
                                  <p:stCondLst>
                                    <p:cond delay="0"/>
                                  </p:stCondLst>
                                  <p:childTnLst>
                                    <p:set>
                                      <p:cBhvr>
                                        <p:cTn dur="1" fill="hold" id="47">
                                          <p:stCondLst>
                                            <p:cond delay="0"/>
                                          </p:stCondLst>
                                        </p:cTn>
                                        <p:tgtEl>
                                          <p:spTgt spid="68"/>
                                        </p:tgtEl>
                                        <p:attrNameLst>
                                          <p:attrName>style.visibility</p:attrName>
                                        </p:attrNameLst>
                                      </p:cBhvr>
                                      <p:to>
                                        <p:strVal val="visible"/>
                                      </p:to>
                                    </p:set>
                                    <p:animEffect filter="fade" transition="in">
                                      <p:cBhvr>
                                        <p:cTn dur="500" id="48"/>
                                        <p:tgtEl>
                                          <p:spTgt spid="68"/>
                                        </p:tgtEl>
                                      </p:cBhvr>
                                    </p:animEffect>
                                  </p:childTnLst>
                                </p:cTn>
                              </p:par>
                            </p:childTnLst>
                          </p:cTn>
                        </p:par>
                        <p:par>
                          <p:cTn fill="hold" id="49" nodeType="afterGroup">
                            <p:stCondLst>
                              <p:cond delay="5000"/>
                            </p:stCondLst>
                            <p:childTnLst>
                              <p:par>
                                <p:cTn fill="hold" id="50" nodeType="afterEffect" presetClass="entr" presetID="10" presetSubtype="0">
                                  <p:stCondLst>
                                    <p:cond delay="0"/>
                                  </p:stCondLst>
                                  <p:childTnLst>
                                    <p:set>
                                      <p:cBhvr>
                                        <p:cTn dur="1" fill="hold" id="51">
                                          <p:stCondLst>
                                            <p:cond delay="0"/>
                                          </p:stCondLst>
                                        </p:cTn>
                                        <p:tgtEl>
                                          <p:spTgt spid="71"/>
                                        </p:tgtEl>
                                        <p:attrNameLst>
                                          <p:attrName>style.visibility</p:attrName>
                                        </p:attrNameLst>
                                      </p:cBhvr>
                                      <p:to>
                                        <p:strVal val="visible"/>
                                      </p:to>
                                    </p:set>
                                    <p:animEffect filter="fade" transition="in">
                                      <p:cBhvr>
                                        <p:cTn dur="500" id="52"/>
                                        <p:tgtEl>
                                          <p:spTgt spid="71"/>
                                        </p:tgtEl>
                                      </p:cBhvr>
                                    </p:animEffect>
                                  </p:childTnLst>
                                </p:cTn>
                              </p:par>
                            </p:childTnLst>
                          </p:cTn>
                        </p:par>
                        <p:par>
                          <p:cTn fill="hold" id="53" nodeType="afterGroup">
                            <p:stCondLst>
                              <p:cond delay="5500"/>
                            </p:stCondLst>
                            <p:childTnLst>
                              <p:par>
                                <p:cTn fill="hold" id="54" nodeType="afterEffect" presetClass="entr" presetID="10" presetSubtype="0">
                                  <p:stCondLst>
                                    <p:cond delay="0"/>
                                  </p:stCondLst>
                                  <p:childTnLst>
                                    <p:set>
                                      <p:cBhvr>
                                        <p:cTn dur="1" fill="hold" id="55">
                                          <p:stCondLst>
                                            <p:cond delay="0"/>
                                          </p:stCondLst>
                                        </p:cTn>
                                        <p:tgtEl>
                                          <p:spTgt spid="61"/>
                                        </p:tgtEl>
                                        <p:attrNameLst>
                                          <p:attrName>style.visibility</p:attrName>
                                        </p:attrNameLst>
                                      </p:cBhvr>
                                      <p:to>
                                        <p:strVal val="visible"/>
                                      </p:to>
                                    </p:set>
                                    <p:animEffect filter="fade" transition="in">
                                      <p:cBhvr>
                                        <p:cTn dur="500" id="56"/>
                                        <p:tgtEl>
                                          <p:spTgt spid="61"/>
                                        </p:tgtEl>
                                      </p:cBhvr>
                                    </p:animEffect>
                                  </p:childTnLst>
                                </p:cTn>
                              </p:par>
                            </p:childTnLst>
                          </p:cTn>
                        </p:par>
                        <p:par>
                          <p:cTn fill="hold" id="57" nodeType="afterGroup">
                            <p:stCondLst>
                              <p:cond delay="6000"/>
                            </p:stCondLst>
                            <p:childTnLst>
                              <p:par>
                                <p:cTn fill="hold" id="58" nodeType="afterEffect" presetClass="entr" presetID="10" presetSubtype="0">
                                  <p:stCondLst>
                                    <p:cond delay="0"/>
                                  </p:stCondLst>
                                  <p:childTnLst>
                                    <p:set>
                                      <p:cBhvr>
                                        <p:cTn dur="1" fill="hold" id="59">
                                          <p:stCondLst>
                                            <p:cond delay="0"/>
                                          </p:stCondLst>
                                        </p:cTn>
                                        <p:tgtEl>
                                          <p:spTgt spid="60"/>
                                        </p:tgtEl>
                                        <p:attrNameLst>
                                          <p:attrName>style.visibility</p:attrName>
                                        </p:attrNameLst>
                                      </p:cBhvr>
                                      <p:to>
                                        <p:strVal val="visible"/>
                                      </p:to>
                                    </p:set>
                                    <p:animEffect filter="fade" transition="in">
                                      <p:cBhvr>
                                        <p:cTn dur="500" id="60"/>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3911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课堂教学设计</a:t>
            </a:r>
          </a:p>
        </p:txBody>
      </p:sp>
      <p:grpSp>
        <p:nvGrpSpPr>
          <p:cNvPr id="95" name="Group 94"/>
          <p:cNvGrpSpPr/>
          <p:nvPr/>
        </p:nvGrpSpPr>
        <p:grpSpPr>
          <a:xfrm>
            <a:off x="2587082" y="926410"/>
            <a:ext cx="3971424" cy="3973151"/>
            <a:chOff x="2954337" y="1206696"/>
            <a:chExt cx="5294313" cy="5295900"/>
          </a:xfrm>
        </p:grpSpPr>
        <p:sp>
          <p:nvSpPr>
            <p:cNvPr id="32" name="网chenying0907出品 33"/>
            <p:cNvSpPr>
              <a:spLocks noEditPoints="1"/>
            </p:cNvSpPr>
            <p:nvPr/>
          </p:nvSpPr>
          <p:spPr bwMode="auto">
            <a:xfrm>
              <a:off x="3398837" y="1651196"/>
              <a:ext cx="4849813" cy="4851400"/>
            </a:xfrm>
            <a:custGeom>
              <a:gdLst>
                <a:gd fmla="*/ 706 w 994" name="T0"/>
                <a:gd fmla="*/ 832 h 994" name="T1"/>
                <a:gd fmla="*/ 706 w 994" name="T2"/>
                <a:gd fmla="*/ 831 h 994" name="T3"/>
                <a:gd fmla="*/ 656 w 994" name="T4"/>
                <a:gd fmla="*/ 812 h 994" name="T5"/>
                <a:gd fmla="*/ 655 w 994" name="T6"/>
                <a:gd fmla="*/ 812 h 994" name="T7"/>
                <a:gd fmla="*/ 653 w 994" name="T8"/>
                <a:gd fmla="*/ 812 h 994" name="T9"/>
                <a:gd fmla="*/ 652 w 994" name="T10"/>
                <a:gd fmla="*/ 812 h 994" name="T11"/>
                <a:gd fmla="*/ 651 w 994" name="T12"/>
                <a:gd fmla="*/ 812 h 994" name="T13"/>
                <a:gd fmla="*/ 958 w 994" name="T14"/>
                <a:gd fmla="*/ 826 h 994" name="T15"/>
                <a:gd fmla="*/ 958 w 994" name="T16"/>
                <a:gd fmla="*/ 827 h 994" name="T17"/>
                <a:gd fmla="*/ 958 w 994" name="T18"/>
                <a:gd fmla="*/ 828 h 994" name="T19"/>
                <a:gd fmla="*/ 958 w 994" name="T20"/>
                <a:gd fmla="*/ 829 h 994" name="T21"/>
                <a:gd fmla="*/ 958 w 994" name="T22"/>
                <a:gd fmla="*/ 829 h 994" name="T23"/>
                <a:gd fmla="*/ 958 w 994" name="T24"/>
                <a:gd fmla="*/ 830 h 994" name="T25"/>
                <a:gd fmla="*/ 958 w 994" name="T26"/>
                <a:gd fmla="*/ 831 h 994" name="T27"/>
                <a:gd fmla="*/ 832 w 994" name="T28"/>
                <a:gd fmla="*/ 958 h 994" name="T29"/>
                <a:gd fmla="*/ 831 w 994" name="T30"/>
                <a:gd fmla="*/ 958 h 994" name="T31"/>
                <a:gd fmla="*/ 830 w 994" name="T32"/>
                <a:gd fmla="*/ 958 h 994" name="T33"/>
                <a:gd fmla="*/ 937 w 994" name="T34"/>
                <a:gd fmla="*/ 762 h 994" name="T35"/>
                <a:gd fmla="*/ 497 w 994" name="T36"/>
                <a:gd fmla="*/ 654 h 994" name="T37"/>
                <a:gd fmla="*/ 497 w 994" name="T38"/>
                <a:gd fmla="*/ 653 h 994" name="T39"/>
                <a:gd fmla="*/ 497 w 994" name="T40"/>
                <a:gd fmla="*/ 652 h 994" name="T41"/>
                <a:gd fmla="*/ 433 w 994" name="T42"/>
                <a:gd fmla="*/ 628 h 994" name="T43"/>
                <a:gd fmla="*/ 431 w 994" name="T44"/>
                <a:gd fmla="*/ 628 h 994" name="T45"/>
                <a:gd fmla="*/ 430 w 994" name="T46"/>
                <a:gd fmla="*/ 628 h 994" name="T47"/>
                <a:gd fmla="*/ 428 w 994" name="T48"/>
                <a:gd fmla="*/ 628 h 994" name="T49"/>
                <a:gd fmla="*/ 426 w 994" name="T50"/>
                <a:gd fmla="*/ 628 h 994" name="T51"/>
                <a:gd fmla="*/ 812 w 994" name="T52"/>
                <a:gd fmla="*/ 650 h 994" name="T53"/>
                <a:gd fmla="*/ 812 w 994" name="T54"/>
                <a:gd fmla="*/ 651 h 994" name="T55"/>
                <a:gd fmla="*/ 812 w 994" name="T56"/>
                <a:gd fmla="*/ 652 h 994" name="T57"/>
                <a:gd fmla="*/ 812 w 994" name="T58"/>
                <a:gd fmla="*/ 653 h 994" name="T59"/>
                <a:gd fmla="*/ 812 w 994" name="T60"/>
                <a:gd fmla="*/ 654 h 994" name="T61"/>
                <a:gd fmla="*/ 812 w 994" name="T62"/>
                <a:gd fmla="*/ 655 h 994" name="T63"/>
                <a:gd fmla="*/ 831 w 994" name="T64"/>
                <a:gd fmla="*/ 706 h 994" name="T65"/>
                <a:gd fmla="*/ 832 w 994" name="T66"/>
                <a:gd fmla="*/ 706 h 994" name="T67"/>
                <a:gd fmla="*/ 234 w 994" name="T68"/>
                <a:gd fmla="*/ 431 h 994" name="T69"/>
                <a:gd fmla="*/ 234 w 994" name="T70"/>
                <a:gd fmla="*/ 430 h 994" name="T71"/>
                <a:gd fmla="*/ 234 w 994" name="T72"/>
                <a:gd fmla="*/ 429 h 994" name="T73"/>
                <a:gd fmla="*/ 157 w 994" name="T74"/>
                <a:gd fmla="*/ 402 h 994" name="T75"/>
                <a:gd fmla="*/ 156 w 994" name="T76"/>
                <a:gd fmla="*/ 402 h 994" name="T77"/>
                <a:gd fmla="*/ 154 w 994" name="T78"/>
                <a:gd fmla="*/ 402 h 994" name="T79"/>
                <a:gd fmla="*/ 153 w 994" name="T80"/>
                <a:gd fmla="*/ 402 h 994" name="T81"/>
                <a:gd fmla="*/ 628 w 994" name="T82"/>
                <a:gd fmla="*/ 426 h 994" name="T83"/>
                <a:gd fmla="*/ 628 w 994" name="T84"/>
                <a:gd fmla="*/ 427 h 994" name="T85"/>
                <a:gd fmla="*/ 628 w 994" name="T86"/>
                <a:gd fmla="*/ 429 h 994" name="T87"/>
                <a:gd fmla="*/ 628 w 994" name="T88"/>
                <a:gd fmla="*/ 430 h 994" name="T89"/>
                <a:gd fmla="*/ 628 w 994" name="T90"/>
                <a:gd fmla="*/ 431 h 994" name="T91"/>
                <a:gd fmla="*/ 628 w 994" name="T92"/>
                <a:gd fmla="*/ 433 h 994" name="T93"/>
                <a:gd fmla="*/ 621 w 994" name="T94"/>
                <a:gd fmla="*/ 500 h 994" name="T95"/>
                <a:gd fmla="*/ 649 w 994" name="T96"/>
                <a:gd fmla="*/ 497 h 994" name="T97"/>
                <a:gd fmla="*/ 651 w 994" name="T98"/>
                <a:gd fmla="*/ 497 h 994" name="T99"/>
                <a:gd fmla="*/ 652 w 994" name="T100"/>
                <a:gd fmla="*/ 497 h 994" name="T101"/>
                <a:gd fmla="*/ 653 w 994" name="T102"/>
                <a:gd fmla="*/ 497 h 994" name="T103"/>
                <a:gd fmla="*/ 654 w 994" name="T104"/>
                <a:gd fmla="*/ 497 h 994" name="T105"/>
                <a:gd fmla="*/ 347 w 994" name="T106"/>
                <a:gd fmla="*/ 0 h 994" name="T107"/>
                <a:gd fmla="*/ 402 w 994" name="T108"/>
                <a:gd fmla="*/ 154 h 994" name="T109"/>
                <a:gd fmla="*/ 402 w 994" name="T110"/>
                <a:gd fmla="*/ 155 h 994" name="T111"/>
                <a:gd fmla="*/ 402 w 994" name="T112"/>
                <a:gd fmla="*/ 156 h 994" name="T113"/>
                <a:gd fmla="*/ 429 w 994" name="T114"/>
                <a:gd fmla="*/ 234 h 994" name="T115"/>
                <a:gd fmla="*/ 431 w 994" name="T116"/>
                <a:gd fmla="*/ 234 h 99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94" w="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34"/>
            <p:cNvSpPr>
              <a:spLocks noChangeArrowheads="1"/>
            </p:cNvSpPr>
            <p:nvPr/>
          </p:nvSpPr>
          <p:spPr bwMode="auto">
            <a:xfrm>
              <a:off x="6843712" y="5096071"/>
              <a:ext cx="1228725" cy="1230313"/>
            </a:xfrm>
            <a:prstGeom prst="ellipse">
              <a:avLst/>
            </a:prstGeom>
            <a:solidFill>
              <a:schemeClr val="bg1"/>
            </a:solid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35"/>
            <p:cNvSpPr>
              <a:spLocks noChangeArrowheads="1"/>
            </p:cNvSpPr>
            <p:nvPr/>
          </p:nvSpPr>
          <p:spPr bwMode="auto">
            <a:xfrm>
              <a:off x="6921500" y="5173858"/>
              <a:ext cx="1073150" cy="1074738"/>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36"/>
            <p:cNvSpPr>
              <a:spLocks noChangeArrowheads="1"/>
            </p:cNvSpPr>
            <p:nvPr/>
          </p:nvSpPr>
          <p:spPr bwMode="auto">
            <a:xfrm>
              <a:off x="6994525" y="5248471"/>
              <a:ext cx="927100" cy="922338"/>
            </a:xfrm>
            <a:prstGeom prst="ellipse">
              <a:avLst/>
            </a:prstGeom>
            <a:solidFill>
              <a:schemeClr val="accent5"/>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Oval 37"/>
            <p:cNvSpPr>
              <a:spLocks noChangeArrowheads="1"/>
            </p:cNvSpPr>
            <p:nvPr/>
          </p:nvSpPr>
          <p:spPr bwMode="auto">
            <a:xfrm>
              <a:off x="5822950" y="4076896"/>
              <a:ext cx="1536700" cy="1536700"/>
            </a:xfrm>
            <a:prstGeom prst="ellipse">
              <a:avLst/>
            </a:prstGeom>
            <a:solidFill>
              <a:schemeClr val="bg1"/>
            </a:solid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38"/>
            <p:cNvSpPr>
              <a:spLocks noChangeArrowheads="1"/>
            </p:cNvSpPr>
            <p:nvPr/>
          </p:nvSpPr>
          <p:spPr bwMode="auto">
            <a:xfrm>
              <a:off x="5921375" y="4173733"/>
              <a:ext cx="1341438" cy="1343025"/>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39"/>
            <p:cNvSpPr>
              <a:spLocks noChangeArrowheads="1"/>
            </p:cNvSpPr>
            <p:nvPr/>
          </p:nvSpPr>
          <p:spPr bwMode="auto">
            <a:xfrm>
              <a:off x="6013450" y="4267396"/>
              <a:ext cx="1157288" cy="1150938"/>
            </a:xfrm>
            <a:prstGeom prst="ellipse">
              <a:avLst/>
            </a:prstGeom>
            <a:solidFill>
              <a:schemeClr val="accent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40"/>
            <p:cNvSpPr>
              <a:spLocks noChangeArrowheads="1"/>
            </p:cNvSpPr>
            <p:nvPr/>
          </p:nvSpPr>
          <p:spPr bwMode="auto">
            <a:xfrm>
              <a:off x="4540250" y="2792608"/>
              <a:ext cx="1922463" cy="1922463"/>
            </a:xfrm>
            <a:prstGeom prst="ellipse">
              <a:avLst/>
            </a:prstGeom>
            <a:solidFill>
              <a:schemeClr val="bg1"/>
            </a:solid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0" name="Oval 41"/>
            <p:cNvSpPr>
              <a:spLocks noChangeArrowheads="1"/>
            </p:cNvSpPr>
            <p:nvPr/>
          </p:nvSpPr>
          <p:spPr bwMode="auto">
            <a:xfrm>
              <a:off x="4667250" y="2914846"/>
              <a:ext cx="1673225" cy="1679575"/>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42"/>
            <p:cNvSpPr>
              <a:spLocks noChangeArrowheads="1"/>
            </p:cNvSpPr>
            <p:nvPr/>
          </p:nvSpPr>
          <p:spPr bwMode="auto">
            <a:xfrm>
              <a:off x="4784725" y="3032321"/>
              <a:ext cx="1438275" cy="1444625"/>
            </a:xfrm>
            <a:prstGeom prst="ellipse">
              <a:avLst/>
            </a:prstGeom>
            <a:solidFill>
              <a:schemeClr val="accent2"/>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Oval 43"/>
            <p:cNvSpPr>
              <a:spLocks noChangeArrowheads="1"/>
            </p:cNvSpPr>
            <p:nvPr/>
          </p:nvSpPr>
          <p:spPr bwMode="auto">
            <a:xfrm>
              <a:off x="2954337" y="1206696"/>
              <a:ext cx="2405063" cy="2406650"/>
            </a:xfrm>
            <a:prstGeom prst="ellipse">
              <a:avLst/>
            </a:prstGeom>
            <a:solidFill>
              <a:schemeClr val="bg1"/>
            </a:solidFill>
            <a:ln w="9525">
              <a:solidFill>
                <a:schemeClr val="bg1">
                  <a:lumMod val="85000"/>
                </a:schemeClr>
              </a:solidFill>
              <a:round/>
            </a:ln>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44"/>
            <p:cNvSpPr>
              <a:spLocks noChangeArrowheads="1"/>
            </p:cNvSpPr>
            <p:nvPr/>
          </p:nvSpPr>
          <p:spPr bwMode="auto">
            <a:xfrm>
              <a:off x="3109912" y="1362271"/>
              <a:ext cx="2093913" cy="2093913"/>
            </a:xfrm>
            <a:prstGeom prst="ellipse">
              <a:avLst/>
            </a:prstGeom>
            <a:solidFill>
              <a:srgbClr val="E5E8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45"/>
            <p:cNvSpPr>
              <a:spLocks noChangeArrowheads="1"/>
            </p:cNvSpPr>
            <p:nvPr/>
          </p:nvSpPr>
          <p:spPr bwMode="auto">
            <a:xfrm>
              <a:off x="3257550" y="1509908"/>
              <a:ext cx="1800225" cy="1800225"/>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网chenying0907出品 46"/>
            <p:cNvSpPr>
              <a:spLocks noEditPoints="1"/>
            </p:cNvSpPr>
            <p:nvPr/>
          </p:nvSpPr>
          <p:spPr bwMode="auto">
            <a:xfrm>
              <a:off x="3257550" y="1509908"/>
              <a:ext cx="946150" cy="941388"/>
            </a:xfrm>
            <a:custGeom>
              <a:gdLst>
                <a:gd fmla="*/ 0 w 194" name="T0"/>
                <a:gd fmla="*/ 193 h 193" name="T1"/>
                <a:gd fmla="*/ 0 w 194" name="T2"/>
                <a:gd fmla="*/ 193 h 193" name="T3"/>
                <a:gd fmla="*/ 0 w 194" name="T4"/>
                <a:gd fmla="*/ 192 h 193" name="T5"/>
                <a:gd fmla="*/ 0 w 194" name="T6"/>
                <a:gd fmla="*/ 192 h 193" name="T7"/>
                <a:gd fmla="*/ 0 w 194" name="T8"/>
                <a:gd fmla="*/ 192 h 193" name="T9"/>
                <a:gd fmla="*/ 0 w 194" name="T10"/>
                <a:gd fmla="*/ 192 h 193" name="T11"/>
                <a:gd fmla="*/ 0 w 194" name="T12"/>
                <a:gd fmla="*/ 191 h 193" name="T13"/>
                <a:gd fmla="*/ 0 w 194" name="T14"/>
                <a:gd fmla="*/ 191 h 193" name="T15"/>
                <a:gd fmla="*/ 0 w 194" name="T16"/>
                <a:gd fmla="*/ 191 h 193" name="T17"/>
                <a:gd fmla="*/ 0 w 194" name="T18"/>
                <a:gd fmla="*/ 190 h 193" name="T19"/>
                <a:gd fmla="*/ 0 w 194" name="T20"/>
                <a:gd fmla="*/ 190 h 193" name="T21"/>
                <a:gd fmla="*/ 0 w 194" name="T22"/>
                <a:gd fmla="*/ 190 h 193" name="T23"/>
                <a:gd fmla="*/ 0 w 194" name="T24"/>
                <a:gd fmla="*/ 189 h 193" name="T25"/>
                <a:gd fmla="*/ 0 w 194" name="T26"/>
                <a:gd fmla="*/ 189 h 193" name="T27"/>
                <a:gd fmla="*/ 0 w 194" name="T28"/>
                <a:gd fmla="*/ 189 h 193" name="T29"/>
                <a:gd fmla="*/ 0 w 194" name="T30"/>
                <a:gd fmla="*/ 189 h 193" name="T31"/>
                <a:gd fmla="*/ 0 w 194" name="T32"/>
                <a:gd fmla="*/ 188 h 193" name="T33"/>
                <a:gd fmla="*/ 0 w 194" name="T34"/>
                <a:gd fmla="*/ 188 h 193" name="T35"/>
                <a:gd fmla="*/ 0 w 194" name="T36"/>
                <a:gd fmla="*/ 188 h 193" name="T37"/>
                <a:gd fmla="*/ 0 w 194" name="T38"/>
                <a:gd fmla="*/ 187 h 193" name="T39"/>
                <a:gd fmla="*/ 0 w 194" name="T40"/>
                <a:gd fmla="*/ 187 h 193" name="T41"/>
                <a:gd fmla="*/ 0 w 194" name="T42"/>
                <a:gd fmla="*/ 187 h 193" name="T43"/>
                <a:gd fmla="*/ 0 w 194" name="T44"/>
                <a:gd fmla="*/ 186 h 193" name="T45"/>
                <a:gd fmla="*/ 0 w 194" name="T46"/>
                <a:gd fmla="*/ 186 h 193" name="T47"/>
                <a:gd fmla="*/ 0 w 194" name="T48"/>
                <a:gd fmla="*/ 186 h 193" name="T49"/>
                <a:gd fmla="*/ 0 w 194" name="T50"/>
                <a:gd fmla="*/ 186 h 193" name="T51"/>
                <a:gd fmla="*/ 0 w 194" name="T52"/>
                <a:gd fmla="*/ 185 h 193" name="T53"/>
                <a:gd fmla="*/ 0 w 194" name="T54"/>
                <a:gd fmla="*/ 185 h 193" name="T55"/>
                <a:gd fmla="*/ 0 w 194" name="T56"/>
                <a:gd fmla="*/ 184 h 193" name="T57"/>
                <a:gd fmla="*/ 194 w 194" name="T58"/>
                <a:gd fmla="*/ 0 h 193" name="T59"/>
                <a:gd fmla="*/ 193 w 194" name="T60"/>
                <a:gd fmla="*/ 0 h 193" name="T61"/>
                <a:gd fmla="*/ 193 w 194" name="T62"/>
                <a:gd fmla="*/ 0 h 193" name="T63"/>
                <a:gd fmla="*/ 192 w 194" name="T64"/>
                <a:gd fmla="*/ 0 h 193" name="T65"/>
                <a:gd fmla="*/ 192 w 194" name="T66"/>
                <a:gd fmla="*/ 0 h 193" name="T67"/>
                <a:gd fmla="*/ 192 w 194" name="T68"/>
                <a:gd fmla="*/ 0 h 193" name="T69"/>
                <a:gd fmla="*/ 191 w 194" name="T70"/>
                <a:gd fmla="*/ 0 h 193" name="T71"/>
                <a:gd fmla="*/ 191 w 194" name="T72"/>
                <a:gd fmla="*/ 0 h 193" name="T73"/>
                <a:gd fmla="*/ 191 w 194" name="T74"/>
                <a:gd fmla="*/ 0 h 193" name="T75"/>
                <a:gd fmla="*/ 190 w 194" name="T76"/>
                <a:gd fmla="*/ 0 h 193" name="T77"/>
                <a:gd fmla="*/ 190 w 194" name="T78"/>
                <a:gd fmla="*/ 0 h 193" name="T79"/>
                <a:gd fmla="*/ 190 w 194" name="T80"/>
                <a:gd fmla="*/ 0 h 193" name="T81"/>
                <a:gd fmla="*/ 189 w 194" name="T82"/>
                <a:gd fmla="*/ 0 h 193" name="T83"/>
                <a:gd fmla="*/ 189 w 194" name="T84"/>
                <a:gd fmla="*/ 0 h 193" name="T85"/>
                <a:gd fmla="*/ 189 w 194" name="T86"/>
                <a:gd fmla="*/ 0 h 193" name="T87"/>
                <a:gd fmla="*/ 189 w 194" name="T88"/>
                <a:gd fmla="*/ 0 h 193" name="T89"/>
                <a:gd fmla="*/ 188 w 194" name="T90"/>
                <a:gd fmla="*/ 0 h 193" name="T91"/>
                <a:gd fmla="*/ 188 w 194" name="T92"/>
                <a:gd fmla="*/ 0 h 193" name="T93"/>
                <a:gd fmla="*/ 188 w 194" name="T94"/>
                <a:gd fmla="*/ 0 h 193" name="T95"/>
                <a:gd fmla="*/ 187 w 194" name="T96"/>
                <a:gd fmla="*/ 0 h 193" name="T97"/>
                <a:gd fmla="*/ 187 w 194" name="T98"/>
                <a:gd fmla="*/ 0 h 193" name="T99"/>
                <a:gd fmla="*/ 187 w 194" name="T100"/>
                <a:gd fmla="*/ 0 h 193" name="T101"/>
                <a:gd fmla="*/ 186 w 194" name="T102"/>
                <a:gd fmla="*/ 0 h 193" name="T103"/>
                <a:gd fmla="*/ 186 w 194" name="T104"/>
                <a:gd fmla="*/ 0 h 193" name="T105"/>
                <a:gd fmla="*/ 186 w 194" name="T106"/>
                <a:gd fmla="*/ 0 h 193" name="T107"/>
                <a:gd fmla="*/ 185 w 194" name="T108"/>
                <a:gd fmla="*/ 0 h 193" name="T109"/>
                <a:gd fmla="*/ 185 w 194" name="T110"/>
                <a:gd fmla="*/ 0 h 193" name="T111"/>
                <a:gd fmla="*/ 0 w 194" name="T112"/>
                <a:gd fmla="*/ 184 h 193" name="T113"/>
                <a:gd fmla="*/ 185 w 194" name="T114"/>
                <a:gd fmla="*/ 0 h 19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3" w="194">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网chenying0907出品 47"/>
            <p:cNvSpPr/>
            <p:nvPr/>
          </p:nvSpPr>
          <p:spPr bwMode="auto">
            <a:xfrm>
              <a:off x="3257550" y="1509908"/>
              <a:ext cx="1628775" cy="1624013"/>
            </a:xfrm>
            <a:custGeom>
              <a:gdLst>
                <a:gd fmla="*/ 0 w 334" name="T0"/>
                <a:gd fmla="*/ 184 h 333" name="T1"/>
                <a:gd fmla="*/ 0 w 334" name="T2"/>
                <a:gd fmla="*/ 185 h 333" name="T3"/>
                <a:gd fmla="*/ 0 w 334" name="T4"/>
                <a:gd fmla="*/ 185 h 333" name="T5"/>
                <a:gd fmla="*/ 0 w 334" name="T6"/>
                <a:gd fmla="*/ 185 h 333" name="T7"/>
                <a:gd fmla="*/ 0 w 334" name="T8"/>
                <a:gd fmla="*/ 186 h 333" name="T9"/>
                <a:gd fmla="*/ 0 w 334" name="T10"/>
                <a:gd fmla="*/ 186 h 333" name="T11"/>
                <a:gd fmla="*/ 0 w 334" name="T12"/>
                <a:gd fmla="*/ 186 h 333" name="T13"/>
                <a:gd fmla="*/ 0 w 334" name="T14"/>
                <a:gd fmla="*/ 187 h 333" name="T15"/>
                <a:gd fmla="*/ 0 w 334" name="T16"/>
                <a:gd fmla="*/ 187 h 333" name="T17"/>
                <a:gd fmla="*/ 0 w 334" name="T18"/>
                <a:gd fmla="*/ 187 h 333" name="T19"/>
                <a:gd fmla="*/ 0 w 334" name="T20"/>
                <a:gd fmla="*/ 188 h 333" name="T21"/>
                <a:gd fmla="*/ 0 w 334" name="T22"/>
                <a:gd fmla="*/ 188 h 333" name="T23"/>
                <a:gd fmla="*/ 0 w 334" name="T24"/>
                <a:gd fmla="*/ 188 h 333" name="T25"/>
                <a:gd fmla="*/ 0 w 334" name="T26"/>
                <a:gd fmla="*/ 188 h 333" name="T27"/>
                <a:gd fmla="*/ 0 w 334" name="T28"/>
                <a:gd fmla="*/ 189 h 333" name="T29"/>
                <a:gd fmla="*/ 0 w 334" name="T30"/>
                <a:gd fmla="*/ 189 h 333" name="T31"/>
                <a:gd fmla="*/ 0 w 334" name="T32"/>
                <a:gd fmla="*/ 189 h 333" name="T33"/>
                <a:gd fmla="*/ 0 w 334" name="T34"/>
                <a:gd fmla="*/ 190 h 333" name="T35"/>
                <a:gd fmla="*/ 0 w 334" name="T36"/>
                <a:gd fmla="*/ 190 h 333" name="T37"/>
                <a:gd fmla="*/ 0 w 334" name="T38"/>
                <a:gd fmla="*/ 190 h 333" name="T39"/>
                <a:gd fmla="*/ 0 w 334" name="T40"/>
                <a:gd fmla="*/ 190 h 333" name="T41"/>
                <a:gd fmla="*/ 0 w 334" name="T42"/>
                <a:gd fmla="*/ 191 h 333" name="T43"/>
                <a:gd fmla="*/ 0 w 334" name="T44"/>
                <a:gd fmla="*/ 191 h 333" name="T45"/>
                <a:gd fmla="*/ 0 w 334" name="T46"/>
                <a:gd fmla="*/ 191 h 333" name="T47"/>
                <a:gd fmla="*/ 0 w 334" name="T48"/>
                <a:gd fmla="*/ 192 h 333" name="T49"/>
                <a:gd fmla="*/ 0 w 334" name="T50"/>
                <a:gd fmla="*/ 192 h 333" name="T51"/>
                <a:gd fmla="*/ 0 w 334" name="T52"/>
                <a:gd fmla="*/ 192 h 333" name="T53"/>
                <a:gd fmla="*/ 0 w 334" name="T54"/>
                <a:gd fmla="*/ 193 h 333" name="T55"/>
                <a:gd fmla="*/ 0 w 334" name="T56"/>
                <a:gd fmla="*/ 193 h 333" name="T57"/>
                <a:gd fmla="*/ 0 w 334" name="T58"/>
                <a:gd fmla="*/ 193 h 333" name="T59"/>
                <a:gd fmla="*/ 40 w 334" name="T60"/>
                <a:gd fmla="*/ 224 h 333" name="T61"/>
                <a:gd fmla="*/ 334 w 334" name="T62"/>
                <a:gd fmla="*/ 75 h 333" name="T63"/>
                <a:gd fmla="*/ 194 w 334" name="T64"/>
                <a:gd fmla="*/ 0 h 333" name="T65"/>
                <a:gd fmla="*/ 193 w 334" name="T66"/>
                <a:gd fmla="*/ 0 h 333" name="T67"/>
                <a:gd fmla="*/ 193 w 334" name="T68"/>
                <a:gd fmla="*/ 0 h 333" name="T69"/>
                <a:gd fmla="*/ 192 w 334" name="T70"/>
                <a:gd fmla="*/ 0 h 333" name="T71"/>
                <a:gd fmla="*/ 192 w 334" name="T72"/>
                <a:gd fmla="*/ 0 h 333" name="T73"/>
                <a:gd fmla="*/ 192 w 334" name="T74"/>
                <a:gd fmla="*/ 0 h 333" name="T75"/>
                <a:gd fmla="*/ 191 w 334" name="T76"/>
                <a:gd fmla="*/ 0 h 333" name="T77"/>
                <a:gd fmla="*/ 191 w 334" name="T78"/>
                <a:gd fmla="*/ 0 h 333" name="T79"/>
                <a:gd fmla="*/ 191 w 334" name="T80"/>
                <a:gd fmla="*/ 0 h 333" name="T81"/>
                <a:gd fmla="*/ 190 w 334" name="T82"/>
                <a:gd fmla="*/ 0 h 333" name="T83"/>
                <a:gd fmla="*/ 190 w 334" name="T84"/>
                <a:gd fmla="*/ 0 h 333" name="T85"/>
                <a:gd fmla="*/ 190 w 334" name="T86"/>
                <a:gd fmla="*/ 0 h 333" name="T87"/>
                <a:gd fmla="*/ 189 w 334" name="T88"/>
                <a:gd fmla="*/ 0 h 333" name="T89"/>
                <a:gd fmla="*/ 189 w 334" name="T90"/>
                <a:gd fmla="*/ 0 h 333" name="T91"/>
                <a:gd fmla="*/ 189 w 334" name="T92"/>
                <a:gd fmla="*/ 0 h 333" name="T93"/>
                <a:gd fmla="*/ 189 w 334" name="T94"/>
                <a:gd fmla="*/ 0 h 333" name="T95"/>
                <a:gd fmla="*/ 188 w 334" name="T96"/>
                <a:gd fmla="*/ 0 h 333" name="T97"/>
                <a:gd fmla="*/ 188 w 334" name="T98"/>
                <a:gd fmla="*/ 0 h 333" name="T99"/>
                <a:gd fmla="*/ 188 w 334" name="T100"/>
                <a:gd fmla="*/ 0 h 333" name="T101"/>
                <a:gd fmla="*/ 187 w 334" name="T102"/>
                <a:gd fmla="*/ 0 h 333" name="T103"/>
                <a:gd fmla="*/ 187 w 334" name="T104"/>
                <a:gd fmla="*/ 0 h 333" name="T105"/>
                <a:gd fmla="*/ 187 w 334" name="T106"/>
                <a:gd fmla="*/ 0 h 333" name="T107"/>
                <a:gd fmla="*/ 186 w 334" name="T108"/>
                <a:gd fmla="*/ 0 h 333" name="T109"/>
                <a:gd fmla="*/ 186 w 334" name="T110"/>
                <a:gd fmla="*/ 0 h 333" name="T111"/>
                <a:gd fmla="*/ 186 w 334" name="T112"/>
                <a:gd fmla="*/ 0 h 333" name="T113"/>
                <a:gd fmla="*/ 185 w 334" name="T114"/>
                <a:gd fmla="*/ 0 h 333" name="T115"/>
                <a:gd fmla="*/ 185 w 334" name="T116"/>
                <a:gd fmla="*/ 0 h 333" name="T117"/>
                <a:gd fmla="*/ 185 w 334" name="T118"/>
                <a:gd fmla="*/ 0 h 33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33" w="334">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chemeClr val="accent1">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网chenying0907出品 48"/>
            <p:cNvSpPr>
              <a:spLocks noEditPoints="1"/>
            </p:cNvSpPr>
            <p:nvPr/>
          </p:nvSpPr>
          <p:spPr bwMode="auto">
            <a:xfrm>
              <a:off x="6013450" y="4267396"/>
              <a:ext cx="609600" cy="614363"/>
            </a:xfrm>
            <a:custGeom>
              <a:gdLst>
                <a:gd fmla="*/ 1 w 125" name="T0"/>
                <a:gd fmla="*/ 126 h 126" name="T1"/>
                <a:gd fmla="*/ 1 w 125" name="T2"/>
                <a:gd fmla="*/ 125 h 126" name="T3"/>
                <a:gd fmla="*/ 0 w 125" name="T4"/>
                <a:gd fmla="*/ 125 h 126" name="T5"/>
                <a:gd fmla="*/ 0 w 125" name="T6"/>
                <a:gd fmla="*/ 124 h 126" name="T7"/>
                <a:gd fmla="*/ 0 w 125" name="T8"/>
                <a:gd fmla="*/ 124 h 126" name="T9"/>
                <a:gd fmla="*/ 0 w 125" name="T10"/>
                <a:gd fmla="*/ 124 h 126" name="T11"/>
                <a:gd fmla="*/ 0 w 125" name="T12"/>
                <a:gd fmla="*/ 123 h 126" name="T13"/>
                <a:gd fmla="*/ 0 w 125" name="T14"/>
                <a:gd fmla="*/ 123 h 126" name="T15"/>
                <a:gd fmla="*/ 0 w 125" name="T16"/>
                <a:gd fmla="*/ 123 h 126" name="T17"/>
                <a:gd fmla="*/ 0 w 125" name="T18"/>
                <a:gd fmla="*/ 122 h 126" name="T19"/>
                <a:gd fmla="*/ 0 w 125" name="T20"/>
                <a:gd fmla="*/ 122 h 126" name="T21"/>
                <a:gd fmla="*/ 0 w 125" name="T22"/>
                <a:gd fmla="*/ 122 h 126" name="T23"/>
                <a:gd fmla="*/ 0 w 125" name="T24"/>
                <a:gd fmla="*/ 122 h 126" name="T25"/>
                <a:gd fmla="*/ 0 w 125" name="T26"/>
                <a:gd fmla="*/ 121 h 126" name="T27"/>
                <a:gd fmla="*/ 0 w 125" name="T28"/>
                <a:gd fmla="*/ 121 h 126" name="T29"/>
                <a:gd fmla="*/ 0 w 125" name="T30"/>
                <a:gd fmla="*/ 121 h 126" name="T31"/>
                <a:gd fmla="*/ 0 w 125" name="T32"/>
                <a:gd fmla="*/ 121 h 126" name="T33"/>
                <a:gd fmla="*/ 0 w 125" name="T34"/>
                <a:gd fmla="*/ 120 h 126" name="T35"/>
                <a:gd fmla="*/ 0 w 125" name="T36"/>
                <a:gd fmla="*/ 120 h 126" name="T37"/>
                <a:gd fmla="*/ 0 w 125" name="T38"/>
                <a:gd fmla="*/ 120 h 126" name="T39"/>
                <a:gd fmla="*/ 0 w 125" name="T40"/>
                <a:gd fmla="*/ 120 h 126" name="T41"/>
                <a:gd fmla="*/ 0 w 125" name="T42"/>
                <a:gd fmla="*/ 119 h 126" name="T43"/>
                <a:gd fmla="*/ 0 w 125" name="T44"/>
                <a:gd fmla="*/ 119 h 126" name="T45"/>
                <a:gd fmla="*/ 0 w 125" name="T46"/>
                <a:gd fmla="*/ 119 h 126" name="T47"/>
                <a:gd fmla="*/ 0 w 125" name="T48"/>
                <a:gd fmla="*/ 119 h 126" name="T49"/>
                <a:gd fmla="*/ 0 w 125" name="T50"/>
                <a:gd fmla="*/ 118 h 126" name="T51"/>
                <a:gd fmla="*/ 125 w 125" name="T52"/>
                <a:gd fmla="*/ 0 h 126" name="T53"/>
                <a:gd fmla="*/ 125 w 125" name="T54"/>
                <a:gd fmla="*/ 0 h 126" name="T55"/>
                <a:gd fmla="*/ 124 w 125" name="T56"/>
                <a:gd fmla="*/ 0 h 126" name="T57"/>
                <a:gd fmla="*/ 124 w 125" name="T58"/>
                <a:gd fmla="*/ 0 h 126" name="T59"/>
                <a:gd fmla="*/ 123 w 125" name="T60"/>
                <a:gd fmla="*/ 0 h 126" name="T61"/>
                <a:gd fmla="*/ 123 w 125" name="T62"/>
                <a:gd fmla="*/ 0 h 126" name="T63"/>
                <a:gd fmla="*/ 123 w 125" name="T64"/>
                <a:gd fmla="*/ 0 h 126" name="T65"/>
                <a:gd fmla="*/ 122 w 125" name="T66"/>
                <a:gd fmla="*/ 0 h 126" name="T67"/>
                <a:gd fmla="*/ 122 w 125" name="T68"/>
                <a:gd fmla="*/ 0 h 126" name="T69"/>
                <a:gd fmla="*/ 122 w 125" name="T70"/>
                <a:gd fmla="*/ 0 h 126" name="T71"/>
                <a:gd fmla="*/ 122 w 125" name="T72"/>
                <a:gd fmla="*/ 0 h 126" name="T73"/>
                <a:gd fmla="*/ 121 w 125" name="T74"/>
                <a:gd fmla="*/ 0 h 126" name="T75"/>
                <a:gd fmla="*/ 121 w 125" name="T76"/>
                <a:gd fmla="*/ 0 h 126" name="T77"/>
                <a:gd fmla="*/ 121 w 125" name="T78"/>
                <a:gd fmla="*/ 0 h 126" name="T79"/>
                <a:gd fmla="*/ 121 w 125" name="T80"/>
                <a:gd fmla="*/ 0 h 126" name="T81"/>
                <a:gd fmla="*/ 120 w 125" name="T82"/>
                <a:gd fmla="*/ 0 h 126" name="T83"/>
                <a:gd fmla="*/ 120 w 125" name="T84"/>
                <a:gd fmla="*/ 0 h 126" name="T85"/>
                <a:gd fmla="*/ 120 w 125" name="T86"/>
                <a:gd fmla="*/ 0 h 126" name="T87"/>
                <a:gd fmla="*/ 120 w 125" name="T88"/>
                <a:gd fmla="*/ 0 h 126" name="T89"/>
                <a:gd fmla="*/ 120 w 125" name="T90"/>
                <a:gd fmla="*/ 0 h 126" name="T91"/>
                <a:gd fmla="*/ 119 w 125" name="T92"/>
                <a:gd fmla="*/ 0 h 126" name="T93"/>
                <a:gd fmla="*/ 119 w 125" name="T94"/>
                <a:gd fmla="*/ 0 h 126" name="T95"/>
                <a:gd fmla="*/ 119 w 125" name="T96"/>
                <a:gd fmla="*/ 0 h 1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125">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网chenying0907出品 49"/>
            <p:cNvSpPr/>
            <p:nvPr/>
          </p:nvSpPr>
          <p:spPr bwMode="auto">
            <a:xfrm>
              <a:off x="6013450" y="4267396"/>
              <a:ext cx="1054100" cy="1054100"/>
            </a:xfrm>
            <a:custGeom>
              <a:gdLst>
                <a:gd fmla="*/ 96 w 216" name="T0"/>
                <a:gd fmla="*/ 2 h 216" name="T1"/>
                <a:gd fmla="*/ 2 w 216" name="T2"/>
                <a:gd fmla="*/ 96 h 216" name="T3"/>
                <a:gd fmla="*/ 0 w 216" name="T4"/>
                <a:gd fmla="*/ 118 h 216" name="T5"/>
                <a:gd fmla="*/ 0 w 216" name="T6"/>
                <a:gd fmla="*/ 119 h 216" name="T7"/>
                <a:gd fmla="*/ 0 w 216" name="T8"/>
                <a:gd fmla="*/ 119 h 216" name="T9"/>
                <a:gd fmla="*/ 0 w 216" name="T10"/>
                <a:gd fmla="*/ 119 h 216" name="T11"/>
                <a:gd fmla="*/ 0 w 216" name="T12"/>
                <a:gd fmla="*/ 119 h 216" name="T13"/>
                <a:gd fmla="*/ 0 w 216" name="T14"/>
                <a:gd fmla="*/ 119 h 216" name="T15"/>
                <a:gd fmla="*/ 0 w 216" name="T16"/>
                <a:gd fmla="*/ 120 h 216" name="T17"/>
                <a:gd fmla="*/ 0 w 216" name="T18"/>
                <a:gd fmla="*/ 120 h 216" name="T19"/>
                <a:gd fmla="*/ 0 w 216" name="T20"/>
                <a:gd fmla="*/ 120 h 216" name="T21"/>
                <a:gd fmla="*/ 0 w 216" name="T22"/>
                <a:gd fmla="*/ 120 h 216" name="T23"/>
                <a:gd fmla="*/ 0 w 216" name="T24"/>
                <a:gd fmla="*/ 121 h 216" name="T25"/>
                <a:gd fmla="*/ 0 w 216" name="T26"/>
                <a:gd fmla="*/ 121 h 216" name="T27"/>
                <a:gd fmla="*/ 0 w 216" name="T28"/>
                <a:gd fmla="*/ 121 h 216" name="T29"/>
                <a:gd fmla="*/ 0 w 216" name="T30"/>
                <a:gd fmla="*/ 121 h 216" name="T31"/>
                <a:gd fmla="*/ 0 w 216" name="T32"/>
                <a:gd fmla="*/ 122 h 216" name="T33"/>
                <a:gd fmla="*/ 0 w 216" name="T34"/>
                <a:gd fmla="*/ 122 h 216" name="T35"/>
                <a:gd fmla="*/ 0 w 216" name="T36"/>
                <a:gd fmla="*/ 122 h 216" name="T37"/>
                <a:gd fmla="*/ 0 w 216" name="T38"/>
                <a:gd fmla="*/ 123 h 216" name="T39"/>
                <a:gd fmla="*/ 0 w 216" name="T40"/>
                <a:gd fmla="*/ 123 h 216" name="T41"/>
                <a:gd fmla="*/ 0 w 216" name="T42"/>
                <a:gd fmla="*/ 123 h 216" name="T43"/>
                <a:gd fmla="*/ 0 w 216" name="T44"/>
                <a:gd fmla="*/ 123 h 216" name="T45"/>
                <a:gd fmla="*/ 0 w 216" name="T46"/>
                <a:gd fmla="*/ 124 h 216" name="T47"/>
                <a:gd fmla="*/ 0 w 216" name="T48"/>
                <a:gd fmla="*/ 124 h 216" name="T49"/>
                <a:gd fmla="*/ 0 w 216" name="T50"/>
                <a:gd fmla="*/ 124 h 216" name="T51"/>
                <a:gd fmla="*/ 0 w 216" name="T52"/>
                <a:gd fmla="*/ 125 h 216" name="T53"/>
                <a:gd fmla="*/ 1 w 216" name="T54"/>
                <a:gd fmla="*/ 125 h 216" name="T55"/>
                <a:gd fmla="*/ 1 w 216" name="T56"/>
                <a:gd fmla="*/ 126 h 216" name="T57"/>
                <a:gd fmla="*/ 31 w 216" name="T58"/>
                <a:gd fmla="*/ 149 h 216" name="T59"/>
                <a:gd fmla="*/ 216 w 216" name="T60"/>
                <a:gd fmla="*/ 51 h 216" name="T61"/>
                <a:gd fmla="*/ 125 w 216" name="T62"/>
                <a:gd fmla="*/ 0 h 216" name="T63"/>
                <a:gd fmla="*/ 125 w 216" name="T64"/>
                <a:gd fmla="*/ 0 h 216" name="T65"/>
                <a:gd fmla="*/ 124 w 216" name="T66"/>
                <a:gd fmla="*/ 0 h 216" name="T67"/>
                <a:gd fmla="*/ 124 w 216" name="T68"/>
                <a:gd fmla="*/ 0 h 216" name="T69"/>
                <a:gd fmla="*/ 123 w 216" name="T70"/>
                <a:gd fmla="*/ 0 h 216" name="T71"/>
                <a:gd fmla="*/ 123 w 216" name="T72"/>
                <a:gd fmla="*/ 0 h 216" name="T73"/>
                <a:gd fmla="*/ 123 w 216" name="T74"/>
                <a:gd fmla="*/ 0 h 216" name="T75"/>
                <a:gd fmla="*/ 122 w 216" name="T76"/>
                <a:gd fmla="*/ 0 h 216" name="T77"/>
                <a:gd fmla="*/ 122 w 216" name="T78"/>
                <a:gd fmla="*/ 0 h 216" name="T79"/>
                <a:gd fmla="*/ 122 w 216" name="T80"/>
                <a:gd fmla="*/ 0 h 216" name="T81"/>
                <a:gd fmla="*/ 122 w 216" name="T82"/>
                <a:gd fmla="*/ 0 h 216" name="T83"/>
                <a:gd fmla="*/ 121 w 216" name="T84"/>
                <a:gd fmla="*/ 0 h 216" name="T85"/>
                <a:gd fmla="*/ 121 w 216" name="T86"/>
                <a:gd fmla="*/ 0 h 216" name="T87"/>
                <a:gd fmla="*/ 121 w 216" name="T88"/>
                <a:gd fmla="*/ 0 h 216" name="T89"/>
                <a:gd fmla="*/ 121 w 216" name="T90"/>
                <a:gd fmla="*/ 0 h 216" name="T91"/>
                <a:gd fmla="*/ 120 w 216" name="T92"/>
                <a:gd fmla="*/ 0 h 216" name="T93"/>
                <a:gd fmla="*/ 120 w 216" name="T94"/>
                <a:gd fmla="*/ 0 h 216" name="T95"/>
                <a:gd fmla="*/ 120 w 216" name="T96"/>
                <a:gd fmla="*/ 0 h 216" name="T97"/>
                <a:gd fmla="*/ 120 w 216" name="T98"/>
                <a:gd fmla="*/ 0 h 216" name="T99"/>
                <a:gd fmla="*/ 120 w 216" name="T100"/>
                <a:gd fmla="*/ 0 h 216" name="T101"/>
                <a:gd fmla="*/ 119 w 216" name="T102"/>
                <a:gd fmla="*/ 0 h 216" name="T103"/>
                <a:gd fmla="*/ 119 w 216" name="T104"/>
                <a:gd fmla="*/ 0 h 216" name="T105"/>
                <a:gd fmla="*/ 119 w 216" name="T106"/>
                <a:gd fmla="*/ 0 h 216" name="T107"/>
                <a:gd fmla="*/ 119 w 216" name="T108"/>
                <a:gd fmla="*/ 0 h 21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16" w="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网chenying0907出品 50"/>
            <p:cNvSpPr>
              <a:spLocks noEditPoints="1"/>
            </p:cNvSpPr>
            <p:nvPr/>
          </p:nvSpPr>
          <p:spPr bwMode="auto">
            <a:xfrm>
              <a:off x="6994525" y="5248471"/>
              <a:ext cx="482600" cy="482600"/>
            </a:xfrm>
            <a:custGeom>
              <a:gdLst>
                <a:gd fmla="*/ 1 w 99" name="T0"/>
                <a:gd fmla="*/ 99 h 99" name="T1"/>
                <a:gd fmla="*/ 0 w 99" name="T2"/>
                <a:gd fmla="*/ 98 h 99" name="T3"/>
                <a:gd fmla="*/ 0 w 99" name="T4"/>
                <a:gd fmla="*/ 98 h 99" name="T5"/>
                <a:gd fmla="*/ 0 w 99" name="T6"/>
                <a:gd fmla="*/ 97 h 99" name="T7"/>
                <a:gd fmla="*/ 0 w 99" name="T8"/>
                <a:gd fmla="*/ 97 h 99" name="T9"/>
                <a:gd fmla="*/ 0 w 99" name="T10"/>
                <a:gd fmla="*/ 97 h 99" name="T11"/>
                <a:gd fmla="*/ 0 w 99" name="T12"/>
                <a:gd fmla="*/ 97 h 99" name="T13"/>
                <a:gd fmla="*/ 0 w 99" name="T14"/>
                <a:gd fmla="*/ 97 h 99" name="T15"/>
                <a:gd fmla="*/ 0 w 99" name="T16"/>
                <a:gd fmla="*/ 96 h 99" name="T17"/>
                <a:gd fmla="*/ 0 w 99" name="T18"/>
                <a:gd fmla="*/ 96 h 99" name="T19"/>
                <a:gd fmla="*/ 0 w 99" name="T20"/>
                <a:gd fmla="*/ 96 h 99" name="T21"/>
                <a:gd fmla="*/ 0 w 99" name="T22"/>
                <a:gd fmla="*/ 96 h 99" name="T23"/>
                <a:gd fmla="*/ 0 w 99" name="T24"/>
                <a:gd fmla="*/ 96 h 99" name="T25"/>
                <a:gd fmla="*/ 0 w 99" name="T26"/>
                <a:gd fmla="*/ 95 h 99" name="T27"/>
                <a:gd fmla="*/ 0 w 99" name="T28"/>
                <a:gd fmla="*/ 95 h 99" name="T29"/>
                <a:gd fmla="*/ 0 w 99" name="T30"/>
                <a:gd fmla="*/ 95 h 99" name="T31"/>
                <a:gd fmla="*/ 0 w 99" name="T32"/>
                <a:gd fmla="*/ 95 h 99" name="T33"/>
                <a:gd fmla="*/ 0 w 99" name="T34"/>
                <a:gd fmla="*/ 95 h 99" name="T35"/>
                <a:gd fmla="*/ 0 w 99" name="T36"/>
                <a:gd fmla="*/ 94 h 99" name="T37"/>
                <a:gd fmla="*/ 0 w 99" name="T38"/>
                <a:gd fmla="*/ 94 h 99" name="T39"/>
                <a:gd fmla="*/ 0 w 99" name="T40"/>
                <a:gd fmla="*/ 94 h 99" name="T41"/>
                <a:gd fmla="*/ 0 w 99" name="T42"/>
                <a:gd fmla="*/ 94 h 99" name="T43"/>
                <a:gd fmla="*/ 0 w 99" name="T44"/>
                <a:gd fmla="*/ 94 h 99" name="T45"/>
                <a:gd fmla="*/ 0 w 99" name="T46"/>
                <a:gd fmla="*/ 94 h 99" name="T47"/>
                <a:gd fmla="*/ 0 w 99" name="T48"/>
                <a:gd fmla="*/ 94 h 99" name="T49"/>
                <a:gd fmla="*/ 0 w 99" name="T50"/>
                <a:gd fmla="*/ 93 h 99" name="T51"/>
                <a:gd fmla="*/ 99 w 99" name="T52"/>
                <a:gd fmla="*/ 0 h 99" name="T53"/>
                <a:gd fmla="*/ 98 w 99" name="T54"/>
                <a:gd fmla="*/ 0 h 99" name="T55"/>
                <a:gd fmla="*/ 98 w 99" name="T56"/>
                <a:gd fmla="*/ 0 h 99" name="T57"/>
                <a:gd fmla="*/ 98 w 99" name="T58"/>
                <a:gd fmla="*/ 0 h 99" name="T59"/>
                <a:gd fmla="*/ 98 w 99" name="T60"/>
                <a:gd fmla="*/ 0 h 99" name="T61"/>
                <a:gd fmla="*/ 97 w 99" name="T62"/>
                <a:gd fmla="*/ 0 h 99" name="T63"/>
                <a:gd fmla="*/ 97 w 99" name="T64"/>
                <a:gd fmla="*/ 0 h 99" name="T65"/>
                <a:gd fmla="*/ 97 w 99" name="T66"/>
                <a:gd fmla="*/ 0 h 99" name="T67"/>
                <a:gd fmla="*/ 97 w 99" name="T68"/>
                <a:gd fmla="*/ 0 h 99" name="T69"/>
                <a:gd fmla="*/ 97 w 99" name="T70"/>
                <a:gd fmla="*/ 0 h 99" name="T71"/>
                <a:gd fmla="*/ 96 w 99" name="T72"/>
                <a:gd fmla="*/ 0 h 99" name="T73"/>
                <a:gd fmla="*/ 94 w 99" name="T74"/>
                <a:gd fmla="*/ 0 h 99" name="T75"/>
                <a:gd fmla="*/ 96 w 99" name="T76"/>
                <a:gd fmla="*/ 0 h 99" name="T77"/>
                <a:gd fmla="*/ 94 w 99" name="T78"/>
                <a:gd fmla="*/ 0 h 99" name="T79"/>
                <a:gd fmla="*/ 94 w 99" name="T80"/>
                <a:gd fmla="*/ 0 h 99" name="T81"/>
                <a:gd fmla="*/ 96 w 99" name="T82"/>
                <a:gd fmla="*/ 0 h 99" name="T83"/>
                <a:gd fmla="*/ 94 w 99" name="T84"/>
                <a:gd fmla="*/ 0 h 99" name="T85"/>
                <a:gd fmla="*/ 96 w 99" name="T86"/>
                <a:gd fmla="*/ 0 h 99" name="T87"/>
                <a:gd fmla="*/ 94 w 99" name="T88"/>
                <a:gd fmla="*/ 0 h 99" name="T89"/>
                <a:gd fmla="*/ 96 w 99" name="T90"/>
                <a:gd fmla="*/ 0 h 99" name="T91"/>
                <a:gd fmla="*/ 94 w 99" name="T92"/>
                <a:gd fmla="*/ 0 h 99" name="T93"/>
                <a:gd fmla="*/ 95 w 99" name="T94"/>
                <a:gd fmla="*/ 0 h 99" name="T95"/>
                <a:gd fmla="*/ 95 w 99" name="T96"/>
                <a:gd fmla="*/ 0 h 99" name="T97"/>
                <a:gd fmla="*/ 95 w 99" name="T98"/>
                <a:gd fmla="*/ 0 h 99" name="T99"/>
                <a:gd fmla="*/ 95 w 99" name="T100"/>
                <a:gd fmla="*/ 0 h 99" name="T101"/>
                <a:gd fmla="*/ 95 w 99" name="T102"/>
                <a:gd fmla="*/ 0 h 99" name="T103"/>
                <a:gd fmla="*/ 95 w 99" name="T104"/>
                <a:gd fmla="*/ 0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网chenying0907出品 51"/>
            <p:cNvSpPr/>
            <p:nvPr/>
          </p:nvSpPr>
          <p:spPr bwMode="auto">
            <a:xfrm>
              <a:off x="6994525" y="5248471"/>
              <a:ext cx="849313" cy="847725"/>
            </a:xfrm>
            <a:custGeom>
              <a:gdLst>
                <a:gd fmla="*/ 95 w 174" name="T0"/>
                <a:gd fmla="*/ 0 h 174" name="T1"/>
                <a:gd fmla="*/ 95 w 174" name="T2"/>
                <a:gd fmla="*/ 0 h 174" name="T3"/>
                <a:gd fmla="*/ 95 w 174" name="T4"/>
                <a:gd fmla="*/ 0 h 174" name="T5"/>
                <a:gd fmla="*/ 94 w 174" name="T6"/>
                <a:gd fmla="*/ 0 h 174" name="T7"/>
                <a:gd fmla="*/ 94 w 174" name="T8"/>
                <a:gd fmla="*/ 0 h 174" name="T9"/>
                <a:gd fmla="*/ 94 w 174" name="T10"/>
                <a:gd fmla="*/ 0 h 174" name="T11"/>
                <a:gd fmla="*/ 94 w 174" name="T12"/>
                <a:gd fmla="*/ 0 h 174" name="T13"/>
                <a:gd fmla="*/ 94 w 174" name="T14"/>
                <a:gd fmla="*/ 0 h 174" name="T15"/>
                <a:gd fmla="*/ 94 w 174" name="T16"/>
                <a:gd fmla="*/ 0 h 174" name="T17"/>
                <a:gd fmla="*/ 79 w 174" name="T18"/>
                <a:gd fmla="*/ 2 h 174" name="T19"/>
                <a:gd fmla="*/ 20 w 174" name="T20"/>
                <a:gd fmla="*/ 37 h 174" name="T21"/>
                <a:gd fmla="*/ 2 w 174" name="T22"/>
                <a:gd fmla="*/ 78 h 174" name="T23"/>
                <a:gd fmla="*/ 0 w 174" name="T24"/>
                <a:gd fmla="*/ 93 h 174" name="T25"/>
                <a:gd fmla="*/ 0 w 174" name="T26"/>
                <a:gd fmla="*/ 94 h 174" name="T27"/>
                <a:gd fmla="*/ 0 w 174" name="T28"/>
                <a:gd fmla="*/ 94 h 174" name="T29"/>
                <a:gd fmla="*/ 0 w 174" name="T30"/>
                <a:gd fmla="*/ 94 h 174" name="T31"/>
                <a:gd fmla="*/ 0 w 174" name="T32"/>
                <a:gd fmla="*/ 94 h 174" name="T33"/>
                <a:gd fmla="*/ 0 w 174" name="T34"/>
                <a:gd fmla="*/ 94 h 174" name="T35"/>
                <a:gd fmla="*/ 0 w 174" name="T36"/>
                <a:gd fmla="*/ 94 h 174" name="T37"/>
                <a:gd fmla="*/ 0 w 174" name="T38"/>
                <a:gd fmla="*/ 94 h 174" name="T39"/>
                <a:gd fmla="*/ 0 w 174" name="T40"/>
                <a:gd fmla="*/ 95 h 174" name="T41"/>
                <a:gd fmla="*/ 0 w 174" name="T42"/>
                <a:gd fmla="*/ 95 h 174" name="T43"/>
                <a:gd fmla="*/ 0 w 174" name="T44"/>
                <a:gd fmla="*/ 95 h 174" name="T45"/>
                <a:gd fmla="*/ 0 w 174" name="T46"/>
                <a:gd fmla="*/ 95 h 174" name="T47"/>
                <a:gd fmla="*/ 0 w 174" name="T48"/>
                <a:gd fmla="*/ 95 h 174" name="T49"/>
                <a:gd fmla="*/ 0 w 174" name="T50"/>
                <a:gd fmla="*/ 96 h 174" name="T51"/>
                <a:gd fmla="*/ 0 w 174" name="T52"/>
                <a:gd fmla="*/ 96 h 174" name="T53"/>
                <a:gd fmla="*/ 0 w 174" name="T54"/>
                <a:gd fmla="*/ 96 h 174" name="T55"/>
                <a:gd fmla="*/ 0 w 174" name="T56"/>
                <a:gd fmla="*/ 96 h 174" name="T57"/>
                <a:gd fmla="*/ 0 w 174" name="T58"/>
                <a:gd fmla="*/ 96 h 174" name="T59"/>
                <a:gd fmla="*/ 0 w 174" name="T60"/>
                <a:gd fmla="*/ 97 h 174" name="T61"/>
                <a:gd fmla="*/ 0 w 174" name="T62"/>
                <a:gd fmla="*/ 97 h 174" name="T63"/>
                <a:gd fmla="*/ 0 w 174" name="T64"/>
                <a:gd fmla="*/ 97 h 174" name="T65"/>
                <a:gd fmla="*/ 0 w 174" name="T66"/>
                <a:gd fmla="*/ 97 h 174" name="T67"/>
                <a:gd fmla="*/ 0 w 174" name="T68"/>
                <a:gd fmla="*/ 97 h 174" name="T69"/>
                <a:gd fmla="*/ 0 w 174" name="T70"/>
                <a:gd fmla="*/ 98 h 174" name="T71"/>
                <a:gd fmla="*/ 0 w 174" name="T72"/>
                <a:gd fmla="*/ 98 h 174" name="T73"/>
                <a:gd fmla="*/ 1 w 174" name="T74"/>
                <a:gd fmla="*/ 99 h 174" name="T75"/>
                <a:gd fmla="*/ 27 w 174" name="T76"/>
                <a:gd fmla="*/ 121 h 174" name="T77"/>
                <a:gd fmla="*/ 174 w 174" name="T78"/>
                <a:gd fmla="*/ 42 h 174" name="T79"/>
                <a:gd fmla="*/ 99 w 174" name="T80"/>
                <a:gd fmla="*/ 0 h 174" name="T81"/>
                <a:gd fmla="*/ 98 w 174" name="T82"/>
                <a:gd fmla="*/ 0 h 174" name="T83"/>
                <a:gd fmla="*/ 98 w 174" name="T84"/>
                <a:gd fmla="*/ 0 h 174" name="T85"/>
                <a:gd fmla="*/ 98 w 174" name="T86"/>
                <a:gd fmla="*/ 0 h 174" name="T87"/>
                <a:gd fmla="*/ 97 w 174" name="T88"/>
                <a:gd fmla="*/ 0 h 174" name="T89"/>
                <a:gd fmla="*/ 97 w 174" name="T90"/>
                <a:gd fmla="*/ 0 h 174" name="T91"/>
                <a:gd fmla="*/ 97 w 174" name="T92"/>
                <a:gd fmla="*/ 0 h 174" name="T93"/>
                <a:gd fmla="*/ 97 w 174" name="T94"/>
                <a:gd fmla="*/ 0 h 174" name="T95"/>
                <a:gd fmla="*/ 97 w 174" name="T96"/>
                <a:gd fmla="*/ 0 h 174" name="T97"/>
                <a:gd fmla="*/ 97 w 174" name="T98"/>
                <a:gd fmla="*/ 0 h 174" name="T99"/>
                <a:gd fmla="*/ 96 w 174" name="T100"/>
                <a:gd fmla="*/ 0 h 174" name="T101"/>
                <a:gd fmla="*/ 96 w 174" name="T102"/>
                <a:gd fmla="*/ 0 h 174" name="T103"/>
                <a:gd fmla="*/ 96 w 174" name="T104"/>
                <a:gd fmla="*/ 0 h 174" name="T105"/>
                <a:gd fmla="*/ 96 w 174" name="T106"/>
                <a:gd fmla="*/ 0 h 174" name="T107"/>
                <a:gd fmla="*/ 96 w 174" name="T108"/>
                <a:gd fmla="*/ 0 h 174" name="T109"/>
                <a:gd fmla="*/ 95 w 174" name="T110"/>
                <a:gd fmla="*/ 0 h 174" name="T111"/>
                <a:gd fmla="*/ 95 w 174" name="T112"/>
                <a:gd fmla="*/ 0 h 174" name="T113"/>
                <a:gd fmla="*/ 95 w 174" name="T114"/>
                <a:gd fmla="*/ 0 h 1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4" w="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chemeClr val="accent5">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网chenying0907出品 52"/>
            <p:cNvSpPr/>
            <p:nvPr/>
          </p:nvSpPr>
          <p:spPr bwMode="auto">
            <a:xfrm>
              <a:off x="7091362" y="5345308"/>
              <a:ext cx="84138" cy="82550"/>
            </a:xfrm>
            <a:custGeom>
              <a:gdLst>
                <a:gd fmla="*/ 17 w 17" name="T0"/>
                <a:gd fmla="*/ 0 h 17" name="T1"/>
                <a:gd fmla="*/ 17 w 17" name="T2"/>
                <a:gd fmla="*/ 0 h 17" name="T3"/>
                <a:gd fmla="*/ 0 w 17" name="T4"/>
                <a:gd fmla="*/ 17 h 17" name="T5"/>
                <a:gd fmla="*/ 0 w 17" name="T6"/>
                <a:gd fmla="*/ 17 h 17" name="T7"/>
                <a:gd fmla="*/ 17 w 17" name="T8"/>
                <a:gd fmla="*/ 0 h 17" name="T9"/>
              </a:gdLst>
              <a:cxnLst>
                <a:cxn ang="0">
                  <a:pos x="T0" y="T1"/>
                </a:cxn>
                <a:cxn ang="0">
                  <a:pos x="T2" y="T3"/>
                </a:cxn>
                <a:cxn ang="0">
                  <a:pos x="T4" y="T5"/>
                </a:cxn>
                <a:cxn ang="0">
                  <a:pos x="T6" y="T7"/>
                </a:cxn>
                <a:cxn ang="0">
                  <a:pos x="T8" y="T9"/>
                </a:cxn>
              </a:cxnLst>
              <a:rect b="b" l="0" r="r" t="0"/>
              <a:pathLst>
                <a:path h="17" w="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网chenying0907出品 53"/>
            <p:cNvSpPr>
              <a:spLocks noEditPoints="1"/>
            </p:cNvSpPr>
            <p:nvPr/>
          </p:nvSpPr>
          <p:spPr bwMode="auto">
            <a:xfrm>
              <a:off x="4784725" y="3032321"/>
              <a:ext cx="760413" cy="765175"/>
            </a:xfrm>
            <a:custGeom>
              <a:gdLst>
                <a:gd fmla="*/ 0 w 156" name="T0"/>
                <a:gd fmla="*/ 156 h 157" name="T1"/>
                <a:gd fmla="*/ 0 w 156" name="T2"/>
                <a:gd fmla="*/ 156 h 157" name="T3"/>
                <a:gd fmla="*/ 0 w 156" name="T4"/>
                <a:gd fmla="*/ 155 h 157" name="T5"/>
                <a:gd fmla="*/ 0 w 156" name="T6"/>
                <a:gd fmla="*/ 155 h 157" name="T7"/>
                <a:gd fmla="*/ 0 w 156" name="T8"/>
                <a:gd fmla="*/ 154 h 157" name="T9"/>
                <a:gd fmla="*/ 0 w 156" name="T10"/>
                <a:gd fmla="*/ 154 h 157" name="T11"/>
                <a:gd fmla="*/ 0 w 156" name="T12"/>
                <a:gd fmla="*/ 153 h 157" name="T13"/>
                <a:gd fmla="*/ 0 w 156" name="T14"/>
                <a:gd fmla="*/ 153 h 157" name="T15"/>
                <a:gd fmla="*/ 0 w 156" name="T16"/>
                <a:gd fmla="*/ 152 h 157" name="T17"/>
                <a:gd fmla="*/ 0 w 156" name="T18"/>
                <a:gd fmla="*/ 152 h 157" name="T19"/>
                <a:gd fmla="*/ 0 w 156" name="T20"/>
                <a:gd fmla="*/ 151 h 157" name="T21"/>
                <a:gd fmla="*/ 0 w 156" name="T22"/>
                <a:gd fmla="*/ 151 h 157" name="T23"/>
                <a:gd fmla="*/ 0 w 156" name="T24"/>
                <a:gd fmla="*/ 150 h 157" name="T25"/>
                <a:gd fmla="*/ 0 w 156" name="T26"/>
                <a:gd fmla="*/ 150 h 157" name="T27"/>
                <a:gd fmla="*/ 0 w 156" name="T28"/>
                <a:gd fmla="*/ 149 h 157" name="T29"/>
                <a:gd fmla="*/ 0 w 156" name="T30"/>
                <a:gd fmla="*/ 149 h 157" name="T31"/>
                <a:gd fmla="*/ 0 w 156" name="T32"/>
                <a:gd fmla="*/ 149 h 157" name="T33"/>
                <a:gd fmla="*/ 0 w 156" name="T34"/>
                <a:gd fmla="*/ 148 h 157" name="T35"/>
                <a:gd fmla="*/ 0 w 156" name="T36"/>
                <a:gd fmla="*/ 148 h 157" name="T37"/>
                <a:gd fmla="*/ 0 w 156" name="T38"/>
                <a:gd fmla="*/ 147 h 157" name="T39"/>
                <a:gd fmla="*/ 0 w 156" name="T40"/>
                <a:gd fmla="*/ 147 h 157" name="T41"/>
                <a:gd fmla="*/ 0 w 156" name="T42"/>
                <a:gd fmla="*/ 146 h 157" name="T43"/>
                <a:gd fmla="*/ 0 w 156" name="T44"/>
                <a:gd fmla="*/ 146 h 157" name="T45"/>
                <a:gd fmla="*/ 0 w 156" name="T46"/>
                <a:gd fmla="*/ 145 h 157" name="T47"/>
                <a:gd fmla="*/ 0 w 156" name="T48"/>
                <a:gd fmla="*/ 145 h 157" name="T49"/>
                <a:gd fmla="*/ 0 w 156" name="T50"/>
                <a:gd fmla="*/ 144 h 157" name="T51"/>
                <a:gd fmla="*/ 0 w 156" name="T52"/>
                <a:gd fmla="*/ 143 h 157" name="T53"/>
                <a:gd fmla="*/ 156 w 156" name="T54"/>
                <a:gd fmla="*/ 0 h 157" name="T55"/>
                <a:gd fmla="*/ 155 w 156" name="T56"/>
                <a:gd fmla="*/ 0 h 157" name="T57"/>
                <a:gd fmla="*/ 155 w 156" name="T58"/>
                <a:gd fmla="*/ 0 h 157" name="T59"/>
                <a:gd fmla="*/ 154 w 156" name="T60"/>
                <a:gd fmla="*/ 0 h 157" name="T61"/>
                <a:gd fmla="*/ 154 w 156" name="T62"/>
                <a:gd fmla="*/ 0 h 157" name="T63"/>
                <a:gd fmla="*/ 153 w 156" name="T64"/>
                <a:gd fmla="*/ 0 h 157" name="T65"/>
                <a:gd fmla="*/ 153 w 156" name="T66"/>
                <a:gd fmla="*/ 0 h 157" name="T67"/>
                <a:gd fmla="*/ 142 w 156" name="T68"/>
                <a:gd fmla="*/ 0 h 157" name="T69"/>
                <a:gd fmla="*/ 143 w 156" name="T70"/>
                <a:gd fmla="*/ 0 h 157" name="T71"/>
                <a:gd fmla="*/ 152 w 156" name="T72"/>
                <a:gd fmla="*/ 0 h 157" name="T73"/>
                <a:gd fmla="*/ 152 w 156" name="T74"/>
                <a:gd fmla="*/ 0 h 157" name="T75"/>
                <a:gd fmla="*/ 151 w 156" name="T76"/>
                <a:gd fmla="*/ 0 h 157" name="T77"/>
                <a:gd fmla="*/ 144 w 156" name="T78"/>
                <a:gd fmla="*/ 0 h 157" name="T79"/>
                <a:gd fmla="*/ 144 w 156" name="T80"/>
                <a:gd fmla="*/ 0 h 157" name="T81"/>
                <a:gd fmla="*/ 150 w 156" name="T82"/>
                <a:gd fmla="*/ 0 h 157" name="T83"/>
                <a:gd fmla="*/ 145 w 156" name="T84"/>
                <a:gd fmla="*/ 0 h 157" name="T85"/>
                <a:gd fmla="*/ 145 w 156" name="T86"/>
                <a:gd fmla="*/ 0 h 157" name="T87"/>
                <a:gd fmla="*/ 150 w 156" name="T88"/>
                <a:gd fmla="*/ 0 h 157" name="T89"/>
                <a:gd fmla="*/ 145 w 156" name="T90"/>
                <a:gd fmla="*/ 0 h 157" name="T91"/>
                <a:gd fmla="*/ 145 w 156" name="T92"/>
                <a:gd fmla="*/ 0 h 157" name="T93"/>
                <a:gd fmla="*/ 149 w 156" name="T94"/>
                <a:gd fmla="*/ 0 h 157" name="T95"/>
                <a:gd fmla="*/ 146 w 156" name="T96"/>
                <a:gd fmla="*/ 0 h 157" name="T97"/>
                <a:gd fmla="*/ 146 w 156" name="T98"/>
                <a:gd fmla="*/ 0 h 157" name="T99"/>
                <a:gd fmla="*/ 148 w 156" name="T100"/>
                <a:gd fmla="*/ 0 h 157" name="T101"/>
                <a:gd fmla="*/ 147 w 156" name="T102"/>
                <a:gd fmla="*/ 0 h 157" name="T103"/>
                <a:gd fmla="*/ 147 w 156" name="T104"/>
                <a:gd fmla="*/ 0 h 157" name="T105"/>
                <a:gd fmla="*/ 147 w 156" name="T106"/>
                <a:gd fmla="*/ 0 h 1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7" w="156">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网chenying0907出品 54"/>
            <p:cNvSpPr/>
            <p:nvPr/>
          </p:nvSpPr>
          <p:spPr bwMode="auto">
            <a:xfrm>
              <a:off x="4784725" y="3032321"/>
              <a:ext cx="1311275" cy="1317625"/>
            </a:xfrm>
            <a:custGeom>
              <a:gdLst>
                <a:gd fmla="*/ 147 w 269" name="T0"/>
                <a:gd fmla="*/ 0 h 270" name="T1"/>
                <a:gd fmla="*/ 146 w 269" name="T2"/>
                <a:gd fmla="*/ 0 h 270" name="T3"/>
                <a:gd fmla="*/ 146 w 269" name="T4"/>
                <a:gd fmla="*/ 0 h 270" name="T5"/>
                <a:gd fmla="*/ 145 w 269" name="T6"/>
                <a:gd fmla="*/ 0 h 270" name="T7"/>
                <a:gd fmla="*/ 145 w 269" name="T8"/>
                <a:gd fmla="*/ 0 h 270" name="T9"/>
                <a:gd fmla="*/ 145 w 269" name="T10"/>
                <a:gd fmla="*/ 0 h 270" name="T11"/>
                <a:gd fmla="*/ 144 w 269" name="T12"/>
                <a:gd fmla="*/ 0 h 270" name="T13"/>
                <a:gd fmla="*/ 143 w 269" name="T14"/>
                <a:gd fmla="*/ 0 h 270" name="T15"/>
                <a:gd fmla="*/ 143 w 269" name="T16"/>
                <a:gd fmla="*/ 0 h 270" name="T17"/>
                <a:gd fmla="*/ 112 w 269" name="T18"/>
                <a:gd fmla="*/ 5 h 270" name="T19"/>
                <a:gd fmla="*/ 4 w 269" name="T20"/>
                <a:gd fmla="*/ 113 h 270" name="T21"/>
                <a:gd fmla="*/ 0 w 269" name="T22"/>
                <a:gd fmla="*/ 143 h 270" name="T23"/>
                <a:gd fmla="*/ 0 w 269" name="T24"/>
                <a:gd fmla="*/ 144 h 270" name="T25"/>
                <a:gd fmla="*/ 0 w 269" name="T26"/>
                <a:gd fmla="*/ 145 h 270" name="T27"/>
                <a:gd fmla="*/ 0 w 269" name="T28"/>
                <a:gd fmla="*/ 145 h 270" name="T29"/>
                <a:gd fmla="*/ 0 w 269" name="T30"/>
                <a:gd fmla="*/ 146 h 270" name="T31"/>
                <a:gd fmla="*/ 0 w 269" name="T32"/>
                <a:gd fmla="*/ 146 h 270" name="T33"/>
                <a:gd fmla="*/ 0 w 269" name="T34"/>
                <a:gd fmla="*/ 147 h 270" name="T35"/>
                <a:gd fmla="*/ 0 w 269" name="T36"/>
                <a:gd fmla="*/ 147 h 270" name="T37"/>
                <a:gd fmla="*/ 0 w 269" name="T38"/>
                <a:gd fmla="*/ 148 h 270" name="T39"/>
                <a:gd fmla="*/ 0 w 269" name="T40"/>
                <a:gd fmla="*/ 148 h 270" name="T41"/>
                <a:gd fmla="*/ 0 w 269" name="T42"/>
                <a:gd fmla="*/ 149 h 270" name="T43"/>
                <a:gd fmla="*/ 0 w 269" name="T44"/>
                <a:gd fmla="*/ 149 h 270" name="T45"/>
                <a:gd fmla="*/ 0 w 269" name="T46"/>
                <a:gd fmla="*/ 150 h 270" name="T47"/>
                <a:gd fmla="*/ 0 w 269" name="T48"/>
                <a:gd fmla="*/ 150 h 270" name="T49"/>
                <a:gd fmla="*/ 0 w 269" name="T50"/>
                <a:gd fmla="*/ 151 h 270" name="T51"/>
                <a:gd fmla="*/ 0 w 269" name="T52"/>
                <a:gd fmla="*/ 151 h 270" name="T53"/>
                <a:gd fmla="*/ 0 w 269" name="T54"/>
                <a:gd fmla="*/ 152 h 270" name="T55"/>
                <a:gd fmla="*/ 0 w 269" name="T56"/>
                <a:gd fmla="*/ 152 h 270" name="T57"/>
                <a:gd fmla="*/ 0 w 269" name="T58"/>
                <a:gd fmla="*/ 153 h 270" name="T59"/>
                <a:gd fmla="*/ 0 w 269" name="T60"/>
                <a:gd fmla="*/ 153 h 270" name="T61"/>
                <a:gd fmla="*/ 0 w 269" name="T62"/>
                <a:gd fmla="*/ 153 h 270" name="T63"/>
                <a:gd fmla="*/ 0 w 269" name="T64"/>
                <a:gd fmla="*/ 154 h 270" name="T65"/>
                <a:gd fmla="*/ 0 w 269" name="T66"/>
                <a:gd fmla="*/ 154 h 270" name="T67"/>
                <a:gd fmla="*/ 0 w 269" name="T68"/>
                <a:gd fmla="*/ 155 h 270" name="T69"/>
                <a:gd fmla="*/ 0 w 269" name="T70"/>
                <a:gd fmla="*/ 155 h 270" name="T71"/>
                <a:gd fmla="*/ 0 w 269" name="T72"/>
                <a:gd fmla="*/ 156 h 270" name="T73"/>
                <a:gd fmla="*/ 0 w 269" name="T74"/>
                <a:gd fmla="*/ 156 h 270" name="T75"/>
                <a:gd fmla="*/ 38 w 269" name="T76"/>
                <a:gd fmla="*/ 187 h 270" name="T77"/>
                <a:gd fmla="*/ 156 w 269" name="T78"/>
                <a:gd fmla="*/ 0 h 270" name="T79"/>
                <a:gd fmla="*/ 155 w 269" name="T80"/>
                <a:gd fmla="*/ 0 h 270" name="T81"/>
                <a:gd fmla="*/ 155 w 269" name="T82"/>
                <a:gd fmla="*/ 0 h 270" name="T83"/>
                <a:gd fmla="*/ 154 w 269" name="T84"/>
                <a:gd fmla="*/ 0 h 270" name="T85"/>
                <a:gd fmla="*/ 154 w 269" name="T86"/>
                <a:gd fmla="*/ 0 h 270" name="T87"/>
                <a:gd fmla="*/ 153 w 269" name="T88"/>
                <a:gd fmla="*/ 0 h 270" name="T89"/>
                <a:gd fmla="*/ 153 w 269" name="T90"/>
                <a:gd fmla="*/ 0 h 270" name="T91"/>
                <a:gd fmla="*/ 152 w 269" name="T92"/>
                <a:gd fmla="*/ 0 h 270" name="T93"/>
                <a:gd fmla="*/ 152 w 269" name="T94"/>
                <a:gd fmla="*/ 0 h 270" name="T95"/>
                <a:gd fmla="*/ 151 w 269" name="T96"/>
                <a:gd fmla="*/ 0 h 270" name="T97"/>
                <a:gd fmla="*/ 151 w 269" name="T98"/>
                <a:gd fmla="*/ 0 h 270" name="T99"/>
                <a:gd fmla="*/ 150 w 269" name="T100"/>
                <a:gd fmla="*/ 0 h 270" name="T101"/>
                <a:gd fmla="*/ 150 w 269" name="T102"/>
                <a:gd fmla="*/ 0 h 270" name="T103"/>
                <a:gd fmla="*/ 149 w 269" name="T104"/>
                <a:gd fmla="*/ 0 h 270" name="T105"/>
                <a:gd fmla="*/ 149 w 269" name="T106"/>
                <a:gd fmla="*/ 0 h 270" name="T107"/>
                <a:gd fmla="*/ 148 w 269" name="T108"/>
                <a:gd fmla="*/ 0 h 270" name="T109"/>
                <a:gd fmla="*/ 148 w 269" name="T110"/>
                <a:gd fmla="*/ 0 h 270" name="T111"/>
                <a:gd fmla="*/ 147 w 269" name="T112"/>
                <a:gd fmla="*/ 0 h 27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70" w="269">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chemeClr val="accent2">
                <a:lumMod val="7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网chenying0907出品 55"/>
            <p:cNvSpPr/>
            <p:nvPr/>
          </p:nvSpPr>
          <p:spPr bwMode="auto">
            <a:xfrm>
              <a:off x="4905375" y="3159321"/>
              <a:ext cx="190500" cy="190500"/>
            </a:xfrm>
            <a:custGeom>
              <a:gdLst>
                <a:gd fmla="*/ 39 w 39" name="T0"/>
                <a:gd fmla="*/ 0 h 39" name="T1"/>
                <a:gd fmla="*/ 39 w 39" name="T2"/>
                <a:gd fmla="*/ 0 h 39" name="T3"/>
                <a:gd fmla="*/ 0 w 39" name="T4"/>
                <a:gd fmla="*/ 39 h 39" name="T5"/>
                <a:gd fmla="*/ 0 w 39" name="T6"/>
                <a:gd fmla="*/ 39 h 39" name="T7"/>
                <a:gd fmla="*/ 0 w 39" name="T8"/>
                <a:gd fmla="*/ 39 h 39" name="T9"/>
                <a:gd fmla="*/ 0 w 39" name="T10"/>
                <a:gd fmla="*/ 39 h 39" name="T11"/>
                <a:gd fmla="*/ 0 w 39" name="T12"/>
                <a:gd fmla="*/ 39 h 39" name="T13"/>
                <a:gd fmla="*/ 0 w 39" name="T14"/>
                <a:gd fmla="*/ 39 h 39" name="T15"/>
                <a:gd fmla="*/ 39 w 39" name="T16"/>
                <a:gd fmla="*/ 0 h 39" name="T17"/>
                <a:gd fmla="*/ 39 w 39" name="T18"/>
                <a:gd fmla="*/ 0 h 39" name="T19"/>
                <a:gd fmla="*/ 39 w 39" name="T20"/>
                <a:gd fmla="*/ 0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网chenying0907出品 56"/>
            <p:cNvSpPr/>
            <p:nvPr/>
          </p:nvSpPr>
          <p:spPr bwMode="auto">
            <a:xfrm>
              <a:off x="5222875" y="2797371"/>
              <a:ext cx="204788" cy="166688"/>
            </a:xfrm>
            <a:custGeom>
              <a:gdLst>
                <a:gd fmla="*/ 42 w 42" name="T0"/>
                <a:gd fmla="*/ 0 h 34" name="T1"/>
                <a:gd fmla="*/ 13 w 42" name="T2"/>
                <a:gd fmla="*/ 4 h 34" name="T3"/>
                <a:gd fmla="*/ 0 w 42" name="T4"/>
                <a:gd fmla="*/ 34 h 34" name="T5"/>
                <a:gd fmla="*/ 34 w 42" name="T6"/>
                <a:gd fmla="*/ 26 h 34" name="T7"/>
                <a:gd fmla="*/ 42 w 42" name="T8"/>
                <a:gd fmla="*/ 0 h 34" name="T9"/>
              </a:gdLst>
              <a:cxnLst>
                <a:cxn ang="0">
                  <a:pos x="T0" y="T1"/>
                </a:cxn>
                <a:cxn ang="0">
                  <a:pos x="T2" y="T3"/>
                </a:cxn>
                <a:cxn ang="0">
                  <a:pos x="T4" y="T5"/>
                </a:cxn>
                <a:cxn ang="0">
                  <a:pos x="T6" y="T7"/>
                </a:cxn>
                <a:cxn ang="0">
                  <a:pos x="T8" y="T9"/>
                </a:cxn>
              </a:cxnLst>
              <a:rect b="b" l="0" r="r" t="0"/>
              <a:pathLst>
                <a:path h="34" w="42">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网chenying0907出品 57"/>
            <p:cNvSpPr/>
            <p:nvPr/>
          </p:nvSpPr>
          <p:spPr bwMode="auto">
            <a:xfrm>
              <a:off x="5095875" y="2924371"/>
              <a:ext cx="293688" cy="234950"/>
            </a:xfrm>
            <a:custGeom>
              <a:gdLst>
                <a:gd fmla="*/ 60 w 60" name="T0"/>
                <a:gd fmla="*/ 0 h 48" name="T1"/>
                <a:gd fmla="*/ 26 w 60" name="T2"/>
                <a:gd fmla="*/ 8 h 48" name="T3"/>
                <a:gd fmla="*/ 0 w 60" name="T4"/>
                <a:gd fmla="*/ 48 h 48" name="T5"/>
                <a:gd fmla="*/ 48 w 60" name="T6"/>
                <a:gd fmla="*/ 27 h 48" name="T7"/>
                <a:gd fmla="*/ 60 w 60" name="T8"/>
                <a:gd fmla="*/ 0 h 48" name="T9"/>
              </a:gdLst>
              <a:cxnLst>
                <a:cxn ang="0">
                  <a:pos x="T0" y="T1"/>
                </a:cxn>
                <a:cxn ang="0">
                  <a:pos x="T2" y="T3"/>
                </a:cxn>
                <a:cxn ang="0">
                  <a:pos x="T4" y="T5"/>
                </a:cxn>
                <a:cxn ang="0">
                  <a:pos x="T6" y="T7"/>
                </a:cxn>
                <a:cxn ang="0">
                  <a:pos x="T8" y="T9"/>
                </a:cxn>
              </a:cxnLst>
              <a:rect b="b" l="0" r="r" t="0"/>
              <a:pathLst>
                <a:path h="48" w="60">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网chenying0907出品 58"/>
            <p:cNvSpPr/>
            <p:nvPr/>
          </p:nvSpPr>
          <p:spPr bwMode="auto">
            <a:xfrm>
              <a:off x="5095875" y="3056133"/>
              <a:ext cx="234950" cy="103188"/>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网chenying0907出品 59"/>
            <p:cNvSpPr/>
            <p:nvPr/>
          </p:nvSpPr>
          <p:spPr bwMode="auto">
            <a:xfrm>
              <a:off x="5095875" y="2818008"/>
              <a:ext cx="190500" cy="341313"/>
            </a:xfrm>
            <a:custGeom>
              <a:gdLst>
                <a:gd fmla="*/ 39 w 39" name="T0"/>
                <a:gd fmla="*/ 0 h 70" name="T1"/>
                <a:gd fmla="*/ 39 w 39" name="T2"/>
                <a:gd fmla="*/ 0 h 70" name="T3"/>
                <a:gd fmla="*/ 0 w 39" name="T4"/>
                <a:gd fmla="*/ 70 h 70" name="T5"/>
                <a:gd fmla="*/ 0 w 39" name="T6"/>
                <a:gd fmla="*/ 70 h 70" name="T7"/>
                <a:gd fmla="*/ 0 w 39" name="T8"/>
                <a:gd fmla="*/ 70 h 70" name="T9"/>
                <a:gd fmla="*/ 26 w 39" name="T10"/>
                <a:gd fmla="*/ 30 h 70" name="T11"/>
                <a:gd fmla="*/ 39 w 39"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39">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网chenying0907出品 60"/>
            <p:cNvSpPr/>
            <p:nvPr/>
          </p:nvSpPr>
          <p:spPr bwMode="auto">
            <a:xfrm>
              <a:off x="5095875" y="3056133"/>
              <a:ext cx="234950" cy="103188"/>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Oval 61"/>
            <p:cNvSpPr>
              <a:spLocks noChangeArrowheads="1"/>
            </p:cNvSpPr>
            <p:nvPr/>
          </p:nvSpPr>
          <p:spPr bwMode="auto">
            <a:xfrm>
              <a:off x="5095875" y="3159321"/>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网chenying0907出品 62"/>
            <p:cNvSpPr/>
            <p:nvPr/>
          </p:nvSpPr>
          <p:spPr bwMode="auto">
            <a:xfrm>
              <a:off x="4545012" y="3476821"/>
              <a:ext cx="166688" cy="200025"/>
            </a:xfrm>
            <a:custGeom>
              <a:gdLst>
                <a:gd fmla="*/ 34 w 34" name="T0"/>
                <a:gd fmla="*/ 0 h 41" name="T1"/>
                <a:gd fmla="*/ 4 w 34" name="T2"/>
                <a:gd fmla="*/ 13 h 41" name="T3"/>
                <a:gd fmla="*/ 0 w 34" name="T4"/>
                <a:gd fmla="*/ 41 h 41" name="T5"/>
                <a:gd fmla="*/ 26 w 34" name="T6"/>
                <a:gd fmla="*/ 33 h 41" name="T7"/>
                <a:gd fmla="*/ 34 w 34" name="T8"/>
                <a:gd fmla="*/ 0 h 41" name="T9"/>
              </a:gdLst>
              <a:cxnLst>
                <a:cxn ang="0">
                  <a:pos x="T0" y="T1"/>
                </a:cxn>
                <a:cxn ang="0">
                  <a:pos x="T2" y="T3"/>
                </a:cxn>
                <a:cxn ang="0">
                  <a:pos x="T4" y="T5"/>
                </a:cxn>
                <a:cxn ang="0">
                  <a:pos x="T6" y="T7"/>
                </a:cxn>
                <a:cxn ang="0">
                  <a:pos x="T8" y="T9"/>
                </a:cxn>
              </a:cxnLst>
              <a:rect b="b" l="0" r="r" t="0"/>
              <a:pathLst>
                <a:path h="41" w="34">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网chenying0907出品 63"/>
            <p:cNvSpPr/>
            <p:nvPr/>
          </p:nvSpPr>
          <p:spPr bwMode="auto">
            <a:xfrm>
              <a:off x="4672012" y="3349821"/>
              <a:ext cx="233363" cy="287338"/>
            </a:xfrm>
            <a:custGeom>
              <a:gdLst>
                <a:gd fmla="*/ 48 w 48" name="T0"/>
                <a:gd fmla="*/ 0 h 59" name="T1"/>
                <a:gd fmla="*/ 8 w 48" name="T2"/>
                <a:gd fmla="*/ 26 h 59" name="T3"/>
                <a:gd fmla="*/ 0 w 48" name="T4"/>
                <a:gd fmla="*/ 59 h 59" name="T5"/>
                <a:gd fmla="*/ 27 w 48" name="T6"/>
                <a:gd fmla="*/ 48 h 59" name="T7"/>
                <a:gd fmla="*/ 48 w 48" name="T8"/>
                <a:gd fmla="*/ 0 h 59" name="T9"/>
              </a:gdLst>
              <a:cxnLst>
                <a:cxn ang="0">
                  <a:pos x="T0" y="T1"/>
                </a:cxn>
                <a:cxn ang="0">
                  <a:pos x="T2" y="T3"/>
                </a:cxn>
                <a:cxn ang="0">
                  <a:pos x="T4" y="T5"/>
                </a:cxn>
                <a:cxn ang="0">
                  <a:pos x="T6" y="T7"/>
                </a:cxn>
                <a:cxn ang="0">
                  <a:pos x="T8" y="T9"/>
                </a:cxn>
              </a:cxnLst>
              <a:rect b="b" l="0" r="r" t="0"/>
              <a:pathLst>
                <a:path h="59" w="48">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网chenying0907出品 64"/>
            <p:cNvSpPr/>
            <p:nvPr/>
          </p:nvSpPr>
          <p:spPr bwMode="auto">
            <a:xfrm>
              <a:off x="4803775" y="3349821"/>
              <a:ext cx="101600" cy="233363"/>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网chenying0907出品 65"/>
            <p:cNvSpPr/>
            <p:nvPr/>
          </p:nvSpPr>
          <p:spPr bwMode="auto">
            <a:xfrm>
              <a:off x="4564062" y="3349821"/>
              <a:ext cx="341313" cy="190500"/>
            </a:xfrm>
            <a:custGeom>
              <a:gdLst>
                <a:gd fmla="*/ 70 w 70" name="T0"/>
                <a:gd fmla="*/ 0 h 39" name="T1"/>
                <a:gd fmla="*/ 0 w 70" name="T2"/>
                <a:gd fmla="*/ 39 h 39" name="T3"/>
                <a:gd fmla="*/ 0 w 70" name="T4"/>
                <a:gd fmla="*/ 39 h 39" name="T5"/>
                <a:gd fmla="*/ 30 w 70" name="T6"/>
                <a:gd fmla="*/ 26 h 39" name="T7"/>
                <a:gd fmla="*/ 70 w 70" name="T8"/>
                <a:gd fmla="*/ 0 h 39" name="T9"/>
                <a:gd fmla="*/ 70 w 70" name="T10"/>
                <a:gd fmla="*/ 0 h 39" name="T11"/>
                <a:gd fmla="*/ 70 w 70"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70">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网chenying0907出品 66"/>
            <p:cNvSpPr/>
            <p:nvPr/>
          </p:nvSpPr>
          <p:spPr bwMode="auto">
            <a:xfrm>
              <a:off x="4803775" y="3349821"/>
              <a:ext cx="101600" cy="233363"/>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Oval 67"/>
            <p:cNvSpPr>
              <a:spLocks noChangeArrowheads="1"/>
            </p:cNvSpPr>
            <p:nvPr/>
          </p:nvSpPr>
          <p:spPr bwMode="auto">
            <a:xfrm>
              <a:off x="4905375" y="3349821"/>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网chenying0907出品 68"/>
            <p:cNvSpPr>
              <a:spLocks noEditPoints="1"/>
            </p:cNvSpPr>
            <p:nvPr/>
          </p:nvSpPr>
          <p:spPr bwMode="auto">
            <a:xfrm>
              <a:off x="6427787" y="4076896"/>
              <a:ext cx="122238" cy="14288"/>
            </a:xfrm>
            <a:custGeom>
              <a:gdLst>
                <a:gd fmla="*/ 0 w 25" name="T0"/>
                <a:gd fmla="*/ 3 h 3" name="T1"/>
                <a:gd fmla="*/ 0 w 25" name="T2"/>
                <a:gd fmla="*/ 3 h 3" name="T3"/>
                <a:gd fmla="*/ 0 w 25" name="T4"/>
                <a:gd fmla="*/ 3 h 3" name="T5"/>
                <a:gd fmla="*/ 0 w 25" name="T6"/>
                <a:gd fmla="*/ 3 h 3" name="T7"/>
                <a:gd fmla="*/ 0 w 25" name="T8"/>
                <a:gd fmla="*/ 3 h 3" name="T9"/>
                <a:gd fmla="*/ 0 w 25" name="T10"/>
                <a:gd fmla="*/ 3 h 3" name="T11"/>
                <a:gd fmla="*/ 1 w 25" name="T12"/>
                <a:gd fmla="*/ 3 h 3" name="T13"/>
                <a:gd fmla="*/ 0 w 25" name="T14"/>
                <a:gd fmla="*/ 3 h 3" name="T15"/>
                <a:gd fmla="*/ 1 w 25" name="T16"/>
                <a:gd fmla="*/ 3 h 3" name="T17"/>
                <a:gd fmla="*/ 25 w 25" name="T18"/>
                <a:gd fmla="*/ 0 h 3" name="T19"/>
                <a:gd fmla="*/ 1 w 25" name="T20"/>
                <a:gd fmla="*/ 3 h 3" name="T21"/>
                <a:gd fmla="*/ 25 w 25" name="T22"/>
                <a:gd fmla="*/ 0 h 3" name="T23"/>
                <a:gd fmla="*/ 25 w 25"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25">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网chenying0907出品 69"/>
            <p:cNvSpPr>
              <a:spLocks noEditPoints="1"/>
            </p:cNvSpPr>
            <p:nvPr/>
          </p:nvSpPr>
          <p:spPr bwMode="auto">
            <a:xfrm>
              <a:off x="5822950" y="4076896"/>
              <a:ext cx="727075" cy="727075"/>
            </a:xfrm>
            <a:custGeom>
              <a:gdLst>
                <a:gd fmla="*/ 30 w 149" name="T0"/>
                <a:gd fmla="*/ 106 h 149" name="T1"/>
                <a:gd fmla="*/ 5 w 149" name="T2"/>
                <a:gd fmla="*/ 118 h 149" name="T3"/>
                <a:gd fmla="*/ 0 w 149" name="T4"/>
                <a:gd fmla="*/ 149 h 149" name="T5"/>
                <a:gd fmla="*/ 21 w 149" name="T6"/>
                <a:gd fmla="*/ 143 h 149" name="T7"/>
                <a:gd fmla="*/ 30 w 149" name="T8"/>
                <a:gd fmla="*/ 106 h 149" name="T9"/>
                <a:gd fmla="*/ 149 w 149" name="T10"/>
                <a:gd fmla="*/ 0 h 149" name="T11"/>
                <a:gd fmla="*/ 125 w 149" name="T12"/>
                <a:gd fmla="*/ 3 h 149" name="T13"/>
                <a:gd fmla="*/ 125 w 149" name="T14"/>
                <a:gd fmla="*/ 3 h 149" name="T15"/>
                <a:gd fmla="*/ 124 w 149" name="T16"/>
                <a:gd fmla="*/ 3 h 149" name="T17"/>
                <a:gd fmla="*/ 124 w 149" name="T18"/>
                <a:gd fmla="*/ 3 h 149" name="T19"/>
                <a:gd fmla="*/ 124 w 149" name="T20"/>
                <a:gd fmla="*/ 3 h 149" name="T21"/>
                <a:gd fmla="*/ 124 w 149" name="T22"/>
                <a:gd fmla="*/ 3 h 149" name="T23"/>
                <a:gd fmla="*/ 124 w 149" name="T24"/>
                <a:gd fmla="*/ 3 h 149" name="T25"/>
                <a:gd fmla="*/ 118 w 149" name="T26"/>
                <a:gd fmla="*/ 5 h 149" name="T27"/>
                <a:gd fmla="*/ 107 w 149" name="T28"/>
                <a:gd fmla="*/ 29 h 149" name="T29"/>
                <a:gd fmla="*/ 143 w 149" name="T30"/>
                <a:gd fmla="*/ 20 h 149" name="T31"/>
                <a:gd fmla="*/ 149 w 149" name="T32"/>
                <a:gd fmla="*/ 0 h 14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9" w="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网chenying0907出品 70"/>
            <p:cNvSpPr/>
            <p:nvPr/>
          </p:nvSpPr>
          <p:spPr bwMode="auto">
            <a:xfrm>
              <a:off x="5926137" y="4173733"/>
              <a:ext cx="595313" cy="600075"/>
            </a:xfrm>
            <a:custGeom>
              <a:gdLst>
                <a:gd fmla="*/ 122 w 122" name="T0"/>
                <a:gd fmla="*/ 0 h 123" name="T1"/>
                <a:gd fmla="*/ 86 w 122" name="T2"/>
                <a:gd fmla="*/ 9 h 123" name="T3"/>
                <a:gd fmla="*/ 9 w 122" name="T4"/>
                <a:gd fmla="*/ 86 h 123" name="T5"/>
                <a:gd fmla="*/ 0 w 122" name="T6"/>
                <a:gd fmla="*/ 123 h 123" name="T7"/>
                <a:gd fmla="*/ 20 w 122" name="T8"/>
                <a:gd fmla="*/ 115 h 123" name="T9"/>
                <a:gd fmla="*/ 114 w 122" name="T10"/>
                <a:gd fmla="*/ 21 h 123" name="T11"/>
                <a:gd fmla="*/ 122 w 122"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122">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网chenying0907出品 71"/>
            <p:cNvSpPr/>
            <p:nvPr/>
          </p:nvSpPr>
          <p:spPr bwMode="auto">
            <a:xfrm>
              <a:off x="5848350" y="4100708"/>
              <a:ext cx="550863" cy="550863"/>
            </a:xfrm>
            <a:custGeom>
              <a:gdLst>
                <a:gd fmla="*/ 113 w 113" name="T0"/>
                <a:gd fmla="*/ 0 h 113" name="T1"/>
                <a:gd fmla="*/ 113 w 113" name="T2"/>
                <a:gd fmla="*/ 0 h 113" name="T3"/>
                <a:gd fmla="*/ 0 w 113" name="T4"/>
                <a:gd fmla="*/ 113 h 113" name="T5"/>
                <a:gd fmla="*/ 0 w 113" name="T6"/>
                <a:gd fmla="*/ 113 h 113" name="T7"/>
                <a:gd fmla="*/ 25 w 113" name="T8"/>
                <a:gd fmla="*/ 101 h 113" name="T9"/>
                <a:gd fmla="*/ 102 w 113" name="T10"/>
                <a:gd fmla="*/ 24 h 113" name="T11"/>
                <a:gd fmla="*/ 113 w 113"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网chenying0907出品 72"/>
            <p:cNvSpPr/>
            <p:nvPr/>
          </p:nvSpPr>
          <p:spPr bwMode="auto">
            <a:xfrm>
              <a:off x="6022975" y="4276921"/>
              <a:ext cx="458788" cy="458788"/>
            </a:xfrm>
            <a:custGeom>
              <a:gdLst>
                <a:gd fmla="*/ 94 w 94" name="T0"/>
                <a:gd fmla="*/ 0 h 94" name="T1"/>
                <a:gd fmla="*/ 0 w 94" name="T2"/>
                <a:gd fmla="*/ 94 h 94" name="T3"/>
                <a:gd fmla="*/ 0 w 94" name="T4"/>
                <a:gd fmla="*/ 94 h 94" name="T5"/>
                <a:gd fmla="*/ 94 w 94" name="T6"/>
                <a:gd fmla="*/ 0 h 94" name="T7"/>
                <a:gd fmla="*/ 94 w 94" name="T8"/>
                <a:gd fmla="*/ 0 h 94" name="T9"/>
              </a:gdLst>
              <a:cxnLst>
                <a:cxn ang="0">
                  <a:pos x="T0" y="T1"/>
                </a:cxn>
                <a:cxn ang="0">
                  <a:pos x="T2" y="T3"/>
                </a:cxn>
                <a:cxn ang="0">
                  <a:pos x="T4" y="T5"/>
                </a:cxn>
                <a:cxn ang="0">
                  <a:pos x="T6" y="T7"/>
                </a:cxn>
                <a:cxn ang="0">
                  <a:pos x="T8" y="T9"/>
                </a:cxn>
              </a:cxnLst>
              <a:rect b="b" l="0" r="r" t="0"/>
              <a:pathLst>
                <a:path h="94" w="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网chenying0907出品 73"/>
            <p:cNvSpPr/>
            <p:nvPr/>
          </p:nvSpPr>
          <p:spPr bwMode="auto">
            <a:xfrm>
              <a:off x="7272337" y="5096071"/>
              <a:ext cx="161925" cy="112713"/>
            </a:xfrm>
            <a:custGeom>
              <a:gdLst>
                <a:gd fmla="*/ 33 w 33" name="T0"/>
                <a:gd fmla="*/ 0 h 23" name="T1"/>
                <a:gd fmla="*/ 8 w 33" name="T2"/>
                <a:gd fmla="*/ 3 h 23" name="T3"/>
                <a:gd fmla="*/ 0 w 33" name="T4"/>
                <a:gd fmla="*/ 23 h 23" name="T5"/>
                <a:gd fmla="*/ 28 w 33" name="T6"/>
                <a:gd fmla="*/ 16 h 23" name="T7"/>
                <a:gd fmla="*/ 33 w 33" name="T8"/>
                <a:gd fmla="*/ 0 h 23" name="T9"/>
              </a:gdLst>
              <a:cxnLst>
                <a:cxn ang="0">
                  <a:pos x="T0" y="T1"/>
                </a:cxn>
                <a:cxn ang="0">
                  <a:pos x="T2" y="T3"/>
                </a:cxn>
                <a:cxn ang="0">
                  <a:pos x="T4" y="T5"/>
                </a:cxn>
                <a:cxn ang="0">
                  <a:pos x="T6" y="T7"/>
                </a:cxn>
                <a:cxn ang="0">
                  <a:pos x="T8" y="T9"/>
                </a:cxn>
              </a:cxnLst>
              <a:rect b="b" l="0" r="r" t="0"/>
              <a:pathLst>
                <a:path h="23" w="3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网chenying0907出品 74"/>
            <p:cNvSpPr/>
            <p:nvPr/>
          </p:nvSpPr>
          <p:spPr bwMode="auto">
            <a:xfrm>
              <a:off x="7175500" y="5173858"/>
              <a:ext cx="233363" cy="171450"/>
            </a:xfrm>
            <a:custGeom>
              <a:gdLst>
                <a:gd fmla="*/ 48 w 48" name="T0"/>
                <a:gd fmla="*/ 0 h 35" name="T1"/>
                <a:gd fmla="*/ 20 w 48" name="T2"/>
                <a:gd fmla="*/ 7 h 35" name="T3"/>
                <a:gd fmla="*/ 0 w 48" name="T4"/>
                <a:gd fmla="*/ 35 h 35" name="T5"/>
                <a:gd fmla="*/ 42 w 48" name="T6"/>
                <a:gd fmla="*/ 17 h 35" name="T7"/>
                <a:gd fmla="*/ 48 w 48" name="T8"/>
                <a:gd fmla="*/ 0 h 35" name="T9"/>
              </a:gdLst>
              <a:cxnLst>
                <a:cxn ang="0">
                  <a:pos x="T0" y="T1"/>
                </a:cxn>
                <a:cxn ang="0">
                  <a:pos x="T2" y="T3"/>
                </a:cxn>
                <a:cxn ang="0">
                  <a:pos x="T4" y="T5"/>
                </a:cxn>
                <a:cxn ang="0">
                  <a:pos x="T6" y="T7"/>
                </a:cxn>
                <a:cxn ang="0">
                  <a:pos x="T8" y="T9"/>
                </a:cxn>
              </a:cxnLst>
              <a:rect b="b" l="0" r="r" t="0"/>
              <a:pathLst>
                <a:path h="35" w="48">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网chenying0907出品 75"/>
            <p:cNvSpPr/>
            <p:nvPr/>
          </p:nvSpPr>
          <p:spPr bwMode="auto">
            <a:xfrm>
              <a:off x="7175500" y="5257996"/>
              <a:ext cx="204788" cy="87313"/>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网chenying0907出品 76"/>
            <p:cNvSpPr/>
            <p:nvPr/>
          </p:nvSpPr>
          <p:spPr bwMode="auto">
            <a:xfrm>
              <a:off x="7175500" y="5110358"/>
              <a:ext cx="136525" cy="234950"/>
            </a:xfrm>
            <a:custGeom>
              <a:gdLst>
                <a:gd fmla="*/ 28 w 28" name="T0"/>
                <a:gd fmla="*/ 0 h 48" name="T1"/>
                <a:gd fmla="*/ 28 w 28" name="T2"/>
                <a:gd fmla="*/ 0 h 48" name="T3"/>
                <a:gd fmla="*/ 0 w 28" name="T4"/>
                <a:gd fmla="*/ 48 h 48" name="T5"/>
                <a:gd fmla="*/ 0 w 28" name="T6"/>
                <a:gd fmla="*/ 48 h 48" name="T7"/>
                <a:gd fmla="*/ 0 w 28" name="T8"/>
                <a:gd fmla="*/ 48 h 48" name="T9"/>
                <a:gd fmla="*/ 0 w 28" name="T10"/>
                <a:gd fmla="*/ 48 h 48" name="T11"/>
                <a:gd fmla="*/ 0 w 28" name="T12"/>
                <a:gd fmla="*/ 48 h 48" name="T13"/>
                <a:gd fmla="*/ 20 w 28" name="T14"/>
                <a:gd fmla="*/ 20 h 48" name="T15"/>
                <a:gd fmla="*/ 28 w 28"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2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网chenying0907出品 77"/>
            <p:cNvSpPr/>
            <p:nvPr/>
          </p:nvSpPr>
          <p:spPr bwMode="auto">
            <a:xfrm>
              <a:off x="7175500" y="5257996"/>
              <a:ext cx="204788" cy="87313"/>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Oval 78"/>
            <p:cNvSpPr>
              <a:spLocks noChangeArrowheads="1"/>
            </p:cNvSpPr>
            <p:nvPr/>
          </p:nvSpPr>
          <p:spPr bwMode="auto">
            <a:xfrm>
              <a:off x="7175500" y="5345308"/>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网chenying0907出品 79"/>
            <p:cNvSpPr/>
            <p:nvPr/>
          </p:nvSpPr>
          <p:spPr bwMode="auto">
            <a:xfrm>
              <a:off x="6843712" y="5521521"/>
              <a:ext cx="111125" cy="160338"/>
            </a:xfrm>
            <a:custGeom>
              <a:gdLst>
                <a:gd fmla="*/ 23 w 23" name="T0"/>
                <a:gd fmla="*/ 0 h 33" name="T1"/>
                <a:gd fmla="*/ 3 w 23" name="T2"/>
                <a:gd fmla="*/ 9 h 33" name="T3"/>
                <a:gd fmla="*/ 0 w 23" name="T4"/>
                <a:gd fmla="*/ 33 h 33" name="T5"/>
                <a:gd fmla="*/ 16 w 23" name="T6"/>
                <a:gd fmla="*/ 29 h 33" name="T7"/>
                <a:gd fmla="*/ 23 w 23" name="T8"/>
                <a:gd fmla="*/ 0 h 33" name="T9"/>
              </a:gdLst>
              <a:cxnLst>
                <a:cxn ang="0">
                  <a:pos x="T0" y="T1"/>
                </a:cxn>
                <a:cxn ang="0">
                  <a:pos x="T2" y="T3"/>
                </a:cxn>
                <a:cxn ang="0">
                  <a:pos x="T4" y="T5"/>
                </a:cxn>
                <a:cxn ang="0">
                  <a:pos x="T6" y="T7"/>
                </a:cxn>
                <a:cxn ang="0">
                  <a:pos x="T8" y="T9"/>
                </a:cxn>
              </a:cxnLst>
              <a:rect b="b" l="0" r="r" t="0"/>
              <a:pathLst>
                <a:path h="33" w="2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网chenying0907出品 80"/>
            <p:cNvSpPr/>
            <p:nvPr/>
          </p:nvSpPr>
          <p:spPr bwMode="auto">
            <a:xfrm>
              <a:off x="6921500" y="5427858"/>
              <a:ext cx="169863" cy="234950"/>
            </a:xfrm>
            <a:custGeom>
              <a:gdLst>
                <a:gd fmla="*/ 35 w 35" name="T0"/>
                <a:gd fmla="*/ 0 h 48" name="T1"/>
                <a:gd fmla="*/ 7 w 35" name="T2"/>
                <a:gd fmla="*/ 19 h 48" name="T3"/>
                <a:gd fmla="*/ 0 w 35" name="T4"/>
                <a:gd fmla="*/ 48 h 48" name="T5"/>
                <a:gd fmla="*/ 17 w 35" name="T6"/>
                <a:gd fmla="*/ 41 h 48" name="T7"/>
                <a:gd fmla="*/ 35 w 35" name="T8"/>
                <a:gd fmla="*/ 0 h 48" name="T9"/>
              </a:gdLst>
              <a:cxnLst>
                <a:cxn ang="0">
                  <a:pos x="T0" y="T1"/>
                </a:cxn>
                <a:cxn ang="0">
                  <a:pos x="T2" y="T3"/>
                </a:cxn>
                <a:cxn ang="0">
                  <a:pos x="T4" y="T5"/>
                </a:cxn>
                <a:cxn ang="0">
                  <a:pos x="T6" y="T7"/>
                </a:cxn>
                <a:cxn ang="0">
                  <a:pos x="T8" y="T9"/>
                </a:cxn>
              </a:cxnLst>
              <a:rect b="b" l="0" r="r" t="0"/>
              <a:pathLst>
                <a:path h="48" w="35">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网chenying0907出品 81"/>
            <p:cNvSpPr/>
            <p:nvPr/>
          </p:nvSpPr>
          <p:spPr bwMode="auto">
            <a:xfrm>
              <a:off x="7004050" y="5427858"/>
              <a:ext cx="87313" cy="200025"/>
            </a:xfrm>
            <a:custGeom>
              <a:gdLst>
                <a:gd fmla="*/ 18 w 18" name="T0"/>
                <a:gd fmla="*/ 0 h 41" name="T1"/>
                <a:gd fmla="*/ 18 w 18" name="T2"/>
                <a:gd fmla="*/ 0 h 41" name="T3"/>
                <a:gd fmla="*/ 0 w 18" name="T4"/>
                <a:gd fmla="*/ 41 h 41" name="T5"/>
                <a:gd fmla="*/ 0 w 18" name="T6"/>
                <a:gd fmla="*/ 41 h 41" name="T7"/>
                <a:gd fmla="*/ 18 w 18" name="T8"/>
                <a:gd fmla="*/ 0 h 41" name="T9"/>
              </a:gdLst>
              <a:cxnLst>
                <a:cxn ang="0">
                  <a:pos x="T0" y="T1"/>
                </a:cxn>
                <a:cxn ang="0">
                  <a:pos x="T2" y="T3"/>
                </a:cxn>
                <a:cxn ang="0">
                  <a:pos x="T4" y="T5"/>
                </a:cxn>
                <a:cxn ang="0">
                  <a:pos x="T6" y="T7"/>
                </a:cxn>
                <a:cxn ang="0">
                  <a:pos x="T8" y="T9"/>
                </a:cxn>
              </a:cxnLst>
              <a:rect b="b" l="0" r="r" t="0"/>
              <a:pathLst>
                <a:path h="41" w="18">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网chenying0907出品 82"/>
            <p:cNvSpPr/>
            <p:nvPr/>
          </p:nvSpPr>
          <p:spPr bwMode="auto">
            <a:xfrm>
              <a:off x="6858000" y="5427858"/>
              <a:ext cx="233363" cy="136525"/>
            </a:xfrm>
            <a:custGeom>
              <a:gdLst>
                <a:gd fmla="*/ 48 w 48" name="T0"/>
                <a:gd fmla="*/ 0 h 28" name="T1"/>
                <a:gd fmla="*/ 0 w 48" name="T2"/>
                <a:gd fmla="*/ 28 h 28" name="T3"/>
                <a:gd fmla="*/ 0 w 48" name="T4"/>
                <a:gd fmla="*/ 28 h 28" name="T5"/>
                <a:gd fmla="*/ 20 w 48" name="T6"/>
                <a:gd fmla="*/ 19 h 28" name="T7"/>
                <a:gd fmla="*/ 48 w 48" name="T8"/>
                <a:gd fmla="*/ 0 h 28" name="T9"/>
                <a:gd fmla="*/ 48 w 48" name="T10"/>
                <a:gd fmla="*/ 0 h 28" name="T11"/>
                <a:gd fmla="*/ 48 w 48" name="T12"/>
                <a:gd fmla="*/ 0 h 28" name="T13"/>
                <a:gd fmla="*/ 48 w 48" name="T14"/>
                <a:gd fmla="*/ 0 h 28" name="T15"/>
                <a:gd fmla="*/ 48 w 4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4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网chenying0907出品 83"/>
            <p:cNvSpPr/>
            <p:nvPr/>
          </p:nvSpPr>
          <p:spPr bwMode="auto">
            <a:xfrm>
              <a:off x="7004050" y="5427858"/>
              <a:ext cx="87313" cy="200025"/>
            </a:xfrm>
            <a:custGeom>
              <a:gdLst>
                <a:gd fmla="*/ 18 w 18" name="T0"/>
                <a:gd fmla="*/ 0 h 41" name="T1"/>
                <a:gd fmla="*/ 18 w 18" name="T2"/>
                <a:gd fmla="*/ 0 h 41" name="T3"/>
                <a:gd fmla="*/ 0 w 18" name="T4"/>
                <a:gd fmla="*/ 41 h 41" name="T5"/>
                <a:gd fmla="*/ 0 w 18" name="T6"/>
                <a:gd fmla="*/ 41 h 41" name="T7"/>
                <a:gd fmla="*/ 18 w 18" name="T8"/>
                <a:gd fmla="*/ 0 h 41" name="T9"/>
              </a:gdLst>
              <a:cxnLst>
                <a:cxn ang="0">
                  <a:pos x="T0" y="T1"/>
                </a:cxn>
                <a:cxn ang="0">
                  <a:pos x="T2" y="T3"/>
                </a:cxn>
                <a:cxn ang="0">
                  <a:pos x="T4" y="T5"/>
                </a:cxn>
                <a:cxn ang="0">
                  <a:pos x="T6" y="T7"/>
                </a:cxn>
                <a:cxn ang="0">
                  <a:pos x="T8" y="T9"/>
                </a:cxn>
              </a:cxnLst>
              <a:rect b="b" l="0" r="r" t="0"/>
              <a:pathLst>
                <a:path h="41" w="18">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Oval 84"/>
            <p:cNvSpPr>
              <a:spLocks noChangeArrowheads="1"/>
            </p:cNvSpPr>
            <p:nvPr/>
          </p:nvSpPr>
          <p:spPr bwMode="auto">
            <a:xfrm>
              <a:off x="7091362" y="5427858"/>
              <a:ext cx="1588" cy="1588"/>
            </a:xfrm>
            <a:prstGeom prst="ellipse">
              <a:avLst/>
            </a:prstGeom>
            <a:solidFill>
              <a:srgbClr val="97A7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网chenying0907出品 85"/>
            <p:cNvSpPr>
              <a:spLocks noEditPoints="1"/>
            </p:cNvSpPr>
            <p:nvPr/>
          </p:nvSpPr>
          <p:spPr bwMode="auto">
            <a:xfrm>
              <a:off x="7248525" y="5481833"/>
              <a:ext cx="409575" cy="454025"/>
            </a:xfrm>
            <a:custGeom>
              <a:gdLst>
                <a:gd fmla="*/ 67 w 84" name="T0"/>
                <a:gd fmla="*/ 13 h 93" name="T1"/>
                <a:gd fmla="*/ 59 w 84" name="T2"/>
                <a:gd fmla="*/ 23 h 93" name="T3"/>
                <a:gd fmla="*/ 71 w 84" name="T4"/>
                <a:gd fmla="*/ 47 h 93" name="T5"/>
                <a:gd fmla="*/ 43 w 84" name="T6"/>
                <a:gd fmla="*/ 76 h 93" name="T7"/>
                <a:gd fmla="*/ 43 w 84" name="T8"/>
                <a:gd fmla="*/ 71 h 93" name="T9"/>
                <a:gd fmla="*/ 24 w 84" name="T10"/>
                <a:gd fmla="*/ 82 h 93" name="T11"/>
                <a:gd fmla="*/ 43 w 84" name="T12"/>
                <a:gd fmla="*/ 93 h 93" name="T13"/>
                <a:gd fmla="*/ 43 w 84" name="T14"/>
                <a:gd fmla="*/ 89 h 93" name="T15"/>
                <a:gd fmla="*/ 84 w 84" name="T16"/>
                <a:gd fmla="*/ 47 h 93" name="T17"/>
                <a:gd fmla="*/ 67 w 84" name="T18"/>
                <a:gd fmla="*/ 13 h 93" name="T19"/>
                <a:gd fmla="*/ 38 w 84" name="T20"/>
                <a:gd fmla="*/ 0 h 93" name="T21"/>
                <a:gd fmla="*/ 38 w 84" name="T22"/>
                <a:gd fmla="*/ 5 h 93" name="T23"/>
                <a:gd fmla="*/ 0 w 84" name="T24"/>
                <a:gd fmla="*/ 47 h 93" name="T25"/>
                <a:gd fmla="*/ 14 w 84" name="T26"/>
                <a:gd fmla="*/ 78 h 93" name="T27"/>
                <a:gd fmla="*/ 23 w 84" name="T28"/>
                <a:gd fmla="*/ 69 h 93" name="T29"/>
                <a:gd fmla="*/ 13 w 84" name="T30"/>
                <a:gd fmla="*/ 47 h 93" name="T31"/>
                <a:gd fmla="*/ 38 w 84" name="T32"/>
                <a:gd fmla="*/ 18 h 93" name="T33"/>
                <a:gd fmla="*/ 38 w 84" name="T34"/>
                <a:gd fmla="*/ 22 h 93" name="T35"/>
                <a:gd fmla="*/ 57 w 84" name="T36"/>
                <a:gd fmla="*/ 11 h 93" name="T37"/>
                <a:gd fmla="*/ 38 w 84" name="T38"/>
                <a:gd fmla="*/ 0 h 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3" w="84">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网chenying0907出品 86"/>
            <p:cNvSpPr>
              <a:spLocks noEditPoints="1"/>
            </p:cNvSpPr>
            <p:nvPr/>
          </p:nvSpPr>
          <p:spPr bwMode="auto">
            <a:xfrm>
              <a:off x="3709987" y="2027433"/>
              <a:ext cx="933450" cy="774700"/>
            </a:xfrm>
            <a:custGeom>
              <a:gdLst>
                <a:gd fmla="*/ 25 w 191" name="T0"/>
                <a:gd fmla="*/ 89 h 159" name="T1"/>
                <a:gd fmla="*/ 113 w 191" name="T2"/>
                <a:gd fmla="*/ 89 h 159" name="T3"/>
                <a:gd fmla="*/ 80 w 191" name="T4"/>
                <a:gd fmla="*/ 20 h 159" name="T5"/>
                <a:gd fmla="*/ 58 w 191" name="T6"/>
                <a:gd fmla="*/ 33 h 159" name="T7"/>
                <a:gd fmla="*/ 28 w 191" name="T8"/>
                <a:gd fmla="*/ 33 h 159" name="T9"/>
                <a:gd fmla="*/ 21 w 191" name="T10"/>
                <a:gd fmla="*/ 57 h 159" name="T11"/>
                <a:gd fmla="*/ 0 w 191" name="T12"/>
                <a:gd fmla="*/ 79 h 159" name="T13"/>
                <a:gd fmla="*/ 12 w 191" name="T14"/>
                <a:gd fmla="*/ 100 h 159" name="T15"/>
                <a:gd fmla="*/ 12 w 191" name="T16"/>
                <a:gd fmla="*/ 131 h 159" name="T17"/>
                <a:gd fmla="*/ 37 w 191" name="T18"/>
                <a:gd fmla="*/ 137 h 159" name="T19"/>
                <a:gd fmla="*/ 58 w 191" name="T20"/>
                <a:gd fmla="*/ 159 h 159" name="T21"/>
                <a:gd fmla="*/ 80 w 191" name="T22"/>
                <a:gd fmla="*/ 146 h 159" name="T23"/>
                <a:gd fmla="*/ 110 w 191" name="T24"/>
                <a:gd fmla="*/ 146 h 159" name="T25"/>
                <a:gd fmla="*/ 116 w 191" name="T26"/>
                <a:gd fmla="*/ 122 h 159" name="T27"/>
                <a:gd fmla="*/ 138 w 191" name="T28"/>
                <a:gd fmla="*/ 100 h 159" name="T29"/>
                <a:gd fmla="*/ 125 w 191" name="T30"/>
                <a:gd fmla="*/ 79 h 159" name="T31"/>
                <a:gd fmla="*/ 126 w 191" name="T32"/>
                <a:gd fmla="*/ 48 h 159" name="T33"/>
                <a:gd fmla="*/ 101 w 191" name="T34"/>
                <a:gd fmla="*/ 42 h 159" name="T35"/>
                <a:gd fmla="*/ 80 w 191" name="T36"/>
                <a:gd fmla="*/ 20 h 159" name="T37"/>
                <a:gd fmla="*/ 141 w 191" name="T38"/>
                <a:gd fmla="*/ 34 h 159" name="T39"/>
                <a:gd fmla="*/ 175 w 191" name="T40"/>
                <a:gd fmla="*/ 34 h 159" name="T41"/>
                <a:gd fmla="*/ 163 w 191" name="T42"/>
                <a:gd fmla="*/ 0 h 159" name="T43"/>
                <a:gd fmla="*/ 153 w 191" name="T44"/>
                <a:gd fmla="*/ 7 h 159" name="T45"/>
                <a:gd fmla="*/ 138 w 191" name="T46"/>
                <a:gd fmla="*/ 7 h 159" name="T47"/>
                <a:gd fmla="*/ 135 w 191" name="T48"/>
                <a:gd fmla="*/ 18 h 159" name="T49"/>
                <a:gd fmla="*/ 125 w 191" name="T50"/>
                <a:gd fmla="*/ 29 h 159" name="T51"/>
                <a:gd fmla="*/ 131 w 191" name="T52"/>
                <a:gd fmla="*/ 39 h 159" name="T53"/>
                <a:gd fmla="*/ 131 w 191" name="T54"/>
                <a:gd fmla="*/ 54 h 159" name="T55"/>
                <a:gd fmla="*/ 143 w 191" name="T56"/>
                <a:gd fmla="*/ 57 h 159" name="T57"/>
                <a:gd fmla="*/ 153 w 191" name="T58"/>
                <a:gd fmla="*/ 67 h 159" name="T59"/>
                <a:gd fmla="*/ 163 w 191" name="T60"/>
                <a:gd fmla="*/ 61 h 159" name="T61"/>
                <a:gd fmla="*/ 178 w 191" name="T62"/>
                <a:gd fmla="*/ 61 h 159" name="T63"/>
                <a:gd fmla="*/ 181 w 191" name="T64"/>
                <a:gd fmla="*/ 49 h 159" name="T65"/>
                <a:gd fmla="*/ 191 w 191" name="T66"/>
                <a:gd fmla="*/ 39 h 159" name="T67"/>
                <a:gd fmla="*/ 185 w 191" name="T68"/>
                <a:gd fmla="*/ 29 h 159" name="T69"/>
                <a:gd fmla="*/ 185 w 191" name="T70"/>
                <a:gd fmla="*/ 14 h 159" name="T71"/>
                <a:gd fmla="*/ 174 w 191" name="T72"/>
                <a:gd fmla="*/ 11 h 159" name="T73"/>
                <a:gd fmla="*/ 163 w 191" name="T74"/>
                <a:gd fmla="*/ 0 h 1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9" w="191">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网chenying0907出品 87"/>
            <p:cNvSpPr>
              <a:spLocks noEditPoints="1"/>
            </p:cNvSpPr>
            <p:nvPr/>
          </p:nvSpPr>
          <p:spPr bwMode="auto">
            <a:xfrm>
              <a:off x="6316662" y="4627758"/>
              <a:ext cx="536575" cy="477838"/>
            </a:xfrm>
            <a:custGeom>
              <a:gdLst>
                <a:gd fmla="*/ 23 w 110" name="T0"/>
                <a:gd fmla="*/ 40 h 98" name="T1"/>
                <a:gd fmla="*/ 34 w 110" name="T2"/>
                <a:gd fmla="*/ 55 h 98" name="T3"/>
                <a:gd fmla="*/ 50 w 110" name="T4"/>
                <a:gd fmla="*/ 44 h 98" name="T5"/>
                <a:gd fmla="*/ 39 w 110" name="T6"/>
                <a:gd fmla="*/ 30 h 98" name="T7"/>
                <a:gd fmla="*/ 50 w 110" name="T8"/>
                <a:gd fmla="*/ 22 h 98" name="T9"/>
                <a:gd fmla="*/ 8 w 110" name="T10"/>
                <a:gd fmla="*/ 0 h 98" name="T11"/>
                <a:gd fmla="*/ 11 w 110" name="T12"/>
                <a:gd fmla="*/ 48 h 98" name="T13"/>
                <a:gd fmla="*/ 23 w 110" name="T14"/>
                <a:gd fmla="*/ 40 h 98" name="T15"/>
                <a:gd fmla="*/ 88 w 110" name="T16"/>
                <a:gd fmla="*/ 41 h 98" name="T17"/>
                <a:gd fmla="*/ 100 w 110" name="T18"/>
                <a:gd fmla="*/ 49 h 98" name="T19"/>
                <a:gd fmla="*/ 105 w 110" name="T20"/>
                <a:gd fmla="*/ 1 h 98" name="T21"/>
                <a:gd fmla="*/ 62 w 110" name="T22"/>
                <a:gd fmla="*/ 22 h 98" name="T23"/>
                <a:gd fmla="*/ 73 w 110" name="T24"/>
                <a:gd fmla="*/ 30 h 98" name="T25"/>
                <a:gd fmla="*/ 0 w 110" name="T26"/>
                <a:gd fmla="*/ 78 h 98" name="T27"/>
                <a:gd fmla="*/ 4 w 110" name="T28"/>
                <a:gd fmla="*/ 96 h 98" name="T29"/>
                <a:gd fmla="*/ 88 w 110" name="T30"/>
                <a:gd fmla="*/ 41 h 98" name="T31"/>
                <a:gd fmla="*/ 77 w 110" name="T32"/>
                <a:gd fmla="*/ 66 h 98" name="T33"/>
                <a:gd fmla="*/ 62 w 110" name="T34"/>
                <a:gd fmla="*/ 78 h 98" name="T35"/>
                <a:gd fmla="*/ 105 w 110" name="T36"/>
                <a:gd fmla="*/ 98 h 98" name="T37"/>
                <a:gd fmla="*/ 110 w 110" name="T38"/>
                <a:gd fmla="*/ 80 h 98" name="T39"/>
                <a:gd fmla="*/ 77 w 110" name="T40"/>
                <a:gd fmla="*/ 66 h 9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8" w="110">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网chenying0907出品 88"/>
            <p:cNvSpPr>
              <a:spLocks noEditPoints="1"/>
            </p:cNvSpPr>
            <p:nvPr/>
          </p:nvSpPr>
          <p:spPr bwMode="auto">
            <a:xfrm>
              <a:off x="5043487" y="3510158"/>
              <a:ext cx="915988" cy="463550"/>
            </a:xfrm>
            <a:custGeom>
              <a:gdLst>
                <a:gd fmla="*/ 26 w 188" name="T0"/>
                <a:gd fmla="*/ 37 h 95" name="T1"/>
                <a:gd fmla="*/ 17 w 188" name="T2"/>
                <a:gd fmla="*/ 46 h 95" name="T3"/>
                <a:gd fmla="*/ 20 w 188" name="T4"/>
                <a:gd fmla="*/ 53 h 95" name="T5"/>
                <a:gd fmla="*/ 4 w 188" name="T6"/>
                <a:gd fmla="*/ 78 h 95" name="T7"/>
                <a:gd fmla="*/ 6 w 188" name="T8"/>
                <a:gd fmla="*/ 78 h 95" name="T9"/>
                <a:gd fmla="*/ 16 w 188" name="T10"/>
                <a:gd fmla="*/ 69 h 95" name="T11"/>
                <a:gd fmla="*/ 11 w 188" name="T12"/>
                <a:gd fmla="*/ 95 h 95" name="T13"/>
                <a:gd fmla="*/ 19 w 188" name="T14"/>
                <a:gd fmla="*/ 95 h 95" name="T15"/>
                <a:gd fmla="*/ 26 w 188" name="T16"/>
                <a:gd fmla="*/ 84 h 95" name="T17"/>
                <a:gd fmla="*/ 32 w 188" name="T18"/>
                <a:gd fmla="*/ 95 h 95" name="T19"/>
                <a:gd fmla="*/ 40 w 188" name="T20"/>
                <a:gd fmla="*/ 95 h 95" name="T21"/>
                <a:gd fmla="*/ 35 w 188" name="T22"/>
                <a:gd fmla="*/ 69 h 95" name="T23"/>
                <a:gd fmla="*/ 46 w 188" name="T24"/>
                <a:gd fmla="*/ 78 h 95" name="T25"/>
                <a:gd fmla="*/ 47 w 188" name="T26"/>
                <a:gd fmla="*/ 78 h 95" name="T27"/>
                <a:gd fmla="*/ 31 w 188" name="T28"/>
                <a:gd fmla="*/ 53 h 95" name="T29"/>
                <a:gd fmla="*/ 35 w 188" name="T30"/>
                <a:gd fmla="*/ 46 h 95" name="T31"/>
                <a:gd fmla="*/ 26 w 188" name="T32"/>
                <a:gd fmla="*/ 37 h 95" name="T33"/>
                <a:gd fmla="*/ 163 w 188" name="T34"/>
                <a:gd fmla="*/ 37 h 95" name="T35"/>
                <a:gd fmla="*/ 154 w 188" name="T36"/>
                <a:gd fmla="*/ 46 h 95" name="T37"/>
                <a:gd fmla="*/ 157 w 188" name="T38"/>
                <a:gd fmla="*/ 53 h 95" name="T39"/>
                <a:gd fmla="*/ 141 w 188" name="T40"/>
                <a:gd fmla="*/ 78 h 95" name="T41"/>
                <a:gd fmla="*/ 143 w 188" name="T42"/>
                <a:gd fmla="*/ 78 h 95" name="T43"/>
                <a:gd fmla="*/ 153 w 188" name="T44"/>
                <a:gd fmla="*/ 69 h 95" name="T45"/>
                <a:gd fmla="*/ 148 w 188" name="T46"/>
                <a:gd fmla="*/ 95 h 95" name="T47"/>
                <a:gd fmla="*/ 157 w 188" name="T48"/>
                <a:gd fmla="*/ 95 h 95" name="T49"/>
                <a:gd fmla="*/ 163 w 188" name="T50"/>
                <a:gd fmla="*/ 84 h 95" name="T51"/>
                <a:gd fmla="*/ 169 w 188" name="T52"/>
                <a:gd fmla="*/ 95 h 95" name="T53"/>
                <a:gd fmla="*/ 177 w 188" name="T54"/>
                <a:gd fmla="*/ 95 h 95" name="T55"/>
                <a:gd fmla="*/ 173 w 188" name="T56"/>
                <a:gd fmla="*/ 69 h 95" name="T57"/>
                <a:gd fmla="*/ 183 w 188" name="T58"/>
                <a:gd fmla="*/ 78 h 95" name="T59"/>
                <a:gd fmla="*/ 185 w 188" name="T60"/>
                <a:gd fmla="*/ 78 h 95" name="T61"/>
                <a:gd fmla="*/ 169 w 188" name="T62"/>
                <a:gd fmla="*/ 53 h 95" name="T63"/>
                <a:gd fmla="*/ 172 w 188" name="T64"/>
                <a:gd fmla="*/ 46 h 95" name="T65"/>
                <a:gd fmla="*/ 163 w 188" name="T66"/>
                <a:gd fmla="*/ 37 h 95" name="T67"/>
                <a:gd fmla="*/ 96 w 188" name="T68"/>
                <a:gd fmla="*/ 0 h 95" name="T69"/>
                <a:gd fmla="*/ 81 w 188" name="T70"/>
                <a:gd fmla="*/ 14 h 95" name="T71"/>
                <a:gd fmla="*/ 87 w 188" name="T72"/>
                <a:gd fmla="*/ 26 h 95" name="T73"/>
                <a:gd fmla="*/ 60 w 188" name="T74"/>
                <a:gd fmla="*/ 67 h 95" name="T75"/>
                <a:gd fmla="*/ 63 w 188" name="T76"/>
                <a:gd fmla="*/ 68 h 95" name="T77"/>
                <a:gd fmla="*/ 80 w 188" name="T78"/>
                <a:gd fmla="*/ 53 h 95" name="T79"/>
                <a:gd fmla="*/ 72 w 188" name="T80"/>
                <a:gd fmla="*/ 95 h 95" name="T81"/>
                <a:gd fmla="*/ 86 w 188" name="T82"/>
                <a:gd fmla="*/ 95 h 95" name="T83"/>
                <a:gd fmla="*/ 96 w 188" name="T84"/>
                <a:gd fmla="*/ 78 h 95" name="T85"/>
                <a:gd fmla="*/ 106 w 188" name="T86"/>
                <a:gd fmla="*/ 95 h 95" name="T87"/>
                <a:gd fmla="*/ 119 w 188" name="T88"/>
                <a:gd fmla="*/ 95 h 95" name="T89"/>
                <a:gd fmla="*/ 112 w 188" name="T90"/>
                <a:gd fmla="*/ 53 h 95" name="T91"/>
                <a:gd fmla="*/ 128 w 188" name="T92"/>
                <a:gd fmla="*/ 68 h 95" name="T93"/>
                <a:gd fmla="*/ 131 w 188" name="T94"/>
                <a:gd fmla="*/ 67 h 95" name="T95"/>
                <a:gd fmla="*/ 105 w 188" name="T96"/>
                <a:gd fmla="*/ 26 h 95" name="T97"/>
                <a:gd fmla="*/ 111 w 188" name="T98"/>
                <a:gd fmla="*/ 14 h 95" name="T99"/>
                <a:gd fmla="*/ 96 w 188" name="T100"/>
                <a:gd fmla="*/ 0 h 9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5" w="188">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96" name="网chenying0907出品 95"/>
          <p:cNvSpPr txBox="1"/>
          <p:nvPr/>
        </p:nvSpPr>
        <p:spPr>
          <a:xfrm>
            <a:off x="34327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97" name="Straight Connector 96"/>
          <p:cNvCxnSpPr/>
          <p:nvPr/>
        </p:nvCxnSpPr>
        <p:spPr>
          <a:xfrm>
            <a:off x="41844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4624595" y="1159033"/>
            <a:ext cx="3036361" cy="846033"/>
            <a:chOff x="1513650" y="1382143"/>
            <a:chExt cx="4047778" cy="1127696"/>
          </a:xfrm>
        </p:grpSpPr>
        <p:sp>
          <p:nvSpPr>
            <p:cNvPr id="99" name="网chenying0907出品 98"/>
            <p:cNvSpPr txBox="1"/>
            <p:nvPr/>
          </p:nvSpPr>
          <p:spPr>
            <a:xfrm>
              <a:off x="1513651" y="1382143"/>
              <a:ext cx="1259621" cy="426588"/>
            </a:xfrm>
            <a:prstGeom prst="rect">
              <a:avLst/>
            </a:prstGeom>
            <a:noFill/>
          </p:spPr>
          <p:txBody>
            <a:bodyPr rtlCol="0" wrap="none">
              <a:spAutoFit/>
            </a:bodyPr>
            <a:lstStyle/>
            <a:p>
              <a:r>
                <a:rPr altLang="en-US" b="1" lang="zh-CN" sz="1500">
                  <a:solidFill>
                    <a:schemeClr val="accent1"/>
                  </a:solidFill>
                </a:rPr>
                <a:t>翻转课堂</a:t>
              </a:r>
            </a:p>
          </p:txBody>
        </p:sp>
        <p:sp>
          <p:nvSpPr>
            <p:cNvPr id="100" name="Rectangle 99"/>
            <p:cNvSpPr/>
            <p:nvPr/>
          </p:nvSpPr>
          <p:spPr>
            <a:xfrm>
              <a:off x="1513650" y="1709867"/>
              <a:ext cx="4047778"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a:t>
              </a:r>
            </a:p>
          </p:txBody>
        </p:sp>
      </p:grpSp>
      <p:grpSp>
        <p:nvGrpSpPr>
          <p:cNvPr id="101" name="Group 100"/>
          <p:cNvGrpSpPr/>
          <p:nvPr/>
        </p:nvGrpSpPr>
        <p:grpSpPr>
          <a:xfrm>
            <a:off x="5412573" y="2107520"/>
            <a:ext cx="2433575" cy="846033"/>
            <a:chOff x="1513650" y="1382143"/>
            <a:chExt cx="3244203" cy="1127696"/>
          </a:xfrm>
        </p:grpSpPr>
        <p:sp>
          <p:nvSpPr>
            <p:cNvPr id="102" name="网chenying0907出品 101"/>
            <p:cNvSpPr txBox="1"/>
            <p:nvPr/>
          </p:nvSpPr>
          <p:spPr>
            <a:xfrm>
              <a:off x="1513650" y="1382143"/>
              <a:ext cx="1570717" cy="426588"/>
            </a:xfrm>
            <a:prstGeom prst="rect">
              <a:avLst/>
            </a:prstGeom>
            <a:noFill/>
          </p:spPr>
          <p:txBody>
            <a:bodyPr rtlCol="0" wrap="none">
              <a:spAutoFit/>
            </a:bodyPr>
            <a:lstStyle/>
            <a:p>
              <a:r>
                <a:rPr altLang="en-US" b="1" lang="zh-CN" sz="1500">
                  <a:solidFill>
                    <a:schemeClr val="accent2"/>
                  </a:solidFill>
                </a:rPr>
                <a:t>小网 出品作</a:t>
              </a:r>
            </a:p>
          </p:txBody>
        </p:sp>
        <p:sp>
          <p:nvSpPr>
            <p:cNvPr id="103" name="Rectangle 102"/>
            <p:cNvSpPr/>
            <p:nvPr/>
          </p:nvSpPr>
          <p:spPr>
            <a:xfrm>
              <a:off x="1513651" y="1709867"/>
              <a:ext cx="3244203"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a:t>
              </a:r>
            </a:p>
          </p:txBody>
        </p:sp>
      </p:grpSp>
      <p:grpSp>
        <p:nvGrpSpPr>
          <p:cNvPr id="104" name="Group 103"/>
          <p:cNvGrpSpPr/>
          <p:nvPr/>
        </p:nvGrpSpPr>
        <p:grpSpPr>
          <a:xfrm>
            <a:off x="6111944" y="3015124"/>
            <a:ext cx="2351403" cy="846033"/>
            <a:chOff x="1513650" y="1382143"/>
            <a:chExt cx="3134659" cy="1127696"/>
          </a:xfrm>
        </p:grpSpPr>
        <p:sp>
          <p:nvSpPr>
            <p:cNvPr id="105" name="网chenying0907出品 104"/>
            <p:cNvSpPr txBox="1"/>
            <p:nvPr/>
          </p:nvSpPr>
          <p:spPr>
            <a:xfrm>
              <a:off x="1513651" y="1382143"/>
              <a:ext cx="1259621" cy="426588"/>
            </a:xfrm>
            <a:prstGeom prst="rect">
              <a:avLst/>
            </a:prstGeom>
            <a:noFill/>
          </p:spPr>
          <p:txBody>
            <a:bodyPr rtlCol="0" wrap="none">
              <a:spAutoFit/>
            </a:bodyPr>
            <a:lstStyle/>
            <a:p>
              <a:r>
                <a:rPr altLang="en-US" b="1" lang="zh-CN" sz="1500">
                  <a:solidFill>
                    <a:schemeClr val="accent4"/>
                  </a:solidFill>
                </a:rPr>
                <a:t>课堂讨论</a:t>
              </a:r>
            </a:p>
          </p:txBody>
        </p:sp>
        <p:sp>
          <p:nvSpPr>
            <p:cNvPr id="106" name="Rectangle 105"/>
            <p:cNvSpPr/>
            <p:nvPr/>
          </p:nvSpPr>
          <p:spPr>
            <a:xfrm>
              <a:off x="1513649" y="1709867"/>
              <a:ext cx="3134659"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a:t>
              </a:r>
            </a:p>
          </p:txBody>
        </p:sp>
      </p:grpSp>
      <p:grpSp>
        <p:nvGrpSpPr>
          <p:cNvPr id="107" name="Group 106"/>
          <p:cNvGrpSpPr/>
          <p:nvPr/>
        </p:nvGrpSpPr>
        <p:grpSpPr>
          <a:xfrm>
            <a:off x="6650172" y="3924121"/>
            <a:ext cx="2058557" cy="846033"/>
            <a:chOff x="1513650" y="1382143"/>
            <a:chExt cx="2744266" cy="1127696"/>
          </a:xfrm>
        </p:grpSpPr>
        <p:sp>
          <p:nvSpPr>
            <p:cNvPr id="108" name="网chenying0907出品 107"/>
            <p:cNvSpPr txBox="1"/>
            <p:nvPr/>
          </p:nvSpPr>
          <p:spPr>
            <a:xfrm>
              <a:off x="1513650" y="1382143"/>
              <a:ext cx="1259621" cy="426588"/>
            </a:xfrm>
            <a:prstGeom prst="rect">
              <a:avLst/>
            </a:prstGeom>
            <a:noFill/>
          </p:spPr>
          <p:txBody>
            <a:bodyPr rtlCol="0" wrap="none">
              <a:spAutoFit/>
            </a:bodyPr>
            <a:lstStyle/>
            <a:p>
              <a:r>
                <a:rPr altLang="en-US" b="1" lang="zh-CN" sz="1500">
                  <a:solidFill>
                    <a:schemeClr val="accent5"/>
                  </a:solidFill>
                </a:rPr>
                <a:t>案例分析</a:t>
              </a:r>
            </a:p>
          </p:txBody>
        </p:sp>
        <p:sp>
          <p:nvSpPr>
            <p:cNvPr id="109" name="Rectangle 108"/>
            <p:cNvSpPr/>
            <p:nvPr/>
          </p:nvSpPr>
          <p:spPr>
            <a:xfrm>
              <a:off x="1513649" y="1709868"/>
              <a:ext cx="2744266" cy="792235"/>
            </a:xfrm>
            <a:prstGeom prst="rect">
              <a:avLst/>
            </a:prstGeom>
          </p:spPr>
          <p:txBody>
            <a:bodyPr wrap="square">
              <a:spAutoFit/>
            </a:bodyPr>
            <a:lstStyle/>
            <a:p>
              <a:r>
                <a:rPr altLang="en-US" lang="zh-CN" sz="1100"/>
                <a:t>在此处输入具体的文字描述内容在此处输入具体的文字描述内容</a:t>
              </a:r>
            </a:p>
          </p:txBody>
        </p:sp>
      </p:grpSp>
      <p:sp>
        <p:nvSpPr>
          <p:cNvPr id="110" name="Rectangle 109"/>
          <p:cNvSpPr/>
          <p:nvPr/>
        </p:nvSpPr>
        <p:spPr>
          <a:xfrm>
            <a:off x="366181" y="3264437"/>
            <a:ext cx="2968033" cy="73915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sp>
        <p:nvSpPr>
          <p:cNvPr id="111" name="网chenying0907出品 110"/>
          <p:cNvSpPr txBox="1"/>
          <p:nvPr/>
        </p:nvSpPr>
        <p:spPr>
          <a:xfrm>
            <a:off x="368009" y="2123357"/>
            <a:ext cx="1089678" cy="297190"/>
          </a:xfrm>
          <a:prstGeom prst="rect">
            <a:avLst/>
          </a:prstGeom>
          <a:noFill/>
        </p:spPr>
        <p:txBody>
          <a:bodyPr bIns="34295" lIns="68589" rIns="68589" rtlCol="0" tIns="34295" wrap="none">
            <a:spAutoFit/>
          </a:bodyPr>
          <a:lstStyle/>
          <a:p>
            <a:r>
              <a:rPr altLang="en-US" b="1" lang="zh-CN" sz="1500">
                <a:latin typeface="+mj-lt"/>
              </a:rPr>
              <a:t>输入小标题</a:t>
            </a:r>
          </a:p>
        </p:txBody>
      </p:sp>
      <p:sp>
        <p:nvSpPr>
          <p:cNvPr id="112" name="Rectangle 111"/>
          <p:cNvSpPr/>
          <p:nvPr/>
        </p:nvSpPr>
        <p:spPr>
          <a:xfrm>
            <a:off x="366181" y="2416824"/>
            <a:ext cx="2293541" cy="73915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在此处输入具体的文字描述内容在此处输入具体的文字描述内容在此处输入具体的文字描述内容在此处输入具体的文字描述内容</a:t>
            </a:r>
          </a:p>
        </p:txBody>
      </p:sp>
    </p:spTree>
    <p:extLst>
      <p:ext uri="{BB962C8B-B14F-4D97-AF65-F5344CB8AC3E}">
        <p14:creationId val="330225262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6"/>
                                        </p:tgtEl>
                                        <p:attrNameLst>
                                          <p:attrName>style.visibility</p:attrName>
                                        </p:attrNameLst>
                                      </p:cBhvr>
                                      <p:to>
                                        <p:strVal val="visible"/>
                                      </p:to>
                                    </p:set>
                                    <p:animEffect filter="wipe(left)" transition="in">
                                      <p:cBhvr>
                                        <p:cTn dur="500" id="11"/>
                                        <p:tgtEl>
                                          <p:spTgt spid="9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97"/>
                                        </p:tgtEl>
                                        <p:attrNameLst>
                                          <p:attrName>style.visibility</p:attrName>
                                        </p:attrNameLst>
                                      </p:cBhvr>
                                      <p:to>
                                        <p:strVal val="visible"/>
                                      </p:to>
                                    </p:set>
                                    <p:animEffect filter="fade" transition="in">
                                      <p:cBhvr>
                                        <p:cTn dur="500" id="15"/>
                                        <p:tgtEl>
                                          <p:spTgt spid="97"/>
                                        </p:tgtEl>
                                      </p:cBhvr>
                                    </p:animEffect>
                                  </p:childTnLst>
                                </p:cTn>
                              </p:par>
                            </p:childTnLst>
                          </p:cTn>
                        </p:par>
                        <p:par>
                          <p:cTn fill="hold" id="16" nodeType="afterGroup">
                            <p:stCondLst>
                              <p:cond delay="1500"/>
                            </p:stCondLst>
                            <p:childTnLst>
                              <p:par>
                                <p:cTn fill="hold" id="17" nodeType="afterEffect" presetClass="entr" presetID="2" presetSubtype="9">
                                  <p:stCondLst>
                                    <p:cond delay="0"/>
                                  </p:stCondLst>
                                  <p:childTnLst>
                                    <p:set>
                                      <p:cBhvr>
                                        <p:cTn dur="1" fill="hold" id="18">
                                          <p:stCondLst>
                                            <p:cond delay="0"/>
                                          </p:stCondLst>
                                        </p:cTn>
                                        <p:tgtEl>
                                          <p:spTgt spid="95"/>
                                        </p:tgtEl>
                                        <p:attrNameLst>
                                          <p:attrName>style.visibility</p:attrName>
                                        </p:attrNameLst>
                                      </p:cBhvr>
                                      <p:to>
                                        <p:strVal val="visible"/>
                                      </p:to>
                                    </p:set>
                                    <p:anim calcmode="lin" valueType="num">
                                      <p:cBhvr additive="base">
                                        <p:cTn dur="500" fill="hold" id="19"/>
                                        <p:tgtEl>
                                          <p:spTgt spid="95"/>
                                        </p:tgtEl>
                                        <p:attrNameLst>
                                          <p:attrName>ppt_x</p:attrName>
                                        </p:attrNameLst>
                                      </p:cBhvr>
                                      <p:tavLst>
                                        <p:tav tm="0">
                                          <p:val>
                                            <p:strVal val="0-#ppt_w/2"/>
                                          </p:val>
                                        </p:tav>
                                        <p:tav tm="100000">
                                          <p:val>
                                            <p:strVal val="#ppt_x"/>
                                          </p:val>
                                        </p:tav>
                                      </p:tavLst>
                                    </p:anim>
                                    <p:anim calcmode="lin" valueType="num">
                                      <p:cBhvr additive="base">
                                        <p:cTn dur="500" fill="hold" id="20"/>
                                        <p:tgtEl>
                                          <p:spTgt spid="95"/>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10" presetSubtype="0">
                                  <p:stCondLst>
                                    <p:cond delay="0"/>
                                  </p:stCondLst>
                                  <p:childTnLst>
                                    <p:set>
                                      <p:cBhvr>
                                        <p:cTn dur="1" fill="hold" id="23">
                                          <p:stCondLst>
                                            <p:cond delay="0"/>
                                          </p:stCondLst>
                                        </p:cTn>
                                        <p:tgtEl>
                                          <p:spTgt spid="98"/>
                                        </p:tgtEl>
                                        <p:attrNameLst>
                                          <p:attrName>style.visibility</p:attrName>
                                        </p:attrNameLst>
                                      </p:cBhvr>
                                      <p:to>
                                        <p:strVal val="visible"/>
                                      </p:to>
                                    </p:set>
                                    <p:animEffect filter="fade" transition="in">
                                      <p:cBhvr>
                                        <p:cTn dur="500" id="24"/>
                                        <p:tgtEl>
                                          <p:spTgt spid="98"/>
                                        </p:tgtEl>
                                      </p:cBhvr>
                                    </p:animEffect>
                                  </p:childTnLst>
                                </p:cTn>
                              </p:par>
                            </p:childTnLst>
                          </p:cTn>
                        </p:par>
                        <p:par>
                          <p:cTn fill="hold" id="25" nodeType="afterGroup">
                            <p:stCondLst>
                              <p:cond delay="2500"/>
                            </p:stCondLst>
                            <p:childTnLst>
                              <p:par>
                                <p:cTn fill="hold" id="26" nodeType="afterEffect" presetClass="entr" presetID="10" presetSubtype="0">
                                  <p:stCondLst>
                                    <p:cond delay="0"/>
                                  </p:stCondLst>
                                  <p:childTnLst>
                                    <p:set>
                                      <p:cBhvr>
                                        <p:cTn dur="1" fill="hold" id="27">
                                          <p:stCondLst>
                                            <p:cond delay="0"/>
                                          </p:stCondLst>
                                        </p:cTn>
                                        <p:tgtEl>
                                          <p:spTgt spid="101"/>
                                        </p:tgtEl>
                                        <p:attrNameLst>
                                          <p:attrName>style.visibility</p:attrName>
                                        </p:attrNameLst>
                                      </p:cBhvr>
                                      <p:to>
                                        <p:strVal val="visible"/>
                                      </p:to>
                                    </p:set>
                                    <p:animEffect filter="fade" transition="in">
                                      <p:cBhvr>
                                        <p:cTn dur="500" id="28"/>
                                        <p:tgtEl>
                                          <p:spTgt spid="101"/>
                                        </p:tgtEl>
                                      </p:cBhvr>
                                    </p:animEffect>
                                  </p:childTnLst>
                                </p:cTn>
                              </p:par>
                            </p:childTnLst>
                          </p:cTn>
                        </p:par>
                        <p:par>
                          <p:cTn fill="hold" id="29" nodeType="afterGroup">
                            <p:stCondLst>
                              <p:cond delay="3000"/>
                            </p:stCondLst>
                            <p:childTnLst>
                              <p:par>
                                <p:cTn fill="hold" id="30" nodeType="afterEffect" presetClass="entr" presetID="10" presetSubtype="0">
                                  <p:stCondLst>
                                    <p:cond delay="0"/>
                                  </p:stCondLst>
                                  <p:childTnLst>
                                    <p:set>
                                      <p:cBhvr>
                                        <p:cTn dur="1" fill="hold" id="31">
                                          <p:stCondLst>
                                            <p:cond delay="0"/>
                                          </p:stCondLst>
                                        </p:cTn>
                                        <p:tgtEl>
                                          <p:spTgt spid="104"/>
                                        </p:tgtEl>
                                        <p:attrNameLst>
                                          <p:attrName>style.visibility</p:attrName>
                                        </p:attrNameLst>
                                      </p:cBhvr>
                                      <p:to>
                                        <p:strVal val="visible"/>
                                      </p:to>
                                    </p:set>
                                    <p:animEffect filter="fade" transition="in">
                                      <p:cBhvr>
                                        <p:cTn dur="500" id="32"/>
                                        <p:tgtEl>
                                          <p:spTgt spid="104"/>
                                        </p:tgtEl>
                                      </p:cBhvr>
                                    </p:animEffect>
                                  </p:childTnLst>
                                </p:cTn>
                              </p:par>
                            </p:childTnLst>
                          </p:cTn>
                        </p:par>
                        <p:par>
                          <p:cTn fill="hold" id="33" nodeType="afterGroup">
                            <p:stCondLst>
                              <p:cond delay="3500"/>
                            </p:stCondLst>
                            <p:childTnLst>
                              <p:par>
                                <p:cTn fill="hold" id="34" nodeType="afterEffect" presetClass="entr" presetID="10" presetSubtype="0">
                                  <p:stCondLst>
                                    <p:cond delay="0"/>
                                  </p:stCondLst>
                                  <p:childTnLst>
                                    <p:set>
                                      <p:cBhvr>
                                        <p:cTn dur="1" fill="hold" id="35">
                                          <p:stCondLst>
                                            <p:cond delay="0"/>
                                          </p:stCondLst>
                                        </p:cTn>
                                        <p:tgtEl>
                                          <p:spTgt spid="107"/>
                                        </p:tgtEl>
                                        <p:attrNameLst>
                                          <p:attrName>style.visibility</p:attrName>
                                        </p:attrNameLst>
                                      </p:cBhvr>
                                      <p:to>
                                        <p:strVal val="visible"/>
                                      </p:to>
                                    </p:set>
                                    <p:animEffect filter="fade" transition="in">
                                      <p:cBhvr>
                                        <p:cTn dur="500" id="36"/>
                                        <p:tgtEl>
                                          <p:spTgt spid="107"/>
                                        </p:tgtEl>
                                      </p:cBhvr>
                                    </p:animEffect>
                                  </p:childTnLst>
                                </p:cTn>
                              </p:par>
                            </p:childTnLst>
                          </p:cTn>
                        </p:par>
                        <p:par>
                          <p:cTn fill="hold" id="37" nodeType="afterGroup">
                            <p:stCondLst>
                              <p:cond delay="4000"/>
                            </p:stCondLst>
                            <p:childTnLst>
                              <p:par>
                                <p:cTn fill="hold" grpId="0" id="38" nodeType="afterEffect" presetClass="entr" presetID="22" presetSubtype="8">
                                  <p:stCondLst>
                                    <p:cond delay="0"/>
                                  </p:stCondLst>
                                  <p:childTnLst>
                                    <p:set>
                                      <p:cBhvr>
                                        <p:cTn dur="1" fill="hold" id="39">
                                          <p:stCondLst>
                                            <p:cond delay="0"/>
                                          </p:stCondLst>
                                        </p:cTn>
                                        <p:tgtEl>
                                          <p:spTgt spid="111"/>
                                        </p:tgtEl>
                                        <p:attrNameLst>
                                          <p:attrName>style.visibility</p:attrName>
                                        </p:attrNameLst>
                                      </p:cBhvr>
                                      <p:to>
                                        <p:strVal val="visible"/>
                                      </p:to>
                                    </p:set>
                                    <p:animEffect filter="wipe(left)" transition="in">
                                      <p:cBhvr>
                                        <p:cTn dur="500" id="40"/>
                                        <p:tgtEl>
                                          <p:spTgt spid="111"/>
                                        </p:tgtEl>
                                      </p:cBhvr>
                                    </p:animEffect>
                                  </p:childTnLst>
                                </p:cTn>
                              </p:par>
                            </p:childTnLst>
                          </p:cTn>
                        </p:par>
                        <p:par>
                          <p:cTn fill="hold" id="41" nodeType="afterGroup">
                            <p:stCondLst>
                              <p:cond delay="4500"/>
                            </p:stCondLst>
                            <p:childTnLst>
                              <p:par>
                                <p:cTn fill="hold" grpId="0" id="42" nodeType="afterEffect" presetClass="entr" presetID="22" presetSubtype="8">
                                  <p:stCondLst>
                                    <p:cond delay="0"/>
                                  </p:stCondLst>
                                  <p:childTnLst>
                                    <p:set>
                                      <p:cBhvr>
                                        <p:cTn dur="1" fill="hold" id="43">
                                          <p:stCondLst>
                                            <p:cond delay="0"/>
                                          </p:stCondLst>
                                        </p:cTn>
                                        <p:tgtEl>
                                          <p:spTgt spid="112"/>
                                        </p:tgtEl>
                                        <p:attrNameLst>
                                          <p:attrName>style.visibility</p:attrName>
                                        </p:attrNameLst>
                                      </p:cBhvr>
                                      <p:to>
                                        <p:strVal val="visible"/>
                                      </p:to>
                                    </p:set>
                                    <p:animEffect filter="wipe(left)" transition="in">
                                      <p:cBhvr>
                                        <p:cTn dur="500" id="44"/>
                                        <p:tgtEl>
                                          <p:spTgt spid="112"/>
                                        </p:tgtEl>
                                      </p:cBhvr>
                                    </p:animEffect>
                                  </p:childTnLst>
                                </p:cTn>
                              </p:par>
                            </p:childTnLst>
                          </p:cTn>
                        </p:par>
                        <p:par>
                          <p:cTn fill="hold" id="45" nodeType="afterGroup">
                            <p:stCondLst>
                              <p:cond delay="5000"/>
                            </p:stCondLst>
                            <p:childTnLst>
                              <p:par>
                                <p:cTn fill="hold" grpId="0" id="46" nodeType="afterEffect" presetClass="entr" presetID="22" presetSubtype="8">
                                  <p:stCondLst>
                                    <p:cond delay="0"/>
                                  </p:stCondLst>
                                  <p:childTnLst>
                                    <p:set>
                                      <p:cBhvr>
                                        <p:cTn dur="1" fill="hold" id="47">
                                          <p:stCondLst>
                                            <p:cond delay="0"/>
                                          </p:stCondLst>
                                        </p:cTn>
                                        <p:tgtEl>
                                          <p:spTgt spid="110"/>
                                        </p:tgtEl>
                                        <p:attrNameLst>
                                          <p:attrName>style.visibility</p:attrName>
                                        </p:attrNameLst>
                                      </p:cBhvr>
                                      <p:to>
                                        <p:strVal val="visible"/>
                                      </p:to>
                                    </p:set>
                                    <p:animEffect filter="wipe(left)" transition="in">
                                      <p:cBhvr>
                                        <p:cTn dur="500" id="48"/>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6"/>
      <p:bldP grpId="0" spid="110"/>
      <p:bldP grpId="0" spid="111"/>
      <p:bldP grpId="0" spid="1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Slide Number Placeholder 2"/>
          <p:cNvSpPr>
            <a:spLocks noGrp="1"/>
          </p:cNvSpPr>
          <p:nvPr>
            <p:ph idx="4294967295" sz="quarter" type="sldNum"/>
          </p:nvPr>
        </p:nvSpPr>
        <p:spPr>
          <a:xfrm>
            <a:off x="8666206" y="4786026"/>
            <a:ext cx="325842" cy="290664"/>
          </a:xfrm>
        </p:spPr>
        <p:txBody>
          <a:bodyPr/>
          <a:lstStyle/>
          <a:p>
            <a:fld id="{7491295F-4E06-4D3A-BD2C-82BBD8747D37}" type="slidenum">
              <a:rPr lang="en-GB" smtClean="0"/>
              <a:t>25</a:t>
            </a:fld>
          </a:p>
        </p:txBody>
      </p:sp>
      <p:sp>
        <p:nvSpPr>
          <p:cNvPr id="46" name="网chenying0907出品 45"/>
          <p:cNvSpPr txBox="1"/>
          <p:nvPr/>
        </p:nvSpPr>
        <p:spPr>
          <a:xfrm>
            <a:off x="3554718" y="616174"/>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47" name="Straight Connector 46"/>
          <p:cNvCxnSpPr/>
          <p:nvPr/>
        </p:nvCxnSpPr>
        <p:spPr>
          <a:xfrm>
            <a:off x="4306513" y="878795"/>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网chenying0907出品 48"/>
          <p:cNvSpPr txBox="1"/>
          <p:nvPr/>
        </p:nvSpPr>
        <p:spPr>
          <a:xfrm>
            <a:off x="2945481" y="205890"/>
            <a:ext cx="3524060" cy="438592"/>
          </a:xfrm>
          <a:prstGeom prst="rect">
            <a:avLst/>
          </a:prstGeom>
        </p:spPr>
        <p:txBody>
          <a:bodyPr anchor="ctr" bIns="34295" lIns="68589" rIns="68589" rtlCol="0" tIns="34295" vert="horz">
            <a:normAutofit/>
          </a:bodyPr>
          <a:lstStyle>
            <a:lvl1pPr algn="ctr" defTabSz="914400" lvl="0">
              <a:lnSpc>
                <a:spcPct val="100000"/>
              </a:lnSpc>
              <a:spcBef>
                <a:spcPct val="0"/>
              </a:spcBef>
              <a:buNone/>
              <a:defRPr b="1" sz="2400">
                <a:solidFill>
                  <a:srgbClr val="435258"/>
                </a:solidFill>
                <a:latin charset="-122" pitchFamily="34" typeface="微软雅黑"/>
                <a:ea charset="-122" pitchFamily="34" typeface="微软雅黑"/>
              </a:defRPr>
            </a:lvl1pPr>
          </a:lstStyle>
          <a:p>
            <a:r>
              <a:rPr altLang="en-US" lang="zh-CN"/>
              <a:t>独立学习与小组学习</a:t>
            </a:r>
          </a:p>
        </p:txBody>
      </p:sp>
      <p:grpSp>
        <p:nvGrpSpPr>
          <p:cNvPr id="40" name="网chenying0907出品 39"/>
          <p:cNvGrpSpPr/>
          <p:nvPr/>
        </p:nvGrpSpPr>
        <p:grpSpPr>
          <a:xfrm>
            <a:off x="539552" y="2214583"/>
            <a:ext cx="1327474" cy="1410442"/>
            <a:chOff x="395537" y="2426415"/>
            <a:chExt cx="1327474" cy="1410442"/>
          </a:xfrm>
          <a:solidFill>
            <a:schemeClr val="accent2"/>
          </a:solidFill>
        </p:grpSpPr>
        <p:sp>
          <p:nvSpPr>
            <p:cNvPr id="41" name="六边形 40"/>
            <p:cNvSpPr/>
            <p:nvPr/>
          </p:nvSpPr>
          <p:spPr>
            <a:xfrm rot="16200000">
              <a:off x="354053" y="2467899"/>
              <a:ext cx="1410442" cy="1327474"/>
            </a:xfrm>
            <a:prstGeom prst="hexagon">
              <a:avLst/>
            </a:prstGeom>
            <a:grpFill/>
            <a:ln algn="ctr" cap="rnd" cmpd="sng" w="158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42" name="网chenying0907出品 41"/>
            <p:cNvSpPr txBox="1"/>
            <p:nvPr/>
          </p:nvSpPr>
          <p:spPr>
            <a:xfrm>
              <a:off x="576707" y="2931581"/>
              <a:ext cx="944880" cy="396240"/>
            </a:xfrm>
            <a:prstGeom prst="rect">
              <a:avLst/>
            </a:prstGeom>
            <a:grpFill/>
            <a:ln>
              <a:noFill/>
            </a:ln>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latin charset="-122" pitchFamily="34" typeface="微软雅黑"/>
                  <a:ea charset="-122" pitchFamily="34" typeface="微软雅黑"/>
                </a:rPr>
                <a:t>关键词</a:t>
              </a:r>
            </a:p>
          </p:txBody>
        </p:sp>
      </p:grpSp>
      <p:sp>
        <p:nvSpPr>
          <p:cNvPr id="43" name="等腰三角形 42"/>
          <p:cNvSpPr/>
          <p:nvPr/>
        </p:nvSpPr>
        <p:spPr>
          <a:xfrm rot="5400000">
            <a:off x="1947350" y="2847796"/>
            <a:ext cx="224916" cy="193893"/>
          </a:xfrm>
          <a:prstGeom prst="triangle">
            <a:avLst/>
          </a:prstGeom>
          <a:solidFill>
            <a:schemeClr val="accent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45" name="等腰三角形 44"/>
          <p:cNvSpPr/>
          <p:nvPr/>
        </p:nvSpPr>
        <p:spPr>
          <a:xfrm rot="5400000">
            <a:off x="2185504" y="2844530"/>
            <a:ext cx="224916" cy="193893"/>
          </a:xfrm>
          <a:prstGeom prst="triangle">
            <a:avLst/>
          </a:prstGeom>
          <a:solidFill>
            <a:schemeClr val="accent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48" name="六边形 47"/>
          <p:cNvSpPr/>
          <p:nvPr/>
        </p:nvSpPr>
        <p:spPr>
          <a:xfrm rot="16200000">
            <a:off x="2349876" y="1561776"/>
            <a:ext cx="3076095" cy="2808313"/>
          </a:xfrm>
          <a:prstGeom prst="hexagon">
            <a:avLst/>
          </a:prstGeom>
          <a:blipFill dpi="0" rotWithShape="0">
            <a:blip r:embed="rId3"/>
            <a:stretch>
              <a:fillRect/>
            </a:stretch>
          </a:blipFill>
          <a:ln algn="ctr" cap="rnd" cmpd="sng" w="15875">
            <a:solidFill>
              <a:srgbClr val="DDDDDD"/>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51" name="六边形 50"/>
          <p:cNvSpPr/>
          <p:nvPr/>
        </p:nvSpPr>
        <p:spPr>
          <a:xfrm rot="16200000">
            <a:off x="4332524" y="1372976"/>
            <a:ext cx="797366" cy="750462"/>
          </a:xfrm>
          <a:prstGeom prst="hexagon">
            <a:avLst/>
          </a:prstGeom>
          <a:solidFill>
            <a:schemeClr val="accent2"/>
          </a:solidFill>
          <a:ln algn="ctr" cap="rnd" cmpd="sng" w="158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52" name="网chenying0907出品 51"/>
          <p:cNvSpPr txBox="1"/>
          <p:nvPr/>
        </p:nvSpPr>
        <p:spPr>
          <a:xfrm>
            <a:off x="4412212" y="1484830"/>
            <a:ext cx="6591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FFFFFF" val="window"/>
                </a:solidFill>
                <a:effectLst/>
                <a:uLnTx/>
                <a:uFillTx/>
                <a:latin charset="-122" pitchFamily="34" typeface="微软雅黑"/>
                <a:ea charset="-122" pitchFamily="34" typeface="微软雅黑"/>
              </a:rPr>
              <a:t>01</a:t>
            </a:r>
          </a:p>
        </p:txBody>
      </p:sp>
      <p:sp>
        <p:nvSpPr>
          <p:cNvPr id="53" name="六边形 52"/>
          <p:cNvSpPr/>
          <p:nvPr/>
        </p:nvSpPr>
        <p:spPr>
          <a:xfrm rot="16200000">
            <a:off x="4893398" y="2544572"/>
            <a:ext cx="797366" cy="750462"/>
          </a:xfrm>
          <a:prstGeom prst="hexagon">
            <a:avLst/>
          </a:prstGeom>
          <a:solidFill>
            <a:schemeClr val="accent3"/>
          </a:solidFill>
          <a:ln algn="ctr" cap="rnd" cmpd="sng" w="158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54" name="网chenying0907出品 53"/>
          <p:cNvSpPr txBox="1"/>
          <p:nvPr/>
        </p:nvSpPr>
        <p:spPr>
          <a:xfrm>
            <a:off x="4973086" y="2656426"/>
            <a:ext cx="6591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FFFFFF" val="window">
                    <a:lumMod val="95000"/>
                  </a:sysClr>
                </a:solidFill>
                <a:effectLst/>
                <a:uLnTx/>
                <a:uFillTx/>
                <a:latin charset="-122" pitchFamily="34" typeface="微软雅黑"/>
                <a:ea charset="-122" pitchFamily="34" typeface="微软雅黑"/>
              </a:rPr>
              <a:t>02</a:t>
            </a:r>
          </a:p>
        </p:txBody>
      </p:sp>
      <p:sp>
        <p:nvSpPr>
          <p:cNvPr id="55" name="六边形 54"/>
          <p:cNvSpPr/>
          <p:nvPr/>
        </p:nvSpPr>
        <p:spPr>
          <a:xfrm rot="16200000">
            <a:off x="4389935" y="3807352"/>
            <a:ext cx="797366" cy="750462"/>
          </a:xfrm>
          <a:prstGeom prst="hexagon">
            <a:avLst/>
          </a:prstGeom>
          <a:solidFill>
            <a:schemeClr val="accent4"/>
          </a:solidFill>
          <a:ln algn="ctr" cap="rnd" cmpd="sng" w="158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56" name="网chenying0907出品 55"/>
          <p:cNvSpPr txBox="1"/>
          <p:nvPr/>
        </p:nvSpPr>
        <p:spPr>
          <a:xfrm>
            <a:off x="4469623" y="3919207"/>
            <a:ext cx="659130" cy="57912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FFFFFF" val="window"/>
                </a:solidFill>
                <a:effectLst/>
                <a:uLnTx/>
                <a:uFillTx/>
                <a:latin charset="-122" pitchFamily="34" typeface="微软雅黑"/>
                <a:ea charset="-122" pitchFamily="34" typeface="微软雅黑"/>
              </a:rPr>
              <a:t>03</a:t>
            </a:r>
          </a:p>
        </p:txBody>
      </p:sp>
      <p:sp>
        <p:nvSpPr>
          <p:cNvPr id="57" name="网chenying0907出品 56"/>
          <p:cNvSpPr txBox="1"/>
          <p:nvPr/>
        </p:nvSpPr>
        <p:spPr bwMode="auto">
          <a:xfrm>
            <a:off x="5380938" y="1205508"/>
            <a:ext cx="2834054" cy="914400"/>
          </a:xfrm>
          <a:prstGeom prst="rect">
            <a:avLst/>
          </a:prstGeom>
          <a:noFill/>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122" pitchFamily="34" typeface="微软雅黑"/>
                <a:ea charset="-122" pitchFamily="34" typeface="微软雅黑"/>
              </a:rPr>
              <a:t>这里输入简单的文字概述这里输入简单文字概述简单的文字概述这里输入简单的文字概述这里输入简单</a:t>
            </a:r>
          </a:p>
        </p:txBody>
      </p:sp>
      <p:sp>
        <p:nvSpPr>
          <p:cNvPr id="58" name="网chenying0907出品 57"/>
          <p:cNvSpPr txBox="1"/>
          <p:nvPr/>
        </p:nvSpPr>
        <p:spPr bwMode="auto">
          <a:xfrm>
            <a:off x="5884994" y="2421473"/>
            <a:ext cx="2834054" cy="914400"/>
          </a:xfrm>
          <a:prstGeom prst="rect">
            <a:avLst/>
          </a:prstGeom>
          <a:noFill/>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122" pitchFamily="34" typeface="微软雅黑"/>
                <a:ea charset="-122" pitchFamily="34" typeface="微软雅黑"/>
              </a:rPr>
              <a:t>这里输入简单的文字概述这里输入简单文字概述简单的文字概述这里输入简单的文字概述这里输入简单</a:t>
            </a:r>
          </a:p>
        </p:txBody>
      </p:sp>
      <p:sp>
        <p:nvSpPr>
          <p:cNvPr id="59" name="网chenying0907出品 58"/>
          <p:cNvSpPr txBox="1"/>
          <p:nvPr/>
        </p:nvSpPr>
        <p:spPr bwMode="auto">
          <a:xfrm>
            <a:off x="5380938" y="3725788"/>
            <a:ext cx="2834054" cy="914400"/>
          </a:xfrm>
          <a:prstGeom prst="rect">
            <a:avLst/>
          </a:prstGeom>
          <a:noFill/>
        </p:spPr>
        <p:txBody>
          <a:bodyPr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0" baseline="0" cap="none" i="0" kern="0" kumimoji="0" lang="zh-CN" noProof="0" normalizeH="0" spc="0" strike="noStrike" sz="1200" u="none">
                <a:ln>
                  <a:noFill/>
                </a:ln>
                <a:solidFill>
                  <a:schemeClr val="bg1">
                    <a:lumMod val="50000"/>
                  </a:schemeClr>
                </a:solidFill>
                <a:effectLst/>
                <a:uLnTx/>
                <a:uFillTx/>
                <a:latin charset="-122" pitchFamily="34" typeface="微软雅黑"/>
                <a:ea charset="-122" pitchFamily="34" typeface="微软雅黑"/>
              </a:rPr>
              <a:t>这里输入简单的文字概述这里输入简单文字概述简单的文字概述这里输入简单的文字概述这里输入简单</a:t>
            </a:r>
          </a:p>
        </p:txBody>
      </p:sp>
    </p:spTree>
    <p:extLst>
      <p:ext uri="{BB962C8B-B14F-4D97-AF65-F5344CB8AC3E}">
        <p14:creationId val="234703670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9"/>
                                        </p:tgtEl>
                                        <p:attrNameLst>
                                          <p:attrName>style.visibility</p:attrName>
                                        </p:attrNameLst>
                                      </p:cBhvr>
                                      <p:to>
                                        <p:strVal val="visible"/>
                                      </p:to>
                                    </p:set>
                                    <p:animEffect filter="wipe(left)" transition="in">
                                      <p:cBhvr>
                                        <p:cTn dur="500" id="7"/>
                                        <p:tgtEl>
                                          <p:spTgt spid="4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6"/>
                                        </p:tgtEl>
                                        <p:attrNameLst>
                                          <p:attrName>style.visibility</p:attrName>
                                        </p:attrNameLst>
                                      </p:cBhvr>
                                      <p:to>
                                        <p:strVal val="visible"/>
                                      </p:to>
                                    </p:set>
                                    <p:animEffect filter="wipe(left)" transition="in">
                                      <p:cBhvr>
                                        <p:cTn dur="500" id="11"/>
                                        <p:tgtEl>
                                          <p:spTgt spid="4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7"/>
                                        </p:tgtEl>
                                        <p:attrNameLst>
                                          <p:attrName>style.visibility</p:attrName>
                                        </p:attrNameLst>
                                      </p:cBhvr>
                                      <p:to>
                                        <p:strVal val="visible"/>
                                      </p:to>
                                    </p:set>
                                    <p:animEffect filter="fade" transition="in">
                                      <p:cBhvr>
                                        <p:cTn dur="500" id="15"/>
                                        <p:tgtEl>
                                          <p:spTgt spid="47"/>
                                        </p:tgtEl>
                                      </p:cBhvr>
                                    </p:animEffect>
                                  </p:childTnLst>
                                </p:cTn>
                              </p:par>
                            </p:childTnLst>
                          </p:cTn>
                        </p:par>
                        <p:par>
                          <p:cTn fill="hold" id="16" nodeType="afterGroup">
                            <p:stCondLst>
                              <p:cond delay="1500"/>
                            </p:stCondLst>
                            <p:childTnLst>
                              <p:par>
                                <p:cTn fill="hold" id="17" nodeType="afterEffect" presetClass="entr" presetID="31" presetSubtype="0">
                                  <p:stCondLst>
                                    <p:cond delay="0"/>
                                  </p:stCondLst>
                                  <p:childTnLst>
                                    <p:set>
                                      <p:cBhvr>
                                        <p:cTn dur="1" fill="hold" id="18">
                                          <p:stCondLst>
                                            <p:cond delay="0"/>
                                          </p:stCondLst>
                                        </p:cTn>
                                        <p:tgtEl>
                                          <p:spTgt spid="40"/>
                                        </p:tgtEl>
                                        <p:attrNameLst>
                                          <p:attrName>style.visibility</p:attrName>
                                        </p:attrNameLst>
                                      </p:cBhvr>
                                      <p:to>
                                        <p:strVal val="visible"/>
                                      </p:to>
                                    </p:set>
                                    <p:anim calcmode="lin" valueType="num">
                                      <p:cBhvr>
                                        <p:cTn dur="1000" fill="hold" id="19"/>
                                        <p:tgtEl>
                                          <p:spTgt spid="40"/>
                                        </p:tgtEl>
                                        <p:attrNameLst>
                                          <p:attrName>ppt_w</p:attrName>
                                        </p:attrNameLst>
                                      </p:cBhvr>
                                      <p:tavLst>
                                        <p:tav tm="0">
                                          <p:val>
                                            <p:fltVal val="0"/>
                                          </p:val>
                                        </p:tav>
                                        <p:tav tm="100000">
                                          <p:val>
                                            <p:strVal val="#ppt_w"/>
                                          </p:val>
                                        </p:tav>
                                      </p:tavLst>
                                    </p:anim>
                                    <p:anim calcmode="lin" valueType="num">
                                      <p:cBhvr>
                                        <p:cTn dur="1000" fill="hold" id="20"/>
                                        <p:tgtEl>
                                          <p:spTgt spid="40"/>
                                        </p:tgtEl>
                                        <p:attrNameLst>
                                          <p:attrName>ppt_h</p:attrName>
                                        </p:attrNameLst>
                                      </p:cBhvr>
                                      <p:tavLst>
                                        <p:tav tm="0">
                                          <p:val>
                                            <p:fltVal val="0"/>
                                          </p:val>
                                        </p:tav>
                                        <p:tav tm="100000">
                                          <p:val>
                                            <p:strVal val="#ppt_h"/>
                                          </p:val>
                                        </p:tav>
                                      </p:tavLst>
                                    </p:anim>
                                    <p:anim calcmode="lin" valueType="num">
                                      <p:cBhvr>
                                        <p:cTn dur="1000" fill="hold" id="21"/>
                                        <p:tgtEl>
                                          <p:spTgt spid="40"/>
                                        </p:tgtEl>
                                        <p:attrNameLst>
                                          <p:attrName>style.rotation</p:attrName>
                                        </p:attrNameLst>
                                      </p:cBhvr>
                                      <p:tavLst>
                                        <p:tav tm="0">
                                          <p:val>
                                            <p:fltVal val="90"/>
                                          </p:val>
                                        </p:tav>
                                        <p:tav tm="100000">
                                          <p:val>
                                            <p:fltVal val="0"/>
                                          </p:val>
                                        </p:tav>
                                      </p:tavLst>
                                    </p:anim>
                                    <p:animEffect filter="fade" transition="in">
                                      <p:cBhvr>
                                        <p:cTn dur="1000" id="22"/>
                                        <p:tgtEl>
                                          <p:spTgt spid="40"/>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43"/>
                                        </p:tgtEl>
                                        <p:attrNameLst>
                                          <p:attrName>style.visibility</p:attrName>
                                        </p:attrNameLst>
                                      </p:cBhvr>
                                      <p:to>
                                        <p:strVal val="visible"/>
                                      </p:to>
                                    </p:set>
                                    <p:animEffect filter="wipe(left)" transition="in">
                                      <p:cBhvr>
                                        <p:cTn dur="500" id="26"/>
                                        <p:tgtEl>
                                          <p:spTgt spid="43"/>
                                        </p:tgtEl>
                                      </p:cBhvr>
                                    </p:animEffect>
                                  </p:childTnLst>
                                </p:cTn>
                              </p:par>
                            </p:childTnLst>
                          </p:cTn>
                        </p:par>
                        <p:par>
                          <p:cTn fill="hold" id="27" nodeType="afterGroup">
                            <p:stCondLst>
                              <p:cond delay="3000"/>
                            </p:stCondLst>
                            <p:childTnLst>
                              <p:par>
                                <p:cTn fill="hold" grpId="0" id="28" nodeType="afterEffect" presetClass="entr" presetID="22" presetSubtype="8">
                                  <p:stCondLst>
                                    <p:cond delay="0"/>
                                  </p:stCondLst>
                                  <p:childTnLst>
                                    <p:set>
                                      <p:cBhvr>
                                        <p:cTn dur="1" fill="hold" id="29">
                                          <p:stCondLst>
                                            <p:cond delay="0"/>
                                          </p:stCondLst>
                                        </p:cTn>
                                        <p:tgtEl>
                                          <p:spTgt spid="45"/>
                                        </p:tgtEl>
                                        <p:attrNameLst>
                                          <p:attrName>style.visibility</p:attrName>
                                        </p:attrNameLst>
                                      </p:cBhvr>
                                      <p:to>
                                        <p:strVal val="visible"/>
                                      </p:to>
                                    </p:set>
                                    <p:animEffect filter="wipe(left)" transition="in">
                                      <p:cBhvr>
                                        <p:cTn dur="500" id="30"/>
                                        <p:tgtEl>
                                          <p:spTgt spid="45"/>
                                        </p:tgtEl>
                                      </p:cBhvr>
                                    </p:animEffect>
                                  </p:childTnLst>
                                </p:cTn>
                              </p:par>
                            </p:childTnLst>
                          </p:cTn>
                        </p:par>
                        <p:par>
                          <p:cTn fill="hold" id="31" nodeType="afterGroup">
                            <p:stCondLst>
                              <p:cond delay="3500"/>
                            </p:stCondLst>
                            <p:childTnLst>
                              <p:par>
                                <p:cTn fill="hold" grpId="0" id="32" nodeType="afterEffect" presetClass="entr" presetID="53" presetSubtype="0">
                                  <p:stCondLst>
                                    <p:cond delay="0"/>
                                  </p:stCondLst>
                                  <p:childTnLst>
                                    <p:set>
                                      <p:cBhvr>
                                        <p:cTn dur="1" fill="hold" id="33">
                                          <p:stCondLst>
                                            <p:cond delay="0"/>
                                          </p:stCondLst>
                                        </p:cTn>
                                        <p:tgtEl>
                                          <p:spTgt spid="48"/>
                                        </p:tgtEl>
                                        <p:attrNameLst>
                                          <p:attrName>style.visibility</p:attrName>
                                        </p:attrNameLst>
                                      </p:cBhvr>
                                      <p:to>
                                        <p:strVal val="visible"/>
                                      </p:to>
                                    </p:set>
                                    <p:anim calcmode="lin" valueType="num">
                                      <p:cBhvr>
                                        <p:cTn dur="500" fill="hold" id="34"/>
                                        <p:tgtEl>
                                          <p:spTgt spid="48"/>
                                        </p:tgtEl>
                                        <p:attrNameLst>
                                          <p:attrName>ppt_w</p:attrName>
                                        </p:attrNameLst>
                                      </p:cBhvr>
                                      <p:tavLst>
                                        <p:tav tm="0">
                                          <p:val>
                                            <p:fltVal val="0"/>
                                          </p:val>
                                        </p:tav>
                                        <p:tav tm="100000">
                                          <p:val>
                                            <p:strVal val="#ppt_w"/>
                                          </p:val>
                                        </p:tav>
                                      </p:tavLst>
                                    </p:anim>
                                    <p:anim calcmode="lin" valueType="num">
                                      <p:cBhvr>
                                        <p:cTn dur="500" fill="hold" id="35"/>
                                        <p:tgtEl>
                                          <p:spTgt spid="48"/>
                                        </p:tgtEl>
                                        <p:attrNameLst>
                                          <p:attrName>ppt_h</p:attrName>
                                        </p:attrNameLst>
                                      </p:cBhvr>
                                      <p:tavLst>
                                        <p:tav tm="0">
                                          <p:val>
                                            <p:fltVal val="0"/>
                                          </p:val>
                                        </p:tav>
                                        <p:tav tm="100000">
                                          <p:val>
                                            <p:strVal val="#ppt_h"/>
                                          </p:val>
                                        </p:tav>
                                      </p:tavLst>
                                    </p:anim>
                                    <p:animEffect filter="fade" transition="in">
                                      <p:cBhvr>
                                        <p:cTn dur="500" id="36"/>
                                        <p:tgtEl>
                                          <p:spTgt spid="48"/>
                                        </p:tgtEl>
                                      </p:cBhvr>
                                    </p:animEffect>
                                  </p:childTnLst>
                                </p:cTn>
                              </p:par>
                            </p:childTnLst>
                          </p:cTn>
                        </p:par>
                        <p:par>
                          <p:cTn fill="hold" id="37" nodeType="afterGroup">
                            <p:stCondLst>
                              <p:cond delay="4000"/>
                            </p:stCondLst>
                            <p:childTnLst>
                              <p:par>
                                <p:cTn fill="hold" grpId="0" id="38" nodeType="afterEffect" presetClass="entr" presetID="2" presetSubtype="8">
                                  <p:stCondLst>
                                    <p:cond delay="0"/>
                                  </p:stCondLst>
                                  <p:childTnLst>
                                    <p:set>
                                      <p:cBhvr>
                                        <p:cTn dur="1" fill="hold" id="39">
                                          <p:stCondLst>
                                            <p:cond delay="0"/>
                                          </p:stCondLst>
                                        </p:cTn>
                                        <p:tgtEl>
                                          <p:spTgt spid="51"/>
                                        </p:tgtEl>
                                        <p:attrNameLst>
                                          <p:attrName>style.visibility</p:attrName>
                                        </p:attrNameLst>
                                      </p:cBhvr>
                                      <p:to>
                                        <p:strVal val="visible"/>
                                      </p:to>
                                    </p:set>
                                    <p:anim calcmode="lin" valueType="num">
                                      <p:cBhvr additive="base">
                                        <p:cTn dur="500" fill="hold" id="40"/>
                                        <p:tgtEl>
                                          <p:spTgt spid="51"/>
                                        </p:tgtEl>
                                        <p:attrNameLst>
                                          <p:attrName>ppt_x</p:attrName>
                                        </p:attrNameLst>
                                      </p:cBhvr>
                                      <p:tavLst>
                                        <p:tav tm="0">
                                          <p:val>
                                            <p:strVal val="0-#ppt_w/2"/>
                                          </p:val>
                                        </p:tav>
                                        <p:tav tm="100000">
                                          <p:val>
                                            <p:strVal val="#ppt_x"/>
                                          </p:val>
                                        </p:tav>
                                      </p:tavLst>
                                    </p:anim>
                                    <p:anim calcmode="lin" valueType="num">
                                      <p:cBhvr additive="base">
                                        <p:cTn dur="500" fill="hold" id="41"/>
                                        <p:tgtEl>
                                          <p:spTgt spid="51"/>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52"/>
                                        </p:tgtEl>
                                        <p:attrNameLst>
                                          <p:attrName>style.visibility</p:attrName>
                                        </p:attrNameLst>
                                      </p:cBhvr>
                                      <p:to>
                                        <p:strVal val="visible"/>
                                      </p:to>
                                    </p:set>
                                    <p:anim calcmode="lin" valueType="num">
                                      <p:cBhvr additive="base">
                                        <p:cTn dur="500" fill="hold" id="44"/>
                                        <p:tgtEl>
                                          <p:spTgt spid="52"/>
                                        </p:tgtEl>
                                        <p:attrNameLst>
                                          <p:attrName>ppt_x</p:attrName>
                                        </p:attrNameLst>
                                      </p:cBhvr>
                                      <p:tavLst>
                                        <p:tav tm="0">
                                          <p:val>
                                            <p:strVal val="0-#ppt_w/2"/>
                                          </p:val>
                                        </p:tav>
                                        <p:tav tm="100000">
                                          <p:val>
                                            <p:strVal val="#ppt_x"/>
                                          </p:val>
                                        </p:tav>
                                      </p:tavLst>
                                    </p:anim>
                                    <p:anim calcmode="lin" valueType="num">
                                      <p:cBhvr additive="base">
                                        <p:cTn dur="500" fill="hold" id="45"/>
                                        <p:tgtEl>
                                          <p:spTgt spid="52"/>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42" presetSubtype="0">
                                  <p:stCondLst>
                                    <p:cond delay="0"/>
                                  </p:stCondLst>
                                  <p:childTnLst>
                                    <p:set>
                                      <p:cBhvr>
                                        <p:cTn dur="1" fill="hold" id="48">
                                          <p:stCondLst>
                                            <p:cond delay="0"/>
                                          </p:stCondLst>
                                        </p:cTn>
                                        <p:tgtEl>
                                          <p:spTgt spid="57"/>
                                        </p:tgtEl>
                                        <p:attrNameLst>
                                          <p:attrName>style.visibility</p:attrName>
                                        </p:attrNameLst>
                                      </p:cBhvr>
                                      <p:to>
                                        <p:strVal val="visible"/>
                                      </p:to>
                                    </p:set>
                                    <p:animEffect filter="fade" transition="in">
                                      <p:cBhvr>
                                        <p:cTn dur="1000" id="49"/>
                                        <p:tgtEl>
                                          <p:spTgt spid="57"/>
                                        </p:tgtEl>
                                      </p:cBhvr>
                                    </p:animEffect>
                                    <p:anim calcmode="lin" valueType="num">
                                      <p:cBhvr>
                                        <p:cTn dur="1000" fill="hold" id="50"/>
                                        <p:tgtEl>
                                          <p:spTgt spid="57"/>
                                        </p:tgtEl>
                                        <p:attrNameLst>
                                          <p:attrName>ppt_x</p:attrName>
                                        </p:attrNameLst>
                                      </p:cBhvr>
                                      <p:tavLst>
                                        <p:tav tm="0">
                                          <p:val>
                                            <p:strVal val="#ppt_x"/>
                                          </p:val>
                                        </p:tav>
                                        <p:tav tm="100000">
                                          <p:val>
                                            <p:strVal val="#ppt_x"/>
                                          </p:val>
                                        </p:tav>
                                      </p:tavLst>
                                    </p:anim>
                                    <p:anim calcmode="lin" valueType="num">
                                      <p:cBhvr>
                                        <p:cTn dur="1000" fill="hold" id="51"/>
                                        <p:tgtEl>
                                          <p:spTgt spid="57"/>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5500"/>
                            </p:stCondLst>
                            <p:childTnLst>
                              <p:par>
                                <p:cTn fill="hold" grpId="0" id="53" nodeType="afterEffect" presetClass="entr" presetID="2" presetSubtype="8">
                                  <p:stCondLst>
                                    <p:cond delay="0"/>
                                  </p:stCondLst>
                                  <p:childTnLst>
                                    <p:set>
                                      <p:cBhvr>
                                        <p:cTn dur="1" fill="hold" id="54">
                                          <p:stCondLst>
                                            <p:cond delay="0"/>
                                          </p:stCondLst>
                                        </p:cTn>
                                        <p:tgtEl>
                                          <p:spTgt spid="54"/>
                                        </p:tgtEl>
                                        <p:attrNameLst>
                                          <p:attrName>style.visibility</p:attrName>
                                        </p:attrNameLst>
                                      </p:cBhvr>
                                      <p:to>
                                        <p:strVal val="visible"/>
                                      </p:to>
                                    </p:set>
                                    <p:anim calcmode="lin" valueType="num">
                                      <p:cBhvr additive="base">
                                        <p:cTn dur="500" fill="hold" id="55"/>
                                        <p:tgtEl>
                                          <p:spTgt spid="54"/>
                                        </p:tgtEl>
                                        <p:attrNameLst>
                                          <p:attrName>ppt_x</p:attrName>
                                        </p:attrNameLst>
                                      </p:cBhvr>
                                      <p:tavLst>
                                        <p:tav tm="0">
                                          <p:val>
                                            <p:strVal val="0-#ppt_w/2"/>
                                          </p:val>
                                        </p:tav>
                                        <p:tav tm="100000">
                                          <p:val>
                                            <p:strVal val="#ppt_x"/>
                                          </p:val>
                                        </p:tav>
                                      </p:tavLst>
                                    </p:anim>
                                    <p:anim calcmode="lin" valueType="num">
                                      <p:cBhvr additive="base">
                                        <p:cTn dur="500" fill="hold" id="56"/>
                                        <p:tgtEl>
                                          <p:spTgt spid="54"/>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53"/>
                                        </p:tgtEl>
                                        <p:attrNameLst>
                                          <p:attrName>style.visibility</p:attrName>
                                        </p:attrNameLst>
                                      </p:cBhvr>
                                      <p:to>
                                        <p:strVal val="visible"/>
                                      </p:to>
                                    </p:set>
                                    <p:anim calcmode="lin" valueType="num">
                                      <p:cBhvr additive="base">
                                        <p:cTn dur="500" fill="hold" id="59"/>
                                        <p:tgtEl>
                                          <p:spTgt spid="53"/>
                                        </p:tgtEl>
                                        <p:attrNameLst>
                                          <p:attrName>ppt_x</p:attrName>
                                        </p:attrNameLst>
                                      </p:cBhvr>
                                      <p:tavLst>
                                        <p:tav tm="0">
                                          <p:val>
                                            <p:strVal val="0-#ppt_w/2"/>
                                          </p:val>
                                        </p:tav>
                                        <p:tav tm="100000">
                                          <p:val>
                                            <p:strVal val="#ppt_x"/>
                                          </p:val>
                                        </p:tav>
                                      </p:tavLst>
                                    </p:anim>
                                    <p:anim calcmode="lin" valueType="num">
                                      <p:cBhvr additive="base">
                                        <p:cTn dur="500" fill="hold" id="60"/>
                                        <p:tgtEl>
                                          <p:spTgt spid="53"/>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6000"/>
                            </p:stCondLst>
                            <p:childTnLst>
                              <p:par>
                                <p:cTn fill="hold" grpId="0" id="62" nodeType="afterEffect" presetClass="entr" presetID="42" presetSubtype="0">
                                  <p:stCondLst>
                                    <p:cond delay="0"/>
                                  </p:stCondLst>
                                  <p:childTnLst>
                                    <p:set>
                                      <p:cBhvr>
                                        <p:cTn dur="1" fill="hold" id="63">
                                          <p:stCondLst>
                                            <p:cond delay="0"/>
                                          </p:stCondLst>
                                        </p:cTn>
                                        <p:tgtEl>
                                          <p:spTgt spid="58"/>
                                        </p:tgtEl>
                                        <p:attrNameLst>
                                          <p:attrName>style.visibility</p:attrName>
                                        </p:attrNameLst>
                                      </p:cBhvr>
                                      <p:to>
                                        <p:strVal val="visible"/>
                                      </p:to>
                                    </p:set>
                                    <p:animEffect filter="fade" transition="in">
                                      <p:cBhvr>
                                        <p:cTn dur="1000" id="64"/>
                                        <p:tgtEl>
                                          <p:spTgt spid="58"/>
                                        </p:tgtEl>
                                      </p:cBhvr>
                                    </p:animEffect>
                                    <p:anim calcmode="lin" valueType="num">
                                      <p:cBhvr>
                                        <p:cTn dur="1000" fill="hold" id="65"/>
                                        <p:tgtEl>
                                          <p:spTgt spid="58"/>
                                        </p:tgtEl>
                                        <p:attrNameLst>
                                          <p:attrName>ppt_x</p:attrName>
                                        </p:attrNameLst>
                                      </p:cBhvr>
                                      <p:tavLst>
                                        <p:tav tm="0">
                                          <p:val>
                                            <p:strVal val="#ppt_x"/>
                                          </p:val>
                                        </p:tav>
                                        <p:tav tm="100000">
                                          <p:val>
                                            <p:strVal val="#ppt_x"/>
                                          </p:val>
                                        </p:tav>
                                      </p:tavLst>
                                    </p:anim>
                                    <p:anim calcmode="lin" valueType="num">
                                      <p:cBhvr>
                                        <p:cTn dur="1000" fill="hold" id="66"/>
                                        <p:tgtEl>
                                          <p:spTgt spid="58"/>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000"/>
                            </p:stCondLst>
                            <p:childTnLst>
                              <p:par>
                                <p:cTn fill="hold" grpId="0" id="68" nodeType="afterEffect" presetClass="entr" presetID="2" presetSubtype="8">
                                  <p:stCondLst>
                                    <p:cond delay="0"/>
                                  </p:stCondLst>
                                  <p:childTnLst>
                                    <p:set>
                                      <p:cBhvr>
                                        <p:cTn dur="1" fill="hold" id="69">
                                          <p:stCondLst>
                                            <p:cond delay="0"/>
                                          </p:stCondLst>
                                        </p:cTn>
                                        <p:tgtEl>
                                          <p:spTgt spid="56"/>
                                        </p:tgtEl>
                                        <p:attrNameLst>
                                          <p:attrName>style.visibility</p:attrName>
                                        </p:attrNameLst>
                                      </p:cBhvr>
                                      <p:to>
                                        <p:strVal val="visible"/>
                                      </p:to>
                                    </p:set>
                                    <p:anim calcmode="lin" valueType="num">
                                      <p:cBhvr additive="base">
                                        <p:cTn dur="500" fill="hold" id="70"/>
                                        <p:tgtEl>
                                          <p:spTgt spid="56"/>
                                        </p:tgtEl>
                                        <p:attrNameLst>
                                          <p:attrName>ppt_x</p:attrName>
                                        </p:attrNameLst>
                                      </p:cBhvr>
                                      <p:tavLst>
                                        <p:tav tm="0">
                                          <p:val>
                                            <p:strVal val="0-#ppt_w/2"/>
                                          </p:val>
                                        </p:tav>
                                        <p:tav tm="100000">
                                          <p:val>
                                            <p:strVal val="#ppt_x"/>
                                          </p:val>
                                        </p:tav>
                                      </p:tavLst>
                                    </p:anim>
                                    <p:anim calcmode="lin" valueType="num">
                                      <p:cBhvr additive="base">
                                        <p:cTn dur="500" fill="hold" id="71"/>
                                        <p:tgtEl>
                                          <p:spTgt spid="56"/>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8">
                                  <p:stCondLst>
                                    <p:cond delay="0"/>
                                  </p:stCondLst>
                                  <p:childTnLst>
                                    <p:set>
                                      <p:cBhvr>
                                        <p:cTn dur="1" fill="hold" id="73">
                                          <p:stCondLst>
                                            <p:cond delay="0"/>
                                          </p:stCondLst>
                                        </p:cTn>
                                        <p:tgtEl>
                                          <p:spTgt spid="55"/>
                                        </p:tgtEl>
                                        <p:attrNameLst>
                                          <p:attrName>style.visibility</p:attrName>
                                        </p:attrNameLst>
                                      </p:cBhvr>
                                      <p:to>
                                        <p:strVal val="visible"/>
                                      </p:to>
                                    </p:set>
                                    <p:anim calcmode="lin" valueType="num">
                                      <p:cBhvr additive="base">
                                        <p:cTn dur="500" fill="hold" id="74"/>
                                        <p:tgtEl>
                                          <p:spTgt spid="55"/>
                                        </p:tgtEl>
                                        <p:attrNameLst>
                                          <p:attrName>ppt_x</p:attrName>
                                        </p:attrNameLst>
                                      </p:cBhvr>
                                      <p:tavLst>
                                        <p:tav tm="0">
                                          <p:val>
                                            <p:strVal val="0-#ppt_w/2"/>
                                          </p:val>
                                        </p:tav>
                                        <p:tav tm="100000">
                                          <p:val>
                                            <p:strVal val="#ppt_x"/>
                                          </p:val>
                                        </p:tav>
                                      </p:tavLst>
                                    </p:anim>
                                    <p:anim calcmode="lin" valueType="num">
                                      <p:cBhvr additive="base">
                                        <p:cTn dur="500" fill="hold" id="75"/>
                                        <p:tgtEl>
                                          <p:spTgt spid="55"/>
                                        </p:tgtEl>
                                        <p:attrNameLst>
                                          <p:attrName>ppt_y</p:attrName>
                                        </p:attrNameLst>
                                      </p:cBhvr>
                                      <p:tavLst>
                                        <p:tav tm="0">
                                          <p:val>
                                            <p:strVal val="#ppt_y"/>
                                          </p:val>
                                        </p:tav>
                                        <p:tav tm="100000">
                                          <p:val>
                                            <p:strVal val="#ppt_y"/>
                                          </p:val>
                                        </p:tav>
                                      </p:tavLst>
                                    </p:anim>
                                  </p:childTnLst>
                                </p:cTn>
                              </p:par>
                            </p:childTnLst>
                          </p:cTn>
                        </p:par>
                        <p:par>
                          <p:cTn fill="hold" id="76" nodeType="afterGroup">
                            <p:stCondLst>
                              <p:cond delay="7500"/>
                            </p:stCondLst>
                            <p:childTnLst>
                              <p:par>
                                <p:cTn fill="hold" grpId="0" id="77" nodeType="afterEffect" presetClass="entr" presetID="42" presetSubtype="0">
                                  <p:stCondLst>
                                    <p:cond delay="0"/>
                                  </p:stCondLst>
                                  <p:childTnLst>
                                    <p:set>
                                      <p:cBhvr>
                                        <p:cTn dur="1" fill="hold" id="78">
                                          <p:stCondLst>
                                            <p:cond delay="0"/>
                                          </p:stCondLst>
                                        </p:cTn>
                                        <p:tgtEl>
                                          <p:spTgt spid="59"/>
                                        </p:tgtEl>
                                        <p:attrNameLst>
                                          <p:attrName>style.visibility</p:attrName>
                                        </p:attrNameLst>
                                      </p:cBhvr>
                                      <p:to>
                                        <p:strVal val="visible"/>
                                      </p:to>
                                    </p:set>
                                    <p:animEffect filter="fade" transition="in">
                                      <p:cBhvr>
                                        <p:cTn dur="1000" id="79"/>
                                        <p:tgtEl>
                                          <p:spTgt spid="59"/>
                                        </p:tgtEl>
                                      </p:cBhvr>
                                    </p:animEffect>
                                    <p:anim calcmode="lin" valueType="num">
                                      <p:cBhvr>
                                        <p:cTn dur="1000" fill="hold" id="80"/>
                                        <p:tgtEl>
                                          <p:spTgt spid="59"/>
                                        </p:tgtEl>
                                        <p:attrNameLst>
                                          <p:attrName>ppt_x</p:attrName>
                                        </p:attrNameLst>
                                      </p:cBhvr>
                                      <p:tavLst>
                                        <p:tav tm="0">
                                          <p:val>
                                            <p:strVal val="#ppt_x"/>
                                          </p:val>
                                        </p:tav>
                                        <p:tav tm="100000">
                                          <p:val>
                                            <p:strVal val="#ppt_x"/>
                                          </p:val>
                                        </p:tav>
                                      </p:tavLst>
                                    </p:anim>
                                    <p:anim calcmode="lin" valueType="num">
                                      <p:cBhvr>
                                        <p:cTn dur="1000" fill="hold" id="81"/>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9"/>
      <p:bldP grpId="0" spid="43"/>
      <p:bldP grpId="0" spid="45"/>
      <p:bldP grpId="0" spid="48"/>
      <p:bldP grpId="0" spid="51"/>
      <p:bldP grpId="0" spid="52"/>
      <p:bldP grpId="0" spid="53"/>
      <p:bldP grpId="0" spid="54"/>
      <p:bldP grpId="0" spid="55"/>
      <p:bldP grpId="0" spid="56"/>
      <p:bldP grpId="0" spid="57"/>
      <p:bldP grpId="0" spid="58"/>
      <p:bldP grpId="0" spid="5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546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竞争与合作学习</a:t>
            </a:r>
          </a:p>
        </p:txBody>
      </p:sp>
      <p:grpSp>
        <p:nvGrpSpPr>
          <p:cNvPr id="8" name="Group 7"/>
          <p:cNvGrpSpPr/>
          <p:nvPr/>
        </p:nvGrpSpPr>
        <p:grpSpPr>
          <a:xfrm>
            <a:off x="2582592" y="1209876"/>
            <a:ext cx="3494983" cy="3253042"/>
            <a:chOff x="3442858" y="1612670"/>
            <a:chExt cx="4659168" cy="4336051"/>
          </a:xfrm>
        </p:grpSpPr>
        <p:grpSp>
          <p:nvGrpSpPr>
            <p:cNvPr id="38" name="Group 37"/>
            <p:cNvGrpSpPr/>
            <p:nvPr/>
          </p:nvGrpSpPr>
          <p:grpSpPr>
            <a:xfrm>
              <a:off x="3442858" y="1612670"/>
              <a:ext cx="4659168" cy="4336051"/>
              <a:chOff x="3372577" y="418419"/>
              <a:chExt cx="6821487" cy="6348412"/>
            </a:xfrm>
          </p:grpSpPr>
          <p:sp>
            <p:nvSpPr>
              <p:cNvPr id="4" name="梯形 2"/>
              <p:cNvSpPr/>
              <p:nvPr/>
            </p:nvSpPr>
            <p:spPr>
              <a:xfrm rot="9515397">
                <a:off x="8798652" y="4987244"/>
                <a:ext cx="654050" cy="452437"/>
              </a:xfrm>
              <a:custGeom>
                <a:rect b="b" l="l" r="r" t="t"/>
                <a:pathLst>
                  <a:path h="1159396" w="1673567">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5"/>
              </a:solidFill>
              <a:ln algn="ctr" cap="flat" cmpd="sng" w="25400">
                <a:noFill/>
                <a:prstDash val="solid"/>
              </a:ln>
              <a:effectLst/>
            </p:spPr>
            <p:txBody>
              <a:bodyPr anchor="ctr"/>
              <a:lstStyle/>
              <a:p>
                <a:pPr algn="ctr">
                  <a:defRPr/>
                </a:pPr>
                <a:endParaRPr kern="0" lang="en-US">
                  <a:solidFill>
                    <a:sysClr lastClr="FFFFFF" val="window"/>
                  </a:solidFill>
                  <a:latin typeface="Calibri"/>
                </a:endParaRPr>
              </a:p>
            </p:txBody>
          </p:sp>
          <p:sp>
            <p:nvSpPr>
              <p:cNvPr id="5" name="梯形 2"/>
              <p:cNvSpPr/>
              <p:nvPr/>
            </p:nvSpPr>
            <p:spPr>
              <a:xfrm rot="12193735">
                <a:off x="7077802" y="5007881"/>
                <a:ext cx="825500" cy="571500"/>
              </a:xfrm>
              <a:custGeom>
                <a:rect b="b" l="l" r="r" t="t"/>
                <a:pathLst>
                  <a:path h="1159396" w="1673567">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4"/>
              </a:solidFill>
              <a:ln algn="ctr" cap="flat" cmpd="sng" w="25400">
                <a:noFill/>
                <a:prstDash val="solid"/>
              </a:ln>
              <a:effectLst/>
            </p:spPr>
            <p:txBody>
              <a:bodyPr anchor="ctr"/>
              <a:lstStyle/>
              <a:p>
                <a:pPr algn="ctr">
                  <a:defRPr/>
                </a:pPr>
                <a:endParaRPr kern="0" lang="en-US">
                  <a:solidFill>
                    <a:sysClr lastClr="FFFFFF" val="window"/>
                  </a:solidFill>
                  <a:latin typeface="Calibri"/>
                </a:endParaRPr>
              </a:p>
            </p:txBody>
          </p:sp>
          <p:sp>
            <p:nvSpPr>
              <p:cNvPr id="6" name="梯形 2"/>
              <p:cNvSpPr/>
              <p:nvPr/>
            </p:nvSpPr>
            <p:spPr>
              <a:xfrm rot="15420804">
                <a:off x="5346633" y="3421175"/>
                <a:ext cx="1333500" cy="922338"/>
              </a:xfrm>
              <a:custGeom>
                <a:rect b="b" l="l" r="r" t="t"/>
                <a:pathLst>
                  <a:path h="1159396" w="1673567">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3"/>
              </a:solidFill>
              <a:ln algn="ctr" cap="flat" cmpd="sng" w="25400">
                <a:noFill/>
                <a:prstDash val="solid"/>
              </a:ln>
              <a:effectLst/>
            </p:spPr>
            <p:txBody>
              <a:bodyPr anchor="ctr"/>
              <a:lstStyle/>
              <a:p>
                <a:pPr algn="ctr">
                  <a:defRPr/>
                </a:pPr>
                <a:endParaRPr kern="0" lang="en-US">
                  <a:solidFill>
                    <a:sysClr lastClr="FFFFFF" val="window"/>
                  </a:solidFill>
                  <a:latin typeface="Calibri"/>
                </a:endParaRPr>
              </a:p>
            </p:txBody>
          </p:sp>
          <p:sp>
            <p:nvSpPr>
              <p:cNvPr id="7" name="梯形 2"/>
              <p:cNvSpPr/>
              <p:nvPr/>
            </p:nvSpPr>
            <p:spPr>
              <a:xfrm rot="18285328">
                <a:off x="5954645" y="1657463"/>
                <a:ext cx="1019175" cy="706438"/>
              </a:xfrm>
              <a:custGeom>
                <a:rect b="b" l="l" r="r" t="t"/>
                <a:pathLst>
                  <a:path h="1159396" w="1673567">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chemeClr val="accent2"/>
              </a:solidFill>
              <a:ln algn="ctr" cap="flat" cmpd="sng" w="25400">
                <a:noFill/>
                <a:prstDash val="solid"/>
              </a:ln>
              <a:effectLst/>
            </p:spPr>
            <p:txBody>
              <a:bodyPr anchor="ctr"/>
              <a:lstStyle/>
              <a:p>
                <a:pPr algn="ctr">
                  <a:defRPr/>
                </a:pPr>
                <a:endParaRPr kern="0" lang="en-US">
                  <a:solidFill>
                    <a:sysClr lastClr="FFFFFF" val="window"/>
                  </a:solidFill>
                  <a:latin typeface="Calibri"/>
                </a:endParaRPr>
              </a:p>
            </p:txBody>
          </p:sp>
          <p:sp>
            <p:nvSpPr>
              <p:cNvPr id="9" name="网chenying0907出品 24"/>
              <p:cNvSpPr/>
              <p:nvPr/>
            </p:nvSpPr>
            <p:spPr bwMode="auto">
              <a:xfrm>
                <a:off x="6266589" y="1342344"/>
                <a:ext cx="3927475" cy="3925887"/>
              </a:xfrm>
              <a:prstGeom prst="ellipse">
                <a:avLst/>
              </a:prstGeom>
              <a:solidFill>
                <a:schemeClr val="accent1"/>
              </a:solidFill>
              <a:ln algn="ctr" cap="flat" cmpd="sng" w="25400">
                <a:noFill/>
                <a:prstDash val="solid"/>
              </a:ln>
              <a:effectLst>
                <a:innerShdw blurRad="114300">
                  <a:prstClr val="black"/>
                </a:innerShdw>
              </a:effectLst>
            </p:spPr>
            <p:txBody>
              <a:bodyPr anchor="ctr"/>
              <a:lstStyle/>
              <a:p>
                <a:pPr algn="ctr">
                  <a:defRPr/>
                </a:pPr>
                <a:endParaRPr kern="0" lang="en-US">
                  <a:solidFill>
                    <a:sysClr lastClr="FFFFFF" val="window"/>
                  </a:solidFill>
                  <a:latin typeface="Calibri"/>
                </a:endParaRPr>
              </a:p>
            </p:txBody>
          </p:sp>
          <p:sp>
            <p:nvSpPr>
              <p:cNvPr id="10" name="网chenying0907出品 25"/>
              <p:cNvSpPr/>
              <p:nvPr/>
            </p:nvSpPr>
            <p:spPr bwMode="auto">
              <a:xfrm>
                <a:off x="6464456" y="1540131"/>
                <a:ext cx="3531739" cy="3530311"/>
              </a:xfrm>
              <a:prstGeom prst="ellipse">
                <a:avLst/>
              </a:prstGeom>
              <a:gradFill flip="none" rotWithShape="1">
                <a:gsLst>
                  <a:gs pos="0">
                    <a:schemeClr val="bg2"/>
                  </a:gs>
                  <a:gs pos="100000">
                    <a:schemeClr val="bg2">
                      <a:lumMod val="90000"/>
                    </a:schemeClr>
                  </a:gs>
                </a:gsLst>
                <a:path path="circle">
                  <a:fillToRect b="50000" l="50000" r="50000" t="50000"/>
                </a:path>
              </a:gradFill>
              <a:ln algn="ctr" cap="flat" cmpd="sng" w="25400">
                <a:solidFill>
                  <a:sysClr lastClr="FFFFFF" val="window"/>
                </a:solidFill>
                <a:prstDash val="solid"/>
              </a:ln>
              <a:effectLst>
                <a:outerShdw algn="t" blurRad="50800" dir="5400000" dist="88900" rotWithShape="0">
                  <a:prstClr val="black">
                    <a:alpha val="40000"/>
                  </a:prstClr>
                </a:outerShdw>
              </a:effectLst>
            </p:spPr>
            <p:txBody>
              <a:bodyPr anchor="ctr"/>
              <a:lstStyle/>
              <a:p>
                <a:pPr algn="ctr">
                  <a:defRPr/>
                </a:pPr>
                <a:endParaRPr kern="0" lang="en-US">
                  <a:solidFill>
                    <a:sysClr lastClr="FFFFFF" val="window"/>
                  </a:solidFill>
                  <a:latin typeface="Calibri"/>
                </a:endParaRPr>
              </a:p>
            </p:txBody>
          </p:sp>
          <p:sp>
            <p:nvSpPr>
              <p:cNvPr id="21" name="网chenying0907出品 26"/>
              <p:cNvSpPr/>
              <p:nvPr/>
            </p:nvSpPr>
            <p:spPr bwMode="auto">
              <a:xfrm>
                <a:off x="4683852" y="418419"/>
                <a:ext cx="1765300" cy="1765300"/>
              </a:xfrm>
              <a:prstGeom prst="ellipse">
                <a:avLst/>
              </a:prstGeom>
              <a:gradFill flip="none" rotWithShape="1">
                <a:gsLst>
                  <a:gs pos="0">
                    <a:schemeClr val="bg2"/>
                  </a:gs>
                  <a:gs pos="55000">
                    <a:schemeClr val="bg2">
                      <a:lumMod val="90000"/>
                    </a:schemeClr>
                  </a:gs>
                  <a:gs pos="100000">
                    <a:schemeClr val="bg2"/>
                  </a:gs>
                </a:gsLst>
                <a:lin ang="2700000" scaled="1"/>
              </a:gradFill>
              <a:ln algn="ctr" cap="flat" cmpd="sng" w="9525">
                <a:solidFill>
                  <a:sysClr lastClr="FFFFFF" val="window"/>
                </a:solidFill>
                <a:prstDash val="solid"/>
              </a:ln>
              <a:effectLst>
                <a:outerShdw algn="t" blurRad="50800" dir="5400000" dist="63500" rotWithShape="0">
                  <a:prstClr val="black">
                    <a:alpha val="40000"/>
                  </a:prstClr>
                </a:outerShdw>
              </a:effectLst>
            </p:spPr>
            <p:txBody>
              <a:bodyPr anchor="ctr"/>
              <a:lstStyle/>
              <a:p>
                <a:pPr algn="ctr">
                  <a:defRPr/>
                </a:pPr>
                <a:endParaRPr kern="0" lang="en-US">
                  <a:solidFill>
                    <a:sysClr lastClr="FFFFFF" val="window"/>
                  </a:solidFill>
                  <a:latin typeface="Calibri"/>
                </a:endParaRPr>
              </a:p>
            </p:txBody>
          </p:sp>
          <p:sp>
            <p:nvSpPr>
              <p:cNvPr id="27" name="网chenying0907出品 27"/>
              <p:cNvSpPr/>
              <p:nvPr/>
            </p:nvSpPr>
            <p:spPr bwMode="auto">
              <a:xfrm>
                <a:off x="3372577" y="2886981"/>
                <a:ext cx="2500312" cy="2500313"/>
              </a:xfrm>
              <a:prstGeom prst="ellipse">
                <a:avLst/>
              </a:prstGeom>
              <a:gradFill flip="none" rotWithShape="1">
                <a:gsLst>
                  <a:gs pos="0">
                    <a:schemeClr val="bg2"/>
                  </a:gs>
                  <a:gs pos="55000">
                    <a:schemeClr val="bg2">
                      <a:lumMod val="90000"/>
                    </a:schemeClr>
                  </a:gs>
                  <a:gs pos="100000">
                    <a:schemeClr val="bg2"/>
                  </a:gs>
                </a:gsLst>
                <a:lin ang="2700000" scaled="1"/>
              </a:gradFill>
              <a:ln algn="ctr" cap="flat" cmpd="sng" w="9525">
                <a:solidFill>
                  <a:sysClr lastClr="FFFFFF" val="window"/>
                </a:solidFill>
                <a:prstDash val="solid"/>
              </a:ln>
              <a:effectLst>
                <a:outerShdw algn="l" blurRad="152400" dist="88900" rotWithShape="0">
                  <a:prstClr val="black">
                    <a:alpha val="40000"/>
                  </a:prstClr>
                </a:outerShdw>
              </a:effectLst>
            </p:spPr>
            <p:txBody>
              <a:bodyPr anchor="ctr"/>
              <a:lstStyle/>
              <a:p>
                <a:pPr algn="ctr">
                  <a:defRPr/>
                </a:pPr>
                <a:endParaRPr kern="0" lang="en-US">
                  <a:solidFill>
                    <a:sysClr lastClr="FFFFFF" val="window"/>
                  </a:solidFill>
                  <a:latin typeface="Calibri"/>
                </a:endParaRPr>
              </a:p>
            </p:txBody>
          </p:sp>
          <p:sp>
            <p:nvSpPr>
              <p:cNvPr id="31" name="网chenying0907出品 28"/>
              <p:cNvSpPr/>
              <p:nvPr/>
            </p:nvSpPr>
            <p:spPr bwMode="auto">
              <a:xfrm>
                <a:off x="6439627" y="5371419"/>
                <a:ext cx="1395412" cy="1395412"/>
              </a:xfrm>
              <a:prstGeom prst="ellipse">
                <a:avLst/>
              </a:prstGeom>
              <a:gradFill flip="none" rotWithShape="1">
                <a:gsLst>
                  <a:gs pos="0">
                    <a:schemeClr val="bg2"/>
                  </a:gs>
                  <a:gs pos="55000">
                    <a:schemeClr val="bg2">
                      <a:lumMod val="90000"/>
                    </a:schemeClr>
                  </a:gs>
                  <a:gs pos="100000">
                    <a:schemeClr val="bg2"/>
                  </a:gs>
                </a:gsLst>
                <a:lin ang="2700000" scaled="1"/>
              </a:gradFill>
              <a:ln algn="ctr" cap="flat" cmpd="sng" w="9525">
                <a:solidFill>
                  <a:sysClr lastClr="FFFFFF" val="window"/>
                </a:solidFill>
                <a:prstDash val="solid"/>
              </a:ln>
              <a:effectLst>
                <a:outerShdw algn="t" blurRad="50800" dir="5400000" dist="63500" rotWithShape="0">
                  <a:prstClr val="black">
                    <a:alpha val="40000"/>
                  </a:prstClr>
                </a:outerShdw>
              </a:effectLst>
            </p:spPr>
            <p:txBody>
              <a:bodyPr anchor="ctr"/>
              <a:lstStyle/>
              <a:p>
                <a:pPr algn="ctr">
                  <a:defRPr/>
                </a:pPr>
                <a:endParaRPr kern="0" lang="en-US">
                  <a:solidFill>
                    <a:sysClr lastClr="FFFFFF" val="window"/>
                  </a:solidFill>
                  <a:latin typeface="Calibri"/>
                </a:endParaRPr>
              </a:p>
            </p:txBody>
          </p:sp>
          <p:sp>
            <p:nvSpPr>
              <p:cNvPr id="35" name="网chenying0907出品 29"/>
              <p:cNvSpPr/>
              <p:nvPr/>
            </p:nvSpPr>
            <p:spPr bwMode="auto">
              <a:xfrm>
                <a:off x="8874852" y="5233306"/>
                <a:ext cx="1022350" cy="1022350"/>
              </a:xfrm>
              <a:prstGeom prst="ellipse">
                <a:avLst/>
              </a:prstGeom>
              <a:gradFill flip="none" rotWithShape="1">
                <a:gsLst>
                  <a:gs pos="0">
                    <a:schemeClr val="bg2"/>
                  </a:gs>
                  <a:gs pos="55000">
                    <a:schemeClr val="bg2">
                      <a:lumMod val="90000"/>
                    </a:schemeClr>
                  </a:gs>
                  <a:gs pos="100000">
                    <a:schemeClr val="bg2"/>
                  </a:gs>
                </a:gsLst>
                <a:lin ang="2700000" scaled="1"/>
              </a:gradFill>
              <a:ln algn="ctr" cap="flat" cmpd="sng" w="9525">
                <a:solidFill>
                  <a:sysClr lastClr="FFFFFF" val="window"/>
                </a:solidFill>
                <a:prstDash val="solid"/>
              </a:ln>
              <a:effectLst>
                <a:outerShdw algn="t" blurRad="50800" dir="5400000" dist="63500" rotWithShape="0">
                  <a:prstClr val="black">
                    <a:alpha val="40000"/>
                  </a:prstClr>
                </a:outerShdw>
              </a:effectLst>
            </p:spPr>
            <p:txBody>
              <a:bodyPr anchor="ctr"/>
              <a:lstStyle/>
              <a:p>
                <a:pPr algn="ctr">
                  <a:defRPr/>
                </a:pPr>
                <a:endParaRPr kern="0" lang="en-US">
                  <a:solidFill>
                    <a:sysClr lastClr="FFFFFF" val="window"/>
                  </a:solidFill>
                  <a:latin typeface="Calibri"/>
                </a:endParaRPr>
              </a:p>
            </p:txBody>
          </p:sp>
        </p:grpSp>
        <p:grpSp>
          <p:nvGrpSpPr>
            <p:cNvPr id="12" name="网chenying0907出品 39"/>
            <p:cNvGrpSpPr/>
            <p:nvPr/>
          </p:nvGrpSpPr>
          <p:grpSpPr>
            <a:xfrm>
              <a:off x="6266934" y="3133790"/>
              <a:ext cx="987664" cy="901298"/>
              <a:chOff x="4121150" y="192088"/>
              <a:chExt cx="752475" cy="755650"/>
            </a:xfrm>
            <a:solidFill>
              <a:schemeClr val="accent1"/>
            </a:solidFill>
          </p:grpSpPr>
          <p:sp>
            <p:nvSpPr>
              <p:cNvPr id="13" name="网chenying0907出品 50"/>
              <p:cNvSpPr>
                <a:spLocks noEditPoints="1"/>
              </p:cNvSpPr>
              <p:nvPr/>
            </p:nvSpPr>
            <p:spPr bwMode="auto">
              <a:xfrm>
                <a:off x="4121150" y="192088"/>
                <a:ext cx="752475" cy="755650"/>
              </a:xfrm>
              <a:custGeom>
                <a:gdLst>
                  <a:gd fmla="*/ 160 w 474" name="T0"/>
                  <a:gd fmla="*/ 2 h 476" name="T1"/>
                  <a:gd fmla="*/ 130 w 474" name="T2"/>
                  <a:gd fmla="*/ 26 h 476" name="T3"/>
                  <a:gd fmla="*/ 102 w 474" name="T4"/>
                  <a:gd fmla="*/ 72 h 476" name="T5"/>
                  <a:gd fmla="*/ 74 w 474" name="T6"/>
                  <a:gd fmla="*/ 120 h 476" name="T7"/>
                  <a:gd fmla="*/ 172 w 474" name="T8"/>
                  <a:gd fmla="*/ 174 h 476" name="T9"/>
                  <a:gd fmla="*/ 240 w 474" name="T10"/>
                  <a:gd fmla="*/ 58 h 476" name="T11"/>
                  <a:gd fmla="*/ 216 w 474" name="T12"/>
                  <a:gd fmla="*/ 18 h 476" name="T13"/>
                  <a:gd fmla="*/ 188 w 474" name="T14"/>
                  <a:gd fmla="*/ 0 h 476" name="T15"/>
                  <a:gd fmla="*/ 226 w 474" name="T16"/>
                  <a:gd fmla="*/ 26 h 476" name="T17"/>
                  <a:gd fmla="*/ 254 w 474" name="T18"/>
                  <a:gd fmla="*/ 74 h 476" name="T19"/>
                  <a:gd fmla="*/ 274 w 474" name="T20"/>
                  <a:gd fmla="*/ 130 h 476" name="T21"/>
                  <a:gd fmla="*/ 252 w 474" name="T22"/>
                  <a:gd fmla="*/ 142 h 476" name="T23"/>
                  <a:gd fmla="*/ 360 w 474" name="T24"/>
                  <a:gd fmla="*/ 144 h 476" name="T25"/>
                  <a:gd fmla="*/ 416 w 474" name="T26"/>
                  <a:gd fmla="*/ 46 h 476" name="T27"/>
                  <a:gd fmla="*/ 390 w 474" name="T28"/>
                  <a:gd fmla="*/ 62 h 476" name="T29"/>
                  <a:gd fmla="*/ 372 w 474" name="T30"/>
                  <a:gd fmla="*/ 52 h 476" name="T31"/>
                  <a:gd fmla="*/ 350 w 474" name="T32"/>
                  <a:gd fmla="*/ 10 h 476" name="T33"/>
                  <a:gd fmla="*/ 340 w 474" name="T34"/>
                  <a:gd fmla="*/ 4 h 476" name="T35"/>
                  <a:gd fmla="*/ 290 w 474" name="T36"/>
                  <a:gd fmla="*/ 0 h 476" name="T37"/>
                  <a:gd fmla="*/ 200 w 474" name="T38"/>
                  <a:gd fmla="*/ 2 h 476" name="T39"/>
                  <a:gd fmla="*/ 222 w 474" name="T40"/>
                  <a:gd fmla="*/ 18 h 476" name="T41"/>
                  <a:gd fmla="*/ 442 w 474" name="T42"/>
                  <a:gd fmla="*/ 318 h 476" name="T43"/>
                  <a:gd fmla="*/ 470 w 474" name="T44"/>
                  <a:gd fmla="*/ 270 h 476" name="T45"/>
                  <a:gd fmla="*/ 474 w 474" name="T46"/>
                  <a:gd fmla="*/ 254 h 476" name="T47"/>
                  <a:gd fmla="*/ 460 w 474" name="T48"/>
                  <a:gd fmla="*/ 220 h 476" name="T49"/>
                  <a:gd fmla="*/ 426 w 474" name="T50"/>
                  <a:gd fmla="*/ 156 h 476" name="T51"/>
                  <a:gd fmla="*/ 318 w 474" name="T52"/>
                  <a:gd fmla="*/ 196 h 476" name="T53"/>
                  <a:gd fmla="*/ 362 w 474" name="T54"/>
                  <a:gd fmla="*/ 276 h 476" name="T55"/>
                  <a:gd fmla="*/ 390 w 474" name="T56"/>
                  <a:gd fmla="*/ 324 h 476" name="T57"/>
                  <a:gd fmla="*/ 406 w 474" name="T58"/>
                  <a:gd fmla="*/ 378 h 476" name="T59"/>
                  <a:gd fmla="*/ 442 w 474" name="T60"/>
                  <a:gd fmla="*/ 318 h 476" name="T61"/>
                  <a:gd fmla="*/ 34 w 474" name="T62"/>
                  <a:gd fmla="*/ 188 h 476" name="T63"/>
                  <a:gd fmla="*/ 12 w 474" name="T64"/>
                  <a:gd fmla="*/ 222 h 476" name="T65"/>
                  <a:gd fmla="*/ 0 w 474" name="T66"/>
                  <a:gd fmla="*/ 248 h 476" name="T67"/>
                  <a:gd fmla="*/ 2 w 474" name="T68"/>
                  <a:gd fmla="*/ 268 h 476" name="T69"/>
                  <a:gd fmla="*/ 18 w 474" name="T70"/>
                  <a:gd fmla="*/ 298 h 476" name="T71"/>
                  <a:gd fmla="*/ 66 w 474" name="T72"/>
                  <a:gd fmla="*/ 384 h 476" name="T73"/>
                  <a:gd fmla="*/ 70 w 474" name="T74"/>
                  <a:gd fmla="*/ 350 h 476" name="T75"/>
                  <a:gd fmla="*/ 102 w 474" name="T76"/>
                  <a:gd fmla="*/ 296 h 476" name="T77"/>
                  <a:gd fmla="*/ 132 w 474" name="T78"/>
                  <a:gd fmla="*/ 244 h 476" name="T79"/>
                  <a:gd fmla="*/ 136 w 474" name="T80"/>
                  <a:gd fmla="*/ 214 h 476" name="T81"/>
                  <a:gd fmla="*/ 0 w 474" name="T82"/>
                  <a:gd fmla="*/ 164 h 476" name="T83"/>
                  <a:gd fmla="*/ 16 w 474" name="T84"/>
                  <a:gd fmla="*/ 176 h 476" name="T85"/>
                  <a:gd fmla="*/ 34 w 474" name="T86"/>
                  <a:gd fmla="*/ 188 h 476" name="T87"/>
                  <a:gd fmla="*/ 274 w 474" name="T88"/>
                  <a:gd fmla="*/ 428 h 476" name="T89"/>
                  <a:gd fmla="*/ 302 w 474" name="T90"/>
                  <a:gd fmla="*/ 454 h 476" name="T91"/>
                  <a:gd fmla="*/ 324 w 474" name="T92"/>
                  <a:gd fmla="*/ 434 h 476" name="T93"/>
                  <a:gd fmla="*/ 374 w 474" name="T94"/>
                  <a:gd fmla="*/ 422 h 476" name="T95"/>
                  <a:gd fmla="*/ 400 w 474" name="T96"/>
                  <a:gd fmla="*/ 388 h 476" name="T97"/>
                  <a:gd fmla="*/ 400 w 474" name="T98"/>
                  <a:gd fmla="*/ 356 h 476" name="T99"/>
                  <a:gd fmla="*/ 382 w 474" name="T100"/>
                  <a:gd fmla="*/ 318 h 476" name="T101"/>
                  <a:gd fmla="*/ 302 w 474" name="T102"/>
                  <a:gd fmla="*/ 316 h 476" name="T103"/>
                  <a:gd fmla="*/ 302 w 474" name="T104"/>
                  <a:gd fmla="*/ 290 h 476" name="T105"/>
                  <a:gd fmla="*/ 288 w 474" name="T106"/>
                  <a:gd fmla="*/ 306 h 476" name="T107"/>
                  <a:gd fmla="*/ 248 w 474" name="T108"/>
                  <a:gd fmla="*/ 378 h 476" name="T109"/>
                  <a:gd fmla="*/ 80 w 474" name="T110"/>
                  <a:gd fmla="*/ 340 h 476" name="T111"/>
                  <a:gd fmla="*/ 70 w 474" name="T112"/>
                  <a:gd fmla="*/ 372 h 476" name="T113"/>
                  <a:gd fmla="*/ 74 w 474" name="T114"/>
                  <a:gd fmla="*/ 404 h 476" name="T115"/>
                  <a:gd fmla="*/ 86 w 474" name="T116"/>
                  <a:gd fmla="*/ 418 h 476" name="T117"/>
                  <a:gd fmla="*/ 118 w 474" name="T118"/>
                  <a:gd fmla="*/ 432 h 476" name="T119"/>
                  <a:gd fmla="*/ 180 w 474" name="T120"/>
                  <a:gd fmla="*/ 434 h 476" name="T121"/>
                  <a:gd fmla="*/ 222 w 474" name="T122"/>
                  <a:gd fmla="*/ 320 h 476" name="T123"/>
                  <a:gd fmla="*/ 92 w 474" name="T124"/>
                  <a:gd fmla="*/ 320 h 47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6" w="472">
                    <a:moveTo>
                      <a:pt x="174" y="0"/>
                    </a:moveTo>
                    <a:lnTo>
                      <a:pt x="174" y="0"/>
                    </a:lnTo>
                    <a:lnTo>
                      <a:pt x="160" y="2"/>
                    </a:lnTo>
                    <a:lnTo>
                      <a:pt x="148" y="8"/>
                    </a:lnTo>
                    <a:lnTo>
                      <a:pt x="138" y="16"/>
                    </a:lnTo>
                    <a:lnTo>
                      <a:pt x="130" y="26"/>
                    </a:lnTo>
                    <a:lnTo>
                      <a:pt x="122" y="38"/>
                    </a:lnTo>
                    <a:lnTo>
                      <a:pt x="114" y="48"/>
                    </a:lnTo>
                    <a:lnTo>
                      <a:pt x="102" y="72"/>
                    </a:lnTo>
                    <a:lnTo>
                      <a:pt x="102" y="72"/>
                    </a:lnTo>
                    <a:lnTo>
                      <a:pt x="88" y="96"/>
                    </a:lnTo>
                    <a:lnTo>
                      <a:pt x="74" y="120"/>
                    </a:lnTo>
                    <a:lnTo>
                      <a:pt x="74" y="120"/>
                    </a:lnTo>
                    <a:lnTo>
                      <a:pt x="172" y="174"/>
                    </a:lnTo>
                    <a:lnTo>
                      <a:pt x="172" y="174"/>
                    </a:lnTo>
                    <a:lnTo>
                      <a:pt x="206" y="116"/>
                    </a:lnTo>
                    <a:lnTo>
                      <a:pt x="240" y="58"/>
                    </a:lnTo>
                    <a:lnTo>
                      <a:pt x="240" y="58"/>
                    </a:lnTo>
                    <a:lnTo>
                      <a:pt x="230" y="36"/>
                    </a:lnTo>
                    <a:lnTo>
                      <a:pt x="224" y="26"/>
                    </a:lnTo>
                    <a:lnTo>
                      <a:pt x="216" y="18"/>
                    </a:lnTo>
                    <a:lnTo>
                      <a:pt x="208" y="10"/>
                    </a:lnTo>
                    <a:lnTo>
                      <a:pt x="200" y="4"/>
                    </a:lnTo>
                    <a:lnTo>
                      <a:pt x="188" y="0"/>
                    </a:lnTo>
                    <a:lnTo>
                      <a:pt x="174" y="0"/>
                    </a:lnTo>
                    <a:lnTo>
                      <a:pt x="174" y="0"/>
                    </a:lnTo>
                    <a:close/>
                    <a:moveTo>
                      <a:pt x="226" y="26"/>
                    </a:moveTo>
                    <a:lnTo>
                      <a:pt x="226" y="26"/>
                    </a:lnTo>
                    <a:lnTo>
                      <a:pt x="240" y="48"/>
                    </a:lnTo>
                    <a:lnTo>
                      <a:pt x="254" y="74"/>
                    </a:lnTo>
                    <a:lnTo>
                      <a:pt x="280" y="124"/>
                    </a:lnTo>
                    <a:lnTo>
                      <a:pt x="280" y="124"/>
                    </a:lnTo>
                    <a:lnTo>
                      <a:pt x="274" y="130"/>
                    </a:lnTo>
                    <a:lnTo>
                      <a:pt x="266" y="134"/>
                    </a:lnTo>
                    <a:lnTo>
                      <a:pt x="258" y="138"/>
                    </a:lnTo>
                    <a:lnTo>
                      <a:pt x="252" y="142"/>
                    </a:lnTo>
                    <a:lnTo>
                      <a:pt x="252" y="142"/>
                    </a:lnTo>
                    <a:lnTo>
                      <a:pt x="308" y="144"/>
                    </a:lnTo>
                    <a:lnTo>
                      <a:pt x="360" y="144"/>
                    </a:lnTo>
                    <a:lnTo>
                      <a:pt x="360" y="144"/>
                    </a:lnTo>
                    <a:lnTo>
                      <a:pt x="416" y="46"/>
                    </a:lnTo>
                    <a:lnTo>
                      <a:pt x="416" y="46"/>
                    </a:lnTo>
                    <a:lnTo>
                      <a:pt x="406" y="52"/>
                    </a:lnTo>
                    <a:lnTo>
                      <a:pt x="398" y="56"/>
                    </a:lnTo>
                    <a:lnTo>
                      <a:pt x="390" y="62"/>
                    </a:lnTo>
                    <a:lnTo>
                      <a:pt x="380" y="66"/>
                    </a:lnTo>
                    <a:lnTo>
                      <a:pt x="380" y="66"/>
                    </a:lnTo>
                    <a:lnTo>
                      <a:pt x="372" y="52"/>
                    </a:lnTo>
                    <a:lnTo>
                      <a:pt x="364" y="38"/>
                    </a:lnTo>
                    <a:lnTo>
                      <a:pt x="358" y="24"/>
                    </a:lnTo>
                    <a:lnTo>
                      <a:pt x="350" y="10"/>
                    </a:lnTo>
                    <a:lnTo>
                      <a:pt x="350" y="10"/>
                    </a:lnTo>
                    <a:lnTo>
                      <a:pt x="344" y="6"/>
                    </a:lnTo>
                    <a:lnTo>
                      <a:pt x="340" y="4"/>
                    </a:lnTo>
                    <a:lnTo>
                      <a:pt x="324" y="2"/>
                    </a:lnTo>
                    <a:lnTo>
                      <a:pt x="290" y="0"/>
                    </a:lnTo>
                    <a:lnTo>
                      <a:pt x="290" y="0"/>
                    </a:lnTo>
                    <a:lnTo>
                      <a:pt x="240" y="0"/>
                    </a:lnTo>
                    <a:lnTo>
                      <a:pt x="200" y="2"/>
                    </a:lnTo>
                    <a:lnTo>
                      <a:pt x="200" y="2"/>
                    </a:lnTo>
                    <a:lnTo>
                      <a:pt x="208" y="6"/>
                    </a:lnTo>
                    <a:lnTo>
                      <a:pt x="216" y="10"/>
                    </a:lnTo>
                    <a:lnTo>
                      <a:pt x="222" y="18"/>
                    </a:lnTo>
                    <a:lnTo>
                      <a:pt x="226" y="26"/>
                    </a:lnTo>
                    <a:lnTo>
                      <a:pt x="226" y="26"/>
                    </a:lnTo>
                    <a:close/>
                    <a:moveTo>
                      <a:pt x="442" y="318"/>
                    </a:moveTo>
                    <a:lnTo>
                      <a:pt x="442" y="318"/>
                    </a:lnTo>
                    <a:lnTo>
                      <a:pt x="460" y="288"/>
                    </a:lnTo>
                    <a:lnTo>
                      <a:pt x="470" y="270"/>
                    </a:lnTo>
                    <a:lnTo>
                      <a:pt x="472" y="262"/>
                    </a:lnTo>
                    <a:lnTo>
                      <a:pt x="474" y="254"/>
                    </a:lnTo>
                    <a:lnTo>
                      <a:pt x="474" y="254"/>
                    </a:lnTo>
                    <a:lnTo>
                      <a:pt x="472" y="244"/>
                    </a:lnTo>
                    <a:lnTo>
                      <a:pt x="470" y="236"/>
                    </a:lnTo>
                    <a:lnTo>
                      <a:pt x="460" y="220"/>
                    </a:lnTo>
                    <a:lnTo>
                      <a:pt x="460" y="220"/>
                    </a:lnTo>
                    <a:lnTo>
                      <a:pt x="438" y="178"/>
                    </a:lnTo>
                    <a:lnTo>
                      <a:pt x="426" y="156"/>
                    </a:lnTo>
                    <a:lnTo>
                      <a:pt x="416" y="138"/>
                    </a:lnTo>
                    <a:lnTo>
                      <a:pt x="416" y="138"/>
                    </a:lnTo>
                    <a:lnTo>
                      <a:pt x="318" y="196"/>
                    </a:lnTo>
                    <a:lnTo>
                      <a:pt x="318" y="196"/>
                    </a:lnTo>
                    <a:lnTo>
                      <a:pt x="340" y="236"/>
                    </a:lnTo>
                    <a:lnTo>
                      <a:pt x="362" y="276"/>
                    </a:lnTo>
                    <a:lnTo>
                      <a:pt x="362" y="276"/>
                    </a:lnTo>
                    <a:lnTo>
                      <a:pt x="376" y="298"/>
                    </a:lnTo>
                    <a:lnTo>
                      <a:pt x="390" y="324"/>
                    </a:lnTo>
                    <a:lnTo>
                      <a:pt x="400" y="350"/>
                    </a:lnTo>
                    <a:lnTo>
                      <a:pt x="404" y="364"/>
                    </a:lnTo>
                    <a:lnTo>
                      <a:pt x="406" y="378"/>
                    </a:lnTo>
                    <a:lnTo>
                      <a:pt x="406" y="378"/>
                    </a:lnTo>
                    <a:lnTo>
                      <a:pt x="422" y="348"/>
                    </a:lnTo>
                    <a:lnTo>
                      <a:pt x="442" y="318"/>
                    </a:lnTo>
                    <a:lnTo>
                      <a:pt x="442" y="318"/>
                    </a:lnTo>
                    <a:close/>
                    <a:moveTo>
                      <a:pt x="34" y="188"/>
                    </a:moveTo>
                    <a:lnTo>
                      <a:pt x="34" y="188"/>
                    </a:lnTo>
                    <a:lnTo>
                      <a:pt x="28" y="196"/>
                    </a:lnTo>
                    <a:lnTo>
                      <a:pt x="24" y="204"/>
                    </a:lnTo>
                    <a:lnTo>
                      <a:pt x="12" y="222"/>
                    </a:lnTo>
                    <a:lnTo>
                      <a:pt x="6" y="230"/>
                    </a:lnTo>
                    <a:lnTo>
                      <a:pt x="2" y="238"/>
                    </a:lnTo>
                    <a:lnTo>
                      <a:pt x="0" y="248"/>
                    </a:lnTo>
                    <a:lnTo>
                      <a:pt x="0" y="258"/>
                    </a:lnTo>
                    <a:lnTo>
                      <a:pt x="0" y="258"/>
                    </a:lnTo>
                    <a:lnTo>
                      <a:pt x="2" y="268"/>
                    </a:lnTo>
                    <a:lnTo>
                      <a:pt x="6" y="278"/>
                    </a:lnTo>
                    <a:lnTo>
                      <a:pt x="18" y="298"/>
                    </a:lnTo>
                    <a:lnTo>
                      <a:pt x="18" y="298"/>
                    </a:lnTo>
                    <a:lnTo>
                      <a:pt x="42" y="342"/>
                    </a:lnTo>
                    <a:lnTo>
                      <a:pt x="66" y="384"/>
                    </a:lnTo>
                    <a:lnTo>
                      <a:pt x="66" y="384"/>
                    </a:lnTo>
                    <a:lnTo>
                      <a:pt x="66" y="376"/>
                    </a:lnTo>
                    <a:lnTo>
                      <a:pt x="66" y="366"/>
                    </a:lnTo>
                    <a:lnTo>
                      <a:pt x="70" y="350"/>
                    </a:lnTo>
                    <a:lnTo>
                      <a:pt x="70" y="350"/>
                    </a:lnTo>
                    <a:lnTo>
                      <a:pt x="86" y="324"/>
                    </a:lnTo>
                    <a:lnTo>
                      <a:pt x="102" y="296"/>
                    </a:lnTo>
                    <a:lnTo>
                      <a:pt x="116" y="270"/>
                    </a:lnTo>
                    <a:lnTo>
                      <a:pt x="132" y="244"/>
                    </a:lnTo>
                    <a:lnTo>
                      <a:pt x="132" y="244"/>
                    </a:lnTo>
                    <a:lnTo>
                      <a:pt x="160" y="260"/>
                    </a:lnTo>
                    <a:lnTo>
                      <a:pt x="160" y="260"/>
                    </a:lnTo>
                    <a:lnTo>
                      <a:pt x="136" y="214"/>
                    </a:lnTo>
                    <a:lnTo>
                      <a:pt x="110" y="164"/>
                    </a:lnTo>
                    <a:lnTo>
                      <a:pt x="110" y="164"/>
                    </a:lnTo>
                    <a:lnTo>
                      <a:pt x="0" y="164"/>
                    </a:lnTo>
                    <a:lnTo>
                      <a:pt x="0" y="164"/>
                    </a:lnTo>
                    <a:lnTo>
                      <a:pt x="8" y="170"/>
                    </a:lnTo>
                    <a:lnTo>
                      <a:pt x="16" y="176"/>
                    </a:lnTo>
                    <a:lnTo>
                      <a:pt x="26" y="180"/>
                    </a:lnTo>
                    <a:lnTo>
                      <a:pt x="34" y="188"/>
                    </a:lnTo>
                    <a:lnTo>
                      <a:pt x="34" y="188"/>
                    </a:lnTo>
                    <a:close/>
                    <a:moveTo>
                      <a:pt x="248" y="378"/>
                    </a:moveTo>
                    <a:lnTo>
                      <a:pt x="248" y="378"/>
                    </a:lnTo>
                    <a:lnTo>
                      <a:pt x="274" y="428"/>
                    </a:lnTo>
                    <a:lnTo>
                      <a:pt x="302" y="476"/>
                    </a:lnTo>
                    <a:lnTo>
                      <a:pt x="302" y="476"/>
                    </a:lnTo>
                    <a:lnTo>
                      <a:pt x="302" y="454"/>
                    </a:lnTo>
                    <a:lnTo>
                      <a:pt x="302" y="432"/>
                    </a:lnTo>
                    <a:lnTo>
                      <a:pt x="302" y="432"/>
                    </a:lnTo>
                    <a:lnTo>
                      <a:pt x="324" y="434"/>
                    </a:lnTo>
                    <a:lnTo>
                      <a:pt x="342" y="432"/>
                    </a:lnTo>
                    <a:lnTo>
                      <a:pt x="358" y="428"/>
                    </a:lnTo>
                    <a:lnTo>
                      <a:pt x="374" y="422"/>
                    </a:lnTo>
                    <a:lnTo>
                      <a:pt x="384" y="414"/>
                    </a:lnTo>
                    <a:lnTo>
                      <a:pt x="394" y="402"/>
                    </a:lnTo>
                    <a:lnTo>
                      <a:pt x="400" y="388"/>
                    </a:lnTo>
                    <a:lnTo>
                      <a:pt x="402" y="372"/>
                    </a:lnTo>
                    <a:lnTo>
                      <a:pt x="402" y="372"/>
                    </a:lnTo>
                    <a:lnTo>
                      <a:pt x="400" y="356"/>
                    </a:lnTo>
                    <a:lnTo>
                      <a:pt x="394" y="342"/>
                    </a:lnTo>
                    <a:lnTo>
                      <a:pt x="382" y="318"/>
                    </a:lnTo>
                    <a:lnTo>
                      <a:pt x="382" y="318"/>
                    </a:lnTo>
                    <a:lnTo>
                      <a:pt x="342" y="318"/>
                    </a:lnTo>
                    <a:lnTo>
                      <a:pt x="322" y="318"/>
                    </a:lnTo>
                    <a:lnTo>
                      <a:pt x="302" y="316"/>
                    </a:lnTo>
                    <a:lnTo>
                      <a:pt x="302" y="316"/>
                    </a:lnTo>
                    <a:lnTo>
                      <a:pt x="302" y="298"/>
                    </a:lnTo>
                    <a:lnTo>
                      <a:pt x="302" y="290"/>
                    </a:lnTo>
                    <a:lnTo>
                      <a:pt x="302" y="282"/>
                    </a:lnTo>
                    <a:lnTo>
                      <a:pt x="302" y="282"/>
                    </a:lnTo>
                    <a:lnTo>
                      <a:pt x="288" y="306"/>
                    </a:lnTo>
                    <a:lnTo>
                      <a:pt x="274" y="330"/>
                    </a:lnTo>
                    <a:lnTo>
                      <a:pt x="248" y="378"/>
                    </a:lnTo>
                    <a:lnTo>
                      <a:pt x="248" y="378"/>
                    </a:lnTo>
                    <a:close/>
                    <a:moveTo>
                      <a:pt x="92" y="320"/>
                    </a:moveTo>
                    <a:lnTo>
                      <a:pt x="92" y="320"/>
                    </a:lnTo>
                    <a:lnTo>
                      <a:pt x="80" y="340"/>
                    </a:lnTo>
                    <a:lnTo>
                      <a:pt x="76" y="350"/>
                    </a:lnTo>
                    <a:lnTo>
                      <a:pt x="72" y="360"/>
                    </a:lnTo>
                    <a:lnTo>
                      <a:pt x="70" y="372"/>
                    </a:lnTo>
                    <a:lnTo>
                      <a:pt x="68" y="382"/>
                    </a:lnTo>
                    <a:lnTo>
                      <a:pt x="70" y="394"/>
                    </a:lnTo>
                    <a:lnTo>
                      <a:pt x="74" y="404"/>
                    </a:lnTo>
                    <a:lnTo>
                      <a:pt x="74" y="404"/>
                    </a:lnTo>
                    <a:lnTo>
                      <a:pt x="80" y="412"/>
                    </a:lnTo>
                    <a:lnTo>
                      <a:pt x="86" y="418"/>
                    </a:lnTo>
                    <a:lnTo>
                      <a:pt x="92" y="422"/>
                    </a:lnTo>
                    <a:lnTo>
                      <a:pt x="100" y="426"/>
                    </a:lnTo>
                    <a:lnTo>
                      <a:pt x="118" y="432"/>
                    </a:lnTo>
                    <a:lnTo>
                      <a:pt x="138" y="434"/>
                    </a:lnTo>
                    <a:lnTo>
                      <a:pt x="158" y="434"/>
                    </a:lnTo>
                    <a:lnTo>
                      <a:pt x="180" y="434"/>
                    </a:lnTo>
                    <a:lnTo>
                      <a:pt x="222" y="432"/>
                    </a:lnTo>
                    <a:lnTo>
                      <a:pt x="222" y="432"/>
                    </a:lnTo>
                    <a:lnTo>
                      <a:pt x="222" y="320"/>
                    </a:lnTo>
                    <a:lnTo>
                      <a:pt x="222" y="320"/>
                    </a:lnTo>
                    <a:lnTo>
                      <a:pt x="92" y="320"/>
                    </a:lnTo>
                    <a:lnTo>
                      <a:pt x="92" y="32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4" name="网chenying0907出品 51"/>
              <p:cNvSpPr/>
              <p:nvPr/>
            </p:nvSpPr>
            <p:spPr bwMode="auto">
              <a:xfrm>
                <a:off x="4238625" y="192088"/>
                <a:ext cx="263525" cy="276225"/>
              </a:xfrm>
              <a:custGeom>
                <a:gdLst>
                  <a:gd fmla="*/ 166 w 166" name="T0"/>
                  <a:gd fmla="*/ 58 h 174" name="T1"/>
                  <a:gd fmla="*/ 166 w 166" name="T2"/>
                  <a:gd fmla="*/ 58 h 174" name="T3"/>
                  <a:gd fmla="*/ 132 w 166" name="T4"/>
                  <a:gd fmla="*/ 116 h 174" name="T5"/>
                  <a:gd fmla="*/ 98 w 166" name="T6"/>
                  <a:gd fmla="*/ 174 h 174" name="T7"/>
                  <a:gd fmla="*/ 98 w 166" name="T8"/>
                  <a:gd fmla="*/ 174 h 174" name="T9"/>
                  <a:gd fmla="*/ 0 w 166" name="T10"/>
                  <a:gd fmla="*/ 120 h 174" name="T11"/>
                  <a:gd fmla="*/ 0 w 166" name="T12"/>
                  <a:gd fmla="*/ 120 h 174" name="T13"/>
                  <a:gd fmla="*/ 14 w 166" name="T14"/>
                  <a:gd fmla="*/ 96 h 174" name="T15"/>
                  <a:gd fmla="*/ 28 w 166" name="T16"/>
                  <a:gd fmla="*/ 72 h 174" name="T17"/>
                  <a:gd fmla="*/ 28 w 166" name="T18"/>
                  <a:gd fmla="*/ 72 h 174" name="T19"/>
                  <a:gd fmla="*/ 40 w 166" name="T20"/>
                  <a:gd fmla="*/ 48 h 174" name="T21"/>
                  <a:gd fmla="*/ 48 w 166" name="T22"/>
                  <a:gd fmla="*/ 38 h 174" name="T23"/>
                  <a:gd fmla="*/ 56 w 166" name="T24"/>
                  <a:gd fmla="*/ 26 h 174" name="T25"/>
                  <a:gd fmla="*/ 64 w 166" name="T26"/>
                  <a:gd fmla="*/ 16 h 174" name="T27"/>
                  <a:gd fmla="*/ 74 w 166" name="T28"/>
                  <a:gd fmla="*/ 8 h 174" name="T29"/>
                  <a:gd fmla="*/ 86 w 166" name="T30"/>
                  <a:gd fmla="*/ 2 h 174" name="T31"/>
                  <a:gd fmla="*/ 100 w 166" name="T32"/>
                  <a:gd fmla="*/ 0 h 174" name="T33"/>
                  <a:gd fmla="*/ 100 w 166" name="T34"/>
                  <a:gd fmla="*/ 0 h 174" name="T35"/>
                  <a:gd fmla="*/ 114 w 166" name="T36"/>
                  <a:gd fmla="*/ 0 h 174" name="T37"/>
                  <a:gd fmla="*/ 126 w 166" name="T38"/>
                  <a:gd fmla="*/ 4 h 174" name="T39"/>
                  <a:gd fmla="*/ 134 w 166" name="T40"/>
                  <a:gd fmla="*/ 10 h 174" name="T41"/>
                  <a:gd fmla="*/ 142 w 166" name="T42"/>
                  <a:gd fmla="*/ 18 h 174" name="T43"/>
                  <a:gd fmla="*/ 150 w 166" name="T44"/>
                  <a:gd fmla="*/ 26 h 174" name="T45"/>
                  <a:gd fmla="*/ 156 w 166" name="T46"/>
                  <a:gd fmla="*/ 36 h 174" name="T47"/>
                  <a:gd fmla="*/ 166 w 166" name="T48"/>
                  <a:gd fmla="*/ 58 h 174" name="T49"/>
                  <a:gd fmla="*/ 166 w 166" name="T50"/>
                  <a:gd fmla="*/ 58 h 17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4" w="166">
                    <a:moveTo>
                      <a:pt x="166" y="58"/>
                    </a:moveTo>
                    <a:lnTo>
                      <a:pt x="166" y="58"/>
                    </a:lnTo>
                    <a:lnTo>
                      <a:pt x="132" y="116"/>
                    </a:lnTo>
                    <a:lnTo>
                      <a:pt x="98" y="174"/>
                    </a:lnTo>
                    <a:lnTo>
                      <a:pt x="98" y="174"/>
                    </a:lnTo>
                    <a:lnTo>
                      <a:pt x="0" y="120"/>
                    </a:lnTo>
                    <a:lnTo>
                      <a:pt x="0" y="120"/>
                    </a:lnTo>
                    <a:lnTo>
                      <a:pt x="14" y="96"/>
                    </a:lnTo>
                    <a:lnTo>
                      <a:pt x="28" y="72"/>
                    </a:lnTo>
                    <a:lnTo>
                      <a:pt x="28" y="72"/>
                    </a:lnTo>
                    <a:lnTo>
                      <a:pt x="40" y="48"/>
                    </a:lnTo>
                    <a:lnTo>
                      <a:pt x="48" y="38"/>
                    </a:lnTo>
                    <a:lnTo>
                      <a:pt x="56" y="26"/>
                    </a:lnTo>
                    <a:lnTo>
                      <a:pt x="64" y="16"/>
                    </a:lnTo>
                    <a:lnTo>
                      <a:pt x="74" y="8"/>
                    </a:lnTo>
                    <a:lnTo>
                      <a:pt x="86" y="2"/>
                    </a:lnTo>
                    <a:lnTo>
                      <a:pt x="100" y="0"/>
                    </a:lnTo>
                    <a:lnTo>
                      <a:pt x="100" y="0"/>
                    </a:lnTo>
                    <a:lnTo>
                      <a:pt x="114" y="0"/>
                    </a:lnTo>
                    <a:lnTo>
                      <a:pt x="126" y="4"/>
                    </a:lnTo>
                    <a:lnTo>
                      <a:pt x="134" y="10"/>
                    </a:lnTo>
                    <a:lnTo>
                      <a:pt x="142" y="18"/>
                    </a:lnTo>
                    <a:lnTo>
                      <a:pt x="150" y="26"/>
                    </a:lnTo>
                    <a:lnTo>
                      <a:pt x="156" y="36"/>
                    </a:lnTo>
                    <a:lnTo>
                      <a:pt x="166" y="58"/>
                    </a:lnTo>
                    <a:lnTo>
                      <a:pt x="166" y="58"/>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5" name="网chenying0907出品 52"/>
              <p:cNvSpPr/>
              <p:nvPr/>
            </p:nvSpPr>
            <p:spPr bwMode="auto">
              <a:xfrm>
                <a:off x="4438650" y="192088"/>
                <a:ext cx="342900" cy="228600"/>
              </a:xfrm>
              <a:custGeom>
                <a:gdLst>
                  <a:gd fmla="*/ 0 w 216" name="T0"/>
                  <a:gd fmla="*/ 2 h 144" name="T1"/>
                  <a:gd fmla="*/ 0 w 216" name="T2"/>
                  <a:gd fmla="*/ 2 h 144" name="T3"/>
                  <a:gd fmla="*/ 40 w 216" name="T4"/>
                  <a:gd fmla="*/ 0 h 144" name="T5"/>
                  <a:gd fmla="*/ 90 w 216" name="T6"/>
                  <a:gd fmla="*/ 0 h 144" name="T7"/>
                  <a:gd fmla="*/ 90 w 216" name="T8"/>
                  <a:gd fmla="*/ 0 h 144" name="T9"/>
                  <a:gd fmla="*/ 124 w 216" name="T10"/>
                  <a:gd fmla="*/ 2 h 144" name="T11"/>
                  <a:gd fmla="*/ 140 w 216" name="T12"/>
                  <a:gd fmla="*/ 4 h 144" name="T13"/>
                  <a:gd fmla="*/ 144 w 216" name="T14"/>
                  <a:gd fmla="*/ 6 h 144" name="T15"/>
                  <a:gd fmla="*/ 150 w 216" name="T16"/>
                  <a:gd fmla="*/ 10 h 144" name="T17"/>
                  <a:gd fmla="*/ 150 w 216" name="T18"/>
                  <a:gd fmla="*/ 10 h 144" name="T19"/>
                  <a:gd fmla="*/ 158 w 216" name="T20"/>
                  <a:gd fmla="*/ 24 h 144" name="T21"/>
                  <a:gd fmla="*/ 164 w 216" name="T22"/>
                  <a:gd fmla="*/ 38 h 144" name="T23"/>
                  <a:gd fmla="*/ 172 w 216" name="T24"/>
                  <a:gd fmla="*/ 52 h 144" name="T25"/>
                  <a:gd fmla="*/ 180 w 216" name="T26"/>
                  <a:gd fmla="*/ 66 h 144" name="T27"/>
                  <a:gd fmla="*/ 180 w 216" name="T28"/>
                  <a:gd fmla="*/ 66 h 144" name="T29"/>
                  <a:gd fmla="*/ 190 w 216" name="T30"/>
                  <a:gd fmla="*/ 62 h 144" name="T31"/>
                  <a:gd fmla="*/ 198 w 216" name="T32"/>
                  <a:gd fmla="*/ 56 h 144" name="T33"/>
                  <a:gd fmla="*/ 206 w 216" name="T34"/>
                  <a:gd fmla="*/ 52 h 144" name="T35"/>
                  <a:gd fmla="*/ 216 w 216" name="T36"/>
                  <a:gd fmla="*/ 46 h 144" name="T37"/>
                  <a:gd fmla="*/ 216 w 216" name="T38"/>
                  <a:gd fmla="*/ 46 h 144" name="T39"/>
                  <a:gd fmla="*/ 160 w 216" name="T40"/>
                  <a:gd fmla="*/ 144 h 144" name="T41"/>
                  <a:gd fmla="*/ 160 w 216" name="T42"/>
                  <a:gd fmla="*/ 144 h 144" name="T43"/>
                  <a:gd fmla="*/ 108 w 216" name="T44"/>
                  <a:gd fmla="*/ 144 h 144" name="T45"/>
                  <a:gd fmla="*/ 52 w 216" name="T46"/>
                  <a:gd fmla="*/ 142 h 144" name="T47"/>
                  <a:gd fmla="*/ 52 w 216" name="T48"/>
                  <a:gd fmla="*/ 142 h 144" name="T49"/>
                  <a:gd fmla="*/ 58 w 216" name="T50"/>
                  <a:gd fmla="*/ 138 h 144" name="T51"/>
                  <a:gd fmla="*/ 66 w 216" name="T52"/>
                  <a:gd fmla="*/ 134 h 144" name="T53"/>
                  <a:gd fmla="*/ 74 w 216" name="T54"/>
                  <a:gd fmla="*/ 130 h 144" name="T55"/>
                  <a:gd fmla="*/ 80 w 216" name="T56"/>
                  <a:gd fmla="*/ 124 h 144" name="T57"/>
                  <a:gd fmla="*/ 80 w 216" name="T58"/>
                  <a:gd fmla="*/ 124 h 144" name="T59"/>
                  <a:gd fmla="*/ 54 w 216" name="T60"/>
                  <a:gd fmla="*/ 74 h 144" name="T61"/>
                  <a:gd fmla="*/ 40 w 216" name="T62"/>
                  <a:gd fmla="*/ 48 h 144" name="T63"/>
                  <a:gd fmla="*/ 26 w 216" name="T64"/>
                  <a:gd fmla="*/ 26 h 144" name="T65"/>
                  <a:gd fmla="*/ 26 w 216" name="T66"/>
                  <a:gd fmla="*/ 26 h 144" name="T67"/>
                  <a:gd fmla="*/ 22 w 216" name="T68"/>
                  <a:gd fmla="*/ 18 h 144" name="T69"/>
                  <a:gd fmla="*/ 16 w 216" name="T70"/>
                  <a:gd fmla="*/ 10 h 144" name="T71"/>
                  <a:gd fmla="*/ 8 w 216" name="T72"/>
                  <a:gd fmla="*/ 6 h 144" name="T73"/>
                  <a:gd fmla="*/ 0 w 216" name="T74"/>
                  <a:gd fmla="*/ 2 h 144" name="T75"/>
                  <a:gd fmla="*/ 0 w 216" name="T76"/>
                  <a:gd fmla="*/ 2 h 1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4" w="216">
                    <a:moveTo>
                      <a:pt x="0" y="2"/>
                    </a:moveTo>
                    <a:lnTo>
                      <a:pt x="0" y="2"/>
                    </a:lnTo>
                    <a:lnTo>
                      <a:pt x="40" y="0"/>
                    </a:lnTo>
                    <a:lnTo>
                      <a:pt x="90" y="0"/>
                    </a:lnTo>
                    <a:lnTo>
                      <a:pt x="90" y="0"/>
                    </a:lnTo>
                    <a:lnTo>
                      <a:pt x="124" y="2"/>
                    </a:lnTo>
                    <a:lnTo>
                      <a:pt x="140" y="4"/>
                    </a:lnTo>
                    <a:lnTo>
                      <a:pt x="144" y="6"/>
                    </a:lnTo>
                    <a:lnTo>
                      <a:pt x="150" y="10"/>
                    </a:lnTo>
                    <a:lnTo>
                      <a:pt x="150" y="10"/>
                    </a:lnTo>
                    <a:lnTo>
                      <a:pt x="158" y="24"/>
                    </a:lnTo>
                    <a:lnTo>
                      <a:pt x="164" y="38"/>
                    </a:lnTo>
                    <a:lnTo>
                      <a:pt x="172" y="52"/>
                    </a:lnTo>
                    <a:lnTo>
                      <a:pt x="180" y="66"/>
                    </a:lnTo>
                    <a:lnTo>
                      <a:pt x="180" y="66"/>
                    </a:lnTo>
                    <a:lnTo>
                      <a:pt x="190" y="62"/>
                    </a:lnTo>
                    <a:lnTo>
                      <a:pt x="198" y="56"/>
                    </a:lnTo>
                    <a:lnTo>
                      <a:pt x="206" y="52"/>
                    </a:lnTo>
                    <a:lnTo>
                      <a:pt x="216" y="46"/>
                    </a:lnTo>
                    <a:lnTo>
                      <a:pt x="216" y="46"/>
                    </a:lnTo>
                    <a:lnTo>
                      <a:pt x="160" y="144"/>
                    </a:lnTo>
                    <a:lnTo>
                      <a:pt x="160" y="144"/>
                    </a:lnTo>
                    <a:lnTo>
                      <a:pt x="108" y="144"/>
                    </a:lnTo>
                    <a:lnTo>
                      <a:pt x="52" y="142"/>
                    </a:lnTo>
                    <a:lnTo>
                      <a:pt x="52" y="142"/>
                    </a:lnTo>
                    <a:lnTo>
                      <a:pt x="58" y="138"/>
                    </a:lnTo>
                    <a:lnTo>
                      <a:pt x="66" y="134"/>
                    </a:lnTo>
                    <a:lnTo>
                      <a:pt x="74" y="130"/>
                    </a:lnTo>
                    <a:lnTo>
                      <a:pt x="80" y="124"/>
                    </a:lnTo>
                    <a:lnTo>
                      <a:pt x="80" y="124"/>
                    </a:lnTo>
                    <a:lnTo>
                      <a:pt x="54" y="74"/>
                    </a:lnTo>
                    <a:lnTo>
                      <a:pt x="40" y="48"/>
                    </a:lnTo>
                    <a:lnTo>
                      <a:pt x="26" y="26"/>
                    </a:lnTo>
                    <a:lnTo>
                      <a:pt x="26" y="26"/>
                    </a:lnTo>
                    <a:lnTo>
                      <a:pt x="22" y="18"/>
                    </a:lnTo>
                    <a:lnTo>
                      <a:pt x="16" y="10"/>
                    </a:lnTo>
                    <a:lnTo>
                      <a:pt x="8" y="6"/>
                    </a:lnTo>
                    <a:lnTo>
                      <a:pt x="0" y="2"/>
                    </a:lnTo>
                    <a:lnTo>
                      <a:pt x="0" y="2"/>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6" name="网chenying0907出品 53"/>
              <p:cNvSpPr/>
              <p:nvPr/>
            </p:nvSpPr>
            <p:spPr bwMode="auto">
              <a:xfrm>
                <a:off x="4625975" y="411163"/>
                <a:ext cx="247650" cy="381000"/>
              </a:xfrm>
              <a:custGeom>
                <a:gdLst>
                  <a:gd fmla="*/ 88 w 156" name="T0"/>
                  <a:gd fmla="*/ 240 h 240" name="T1"/>
                  <a:gd fmla="*/ 88 w 156" name="T2"/>
                  <a:gd fmla="*/ 240 h 240" name="T3"/>
                  <a:gd fmla="*/ 86 w 156" name="T4"/>
                  <a:gd fmla="*/ 226 h 240" name="T5"/>
                  <a:gd fmla="*/ 82 w 156" name="T6"/>
                  <a:gd fmla="*/ 212 h 240" name="T7"/>
                  <a:gd fmla="*/ 72 w 156" name="T8"/>
                  <a:gd fmla="*/ 186 h 240" name="T9"/>
                  <a:gd fmla="*/ 58 w 156" name="T10"/>
                  <a:gd fmla="*/ 160 h 240" name="T11"/>
                  <a:gd fmla="*/ 44 w 156" name="T12"/>
                  <a:gd fmla="*/ 138 h 240" name="T13"/>
                  <a:gd fmla="*/ 44 w 156" name="T14"/>
                  <a:gd fmla="*/ 138 h 240" name="T15"/>
                  <a:gd fmla="*/ 22 w 156" name="T16"/>
                  <a:gd fmla="*/ 98 h 240" name="T17"/>
                  <a:gd fmla="*/ 0 w 156" name="T18"/>
                  <a:gd fmla="*/ 58 h 240" name="T19"/>
                  <a:gd fmla="*/ 0 w 156" name="T20"/>
                  <a:gd fmla="*/ 58 h 240" name="T21"/>
                  <a:gd fmla="*/ 98 w 156" name="T22"/>
                  <a:gd fmla="*/ 0 h 240" name="T23"/>
                  <a:gd fmla="*/ 98 w 156" name="T24"/>
                  <a:gd fmla="*/ 0 h 240" name="T25"/>
                  <a:gd fmla="*/ 108 w 156" name="T26"/>
                  <a:gd fmla="*/ 18 h 240" name="T27"/>
                  <a:gd fmla="*/ 120 w 156" name="T28"/>
                  <a:gd fmla="*/ 40 h 240" name="T29"/>
                  <a:gd fmla="*/ 142 w 156" name="T30"/>
                  <a:gd fmla="*/ 82 h 240" name="T31"/>
                  <a:gd fmla="*/ 142 w 156" name="T32"/>
                  <a:gd fmla="*/ 82 h 240" name="T33"/>
                  <a:gd fmla="*/ 152 w 156" name="T34"/>
                  <a:gd fmla="*/ 98 h 240" name="T35"/>
                  <a:gd fmla="*/ 154 w 156" name="T36"/>
                  <a:gd fmla="*/ 106 h 240" name="T37"/>
                  <a:gd fmla="*/ 156 w 156" name="T38"/>
                  <a:gd fmla="*/ 116 h 240" name="T39"/>
                  <a:gd fmla="*/ 156 w 156" name="T40"/>
                  <a:gd fmla="*/ 116 h 240" name="T41"/>
                  <a:gd fmla="*/ 154 w 156" name="T42"/>
                  <a:gd fmla="*/ 124 h 240" name="T43"/>
                  <a:gd fmla="*/ 152 w 156" name="T44"/>
                  <a:gd fmla="*/ 132 h 240" name="T45"/>
                  <a:gd fmla="*/ 142 w 156" name="T46"/>
                  <a:gd fmla="*/ 150 h 240" name="T47"/>
                  <a:gd fmla="*/ 124 w 156" name="T48"/>
                  <a:gd fmla="*/ 180 h 240" name="T49"/>
                  <a:gd fmla="*/ 124 w 156" name="T50"/>
                  <a:gd fmla="*/ 180 h 240" name="T51"/>
                  <a:gd fmla="*/ 104 w 156" name="T52"/>
                  <a:gd fmla="*/ 210 h 240" name="T53"/>
                  <a:gd fmla="*/ 88 w 156" name="T54"/>
                  <a:gd fmla="*/ 240 h 240" name="T55"/>
                  <a:gd fmla="*/ 88 w 156" name="T56"/>
                  <a:gd fmla="*/ 240 h 24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0" w="156">
                    <a:moveTo>
                      <a:pt x="88" y="240"/>
                    </a:moveTo>
                    <a:lnTo>
                      <a:pt x="88" y="240"/>
                    </a:lnTo>
                    <a:lnTo>
                      <a:pt x="86" y="226"/>
                    </a:lnTo>
                    <a:lnTo>
                      <a:pt x="82" y="212"/>
                    </a:lnTo>
                    <a:lnTo>
                      <a:pt x="72" y="186"/>
                    </a:lnTo>
                    <a:lnTo>
                      <a:pt x="58" y="160"/>
                    </a:lnTo>
                    <a:lnTo>
                      <a:pt x="44" y="138"/>
                    </a:lnTo>
                    <a:lnTo>
                      <a:pt x="44" y="138"/>
                    </a:lnTo>
                    <a:lnTo>
                      <a:pt x="22" y="98"/>
                    </a:lnTo>
                    <a:lnTo>
                      <a:pt x="0" y="58"/>
                    </a:lnTo>
                    <a:lnTo>
                      <a:pt x="0" y="58"/>
                    </a:lnTo>
                    <a:lnTo>
                      <a:pt x="98" y="0"/>
                    </a:lnTo>
                    <a:lnTo>
                      <a:pt x="98" y="0"/>
                    </a:lnTo>
                    <a:lnTo>
                      <a:pt x="108" y="18"/>
                    </a:lnTo>
                    <a:lnTo>
                      <a:pt x="120" y="40"/>
                    </a:lnTo>
                    <a:lnTo>
                      <a:pt x="142" y="82"/>
                    </a:lnTo>
                    <a:lnTo>
                      <a:pt x="142" y="82"/>
                    </a:lnTo>
                    <a:lnTo>
                      <a:pt x="152" y="98"/>
                    </a:lnTo>
                    <a:lnTo>
                      <a:pt x="154" y="106"/>
                    </a:lnTo>
                    <a:lnTo>
                      <a:pt x="156" y="116"/>
                    </a:lnTo>
                    <a:lnTo>
                      <a:pt x="156" y="116"/>
                    </a:lnTo>
                    <a:lnTo>
                      <a:pt x="154" y="124"/>
                    </a:lnTo>
                    <a:lnTo>
                      <a:pt x="152" y="132"/>
                    </a:lnTo>
                    <a:lnTo>
                      <a:pt x="142" y="150"/>
                    </a:lnTo>
                    <a:lnTo>
                      <a:pt x="124" y="180"/>
                    </a:lnTo>
                    <a:lnTo>
                      <a:pt x="124" y="180"/>
                    </a:lnTo>
                    <a:lnTo>
                      <a:pt x="104" y="210"/>
                    </a:lnTo>
                    <a:lnTo>
                      <a:pt x="88" y="240"/>
                    </a:lnTo>
                    <a:lnTo>
                      <a:pt x="88" y="24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7" name="网chenying0907出品 54"/>
              <p:cNvSpPr/>
              <p:nvPr/>
            </p:nvSpPr>
            <p:spPr bwMode="auto">
              <a:xfrm>
                <a:off x="4121150" y="452438"/>
                <a:ext cx="254000" cy="349250"/>
              </a:xfrm>
              <a:custGeom>
                <a:gdLst>
                  <a:gd fmla="*/ 0 w 160" name="T0"/>
                  <a:gd fmla="*/ 0 h 220" name="T1"/>
                  <a:gd fmla="*/ 0 w 160" name="T2"/>
                  <a:gd fmla="*/ 0 h 220" name="T3"/>
                  <a:gd fmla="*/ 110 w 160" name="T4"/>
                  <a:gd fmla="*/ 0 h 220" name="T5"/>
                  <a:gd fmla="*/ 110 w 160" name="T6"/>
                  <a:gd fmla="*/ 0 h 220" name="T7"/>
                  <a:gd fmla="*/ 136 w 160" name="T8"/>
                  <a:gd fmla="*/ 50 h 220" name="T9"/>
                  <a:gd fmla="*/ 160 w 160" name="T10"/>
                  <a:gd fmla="*/ 96 h 220" name="T11"/>
                  <a:gd fmla="*/ 160 w 160" name="T12"/>
                  <a:gd fmla="*/ 96 h 220" name="T13"/>
                  <a:gd fmla="*/ 132 w 160" name="T14"/>
                  <a:gd fmla="*/ 80 h 220" name="T15"/>
                  <a:gd fmla="*/ 132 w 160" name="T16"/>
                  <a:gd fmla="*/ 80 h 220" name="T17"/>
                  <a:gd fmla="*/ 116 w 160" name="T18"/>
                  <a:gd fmla="*/ 106 h 220" name="T19"/>
                  <a:gd fmla="*/ 102 w 160" name="T20"/>
                  <a:gd fmla="*/ 132 h 220" name="T21"/>
                  <a:gd fmla="*/ 86 w 160" name="T22"/>
                  <a:gd fmla="*/ 160 h 220" name="T23"/>
                  <a:gd fmla="*/ 70 w 160" name="T24"/>
                  <a:gd fmla="*/ 186 h 220" name="T25"/>
                  <a:gd fmla="*/ 70 w 160" name="T26"/>
                  <a:gd fmla="*/ 186 h 220" name="T27"/>
                  <a:gd fmla="*/ 66 w 160" name="T28"/>
                  <a:gd fmla="*/ 202 h 220" name="T29"/>
                  <a:gd fmla="*/ 66 w 160" name="T30"/>
                  <a:gd fmla="*/ 212 h 220" name="T31"/>
                  <a:gd fmla="*/ 66 w 160" name="T32"/>
                  <a:gd fmla="*/ 220 h 220" name="T33"/>
                  <a:gd fmla="*/ 66 w 160" name="T34"/>
                  <a:gd fmla="*/ 220 h 220" name="T35"/>
                  <a:gd fmla="*/ 42 w 160" name="T36"/>
                  <a:gd fmla="*/ 178 h 220" name="T37"/>
                  <a:gd fmla="*/ 18 w 160" name="T38"/>
                  <a:gd fmla="*/ 134 h 220" name="T39"/>
                  <a:gd fmla="*/ 18 w 160" name="T40"/>
                  <a:gd fmla="*/ 134 h 220" name="T41"/>
                  <a:gd fmla="*/ 6 w 160" name="T42"/>
                  <a:gd fmla="*/ 114 h 220" name="T43"/>
                  <a:gd fmla="*/ 2 w 160" name="T44"/>
                  <a:gd fmla="*/ 104 h 220" name="T45"/>
                  <a:gd fmla="*/ 0 w 160" name="T46"/>
                  <a:gd fmla="*/ 94 h 220" name="T47"/>
                  <a:gd fmla="*/ 0 w 160" name="T48"/>
                  <a:gd fmla="*/ 94 h 220" name="T49"/>
                  <a:gd fmla="*/ 0 w 160" name="T50"/>
                  <a:gd fmla="*/ 84 h 220" name="T51"/>
                  <a:gd fmla="*/ 2 w 160" name="T52"/>
                  <a:gd fmla="*/ 74 h 220" name="T53"/>
                  <a:gd fmla="*/ 6 w 160" name="T54"/>
                  <a:gd fmla="*/ 66 h 220" name="T55"/>
                  <a:gd fmla="*/ 12 w 160" name="T56"/>
                  <a:gd fmla="*/ 58 h 220" name="T57"/>
                  <a:gd fmla="*/ 24 w 160" name="T58"/>
                  <a:gd fmla="*/ 40 h 220" name="T59"/>
                  <a:gd fmla="*/ 28 w 160" name="T60"/>
                  <a:gd fmla="*/ 32 h 220" name="T61"/>
                  <a:gd fmla="*/ 34 w 160" name="T62"/>
                  <a:gd fmla="*/ 24 h 220" name="T63"/>
                  <a:gd fmla="*/ 34 w 160" name="T64"/>
                  <a:gd fmla="*/ 24 h 220" name="T65"/>
                  <a:gd fmla="*/ 26 w 160" name="T66"/>
                  <a:gd fmla="*/ 16 h 220" name="T67"/>
                  <a:gd fmla="*/ 16 w 160" name="T68"/>
                  <a:gd fmla="*/ 12 h 220" name="T69"/>
                  <a:gd fmla="*/ 8 w 160" name="T70"/>
                  <a:gd fmla="*/ 6 h 220" name="T71"/>
                  <a:gd fmla="*/ 0 w 160" name="T72"/>
                  <a:gd fmla="*/ 0 h 220" name="T73"/>
                  <a:gd fmla="*/ 0 w 160" name="T74"/>
                  <a:gd fmla="*/ 0 h 22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20" w="160">
                    <a:moveTo>
                      <a:pt x="0" y="0"/>
                    </a:moveTo>
                    <a:lnTo>
                      <a:pt x="0" y="0"/>
                    </a:lnTo>
                    <a:lnTo>
                      <a:pt x="110" y="0"/>
                    </a:lnTo>
                    <a:lnTo>
                      <a:pt x="110" y="0"/>
                    </a:lnTo>
                    <a:lnTo>
                      <a:pt x="136" y="50"/>
                    </a:lnTo>
                    <a:lnTo>
                      <a:pt x="160" y="96"/>
                    </a:lnTo>
                    <a:lnTo>
                      <a:pt x="160" y="96"/>
                    </a:lnTo>
                    <a:lnTo>
                      <a:pt x="132" y="80"/>
                    </a:lnTo>
                    <a:lnTo>
                      <a:pt x="132" y="80"/>
                    </a:lnTo>
                    <a:lnTo>
                      <a:pt x="116" y="106"/>
                    </a:lnTo>
                    <a:lnTo>
                      <a:pt x="102" y="132"/>
                    </a:lnTo>
                    <a:lnTo>
                      <a:pt x="86" y="160"/>
                    </a:lnTo>
                    <a:lnTo>
                      <a:pt x="70" y="186"/>
                    </a:lnTo>
                    <a:lnTo>
                      <a:pt x="70" y="186"/>
                    </a:lnTo>
                    <a:lnTo>
                      <a:pt x="66" y="202"/>
                    </a:lnTo>
                    <a:lnTo>
                      <a:pt x="66" y="212"/>
                    </a:lnTo>
                    <a:lnTo>
                      <a:pt x="66" y="220"/>
                    </a:lnTo>
                    <a:lnTo>
                      <a:pt x="66" y="220"/>
                    </a:lnTo>
                    <a:lnTo>
                      <a:pt x="42" y="178"/>
                    </a:lnTo>
                    <a:lnTo>
                      <a:pt x="18" y="134"/>
                    </a:lnTo>
                    <a:lnTo>
                      <a:pt x="18" y="134"/>
                    </a:lnTo>
                    <a:lnTo>
                      <a:pt x="6" y="114"/>
                    </a:lnTo>
                    <a:lnTo>
                      <a:pt x="2" y="104"/>
                    </a:lnTo>
                    <a:lnTo>
                      <a:pt x="0" y="94"/>
                    </a:lnTo>
                    <a:lnTo>
                      <a:pt x="0" y="94"/>
                    </a:lnTo>
                    <a:lnTo>
                      <a:pt x="0" y="84"/>
                    </a:lnTo>
                    <a:lnTo>
                      <a:pt x="2" y="74"/>
                    </a:lnTo>
                    <a:lnTo>
                      <a:pt x="6" y="66"/>
                    </a:lnTo>
                    <a:lnTo>
                      <a:pt x="12" y="58"/>
                    </a:lnTo>
                    <a:lnTo>
                      <a:pt x="24" y="40"/>
                    </a:lnTo>
                    <a:lnTo>
                      <a:pt x="28" y="32"/>
                    </a:lnTo>
                    <a:lnTo>
                      <a:pt x="34" y="24"/>
                    </a:lnTo>
                    <a:lnTo>
                      <a:pt x="34" y="24"/>
                    </a:lnTo>
                    <a:lnTo>
                      <a:pt x="26" y="16"/>
                    </a:lnTo>
                    <a:lnTo>
                      <a:pt x="16" y="12"/>
                    </a:lnTo>
                    <a:lnTo>
                      <a:pt x="8" y="6"/>
                    </a:lnTo>
                    <a:lnTo>
                      <a:pt x="0" y="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8" name="网chenying0907出品 55"/>
              <p:cNvSpPr/>
              <p:nvPr/>
            </p:nvSpPr>
            <p:spPr bwMode="auto">
              <a:xfrm>
                <a:off x="4514850" y="639763"/>
                <a:ext cx="244475" cy="307975"/>
              </a:xfrm>
              <a:custGeom>
                <a:gdLst>
                  <a:gd fmla="*/ 54 w 154" name="T0"/>
                  <a:gd fmla="*/ 0 h 194" name="T1"/>
                  <a:gd fmla="*/ 54 w 154" name="T2"/>
                  <a:gd fmla="*/ 0 h 194" name="T3"/>
                  <a:gd fmla="*/ 54 w 154" name="T4"/>
                  <a:gd fmla="*/ 8 h 194" name="T5"/>
                  <a:gd fmla="*/ 54 w 154" name="T6"/>
                  <a:gd fmla="*/ 16 h 194" name="T7"/>
                  <a:gd fmla="*/ 54 w 154" name="T8"/>
                  <a:gd fmla="*/ 34 h 194" name="T9"/>
                  <a:gd fmla="*/ 54 w 154" name="T10"/>
                  <a:gd fmla="*/ 34 h 194" name="T11"/>
                  <a:gd fmla="*/ 74 w 154" name="T12"/>
                  <a:gd fmla="*/ 36 h 194" name="T13"/>
                  <a:gd fmla="*/ 94 w 154" name="T14"/>
                  <a:gd fmla="*/ 36 h 194" name="T15"/>
                  <a:gd fmla="*/ 134 w 154" name="T16"/>
                  <a:gd fmla="*/ 36 h 194" name="T17"/>
                  <a:gd fmla="*/ 134 w 154" name="T18"/>
                  <a:gd fmla="*/ 36 h 194" name="T19"/>
                  <a:gd fmla="*/ 146 w 154" name="T20"/>
                  <a:gd fmla="*/ 60 h 194" name="T21"/>
                  <a:gd fmla="*/ 152 w 154" name="T22"/>
                  <a:gd fmla="*/ 74 h 194" name="T23"/>
                  <a:gd fmla="*/ 154 w 154" name="T24"/>
                  <a:gd fmla="*/ 90 h 194" name="T25"/>
                  <a:gd fmla="*/ 154 w 154" name="T26"/>
                  <a:gd fmla="*/ 90 h 194" name="T27"/>
                  <a:gd fmla="*/ 152 w 154" name="T28"/>
                  <a:gd fmla="*/ 106 h 194" name="T29"/>
                  <a:gd fmla="*/ 146 w 154" name="T30"/>
                  <a:gd fmla="*/ 120 h 194" name="T31"/>
                  <a:gd fmla="*/ 136 w 154" name="T32"/>
                  <a:gd fmla="*/ 132 h 194" name="T33"/>
                  <a:gd fmla="*/ 126 w 154" name="T34"/>
                  <a:gd fmla="*/ 140 h 194" name="T35"/>
                  <a:gd fmla="*/ 110 w 154" name="T36"/>
                  <a:gd fmla="*/ 146 h 194" name="T37"/>
                  <a:gd fmla="*/ 94 w 154" name="T38"/>
                  <a:gd fmla="*/ 150 h 194" name="T39"/>
                  <a:gd fmla="*/ 76 w 154" name="T40"/>
                  <a:gd fmla="*/ 152 h 194" name="T41"/>
                  <a:gd fmla="*/ 54 w 154" name="T42"/>
                  <a:gd fmla="*/ 150 h 194" name="T43"/>
                  <a:gd fmla="*/ 54 w 154" name="T44"/>
                  <a:gd fmla="*/ 150 h 194" name="T45"/>
                  <a:gd fmla="*/ 54 w 154" name="T46"/>
                  <a:gd fmla="*/ 172 h 194" name="T47"/>
                  <a:gd fmla="*/ 54 w 154" name="T48"/>
                  <a:gd fmla="*/ 194 h 194" name="T49"/>
                  <a:gd fmla="*/ 54 w 154" name="T50"/>
                  <a:gd fmla="*/ 194 h 194" name="T51"/>
                  <a:gd fmla="*/ 26 w 154" name="T52"/>
                  <a:gd fmla="*/ 146 h 194" name="T53"/>
                  <a:gd fmla="*/ 0 w 154" name="T54"/>
                  <a:gd fmla="*/ 96 h 194" name="T55"/>
                  <a:gd fmla="*/ 0 w 154" name="T56"/>
                  <a:gd fmla="*/ 96 h 194" name="T57"/>
                  <a:gd fmla="*/ 26 w 154" name="T58"/>
                  <a:gd fmla="*/ 48 h 194" name="T59"/>
                  <a:gd fmla="*/ 40 w 154" name="T60"/>
                  <a:gd fmla="*/ 24 h 194" name="T61"/>
                  <a:gd fmla="*/ 54 w 154" name="T62"/>
                  <a:gd fmla="*/ 0 h 194" name="T63"/>
                  <a:gd fmla="*/ 54 w 154" name="T64"/>
                  <a:gd fmla="*/ 0 h 19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94" w="154">
                    <a:moveTo>
                      <a:pt x="54" y="0"/>
                    </a:moveTo>
                    <a:lnTo>
                      <a:pt x="54" y="0"/>
                    </a:lnTo>
                    <a:lnTo>
                      <a:pt x="54" y="8"/>
                    </a:lnTo>
                    <a:lnTo>
                      <a:pt x="54" y="16"/>
                    </a:lnTo>
                    <a:lnTo>
                      <a:pt x="54" y="34"/>
                    </a:lnTo>
                    <a:lnTo>
                      <a:pt x="54" y="34"/>
                    </a:lnTo>
                    <a:lnTo>
                      <a:pt x="74" y="36"/>
                    </a:lnTo>
                    <a:lnTo>
                      <a:pt x="94" y="36"/>
                    </a:lnTo>
                    <a:lnTo>
                      <a:pt x="134" y="36"/>
                    </a:lnTo>
                    <a:lnTo>
                      <a:pt x="134" y="36"/>
                    </a:lnTo>
                    <a:lnTo>
                      <a:pt x="146" y="60"/>
                    </a:lnTo>
                    <a:lnTo>
                      <a:pt x="152" y="74"/>
                    </a:lnTo>
                    <a:lnTo>
                      <a:pt x="154" y="90"/>
                    </a:lnTo>
                    <a:lnTo>
                      <a:pt x="154" y="90"/>
                    </a:lnTo>
                    <a:lnTo>
                      <a:pt x="152" y="106"/>
                    </a:lnTo>
                    <a:lnTo>
                      <a:pt x="146" y="120"/>
                    </a:lnTo>
                    <a:lnTo>
                      <a:pt x="136" y="132"/>
                    </a:lnTo>
                    <a:lnTo>
                      <a:pt x="126" y="140"/>
                    </a:lnTo>
                    <a:lnTo>
                      <a:pt x="110" y="146"/>
                    </a:lnTo>
                    <a:lnTo>
                      <a:pt x="94" y="150"/>
                    </a:lnTo>
                    <a:lnTo>
                      <a:pt x="76" y="152"/>
                    </a:lnTo>
                    <a:lnTo>
                      <a:pt x="54" y="150"/>
                    </a:lnTo>
                    <a:lnTo>
                      <a:pt x="54" y="150"/>
                    </a:lnTo>
                    <a:lnTo>
                      <a:pt x="54" y="172"/>
                    </a:lnTo>
                    <a:lnTo>
                      <a:pt x="54" y="194"/>
                    </a:lnTo>
                    <a:lnTo>
                      <a:pt x="54" y="194"/>
                    </a:lnTo>
                    <a:lnTo>
                      <a:pt x="26" y="146"/>
                    </a:lnTo>
                    <a:lnTo>
                      <a:pt x="0" y="96"/>
                    </a:lnTo>
                    <a:lnTo>
                      <a:pt x="0" y="96"/>
                    </a:lnTo>
                    <a:lnTo>
                      <a:pt x="26" y="48"/>
                    </a:lnTo>
                    <a:lnTo>
                      <a:pt x="40" y="24"/>
                    </a:lnTo>
                    <a:lnTo>
                      <a:pt x="54" y="0"/>
                    </a:lnTo>
                    <a:lnTo>
                      <a:pt x="54"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sp>
            <p:nvSpPr>
              <p:cNvPr id="19" name="网chenying0907出品 56"/>
              <p:cNvSpPr/>
              <p:nvPr/>
            </p:nvSpPr>
            <p:spPr bwMode="auto">
              <a:xfrm>
                <a:off x="4229100" y="700088"/>
                <a:ext cx="244475" cy="180975"/>
              </a:xfrm>
              <a:custGeom>
                <a:gdLst>
                  <a:gd fmla="*/ 154 w 154" name="T0"/>
                  <a:gd fmla="*/ 0 h 114" name="T1"/>
                  <a:gd fmla="*/ 154 w 154" name="T2"/>
                  <a:gd fmla="*/ 0 h 114" name="T3"/>
                  <a:gd fmla="*/ 154 w 154" name="T4"/>
                  <a:gd fmla="*/ 112 h 114" name="T5"/>
                  <a:gd fmla="*/ 154 w 154" name="T6"/>
                  <a:gd fmla="*/ 112 h 114" name="T7"/>
                  <a:gd fmla="*/ 112 w 154" name="T8"/>
                  <a:gd fmla="*/ 114 h 114" name="T9"/>
                  <a:gd fmla="*/ 90 w 154" name="T10"/>
                  <a:gd fmla="*/ 114 h 114" name="T11"/>
                  <a:gd fmla="*/ 70 w 154" name="T12"/>
                  <a:gd fmla="*/ 114 h 114" name="T13"/>
                  <a:gd fmla="*/ 50 w 154" name="T14"/>
                  <a:gd fmla="*/ 112 h 114" name="T15"/>
                  <a:gd fmla="*/ 32 w 154" name="T16"/>
                  <a:gd fmla="*/ 106 h 114" name="T17"/>
                  <a:gd fmla="*/ 24 w 154" name="T18"/>
                  <a:gd fmla="*/ 102 h 114" name="T19"/>
                  <a:gd fmla="*/ 18 w 154" name="T20"/>
                  <a:gd fmla="*/ 98 h 114" name="T21"/>
                  <a:gd fmla="*/ 12 w 154" name="T22"/>
                  <a:gd fmla="*/ 92 h 114" name="T23"/>
                  <a:gd fmla="*/ 6 w 154" name="T24"/>
                  <a:gd fmla="*/ 84 h 114" name="T25"/>
                  <a:gd fmla="*/ 6 w 154" name="T26"/>
                  <a:gd fmla="*/ 84 h 114" name="T27"/>
                  <a:gd fmla="*/ 2 w 154" name="T28"/>
                  <a:gd fmla="*/ 74 h 114" name="T29"/>
                  <a:gd fmla="*/ 0 w 154" name="T30"/>
                  <a:gd fmla="*/ 62 h 114" name="T31"/>
                  <a:gd fmla="*/ 2 w 154" name="T32"/>
                  <a:gd fmla="*/ 52 h 114" name="T33"/>
                  <a:gd fmla="*/ 4 w 154" name="T34"/>
                  <a:gd fmla="*/ 40 h 114" name="T35"/>
                  <a:gd fmla="*/ 8 w 154" name="T36"/>
                  <a:gd fmla="*/ 30 h 114" name="T37"/>
                  <a:gd fmla="*/ 12 w 154" name="T38"/>
                  <a:gd fmla="*/ 20 h 114" name="T39"/>
                  <a:gd fmla="*/ 24 w 154" name="T40"/>
                  <a:gd fmla="*/ 0 h 114" name="T41"/>
                  <a:gd fmla="*/ 24 w 154" name="T42"/>
                  <a:gd fmla="*/ 0 h 114" name="T43"/>
                  <a:gd fmla="*/ 154 w 154" name="T44"/>
                  <a:gd fmla="*/ 0 h 114" name="T45"/>
                  <a:gd fmla="*/ 154 w 154" name="T46"/>
                  <a:gd fmla="*/ 0 h 11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4" w="154">
                    <a:moveTo>
                      <a:pt x="154" y="0"/>
                    </a:moveTo>
                    <a:lnTo>
                      <a:pt x="154" y="0"/>
                    </a:lnTo>
                    <a:lnTo>
                      <a:pt x="154" y="112"/>
                    </a:lnTo>
                    <a:lnTo>
                      <a:pt x="154" y="112"/>
                    </a:lnTo>
                    <a:lnTo>
                      <a:pt x="112" y="114"/>
                    </a:lnTo>
                    <a:lnTo>
                      <a:pt x="90" y="114"/>
                    </a:lnTo>
                    <a:lnTo>
                      <a:pt x="70" y="114"/>
                    </a:lnTo>
                    <a:lnTo>
                      <a:pt x="50" y="112"/>
                    </a:lnTo>
                    <a:lnTo>
                      <a:pt x="32" y="106"/>
                    </a:lnTo>
                    <a:lnTo>
                      <a:pt x="24" y="102"/>
                    </a:lnTo>
                    <a:lnTo>
                      <a:pt x="18" y="98"/>
                    </a:lnTo>
                    <a:lnTo>
                      <a:pt x="12" y="92"/>
                    </a:lnTo>
                    <a:lnTo>
                      <a:pt x="6" y="84"/>
                    </a:lnTo>
                    <a:lnTo>
                      <a:pt x="6" y="84"/>
                    </a:lnTo>
                    <a:lnTo>
                      <a:pt x="2" y="74"/>
                    </a:lnTo>
                    <a:lnTo>
                      <a:pt x="0" y="62"/>
                    </a:lnTo>
                    <a:lnTo>
                      <a:pt x="2" y="52"/>
                    </a:lnTo>
                    <a:lnTo>
                      <a:pt x="4" y="40"/>
                    </a:lnTo>
                    <a:lnTo>
                      <a:pt x="8" y="30"/>
                    </a:lnTo>
                    <a:lnTo>
                      <a:pt x="12" y="20"/>
                    </a:lnTo>
                    <a:lnTo>
                      <a:pt x="24" y="0"/>
                    </a:lnTo>
                    <a:lnTo>
                      <a:pt x="24" y="0"/>
                    </a:lnTo>
                    <a:lnTo>
                      <a:pt x="154" y="0"/>
                    </a:lnTo>
                    <a:lnTo>
                      <a:pt x="154" y="0"/>
                    </a:lnTo>
                    <a:close/>
                  </a:path>
                </a:pathLst>
              </a:custGeom>
              <a:grpFill/>
              <a:ln>
                <a:noFill/>
              </a:ln>
              <a:extLst>
                <a:ext uri="{91240B29-F687-4F45-9708-019B960494DF}">
                  <a14:hiddenLine w="9525">
                    <a:solidFill>
                      <a:srgbClr val="000000"/>
                    </a:solidFill>
                    <a:round/>
                    <a:headEnd/>
                    <a:tailEnd/>
                  </a14:hiddenLine>
                </a:ext>
              </a:extLst>
            </p:spPr>
            <p:txBody>
              <a:bodyPr/>
              <a:lstStyle/>
              <a:p>
                <a:pPr>
                  <a:defRPr/>
                </a:pPr>
                <a:endParaRPr altLang="en-US" lang="zh-CN">
                  <a:latin typeface="+mn-lt"/>
                </a:endParaRPr>
              </a:p>
            </p:txBody>
          </p:sp>
        </p:grpSp>
        <p:grpSp>
          <p:nvGrpSpPr>
            <p:cNvPr id="39" name="Group 38"/>
            <p:cNvGrpSpPr/>
            <p:nvPr/>
          </p:nvGrpSpPr>
          <p:grpSpPr>
            <a:xfrm>
              <a:off x="3987710" y="3843055"/>
              <a:ext cx="618042" cy="619099"/>
              <a:chOff x="7287419" y="3505994"/>
              <a:chExt cx="464344" cy="465138"/>
            </a:xfrm>
            <a:solidFill>
              <a:schemeClr val="accent3"/>
            </a:solidFill>
          </p:grpSpPr>
          <p:sp>
            <p:nvSpPr>
              <p:cNvPr id="40"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1"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2"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3"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4"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5"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sp>
          <p:nvSpPr>
            <p:cNvPr id="46" name="AutoShape 59"/>
            <p:cNvSpPr/>
            <p:nvPr/>
          </p:nvSpPr>
          <p:spPr bwMode="auto">
            <a:xfrm>
              <a:off x="5752307" y="5240006"/>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4"/>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nvGrpSpPr>
            <p:cNvPr id="47" name="Group 46"/>
            <p:cNvGrpSpPr/>
            <p:nvPr/>
          </p:nvGrpSpPr>
          <p:grpSpPr>
            <a:xfrm>
              <a:off x="7358247" y="5062113"/>
              <a:ext cx="383755" cy="383755"/>
              <a:chOff x="4439444" y="2582069"/>
              <a:chExt cx="464344" cy="464344"/>
            </a:xfrm>
            <a:solidFill>
              <a:schemeClr val="accent5"/>
            </a:solidFill>
          </p:grpSpPr>
          <p:sp>
            <p:nvSpPr>
              <p:cNvPr id="48"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9"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0"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51" name="Group 50"/>
            <p:cNvGrpSpPr/>
            <p:nvPr/>
          </p:nvGrpSpPr>
          <p:grpSpPr>
            <a:xfrm>
              <a:off x="4742011" y="1988414"/>
              <a:ext cx="464344" cy="464344"/>
              <a:chOff x="4439444" y="1652588"/>
              <a:chExt cx="464344" cy="464344"/>
            </a:xfrm>
            <a:solidFill>
              <a:schemeClr val="accent2"/>
            </a:solidFill>
          </p:grpSpPr>
          <p:sp>
            <p:nvSpPr>
              <p:cNvPr id="52"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3"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54"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sp>
        <p:nvSpPr>
          <p:cNvPr id="55" name="网chenying0907出品 54"/>
          <p:cNvSpPr txBox="1"/>
          <p:nvPr/>
        </p:nvSpPr>
        <p:spPr>
          <a:xfrm>
            <a:off x="3496201" y="5252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56" name="Straight Connector 55"/>
          <p:cNvCxnSpPr/>
          <p:nvPr/>
        </p:nvCxnSpPr>
        <p:spPr>
          <a:xfrm>
            <a:off x="4247996" y="8003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85775" y="1304262"/>
            <a:ext cx="2717960" cy="739150"/>
          </a:xfrm>
          <a:prstGeom prst="rect">
            <a:avLst/>
          </a:prstGeom>
        </p:spPr>
        <p:txBody>
          <a:bodyPr bIns="34295" lIns="68589" rIns="68589" tIns="34295" wrap="square">
            <a:spAutoFit/>
          </a:bodyPr>
          <a:lstStyle/>
          <a:p>
            <a:pPr algn="r"/>
            <a:r>
              <a:rPr altLang="en-US" lang="zh-CN" sz="1100"/>
              <a:t>在此处输入具体的文字描述内容在此处输入具体的文字描述内容，在此处输入具体的文字描述内容在此处输入具体的文字描述内容</a:t>
            </a:r>
          </a:p>
        </p:txBody>
      </p:sp>
      <p:sp>
        <p:nvSpPr>
          <p:cNvPr id="58" name="Rectangle 57"/>
          <p:cNvSpPr/>
          <p:nvPr/>
        </p:nvSpPr>
        <p:spPr>
          <a:xfrm>
            <a:off x="280920" y="2676698"/>
            <a:ext cx="2245124" cy="906790"/>
          </a:xfrm>
          <a:prstGeom prst="rect">
            <a:avLst/>
          </a:prstGeom>
        </p:spPr>
        <p:txBody>
          <a:bodyPr bIns="34295" lIns="68589" rIns="68589" tIns="34295" wrap="square">
            <a:spAutoFit/>
          </a:bodyPr>
          <a:lstStyle/>
          <a:p>
            <a:pPr algn="r"/>
            <a:r>
              <a:rPr altLang="en-US" lang="zh-CN" sz="1100"/>
              <a:t>在此处输入具体的文字描述内容在此处输入具体的文字描述内容，在此处输入具体的文字描述内容在此处输入具体的文字描述内容在此处输入具体的文字描述内容</a:t>
            </a:r>
          </a:p>
        </p:txBody>
      </p:sp>
      <p:sp>
        <p:nvSpPr>
          <p:cNvPr id="59" name="Rectangle 58"/>
          <p:cNvSpPr/>
          <p:nvPr/>
        </p:nvSpPr>
        <p:spPr>
          <a:xfrm>
            <a:off x="1838325" y="3891558"/>
            <a:ext cx="2290307" cy="739150"/>
          </a:xfrm>
          <a:prstGeom prst="rect">
            <a:avLst/>
          </a:prstGeom>
        </p:spPr>
        <p:txBody>
          <a:bodyPr bIns="34295" lIns="68589" rIns="68589" tIns="34295" wrap="square">
            <a:spAutoFit/>
          </a:bodyPr>
          <a:lstStyle/>
          <a:p>
            <a:pPr algn="r"/>
            <a:r>
              <a:rPr altLang="en-US" lang="zh-CN" sz="1100"/>
              <a:t>在此处输入具体的文字描述内容在此处输入具体的文字描述内容在此处输入具体的文字描述内容在此处输入具体的文字描述内容</a:t>
            </a:r>
          </a:p>
        </p:txBody>
      </p:sp>
      <p:sp>
        <p:nvSpPr>
          <p:cNvPr id="62" name="网chenying0907出品 61"/>
          <p:cNvSpPr txBox="1"/>
          <p:nvPr/>
        </p:nvSpPr>
        <p:spPr>
          <a:xfrm>
            <a:off x="6263749" y="1654937"/>
            <a:ext cx="1280178" cy="297190"/>
          </a:xfrm>
          <a:prstGeom prst="rect">
            <a:avLst/>
          </a:prstGeom>
          <a:noFill/>
        </p:spPr>
        <p:txBody>
          <a:bodyPr bIns="34295" lIns="68589" rIns="68589" rtlCol="0" tIns="34295" wrap="none">
            <a:spAutoFit/>
          </a:bodyPr>
          <a:lstStyle/>
          <a:p>
            <a:r>
              <a:rPr altLang="en-US" b="1" lang="zh-CN" sz="1500">
                <a:latin typeface="+mj-lt"/>
              </a:rPr>
              <a:t>添加文字描述</a:t>
            </a:r>
          </a:p>
        </p:txBody>
      </p:sp>
      <p:sp>
        <p:nvSpPr>
          <p:cNvPr id="63" name="Rectangle 62"/>
          <p:cNvSpPr/>
          <p:nvPr/>
        </p:nvSpPr>
        <p:spPr>
          <a:xfrm>
            <a:off x="6224003" y="1979992"/>
            <a:ext cx="2415500" cy="403870"/>
          </a:xfrm>
          <a:prstGeom prst="rect">
            <a:avLst/>
          </a:prstGeom>
        </p:spPr>
        <p:txBody>
          <a:bodyPr bIns="34295" lIns="68589" rIns="68589" tIns="34295" wrap="square">
            <a:spAutoFit/>
          </a:bodyPr>
          <a:lstStyle/>
          <a:p>
            <a:r>
              <a:rPr altLang="en-US" lang="zh-CN" sz="1100"/>
              <a:t>在此处输入具体的文字描述内容在此处输入具体的文字描述内容</a:t>
            </a:r>
          </a:p>
        </p:txBody>
      </p:sp>
      <p:sp>
        <p:nvSpPr>
          <p:cNvPr id="64" name="Rectangle 63"/>
          <p:cNvSpPr/>
          <p:nvPr/>
        </p:nvSpPr>
        <p:spPr>
          <a:xfrm>
            <a:off x="6224003" y="2725701"/>
            <a:ext cx="2415500" cy="73915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在此处输入具体的文字描述内容在此处输入具体的文字描述内容，在此处输入具体的文字描述内容在此处输入具体的文字描述内容</a:t>
            </a:r>
          </a:p>
        </p:txBody>
      </p:sp>
    </p:spTree>
    <p:extLst>
      <p:ext uri="{BB962C8B-B14F-4D97-AF65-F5344CB8AC3E}">
        <p14:creationId val="97614814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5"/>
                                        </p:tgtEl>
                                        <p:attrNameLst>
                                          <p:attrName>style.visibility</p:attrName>
                                        </p:attrNameLst>
                                      </p:cBhvr>
                                      <p:to>
                                        <p:strVal val="visible"/>
                                      </p:to>
                                    </p:set>
                                    <p:animEffect filter="wipe(left)" transition="in">
                                      <p:cBhvr>
                                        <p:cTn dur="500" id="11"/>
                                        <p:tgtEl>
                                          <p:spTgt spid="5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6"/>
                                        </p:tgtEl>
                                        <p:attrNameLst>
                                          <p:attrName>style.visibility</p:attrName>
                                        </p:attrNameLst>
                                      </p:cBhvr>
                                      <p:to>
                                        <p:strVal val="visible"/>
                                      </p:to>
                                    </p:set>
                                    <p:animEffect filter="fade" transition="in">
                                      <p:cBhvr>
                                        <p:cTn dur="500" id="15"/>
                                        <p:tgtEl>
                                          <p:spTgt spid="56"/>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1000" fill="hold" id="19"/>
                                        <p:tgtEl>
                                          <p:spTgt spid="8"/>
                                        </p:tgtEl>
                                        <p:attrNameLst>
                                          <p:attrName>ppt_x</p:attrName>
                                        </p:attrNameLst>
                                      </p:cBhvr>
                                      <p:tavLst>
                                        <p:tav tm="0">
                                          <p:val>
                                            <p:strVal val="#ppt_x"/>
                                          </p:val>
                                        </p:tav>
                                        <p:tav tm="100000">
                                          <p:val>
                                            <p:strVal val="#ppt_x"/>
                                          </p:val>
                                        </p:tav>
                                      </p:tavLst>
                                    </p:anim>
                                    <p:anim calcmode="lin" valueType="num">
                                      <p:cBhvr additive="base">
                                        <p:cTn dur="1000" fill="hold" id="20"/>
                                        <p:tgtEl>
                                          <p:spTgt spid="8"/>
                                        </p:tgtEl>
                                        <p:attrNameLst>
                                          <p:attrName>ppt_y</p:attrName>
                                        </p:attrNameLst>
                                      </p:cBhvr>
                                      <p:tavLst>
                                        <p:tav tm="0">
                                          <p:val>
                                            <p:strVal val="1+#ppt_h/2"/>
                                          </p:val>
                                        </p:tav>
                                        <p:tav tm="100000">
                                          <p:val>
                                            <p:strVal val="#ppt_y"/>
                                          </p:val>
                                        </p:tav>
                                      </p:tavLst>
                                    </p:anim>
                                  </p:childTnLst>
                                </p:cTn>
                              </p:par>
                              <p:par>
                                <p:cTn fill="hold" id="21" nodeType="withEffect" presetClass="emph" presetID="8" presetSubtype="0">
                                  <p:stCondLst>
                                    <p:cond delay="0"/>
                                  </p:stCondLst>
                                  <p:childTnLst>
                                    <p:animRot by="21600000">
                                      <p:cBhvr>
                                        <p:cTn dur="1000" fill="hold" id="22"/>
                                        <p:tgtEl>
                                          <p:spTgt spid="8"/>
                                        </p:tgtEl>
                                        <p:attrNameLst>
                                          <p:attrName>r</p:attrName>
                                        </p:attrNameLst>
                                      </p:cBhvr>
                                    </p:animRot>
                                  </p:childTnLst>
                                </p:cTn>
                              </p:par>
                            </p:childTnLst>
                          </p:cTn>
                        </p:par>
                        <p:par>
                          <p:cTn fill="hold" id="23" nodeType="afterGroup">
                            <p:stCondLst>
                              <p:cond delay="2500"/>
                            </p:stCondLst>
                            <p:childTnLst>
                              <p:par>
                                <p:cTn fill="hold" grpId="0" id="24" nodeType="afterEffect" presetClass="entr" presetID="12" presetSubtype="2">
                                  <p:stCondLst>
                                    <p:cond delay="0"/>
                                  </p:stCondLst>
                                  <p:childTnLst>
                                    <p:set>
                                      <p:cBhvr>
                                        <p:cTn dur="1" fill="hold" id="25">
                                          <p:stCondLst>
                                            <p:cond delay="0"/>
                                          </p:stCondLst>
                                        </p:cTn>
                                        <p:tgtEl>
                                          <p:spTgt spid="57"/>
                                        </p:tgtEl>
                                        <p:attrNameLst>
                                          <p:attrName>style.visibility</p:attrName>
                                        </p:attrNameLst>
                                      </p:cBhvr>
                                      <p:to>
                                        <p:strVal val="visible"/>
                                      </p:to>
                                    </p:set>
                                    <p:anim calcmode="lin" valueType="num">
                                      <p:cBhvr additive="base">
                                        <p:cTn dur="500" id="26"/>
                                        <p:tgtEl>
                                          <p:spTgt spid="57"/>
                                        </p:tgtEl>
                                        <p:attrNameLst>
                                          <p:attrName>ppt_x</p:attrName>
                                        </p:attrNameLst>
                                      </p:cBhvr>
                                      <p:tavLst>
                                        <p:tav tm="0">
                                          <p:val>
                                            <p:strVal val="#ppt_x+#ppt_w*1.125000"/>
                                          </p:val>
                                        </p:tav>
                                        <p:tav tm="100000">
                                          <p:val>
                                            <p:strVal val="#ppt_x"/>
                                          </p:val>
                                        </p:tav>
                                      </p:tavLst>
                                    </p:anim>
                                    <p:animEffect filter="wipe(left)" transition="in">
                                      <p:cBhvr>
                                        <p:cTn dur="500" id="27"/>
                                        <p:tgtEl>
                                          <p:spTgt spid="57"/>
                                        </p:tgtEl>
                                      </p:cBhvr>
                                    </p:animEffect>
                                  </p:childTnLst>
                                </p:cTn>
                              </p:par>
                            </p:childTnLst>
                          </p:cTn>
                        </p:par>
                        <p:par>
                          <p:cTn fill="hold" id="28" nodeType="afterGroup">
                            <p:stCondLst>
                              <p:cond delay="3000"/>
                            </p:stCondLst>
                            <p:childTnLst>
                              <p:par>
                                <p:cTn fill="hold" grpId="0" id="29" nodeType="afterEffect" presetClass="entr" presetID="12" presetSubtype="2">
                                  <p:stCondLst>
                                    <p:cond delay="0"/>
                                  </p:stCondLst>
                                  <p:childTnLst>
                                    <p:set>
                                      <p:cBhvr>
                                        <p:cTn dur="1" fill="hold" id="30">
                                          <p:stCondLst>
                                            <p:cond delay="0"/>
                                          </p:stCondLst>
                                        </p:cTn>
                                        <p:tgtEl>
                                          <p:spTgt spid="58"/>
                                        </p:tgtEl>
                                        <p:attrNameLst>
                                          <p:attrName>style.visibility</p:attrName>
                                        </p:attrNameLst>
                                      </p:cBhvr>
                                      <p:to>
                                        <p:strVal val="visible"/>
                                      </p:to>
                                    </p:set>
                                    <p:anim calcmode="lin" valueType="num">
                                      <p:cBhvr additive="base">
                                        <p:cTn dur="500" id="31"/>
                                        <p:tgtEl>
                                          <p:spTgt spid="58"/>
                                        </p:tgtEl>
                                        <p:attrNameLst>
                                          <p:attrName>ppt_x</p:attrName>
                                        </p:attrNameLst>
                                      </p:cBhvr>
                                      <p:tavLst>
                                        <p:tav tm="0">
                                          <p:val>
                                            <p:strVal val="#ppt_x+#ppt_w*1.125000"/>
                                          </p:val>
                                        </p:tav>
                                        <p:tav tm="100000">
                                          <p:val>
                                            <p:strVal val="#ppt_x"/>
                                          </p:val>
                                        </p:tav>
                                      </p:tavLst>
                                    </p:anim>
                                    <p:animEffect filter="wipe(left)" transition="in">
                                      <p:cBhvr>
                                        <p:cTn dur="500" id="32"/>
                                        <p:tgtEl>
                                          <p:spTgt spid="58"/>
                                        </p:tgtEl>
                                      </p:cBhvr>
                                    </p:animEffect>
                                  </p:childTnLst>
                                </p:cTn>
                              </p:par>
                            </p:childTnLst>
                          </p:cTn>
                        </p:par>
                        <p:par>
                          <p:cTn fill="hold" id="33" nodeType="afterGroup">
                            <p:stCondLst>
                              <p:cond delay="3500"/>
                            </p:stCondLst>
                            <p:childTnLst>
                              <p:par>
                                <p:cTn fill="hold" grpId="0" id="34" nodeType="afterEffect" presetClass="entr" presetID="12" presetSubtype="2">
                                  <p:stCondLst>
                                    <p:cond delay="0"/>
                                  </p:stCondLst>
                                  <p:childTnLst>
                                    <p:set>
                                      <p:cBhvr>
                                        <p:cTn dur="1" fill="hold" id="35">
                                          <p:stCondLst>
                                            <p:cond delay="0"/>
                                          </p:stCondLst>
                                        </p:cTn>
                                        <p:tgtEl>
                                          <p:spTgt spid="59"/>
                                        </p:tgtEl>
                                        <p:attrNameLst>
                                          <p:attrName>style.visibility</p:attrName>
                                        </p:attrNameLst>
                                      </p:cBhvr>
                                      <p:to>
                                        <p:strVal val="visible"/>
                                      </p:to>
                                    </p:set>
                                    <p:anim calcmode="lin" valueType="num">
                                      <p:cBhvr additive="base">
                                        <p:cTn dur="500" id="36"/>
                                        <p:tgtEl>
                                          <p:spTgt spid="59"/>
                                        </p:tgtEl>
                                        <p:attrNameLst>
                                          <p:attrName>ppt_x</p:attrName>
                                        </p:attrNameLst>
                                      </p:cBhvr>
                                      <p:tavLst>
                                        <p:tav tm="0">
                                          <p:val>
                                            <p:strVal val="#ppt_x+#ppt_w*1.125000"/>
                                          </p:val>
                                        </p:tav>
                                        <p:tav tm="100000">
                                          <p:val>
                                            <p:strVal val="#ppt_x"/>
                                          </p:val>
                                        </p:tav>
                                      </p:tavLst>
                                    </p:anim>
                                    <p:animEffect filter="wipe(left)" transition="in">
                                      <p:cBhvr>
                                        <p:cTn dur="500" id="37"/>
                                        <p:tgtEl>
                                          <p:spTgt spid="59"/>
                                        </p:tgtEl>
                                      </p:cBhvr>
                                    </p:animEffect>
                                  </p:childTnLst>
                                </p:cTn>
                              </p:par>
                            </p:childTnLst>
                          </p:cTn>
                        </p:par>
                        <p:par>
                          <p:cTn fill="hold" id="38" nodeType="afterGroup">
                            <p:stCondLst>
                              <p:cond delay="4000"/>
                            </p:stCondLst>
                            <p:childTnLst>
                              <p:par>
                                <p:cTn fill="hold" grpId="0" id="39" nodeType="afterEffect" presetClass="entr" presetID="22" presetSubtype="8">
                                  <p:stCondLst>
                                    <p:cond delay="0"/>
                                  </p:stCondLst>
                                  <p:childTnLst>
                                    <p:set>
                                      <p:cBhvr>
                                        <p:cTn dur="1" fill="hold" id="40">
                                          <p:stCondLst>
                                            <p:cond delay="0"/>
                                          </p:stCondLst>
                                        </p:cTn>
                                        <p:tgtEl>
                                          <p:spTgt spid="62"/>
                                        </p:tgtEl>
                                        <p:attrNameLst>
                                          <p:attrName>style.visibility</p:attrName>
                                        </p:attrNameLst>
                                      </p:cBhvr>
                                      <p:to>
                                        <p:strVal val="visible"/>
                                      </p:to>
                                    </p:set>
                                    <p:animEffect filter="wipe(left)" transition="in">
                                      <p:cBhvr>
                                        <p:cTn dur="500" id="41"/>
                                        <p:tgtEl>
                                          <p:spTgt spid="62"/>
                                        </p:tgtEl>
                                      </p:cBhvr>
                                    </p:animEffect>
                                  </p:childTnLst>
                                </p:cTn>
                              </p:par>
                            </p:childTnLst>
                          </p:cTn>
                        </p:par>
                        <p:par>
                          <p:cTn fill="hold" id="42" nodeType="afterGroup">
                            <p:stCondLst>
                              <p:cond delay="4500"/>
                            </p:stCondLst>
                            <p:childTnLst>
                              <p:par>
                                <p:cTn fill="hold" grpId="0" id="43" nodeType="afterEffect" presetClass="entr" presetID="22" presetSubtype="8">
                                  <p:stCondLst>
                                    <p:cond delay="0"/>
                                  </p:stCondLst>
                                  <p:childTnLst>
                                    <p:set>
                                      <p:cBhvr>
                                        <p:cTn dur="1" fill="hold" id="44">
                                          <p:stCondLst>
                                            <p:cond delay="0"/>
                                          </p:stCondLst>
                                        </p:cTn>
                                        <p:tgtEl>
                                          <p:spTgt spid="63"/>
                                        </p:tgtEl>
                                        <p:attrNameLst>
                                          <p:attrName>style.visibility</p:attrName>
                                        </p:attrNameLst>
                                      </p:cBhvr>
                                      <p:to>
                                        <p:strVal val="visible"/>
                                      </p:to>
                                    </p:set>
                                    <p:animEffect filter="wipe(left)" transition="in">
                                      <p:cBhvr>
                                        <p:cTn dur="500" id="45"/>
                                        <p:tgtEl>
                                          <p:spTgt spid="63"/>
                                        </p:tgtEl>
                                      </p:cBhvr>
                                    </p:animEffect>
                                  </p:childTnLst>
                                </p:cTn>
                              </p:par>
                            </p:childTnLst>
                          </p:cTn>
                        </p:par>
                        <p:par>
                          <p:cTn fill="hold" id="46" nodeType="afterGroup">
                            <p:stCondLst>
                              <p:cond delay="5000"/>
                            </p:stCondLst>
                            <p:childTnLst>
                              <p:par>
                                <p:cTn fill="hold" grpId="0" id="47" nodeType="afterEffect" presetClass="entr" presetID="22" presetSubtype="8">
                                  <p:stCondLst>
                                    <p:cond delay="0"/>
                                  </p:stCondLst>
                                  <p:childTnLst>
                                    <p:set>
                                      <p:cBhvr>
                                        <p:cTn dur="1" fill="hold" id="48">
                                          <p:stCondLst>
                                            <p:cond delay="0"/>
                                          </p:stCondLst>
                                        </p:cTn>
                                        <p:tgtEl>
                                          <p:spTgt spid="64"/>
                                        </p:tgtEl>
                                        <p:attrNameLst>
                                          <p:attrName>style.visibility</p:attrName>
                                        </p:attrNameLst>
                                      </p:cBhvr>
                                      <p:to>
                                        <p:strVal val="visible"/>
                                      </p:to>
                                    </p:set>
                                    <p:animEffect filter="wipe(left)" transition="in">
                                      <p:cBhvr>
                                        <p:cTn dur="500" id="49"/>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5"/>
      <p:bldP grpId="0" spid="57"/>
      <p:bldP grpId="0" spid="58"/>
      <p:bldP grpId="0" spid="59"/>
      <p:bldP grpId="0" spid="62"/>
      <p:bldP grpId="0" spid="63"/>
      <p:bldP grpId="0" spid="6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4" name="Rectangle 13"/>
          <p:cNvSpPr/>
          <p:nvPr/>
        </p:nvSpPr>
        <p:spPr>
          <a:xfrm>
            <a:off x="1" y="0"/>
            <a:ext cx="9145588" cy="3312778"/>
          </a:xfrm>
          <a:prstGeom prst="rect">
            <a:avLst/>
          </a:prstGeom>
          <a:blipFill>
            <a:blip r:embed="rId3"/>
            <a:stretch>
              <a:fillRect b="0"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lang="en-GB" sz="6000"/>
              <a:t>03</a:t>
            </a:r>
          </a:p>
        </p:txBody>
      </p:sp>
      <p:sp>
        <p:nvSpPr>
          <p:cNvPr id="25" name="网chenying0907出品 24"/>
          <p:cNvSpPr txBox="1"/>
          <p:nvPr/>
        </p:nvSpPr>
        <p:spPr>
          <a:xfrm>
            <a:off x="3466922" y="2742777"/>
            <a:ext cx="2322471" cy="434350"/>
          </a:xfrm>
          <a:prstGeom prst="rect">
            <a:avLst/>
          </a:prstGeom>
          <a:noFill/>
        </p:spPr>
        <p:txBody>
          <a:bodyPr bIns="34295" lIns="68589" rIns="68589" rtlCol="0" tIns="34295" wrap="none">
            <a:spAutoFit/>
          </a:bodyPr>
          <a:lstStyle/>
          <a:p>
            <a:r>
              <a:rPr altLang="zh-CN" b="1" lang="en-US" sz="2400">
                <a:solidFill>
                  <a:schemeClr val="bg1"/>
                </a:solidFill>
                <a:effectLst>
                  <a:outerShdw algn="tl" blurRad="38100" dir="2700000" dist="38100">
                    <a:srgbClr val="000000">
                      <a:alpha val="43137"/>
                    </a:srgbClr>
                  </a:outerShdw>
                </a:effectLst>
              </a:rPr>
              <a:t>The third chapter</a:t>
            </a:r>
          </a:p>
        </p:txBody>
      </p:sp>
      <p:sp>
        <p:nvSpPr>
          <p:cNvPr id="28" name="网chenying0907出品 27"/>
          <p:cNvSpPr txBox="1"/>
          <p:nvPr/>
        </p:nvSpPr>
        <p:spPr>
          <a:xfrm>
            <a:off x="3818872" y="3425488"/>
            <a:ext cx="1559578" cy="495310"/>
          </a:xfrm>
          <a:prstGeom prst="rect">
            <a:avLst/>
          </a:prstGeom>
          <a:noFill/>
        </p:spPr>
        <p:txBody>
          <a:bodyPr bIns="34295" lIns="68589" rIns="68589" rtlCol="0" tIns="34295" wrap="none">
            <a:spAutoFit/>
          </a:bodyPr>
          <a:lstStyle/>
          <a:p>
            <a:r>
              <a:rPr altLang="en-US" b="1" lang="zh-CN" sz="2800">
                <a:latin charset="-122" pitchFamily="34" typeface="微软雅黑"/>
                <a:ea charset="-122" pitchFamily="34" typeface="微软雅黑"/>
              </a:rPr>
              <a:t>教学过程</a:t>
            </a:r>
          </a:p>
        </p:txBody>
      </p:sp>
      <p:sp>
        <p:nvSpPr>
          <p:cNvPr id="29" name="Rectangle 28"/>
          <p:cNvSpPr/>
          <p:nvPr/>
        </p:nvSpPr>
        <p:spPr>
          <a:xfrm>
            <a:off x="2751256" y="3963735"/>
            <a:ext cx="2216969" cy="556270"/>
          </a:xfrm>
          <a:prstGeom prst="rect">
            <a:avLst/>
          </a:prstGeom>
        </p:spPr>
        <p:txBody>
          <a:bodyPr bIns="34295" lIns="68589" rIns="68589" tIns="34295" wrap="square">
            <a:spAutoFit/>
          </a:bodyPr>
          <a:lstStyle/>
          <a:p>
            <a:pPr indent="-285750" marL="285750">
              <a:buFont charset="2" pitchFamily="2" typeface="Wingdings"/>
              <a:buChar char="u"/>
              <a:defRPr/>
            </a:pPr>
            <a:r>
              <a:rPr altLang="en-US" lang="zh-CN" sz="1600"/>
              <a:t>教学阶段</a:t>
            </a:r>
          </a:p>
          <a:p>
            <a:pPr indent="-285750" marL="285750">
              <a:buFont charset="2" pitchFamily="2" typeface="Wingdings"/>
              <a:buChar char="u"/>
              <a:defRPr/>
            </a:pPr>
            <a:r>
              <a:rPr altLang="en-US" lang="zh-CN" sz="1600"/>
              <a:t>课前准备</a:t>
            </a:r>
          </a:p>
        </p:txBody>
      </p:sp>
      <p:sp>
        <p:nvSpPr>
          <p:cNvPr id="2" name="网chenying0907出品 1"/>
          <p:cNvSpPr/>
          <p:nvPr/>
        </p:nvSpPr>
        <p:spPr>
          <a:xfrm>
            <a:off x="4955529" y="3963736"/>
            <a:ext cx="1281430" cy="579120"/>
          </a:xfrm>
          <a:prstGeom prst="rect">
            <a:avLst/>
          </a:prstGeom>
        </p:spPr>
        <p:txBody>
          <a:bodyPr wrap="none">
            <a:spAutoFit/>
          </a:bodyPr>
          <a:lstStyle/>
          <a:p>
            <a:pPr indent="-285750" marL="285750">
              <a:buFont charset="2" pitchFamily="2" typeface="Wingdings"/>
              <a:buChar char="u"/>
              <a:defRPr/>
            </a:pPr>
            <a:r>
              <a:rPr altLang="en-US" lang="zh-CN" sz="1600"/>
              <a:t>课堂实施</a:t>
            </a:r>
          </a:p>
          <a:p>
            <a:pPr indent="-285750" marL="285750">
              <a:buFont charset="2" pitchFamily="2" typeface="Wingdings"/>
              <a:buChar char="u"/>
              <a:defRPr/>
            </a:pPr>
            <a:r>
              <a:rPr altLang="en-US" lang="zh-CN" sz="1600"/>
              <a:t>课后提升</a:t>
            </a:r>
          </a:p>
        </p:txBody>
      </p:sp>
    </p:spTree>
    <p:extLst>
      <p:ext uri="{BB962C8B-B14F-4D97-AF65-F5344CB8AC3E}">
        <p14:creationId val="218603961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14"/>
                                        </p:tgtEl>
                                        <p:attrNameLst>
                                          <p:attrName>style.visibility</p:attrName>
                                        </p:attrNameLst>
                                      </p:cBhvr>
                                      <p:to>
                                        <p:strVal val="visible"/>
                                      </p:to>
                                    </p:set>
                                    <p:animEffect filter="strips(down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500" fill="hold" id="17"/>
                                        <p:tgtEl>
                                          <p:spTgt spid="25"/>
                                        </p:tgtEl>
                                        <p:attrNameLst>
                                          <p:attrName>ppt_x</p:attrName>
                                        </p:attrNameLst>
                                      </p:cBhvr>
                                      <p:tavLst>
                                        <p:tav tm="0">
                                          <p:val>
                                            <p:strVal val="#ppt_x"/>
                                          </p:val>
                                        </p:tav>
                                        <p:tav tm="100000">
                                          <p:val>
                                            <p:strVal val="#ppt_x"/>
                                          </p:val>
                                        </p:tav>
                                      </p:tavLst>
                                    </p:anim>
                                    <p:anim calcmode="lin" valueType="num">
                                      <p:cBhvr additive="base">
                                        <p:cTn dur="500" fill="hold" id="18"/>
                                        <p:tgtEl>
                                          <p:spTgt spid="2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21"/>
                                        </p:tgtEl>
                                        <p:attrNameLst>
                                          <p:attrName>style.visibility</p:attrName>
                                        </p:attrNameLst>
                                      </p:cBhvr>
                                      <p:to>
                                        <p:strVal val="visible"/>
                                      </p:to>
                                    </p:set>
                                    <p:animEffect filter="wipe(up)"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2500"/>
                            </p:stCondLst>
                            <p:childTnLst>
                              <p:par>
                                <p:cTn fill="hold" grpId="0" id="28" nodeType="afterEffect" presetClass="entr" presetID="16" presetSubtype="21">
                                  <p:stCondLst>
                                    <p:cond delay="0"/>
                                  </p:stCondLst>
                                  <p:childTnLst>
                                    <p:set>
                                      <p:cBhvr>
                                        <p:cTn dur="1" fill="hold" id="29">
                                          <p:stCondLst>
                                            <p:cond delay="0"/>
                                          </p:stCondLst>
                                        </p:cTn>
                                        <p:tgtEl>
                                          <p:spTgt spid="29"/>
                                        </p:tgtEl>
                                        <p:attrNameLst>
                                          <p:attrName>style.visibility</p:attrName>
                                        </p:attrNameLst>
                                      </p:cBhvr>
                                      <p:to>
                                        <p:strVal val="visible"/>
                                      </p:to>
                                    </p:set>
                                    <p:animEffect filter="barn(inVertical)" transition="in">
                                      <p:cBhvr>
                                        <p:cTn dur="500" id="30"/>
                                        <p:tgtEl>
                                          <p:spTgt spid="2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4"/>
      <p:bldP grpId="0" spid="24"/>
      <p:bldP grpId="0" spid="25"/>
      <p:bldP grpId="0" spid="28"/>
      <p:bldP grpId="0" spid="29"/>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038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教学阶段</a:t>
            </a:r>
          </a:p>
        </p:txBody>
      </p:sp>
      <p:sp>
        <p:nvSpPr>
          <p:cNvPr id="42" name="网chenying0907出品 41"/>
          <p:cNvSpPr txBox="1"/>
          <p:nvPr/>
        </p:nvSpPr>
        <p:spPr>
          <a:xfrm>
            <a:off x="34454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grpSp>
        <p:nvGrpSpPr>
          <p:cNvPr id="78" name="网chenying0907出品 77"/>
          <p:cNvGrpSpPr/>
          <p:nvPr/>
        </p:nvGrpSpPr>
        <p:grpSpPr>
          <a:xfrm>
            <a:off x="6507618" y="1058433"/>
            <a:ext cx="1978367" cy="1317489"/>
            <a:chOff x="6535555" y="2030827"/>
            <a:chExt cx="1978367" cy="1317489"/>
          </a:xfrm>
        </p:grpSpPr>
        <p:sp>
          <p:nvSpPr>
            <p:cNvPr id="79" name="网chenying0907出品 78"/>
            <p:cNvSpPr/>
            <p:nvPr/>
          </p:nvSpPr>
          <p:spPr>
            <a:xfrm>
              <a:off x="6535555" y="2030827"/>
              <a:ext cx="1978367" cy="1317489"/>
            </a:xfrm>
            <a:custGeom>
              <a:gdLst>
                <a:gd fmla="*/ 0 w 2010968" name="connsiteX0"/>
                <a:gd fmla="*/ 133920 h 1339199" name="connsiteY0"/>
                <a:gd fmla="*/ 133920 w 2010968" name="connsiteX1"/>
                <a:gd fmla="*/ 0 h 1339199" name="connsiteY1"/>
                <a:gd fmla="*/ 1877048 w 2010968" name="connsiteX2"/>
                <a:gd fmla="*/ 0 h 1339199" name="connsiteY2"/>
                <a:gd fmla="*/ 2010968 w 2010968" name="connsiteX3"/>
                <a:gd fmla="*/ 133920 h 1339199" name="connsiteY3"/>
                <a:gd fmla="*/ 2010968 w 2010968" name="connsiteX4"/>
                <a:gd fmla="*/ 1205279 h 1339199" name="connsiteY4"/>
                <a:gd fmla="*/ 1877048 w 2010968" name="connsiteX5"/>
                <a:gd fmla="*/ 1339199 h 1339199" name="connsiteY5"/>
                <a:gd fmla="*/ 133920 w 2010968" name="connsiteX6"/>
                <a:gd fmla="*/ 1339199 h 1339199" name="connsiteY6"/>
                <a:gd fmla="*/ 0 w 2010968" name="connsiteX7"/>
                <a:gd fmla="*/ 1205279 h 1339199" name="connsiteY7"/>
                <a:gd fmla="*/ 0 w 2010968" name="connsiteX8"/>
                <a:gd fmla="*/ 133920 h 13391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39199" w="2010968">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40000"/>
              </a:srgbClr>
            </a:solidFill>
            <a:ln algn="ctr" cap="flat" cmpd="sng" w="25400">
              <a:solidFill>
                <a:sysClr lastClr="FFFFFF" val="window">
                  <a:hueOff val="0"/>
                  <a:satOff val="0"/>
                  <a:lumOff val="0"/>
                  <a:alphaOff val="0"/>
                </a:sysClr>
              </a:solidFill>
              <a:prstDash val="solid"/>
            </a:ln>
            <a:effectLst/>
          </p:spPr>
          <p:txBody>
            <a:bodyPr anchor="t" anchorCtr="0" bIns="652922" lIns="220472" numCol="1" rIns="220472" spcCol="1270" spcFirstLastPara="0" tIns="220472" vert="horz" wrap="square">
              <a:noAutofit/>
            </a:bodyPr>
            <a:lstStyle/>
            <a:p>
              <a:pPr algn="l" defTabSz="137795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3100" u="none">
                <a:ln>
                  <a:noFill/>
                </a:ln>
                <a:solidFill>
                  <a:sysClr lastClr="FFFFFF" val="window"/>
                </a:solidFill>
                <a:effectLst/>
                <a:uLnTx/>
                <a:uFillTx/>
                <a:latin typeface="Calibri"/>
                <a:ea typeface="宋体"/>
                <a:cs typeface="+mn-cs"/>
              </a:endParaRPr>
            </a:p>
          </p:txBody>
        </p:sp>
        <p:sp>
          <p:nvSpPr>
            <p:cNvPr id="80" name="网chenying0907出品 79"/>
            <p:cNvSpPr txBox="1"/>
            <p:nvPr/>
          </p:nvSpPr>
          <p:spPr>
            <a:xfrm>
              <a:off x="6660644" y="2269456"/>
              <a:ext cx="1728192"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ysClr lastClr="000000" val="windowText"/>
                  </a:solidFill>
                  <a:effectLst/>
                  <a:uLnTx/>
                  <a:uFillTx/>
                  <a:latin charset="-122" pitchFamily="34" typeface="微软雅黑"/>
                  <a:ea charset="-122" pitchFamily="34" typeface="微软雅黑"/>
                </a:rPr>
                <a:t>课后提升</a:t>
              </a:r>
            </a:p>
          </p:txBody>
        </p:sp>
      </p:grpSp>
      <p:grpSp>
        <p:nvGrpSpPr>
          <p:cNvPr id="81" name="网chenying0907出品 80"/>
          <p:cNvGrpSpPr/>
          <p:nvPr/>
        </p:nvGrpSpPr>
        <p:grpSpPr>
          <a:xfrm>
            <a:off x="3386747" y="1058433"/>
            <a:ext cx="1978367" cy="1317489"/>
            <a:chOff x="3357534" y="2030827"/>
            <a:chExt cx="1978367" cy="1317489"/>
          </a:xfrm>
        </p:grpSpPr>
        <p:sp>
          <p:nvSpPr>
            <p:cNvPr id="82" name="网chenying0907出品 81"/>
            <p:cNvSpPr/>
            <p:nvPr/>
          </p:nvSpPr>
          <p:spPr>
            <a:xfrm>
              <a:off x="3357534" y="2030827"/>
              <a:ext cx="1978367" cy="1317489"/>
            </a:xfrm>
            <a:custGeom>
              <a:gdLst>
                <a:gd fmla="*/ 0 w 2010968" name="connsiteX0"/>
                <a:gd fmla="*/ 133920 h 1339199" name="connsiteY0"/>
                <a:gd fmla="*/ 133920 w 2010968" name="connsiteX1"/>
                <a:gd fmla="*/ 0 h 1339199" name="connsiteY1"/>
                <a:gd fmla="*/ 1877048 w 2010968" name="connsiteX2"/>
                <a:gd fmla="*/ 0 h 1339199" name="connsiteY2"/>
                <a:gd fmla="*/ 2010968 w 2010968" name="connsiteX3"/>
                <a:gd fmla="*/ 133920 h 1339199" name="connsiteY3"/>
                <a:gd fmla="*/ 2010968 w 2010968" name="connsiteX4"/>
                <a:gd fmla="*/ 1205279 h 1339199" name="connsiteY4"/>
                <a:gd fmla="*/ 1877048 w 2010968" name="connsiteX5"/>
                <a:gd fmla="*/ 1339199 h 1339199" name="connsiteY5"/>
                <a:gd fmla="*/ 133920 w 2010968" name="connsiteX6"/>
                <a:gd fmla="*/ 1339199 h 1339199" name="connsiteY6"/>
                <a:gd fmla="*/ 0 w 2010968" name="connsiteX7"/>
                <a:gd fmla="*/ 1205279 h 1339199" name="connsiteY7"/>
                <a:gd fmla="*/ 0 w 2010968" name="connsiteX8"/>
                <a:gd fmla="*/ 133920 h 13391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39199" w="2010968">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20000"/>
              </a:srgbClr>
            </a:solidFill>
            <a:ln algn="ctr" cap="flat" cmpd="sng" w="25400">
              <a:solidFill>
                <a:sysClr lastClr="FFFFFF" val="window">
                  <a:hueOff val="0"/>
                  <a:satOff val="0"/>
                  <a:lumOff val="0"/>
                  <a:alphaOff val="0"/>
                </a:sysClr>
              </a:solidFill>
              <a:prstDash val="solid"/>
            </a:ln>
            <a:effectLst/>
          </p:spPr>
          <p:txBody>
            <a:bodyPr anchor="t" anchorCtr="0" bIns="652922" lIns="220472" numCol="1" rIns="220472" spcCol="1270" spcFirstLastPara="0" tIns="220472" vert="horz" wrap="square">
              <a:noAutofit/>
            </a:bodyPr>
            <a:lstStyle/>
            <a:p>
              <a:pPr algn="l" defTabSz="137795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3100" u="none">
                <a:ln>
                  <a:noFill/>
                </a:ln>
                <a:solidFill>
                  <a:sysClr lastClr="FFFFFF" val="window"/>
                </a:solidFill>
                <a:effectLst/>
                <a:uLnTx/>
                <a:uFillTx/>
                <a:latin typeface="Calibri"/>
                <a:ea typeface="宋体"/>
                <a:cs typeface="+mn-cs"/>
              </a:endParaRPr>
            </a:p>
          </p:txBody>
        </p:sp>
        <p:sp>
          <p:nvSpPr>
            <p:cNvPr id="83" name="网chenying0907出品 82"/>
            <p:cNvSpPr txBox="1"/>
            <p:nvPr/>
          </p:nvSpPr>
          <p:spPr>
            <a:xfrm>
              <a:off x="3482622" y="2269456"/>
              <a:ext cx="1728192"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ysClr lastClr="000000" val="windowText"/>
                  </a:solidFill>
                  <a:effectLst/>
                  <a:uLnTx/>
                  <a:uFillTx/>
                  <a:latin charset="-122" pitchFamily="34" typeface="微软雅黑"/>
                  <a:ea charset="-122" pitchFamily="34" typeface="微软雅黑"/>
                </a:rPr>
                <a:t>课堂实施</a:t>
              </a:r>
            </a:p>
          </p:txBody>
        </p:sp>
      </p:grpSp>
      <p:grpSp>
        <p:nvGrpSpPr>
          <p:cNvPr id="84" name="网chenying0907出品 83"/>
          <p:cNvGrpSpPr/>
          <p:nvPr/>
        </p:nvGrpSpPr>
        <p:grpSpPr>
          <a:xfrm>
            <a:off x="208725" y="1058433"/>
            <a:ext cx="1978367" cy="1317489"/>
            <a:chOff x="179512" y="2030827"/>
            <a:chExt cx="1978367" cy="1317489"/>
          </a:xfrm>
        </p:grpSpPr>
        <p:sp>
          <p:nvSpPr>
            <p:cNvPr id="85" name="网chenying0907出品 84"/>
            <p:cNvSpPr/>
            <p:nvPr/>
          </p:nvSpPr>
          <p:spPr>
            <a:xfrm>
              <a:off x="179512" y="2030827"/>
              <a:ext cx="1978367" cy="1317489"/>
            </a:xfrm>
            <a:custGeom>
              <a:gdLst>
                <a:gd fmla="*/ 0 w 2010968" name="connsiteX0"/>
                <a:gd fmla="*/ 133920 h 1339199" name="connsiteY0"/>
                <a:gd fmla="*/ 133920 w 2010968" name="connsiteX1"/>
                <a:gd fmla="*/ 0 h 1339199" name="connsiteY1"/>
                <a:gd fmla="*/ 1877048 w 2010968" name="connsiteX2"/>
                <a:gd fmla="*/ 0 h 1339199" name="connsiteY2"/>
                <a:gd fmla="*/ 2010968 w 2010968" name="connsiteX3"/>
                <a:gd fmla="*/ 133920 h 1339199" name="connsiteY3"/>
                <a:gd fmla="*/ 2010968 w 2010968" name="connsiteX4"/>
                <a:gd fmla="*/ 1205279 h 1339199" name="connsiteY4"/>
                <a:gd fmla="*/ 1877048 w 2010968" name="connsiteX5"/>
                <a:gd fmla="*/ 1339199 h 1339199" name="connsiteY5"/>
                <a:gd fmla="*/ 133920 w 2010968" name="connsiteX6"/>
                <a:gd fmla="*/ 1339199 h 1339199" name="connsiteY6"/>
                <a:gd fmla="*/ 0 w 2010968" name="connsiteX7"/>
                <a:gd fmla="*/ 1205279 h 1339199" name="connsiteY7"/>
                <a:gd fmla="*/ 0 w 2010968" name="connsiteX8"/>
                <a:gd fmla="*/ 133920 h 133919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39199" w="2010968">
                  <a:moveTo>
                    <a:pt x="0" y="133920"/>
                  </a:moveTo>
                  <a:cubicBezTo>
                    <a:pt x="0" y="59958"/>
                    <a:pt x="59958" y="0"/>
                    <a:pt x="133920" y="0"/>
                  </a:cubicBezTo>
                  <a:lnTo>
                    <a:pt x="1877048" y="0"/>
                  </a:lnTo>
                  <a:cubicBezTo>
                    <a:pt x="1951010" y="0"/>
                    <a:pt x="2010968" y="59958"/>
                    <a:pt x="2010968" y="133920"/>
                  </a:cubicBezTo>
                  <a:lnTo>
                    <a:pt x="2010968" y="1205279"/>
                  </a:lnTo>
                  <a:cubicBezTo>
                    <a:pt x="2010968" y="1279241"/>
                    <a:pt x="1951010" y="1339199"/>
                    <a:pt x="1877048" y="1339199"/>
                  </a:cubicBezTo>
                  <a:lnTo>
                    <a:pt x="133920" y="1339199"/>
                  </a:lnTo>
                  <a:cubicBezTo>
                    <a:pt x="59958" y="1339199"/>
                    <a:pt x="0" y="1279241"/>
                    <a:pt x="0" y="1205279"/>
                  </a:cubicBezTo>
                  <a:lnTo>
                    <a:pt x="0" y="133920"/>
                  </a:lnTo>
                  <a:close/>
                </a:path>
              </a:pathLst>
            </a:custGeom>
            <a:solidFill>
              <a:srgbClr val="2A8FBD">
                <a:alpha val="90000"/>
                <a:hueOff val="0"/>
                <a:satOff val="0"/>
                <a:lumOff val="0"/>
                <a:alphaOff val="0"/>
              </a:srgbClr>
            </a:solidFill>
            <a:ln algn="ctr" cap="flat" cmpd="sng" w="25400">
              <a:solidFill>
                <a:sysClr lastClr="FFFFFF" val="window">
                  <a:hueOff val="0"/>
                  <a:satOff val="0"/>
                  <a:lumOff val="0"/>
                  <a:alphaOff val="0"/>
                </a:sysClr>
              </a:solidFill>
              <a:prstDash val="solid"/>
            </a:ln>
            <a:effectLst/>
          </p:spPr>
          <p:txBody>
            <a:bodyPr anchor="t" anchorCtr="0" bIns="652922" lIns="220472" numCol="1" rIns="220472" spcCol="1270" spcFirstLastPara="0" tIns="220472" vert="horz" wrap="square">
              <a:noAutofit/>
            </a:bodyPr>
            <a:lstStyle/>
            <a:p>
              <a:pPr algn="l" defTabSz="137795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3100" u="none">
                <a:ln>
                  <a:noFill/>
                </a:ln>
                <a:solidFill>
                  <a:sysClr lastClr="FFFFFF" val="window"/>
                </a:solidFill>
                <a:effectLst/>
                <a:uLnTx/>
                <a:uFillTx/>
                <a:latin typeface="Calibri"/>
                <a:ea typeface="宋体"/>
                <a:cs typeface="+mn-cs"/>
              </a:endParaRPr>
            </a:p>
          </p:txBody>
        </p:sp>
        <p:sp>
          <p:nvSpPr>
            <p:cNvPr id="86" name="网chenying0907出品 85"/>
            <p:cNvSpPr txBox="1"/>
            <p:nvPr/>
          </p:nvSpPr>
          <p:spPr>
            <a:xfrm>
              <a:off x="304599" y="2269456"/>
              <a:ext cx="1728192"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sz="2000" u="none">
                  <a:ln>
                    <a:noFill/>
                  </a:ln>
                  <a:solidFill>
                    <a:sysClr lastClr="000000" val="windowText"/>
                  </a:solidFill>
                  <a:effectLst/>
                  <a:uLnTx/>
                  <a:uFillTx/>
                  <a:latin charset="-122" pitchFamily="34" typeface="微软雅黑"/>
                  <a:ea charset="-122" pitchFamily="34" typeface="微软雅黑"/>
                </a:rPr>
                <a:t>课前准备</a:t>
              </a:r>
            </a:p>
          </p:txBody>
        </p:sp>
      </p:grpSp>
      <p:sp>
        <p:nvSpPr>
          <p:cNvPr id="87" name="网chenying0907出品 86"/>
          <p:cNvSpPr/>
          <p:nvPr/>
        </p:nvSpPr>
        <p:spPr>
          <a:xfrm>
            <a:off x="613933" y="1849780"/>
            <a:ext cx="1978367" cy="1756653"/>
          </a:xfrm>
          <a:custGeom>
            <a:gdLst>
              <a:gd fmla="*/ 0 w 2010968" name="connsiteX0"/>
              <a:gd fmla="*/ 178560 h 1785600" name="connsiteY0"/>
              <a:gd fmla="*/ 178560 w 2010968" name="connsiteX1"/>
              <a:gd fmla="*/ 0 h 1785600" name="connsiteY1"/>
              <a:gd fmla="*/ 1832408 w 2010968" name="connsiteX2"/>
              <a:gd fmla="*/ 0 h 1785600" name="connsiteY2"/>
              <a:gd fmla="*/ 2010968 w 2010968" name="connsiteX3"/>
              <a:gd fmla="*/ 178560 h 1785600" name="connsiteY3"/>
              <a:gd fmla="*/ 2010968 w 2010968" name="connsiteX4"/>
              <a:gd fmla="*/ 1607040 h 1785600" name="connsiteY4"/>
              <a:gd fmla="*/ 1832408 w 2010968" name="connsiteX5"/>
              <a:gd fmla="*/ 1785600 h 1785600" name="connsiteY5"/>
              <a:gd fmla="*/ 178560 w 2010968" name="connsiteX6"/>
              <a:gd fmla="*/ 1785600 h 1785600" name="connsiteY6"/>
              <a:gd fmla="*/ 0 w 2010968" name="connsiteX7"/>
              <a:gd fmla="*/ 1607040 h 1785600" name="connsiteY7"/>
              <a:gd fmla="*/ 0 w 2010968" name="connsiteX8"/>
              <a:gd fmla="*/ 178560 h 1785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85600" w="2010968">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3">
              <a:extLst>
                <a:ext uri="{28A0092B-C50C-407E-A947-70E740481C1C}">
                  <a14:useLocalDpi val="0"/>
                </a:ext>
              </a:extLst>
            </a:blip>
            <a:stretch>
              <a:fillRect/>
            </a:stretch>
          </a:blipFill>
          <a:ln algn="ctr" cap="flat" cmpd="sng" w="25400">
            <a:solidFill>
              <a:srgbClr val="2A8FBD">
                <a:alpha val="90000"/>
                <a:hueOff val="0"/>
                <a:satOff val="0"/>
                <a:lumOff val="0"/>
                <a:alphaOff val="0"/>
              </a:srgbClr>
            </a:solidFill>
            <a:prstDash val="solid"/>
          </a:ln>
          <a:effectLst/>
        </p:spPr>
        <p:txBody>
          <a:bodyPr anchor="t" anchorCtr="0" bIns="272770" lIns="272770" numCol="1" rIns="272770" spcCol="1270" spcFirstLastPara="0" tIns="272770" vert="horz" wrap="square">
            <a:noAutofit/>
          </a:bodyPr>
          <a:lstStyle/>
          <a:p>
            <a:pPr algn="l" defTabSz="1377950" eaLnBrk="1" fontAlgn="auto" hangingPunct="1" indent="-285750" latinLnBrk="0" lvl="1" marL="285750" marR="0">
              <a:lnSpc>
                <a:spcPct val="90000"/>
              </a:lnSpc>
              <a:spcBef>
                <a:spcPct val="0"/>
              </a:spcBef>
              <a:spcAft>
                <a:spcPct val="15000"/>
              </a:spcAft>
              <a:buClrTx/>
              <a:buSzTx/>
              <a:buFontTx/>
              <a:buChar char="••"/>
              <a:defRPr/>
            </a:pPr>
            <a:endParaRPr altLang="en-US" b="0" baseline="0" cap="none" i="0" kern="1200" kumimoji="0" lang="zh-CN" noProof="0" normalizeH="0" spc="0" strike="noStrike" sz="3100" u="none">
              <a:ln>
                <a:noFill/>
              </a:ln>
              <a:solidFill>
                <a:sysClr lastClr="000000" val="windowText">
                  <a:hueOff val="0"/>
                  <a:satOff val="0"/>
                  <a:lumOff val="0"/>
                  <a:alphaOff val="0"/>
                </a:sysClr>
              </a:solidFill>
              <a:effectLst/>
              <a:uLnTx/>
              <a:uFillTx/>
              <a:latin typeface="Calibri"/>
              <a:ea typeface="宋体"/>
              <a:cs typeface="+mn-cs"/>
            </a:endParaRPr>
          </a:p>
        </p:txBody>
      </p:sp>
      <p:sp>
        <p:nvSpPr>
          <p:cNvPr id="88" name="网chenying0907出品 87"/>
          <p:cNvSpPr/>
          <p:nvPr/>
        </p:nvSpPr>
        <p:spPr>
          <a:xfrm>
            <a:off x="2487006" y="1207828"/>
            <a:ext cx="635816" cy="492555"/>
          </a:xfrm>
          <a:custGeom>
            <a:gdLst>
              <a:gd fmla="*/ 0 w 646293" name="connsiteX0"/>
              <a:gd fmla="*/ 100134 h 500672" name="connsiteY0"/>
              <a:gd fmla="*/ 395957 w 646293" name="connsiteX1"/>
              <a:gd fmla="*/ 100134 h 500672" name="connsiteY1"/>
              <a:gd fmla="*/ 395957 w 646293" name="connsiteX2"/>
              <a:gd fmla="*/ 0 h 500672" name="connsiteY2"/>
              <a:gd fmla="*/ 646293 w 646293" name="connsiteX3"/>
              <a:gd fmla="*/ 250336 h 500672" name="connsiteY3"/>
              <a:gd fmla="*/ 395957 w 646293" name="connsiteX4"/>
              <a:gd fmla="*/ 500672 h 500672" name="connsiteY4"/>
              <a:gd fmla="*/ 395957 w 646293" name="connsiteX5"/>
              <a:gd fmla="*/ 400538 h 500672" name="connsiteY5"/>
              <a:gd fmla="*/ 0 w 646293" name="connsiteX6"/>
              <a:gd fmla="*/ 400538 h 500672" name="connsiteY6"/>
              <a:gd fmla="*/ 0 w 646293" name="connsiteX7"/>
              <a:gd fmla="*/ 100134 h 50067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0672" w="646293">
                <a:moveTo>
                  <a:pt x="0" y="100134"/>
                </a:moveTo>
                <a:lnTo>
                  <a:pt x="395957" y="100134"/>
                </a:lnTo>
                <a:lnTo>
                  <a:pt x="395957" y="0"/>
                </a:lnTo>
                <a:lnTo>
                  <a:pt x="646293" y="250336"/>
                </a:lnTo>
                <a:lnTo>
                  <a:pt x="395957" y="500672"/>
                </a:lnTo>
                <a:lnTo>
                  <a:pt x="395957" y="400538"/>
                </a:lnTo>
                <a:lnTo>
                  <a:pt x="0" y="400538"/>
                </a:lnTo>
                <a:lnTo>
                  <a:pt x="0" y="100134"/>
                </a:lnTo>
                <a:close/>
              </a:path>
            </a:pathLst>
          </a:custGeom>
          <a:solidFill>
            <a:srgbClr val="2A8FBD">
              <a:shade val="90000"/>
              <a:hueOff val="0"/>
              <a:satOff val="0"/>
              <a:lumOff val="0"/>
              <a:alphaOff val="0"/>
            </a:srgbClr>
          </a:solidFill>
          <a:ln>
            <a:noFill/>
          </a:ln>
          <a:effectLst/>
        </p:spPr>
        <p:txBody>
          <a:bodyPr anchor="ctr" anchorCtr="0" bIns="100134" lIns="0" numCol="1" rIns="150202" spcCol="1270" spcFirstLastPara="0" tIns="100134" vert="horz" wrap="square">
            <a:noAutofit/>
          </a:bodyPr>
          <a:lstStyle/>
          <a:p>
            <a:pPr algn="ctr" defTabSz="93345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2100" u="none">
              <a:ln>
                <a:noFill/>
              </a:ln>
              <a:solidFill>
                <a:sysClr lastClr="FFFFFF" val="window"/>
              </a:solidFill>
              <a:effectLst/>
              <a:uLnTx/>
              <a:uFillTx/>
              <a:latin typeface="Calibri"/>
              <a:ea typeface="宋体"/>
              <a:cs typeface="+mn-cs"/>
            </a:endParaRPr>
          </a:p>
        </p:txBody>
      </p:sp>
      <p:sp>
        <p:nvSpPr>
          <p:cNvPr id="89" name="网chenying0907出品 88"/>
          <p:cNvSpPr/>
          <p:nvPr/>
        </p:nvSpPr>
        <p:spPr>
          <a:xfrm>
            <a:off x="3791955" y="1849780"/>
            <a:ext cx="1978367" cy="1756653"/>
          </a:xfrm>
          <a:custGeom>
            <a:gdLst>
              <a:gd fmla="*/ 0 w 2010968" name="connsiteX0"/>
              <a:gd fmla="*/ 178560 h 1785600" name="connsiteY0"/>
              <a:gd fmla="*/ 178560 w 2010968" name="connsiteX1"/>
              <a:gd fmla="*/ 0 h 1785600" name="connsiteY1"/>
              <a:gd fmla="*/ 1832408 w 2010968" name="connsiteX2"/>
              <a:gd fmla="*/ 0 h 1785600" name="connsiteY2"/>
              <a:gd fmla="*/ 2010968 w 2010968" name="connsiteX3"/>
              <a:gd fmla="*/ 178560 h 1785600" name="connsiteY3"/>
              <a:gd fmla="*/ 2010968 w 2010968" name="connsiteX4"/>
              <a:gd fmla="*/ 1607040 h 1785600" name="connsiteY4"/>
              <a:gd fmla="*/ 1832408 w 2010968" name="connsiteX5"/>
              <a:gd fmla="*/ 1785600 h 1785600" name="connsiteY5"/>
              <a:gd fmla="*/ 178560 w 2010968" name="connsiteX6"/>
              <a:gd fmla="*/ 1785600 h 1785600" name="connsiteY6"/>
              <a:gd fmla="*/ 0 w 2010968" name="connsiteX7"/>
              <a:gd fmla="*/ 1607040 h 1785600" name="connsiteY7"/>
              <a:gd fmla="*/ 0 w 2010968" name="connsiteX8"/>
              <a:gd fmla="*/ 178560 h 1785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85600" w="2010968">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4">
              <a:extLst>
                <a:ext uri="{28A0092B-C50C-407E-A947-70E740481C1C}">
                  <a14:useLocalDpi val="0"/>
                </a:ext>
              </a:extLst>
            </a:blip>
            <a:stretch>
              <a:fillRect/>
            </a:stretch>
          </a:blipFill>
          <a:ln algn="ctr" cap="flat" cmpd="sng" w="25400">
            <a:solidFill>
              <a:srgbClr val="2A8FBD">
                <a:alpha val="90000"/>
                <a:hueOff val="0"/>
                <a:satOff val="0"/>
                <a:lumOff val="0"/>
                <a:alphaOff val="-20000"/>
              </a:srgbClr>
            </a:solidFill>
            <a:prstDash val="solid"/>
          </a:ln>
          <a:effectLst/>
        </p:spPr>
        <p:txBody>
          <a:bodyPr anchor="t" anchorCtr="0" bIns="272770" lIns="272770" numCol="1" rIns="272770" spcCol="1270" spcFirstLastPara="0" tIns="272770" vert="horz" wrap="square">
            <a:noAutofit/>
          </a:bodyPr>
          <a:lstStyle/>
          <a:p>
            <a:pPr algn="l" defTabSz="1377950" eaLnBrk="1" fontAlgn="auto" hangingPunct="1" indent="-285750" latinLnBrk="0" lvl="1" marL="285750" marR="0">
              <a:lnSpc>
                <a:spcPct val="90000"/>
              </a:lnSpc>
              <a:spcBef>
                <a:spcPct val="0"/>
              </a:spcBef>
              <a:spcAft>
                <a:spcPct val="15000"/>
              </a:spcAft>
              <a:buClrTx/>
              <a:buSzTx/>
              <a:buFontTx/>
              <a:buChar char="••"/>
              <a:defRPr/>
            </a:pPr>
            <a:endParaRPr altLang="en-US" b="0" baseline="0" cap="none" i="0" kern="1200" kumimoji="0" lang="zh-CN" noProof="0" normalizeH="0" spc="0" strike="noStrike" sz="3100" u="none">
              <a:ln>
                <a:noFill/>
              </a:ln>
              <a:solidFill>
                <a:sysClr lastClr="000000" val="windowText">
                  <a:hueOff val="0"/>
                  <a:satOff val="0"/>
                  <a:lumOff val="0"/>
                  <a:alphaOff val="0"/>
                </a:sysClr>
              </a:solidFill>
              <a:effectLst/>
              <a:uLnTx/>
              <a:uFillTx/>
              <a:latin typeface="Calibri"/>
              <a:ea typeface="宋体"/>
              <a:cs typeface="+mn-cs"/>
            </a:endParaRPr>
          </a:p>
        </p:txBody>
      </p:sp>
      <p:sp>
        <p:nvSpPr>
          <p:cNvPr id="90" name="网chenying0907出品 89"/>
          <p:cNvSpPr/>
          <p:nvPr/>
        </p:nvSpPr>
        <p:spPr>
          <a:xfrm>
            <a:off x="5665028" y="1207828"/>
            <a:ext cx="635816" cy="492555"/>
          </a:xfrm>
          <a:custGeom>
            <a:gdLst>
              <a:gd fmla="*/ 0 w 646293" name="connsiteX0"/>
              <a:gd fmla="*/ 100134 h 500672" name="connsiteY0"/>
              <a:gd fmla="*/ 395957 w 646293" name="connsiteX1"/>
              <a:gd fmla="*/ 100134 h 500672" name="connsiteY1"/>
              <a:gd fmla="*/ 395957 w 646293" name="connsiteX2"/>
              <a:gd fmla="*/ 0 h 500672" name="connsiteY2"/>
              <a:gd fmla="*/ 646293 w 646293" name="connsiteX3"/>
              <a:gd fmla="*/ 250336 h 500672" name="connsiteY3"/>
              <a:gd fmla="*/ 395957 w 646293" name="connsiteX4"/>
              <a:gd fmla="*/ 500672 h 500672" name="connsiteY4"/>
              <a:gd fmla="*/ 395957 w 646293" name="connsiteX5"/>
              <a:gd fmla="*/ 400538 h 500672" name="connsiteY5"/>
              <a:gd fmla="*/ 0 w 646293" name="connsiteX6"/>
              <a:gd fmla="*/ 400538 h 500672" name="connsiteY6"/>
              <a:gd fmla="*/ 0 w 646293" name="connsiteX7"/>
              <a:gd fmla="*/ 100134 h 50067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500672" w="646293">
                <a:moveTo>
                  <a:pt x="0" y="100134"/>
                </a:moveTo>
                <a:lnTo>
                  <a:pt x="395957" y="100134"/>
                </a:lnTo>
                <a:lnTo>
                  <a:pt x="395957" y="0"/>
                </a:lnTo>
                <a:lnTo>
                  <a:pt x="646293" y="250336"/>
                </a:lnTo>
                <a:lnTo>
                  <a:pt x="395957" y="500672"/>
                </a:lnTo>
                <a:lnTo>
                  <a:pt x="395957" y="400538"/>
                </a:lnTo>
                <a:lnTo>
                  <a:pt x="0" y="400538"/>
                </a:lnTo>
                <a:lnTo>
                  <a:pt x="0" y="100134"/>
                </a:lnTo>
                <a:close/>
              </a:path>
            </a:pathLst>
          </a:custGeom>
          <a:solidFill>
            <a:srgbClr val="2A8FBD">
              <a:shade val="90000"/>
              <a:hueOff val="508284"/>
              <a:satOff val="-26490"/>
              <a:lumOff val="38190"/>
              <a:alphaOff val="0"/>
            </a:srgbClr>
          </a:solidFill>
          <a:ln>
            <a:noFill/>
          </a:ln>
          <a:effectLst/>
        </p:spPr>
        <p:txBody>
          <a:bodyPr anchor="ctr" anchorCtr="0" bIns="100134" lIns="0" numCol="1" rIns="150202" spcCol="1270" spcFirstLastPara="0" tIns="100134" vert="horz" wrap="square">
            <a:noAutofit/>
          </a:bodyPr>
          <a:lstStyle/>
          <a:p>
            <a:pPr algn="ctr" defTabSz="933450" eaLnBrk="1" fontAlgn="auto" hangingPunct="1" indent="0" latinLnBrk="0" lvl="0" marL="0" marR="0">
              <a:lnSpc>
                <a:spcPct val="90000"/>
              </a:lnSpc>
              <a:spcBef>
                <a:spcPct val="0"/>
              </a:spcBef>
              <a:spcAft>
                <a:spcPct val="35000"/>
              </a:spcAft>
              <a:buClrTx/>
              <a:buSzTx/>
              <a:buFontTx/>
              <a:buNone/>
              <a:defRPr/>
            </a:pPr>
            <a:endParaRPr altLang="en-US" b="0" baseline="0" cap="none" i="0" kern="1200" kumimoji="0" lang="zh-CN" noProof="0" normalizeH="0" spc="0" strike="noStrike" sz="2100" u="none">
              <a:ln>
                <a:noFill/>
              </a:ln>
              <a:solidFill>
                <a:sysClr lastClr="FFFFFF" val="window"/>
              </a:solidFill>
              <a:effectLst/>
              <a:uLnTx/>
              <a:uFillTx/>
              <a:latin typeface="Calibri"/>
              <a:ea typeface="宋体"/>
              <a:cs typeface="+mn-cs"/>
            </a:endParaRPr>
          </a:p>
        </p:txBody>
      </p:sp>
      <p:sp>
        <p:nvSpPr>
          <p:cNvPr id="91" name="网chenying0907出品 90"/>
          <p:cNvSpPr/>
          <p:nvPr/>
        </p:nvSpPr>
        <p:spPr>
          <a:xfrm>
            <a:off x="6912826" y="1849780"/>
            <a:ext cx="1978367" cy="1756653"/>
          </a:xfrm>
          <a:custGeom>
            <a:gdLst>
              <a:gd fmla="*/ 0 w 2010968" name="connsiteX0"/>
              <a:gd fmla="*/ 178560 h 1785600" name="connsiteY0"/>
              <a:gd fmla="*/ 178560 w 2010968" name="connsiteX1"/>
              <a:gd fmla="*/ 0 h 1785600" name="connsiteY1"/>
              <a:gd fmla="*/ 1832408 w 2010968" name="connsiteX2"/>
              <a:gd fmla="*/ 0 h 1785600" name="connsiteY2"/>
              <a:gd fmla="*/ 2010968 w 2010968" name="connsiteX3"/>
              <a:gd fmla="*/ 178560 h 1785600" name="connsiteY3"/>
              <a:gd fmla="*/ 2010968 w 2010968" name="connsiteX4"/>
              <a:gd fmla="*/ 1607040 h 1785600" name="connsiteY4"/>
              <a:gd fmla="*/ 1832408 w 2010968" name="connsiteX5"/>
              <a:gd fmla="*/ 1785600 h 1785600" name="connsiteY5"/>
              <a:gd fmla="*/ 178560 w 2010968" name="connsiteX6"/>
              <a:gd fmla="*/ 1785600 h 1785600" name="connsiteY6"/>
              <a:gd fmla="*/ 0 w 2010968" name="connsiteX7"/>
              <a:gd fmla="*/ 1607040 h 1785600" name="connsiteY7"/>
              <a:gd fmla="*/ 0 w 2010968" name="connsiteX8"/>
              <a:gd fmla="*/ 178560 h 1785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85600" w="2010968">
                <a:moveTo>
                  <a:pt x="0" y="178560"/>
                </a:moveTo>
                <a:cubicBezTo>
                  <a:pt x="0" y="79944"/>
                  <a:pt x="79944" y="0"/>
                  <a:pt x="178560" y="0"/>
                </a:cubicBezTo>
                <a:lnTo>
                  <a:pt x="1832408" y="0"/>
                </a:lnTo>
                <a:cubicBezTo>
                  <a:pt x="1931024" y="0"/>
                  <a:pt x="2010968" y="79944"/>
                  <a:pt x="2010968" y="178560"/>
                </a:cubicBezTo>
                <a:lnTo>
                  <a:pt x="2010968" y="1607040"/>
                </a:lnTo>
                <a:cubicBezTo>
                  <a:pt x="2010968" y="1705656"/>
                  <a:pt x="1931024" y="1785600"/>
                  <a:pt x="1832408" y="1785600"/>
                </a:cubicBezTo>
                <a:lnTo>
                  <a:pt x="178560" y="1785600"/>
                </a:lnTo>
                <a:cubicBezTo>
                  <a:pt x="79944" y="1785600"/>
                  <a:pt x="0" y="1705656"/>
                  <a:pt x="0" y="1607040"/>
                </a:cubicBezTo>
                <a:lnTo>
                  <a:pt x="0" y="178560"/>
                </a:lnTo>
                <a:close/>
              </a:path>
            </a:pathLst>
          </a:custGeom>
          <a:blipFill dpi="0" rotWithShape="1">
            <a:blip r:embed="rId5">
              <a:extLst>
                <a:ext uri="{28A0092B-C50C-407E-A947-70E740481C1C}">
                  <a14:useLocalDpi val="0"/>
                </a:ext>
              </a:extLst>
            </a:blip>
            <a:stretch>
              <a:fillRect/>
            </a:stretch>
          </a:blipFill>
          <a:ln algn="ctr" cap="flat" cmpd="sng" w="25400">
            <a:solidFill>
              <a:srgbClr val="2A8FBD">
                <a:alpha val="90000"/>
                <a:hueOff val="0"/>
                <a:satOff val="0"/>
                <a:lumOff val="0"/>
                <a:alphaOff val="-40000"/>
              </a:srgbClr>
            </a:solidFill>
            <a:prstDash val="solid"/>
          </a:ln>
          <a:effectLst/>
        </p:spPr>
        <p:txBody>
          <a:bodyPr anchor="t" anchorCtr="0" bIns="272770" lIns="272770" numCol="1" rIns="272770" spcCol="1270" spcFirstLastPara="0" tIns="272770" vert="horz" wrap="square">
            <a:noAutofit/>
          </a:bodyPr>
          <a:lstStyle/>
          <a:p>
            <a:pPr algn="l" defTabSz="1377950" eaLnBrk="1" fontAlgn="auto" hangingPunct="1" indent="-285750" latinLnBrk="0" lvl="1" marL="285750" marR="0">
              <a:lnSpc>
                <a:spcPct val="90000"/>
              </a:lnSpc>
              <a:spcBef>
                <a:spcPct val="0"/>
              </a:spcBef>
              <a:spcAft>
                <a:spcPct val="15000"/>
              </a:spcAft>
              <a:buClrTx/>
              <a:buSzTx/>
              <a:buFontTx/>
              <a:buChar char="••"/>
              <a:defRPr/>
            </a:pPr>
            <a:endParaRPr altLang="en-US" b="0" baseline="0" cap="none" i="0" kern="1200" kumimoji="0" lang="zh-CN" noProof="0" normalizeH="0" spc="0" strike="noStrike" sz="3100" u="none">
              <a:ln>
                <a:noFill/>
              </a:ln>
              <a:solidFill>
                <a:sysClr lastClr="000000" val="windowText">
                  <a:hueOff val="0"/>
                  <a:satOff val="0"/>
                  <a:lumOff val="0"/>
                  <a:alphaOff val="0"/>
                </a:sysClr>
              </a:solidFill>
              <a:effectLst/>
              <a:uLnTx/>
              <a:uFillTx/>
              <a:latin typeface="Calibri"/>
              <a:ea typeface="宋体"/>
              <a:cs typeface="+mn-cs"/>
            </a:endParaRPr>
          </a:p>
        </p:txBody>
      </p:sp>
      <p:sp>
        <p:nvSpPr>
          <p:cNvPr id="92" name="网chenying0907出品 91"/>
          <p:cNvSpPr txBox="1"/>
          <p:nvPr/>
        </p:nvSpPr>
        <p:spPr>
          <a:xfrm>
            <a:off x="445497" y="3625835"/>
            <a:ext cx="2195513" cy="1920240"/>
          </a:xfrm>
          <a:prstGeom prst="rect">
            <a:avLst/>
          </a:prstGeom>
          <a:noFill/>
        </p:spPr>
        <p:txBody>
          <a:bodyPr>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添加文本</a:t>
            </a:r>
          </a:p>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点击此处输入文字点击此处输入文字点击此处输入文字点击此处输入文字点击此处输入文字</a:t>
            </a:r>
          </a:p>
        </p:txBody>
      </p:sp>
      <p:sp>
        <p:nvSpPr>
          <p:cNvPr id="93" name="网chenying0907出品 92"/>
          <p:cNvSpPr txBox="1"/>
          <p:nvPr/>
        </p:nvSpPr>
        <p:spPr>
          <a:xfrm>
            <a:off x="3683381" y="3625835"/>
            <a:ext cx="2195513" cy="1920240"/>
          </a:xfrm>
          <a:prstGeom prst="rect">
            <a:avLst/>
          </a:prstGeom>
          <a:noFill/>
        </p:spPr>
        <p:txBody>
          <a:bodyPr>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添加文本</a:t>
            </a:r>
          </a:p>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点击此处输入文字点击此处输入文字点击此处输入文字点击此处输入文字点击此处输入文字</a:t>
            </a:r>
          </a:p>
        </p:txBody>
      </p:sp>
      <p:sp>
        <p:nvSpPr>
          <p:cNvPr id="94" name="网chenying0907出品 93"/>
          <p:cNvSpPr txBox="1"/>
          <p:nvPr/>
        </p:nvSpPr>
        <p:spPr>
          <a:xfrm>
            <a:off x="6804253" y="3606785"/>
            <a:ext cx="2195513" cy="1920240"/>
          </a:xfrm>
          <a:prstGeom prst="rect">
            <a:avLst/>
          </a:prstGeom>
          <a:noFill/>
        </p:spPr>
        <p:txBody>
          <a:bodyPr>
            <a:spAutoFit/>
          </a:bodyPr>
          <a:lstStyle/>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添加文本</a:t>
            </a:r>
          </a:p>
          <a:p>
            <a:pPr algn="ctr" defTabSz="914400" eaLnBrk="1" fontAlgn="auto" hangingPunct="1" indent="0" latinLnBrk="0" lvl="0" marL="0" marR="0">
              <a:lnSpc>
                <a:spcPct val="125000"/>
              </a:lnSpc>
              <a:spcBef>
                <a:spcPct val="0"/>
              </a:spcBef>
              <a:spcAft>
                <a:spcPct val="0"/>
              </a:spcAft>
              <a:buClrTx/>
              <a:buSzTx/>
              <a:buFontTx/>
              <a:buNone/>
              <a:defRPr/>
            </a:pPr>
            <a:r>
              <a:rPr altLang="en-US" b="1" baseline="0" cap="none" i="0" kern="0" kumimoji="0" lang="zh-CN" noProof="0" normalizeH="0" spc="0" strike="noStrike" sz="1600" u="none">
                <a:ln>
                  <a:noFill/>
                </a:ln>
                <a:solidFill>
                  <a:sysClr lastClr="000000" val="windowText"/>
                </a:solidFill>
                <a:effectLst/>
                <a:uLnTx/>
                <a:uFillTx/>
              </a:rPr>
              <a:t>点击此处输入文字点击此处输入文字点击此处输入文字点击此处输入文字点击此处输入文字</a:t>
            </a:r>
          </a:p>
        </p:txBody>
      </p:sp>
      <p:cxnSp>
        <p:nvCxnSpPr>
          <p:cNvPr id="22" name="Straight Connector 55"/>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0040889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2"/>
                                        </p:tgtEl>
                                        <p:attrNameLst>
                                          <p:attrName>style.visibility</p:attrName>
                                        </p:attrNameLst>
                                      </p:cBhvr>
                                      <p:to>
                                        <p:strVal val="visible"/>
                                      </p:to>
                                    </p:set>
                                    <p:animEffect filter="fade" transition="in">
                                      <p:cBhvr>
                                        <p:cTn dur="500" id="11"/>
                                        <p:tgtEl>
                                          <p:spTgt spid="42"/>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84"/>
                                        </p:tgtEl>
                                        <p:attrNameLst>
                                          <p:attrName>style.visibility</p:attrName>
                                        </p:attrNameLst>
                                      </p:cBhvr>
                                      <p:to>
                                        <p:strVal val="visible"/>
                                      </p:to>
                                    </p:set>
                                    <p:animEffect filter="fade" transition="in">
                                      <p:cBhvr>
                                        <p:cTn dur="500" id="15"/>
                                        <p:tgtEl>
                                          <p:spTgt spid="84"/>
                                        </p:tgtEl>
                                      </p:cBhvr>
                                    </p:animEffect>
                                    <p:anim calcmode="lin" valueType="num">
                                      <p:cBhvr>
                                        <p:cTn dur="500" fill="hold" id="16"/>
                                        <p:tgtEl>
                                          <p:spTgt spid="84"/>
                                        </p:tgtEl>
                                        <p:attrNameLst>
                                          <p:attrName>ppt_x</p:attrName>
                                        </p:attrNameLst>
                                      </p:cBhvr>
                                      <p:tavLst>
                                        <p:tav tm="0">
                                          <p:val>
                                            <p:strVal val="#ppt_x"/>
                                          </p:val>
                                        </p:tav>
                                        <p:tav tm="100000">
                                          <p:val>
                                            <p:strVal val="#ppt_x"/>
                                          </p:val>
                                        </p:tav>
                                      </p:tavLst>
                                    </p:anim>
                                    <p:anim calcmode="lin" valueType="num">
                                      <p:cBhvr>
                                        <p:cTn dur="500" fill="hold" id="17"/>
                                        <p:tgtEl>
                                          <p:spTgt spid="84"/>
                                        </p:tgtEl>
                                        <p:attrNameLst>
                                          <p:attrName>ppt_y</p:attrName>
                                        </p:attrNameLst>
                                      </p:cBhvr>
                                      <p:tavLst>
                                        <p:tav tm="0">
                                          <p:val>
                                            <p:strVal val="#ppt_y+.1"/>
                                          </p:val>
                                        </p:tav>
                                        <p:tav tm="100000">
                                          <p:val>
                                            <p:strVal val="#ppt_y"/>
                                          </p:val>
                                        </p:tav>
                                      </p:tavLst>
                                    </p:anim>
                                  </p:childTnLst>
                                </p:cTn>
                              </p:par>
                              <p:par>
                                <p:cTn fill="hold" grpId="0" id="18" nodeType="withEffect" presetClass="entr" presetID="47" presetSubtype="0">
                                  <p:stCondLst>
                                    <p:cond delay="0"/>
                                  </p:stCondLst>
                                  <p:childTnLst>
                                    <p:set>
                                      <p:cBhvr>
                                        <p:cTn dur="1" fill="hold" id="19">
                                          <p:stCondLst>
                                            <p:cond delay="0"/>
                                          </p:stCondLst>
                                        </p:cTn>
                                        <p:tgtEl>
                                          <p:spTgt spid="87"/>
                                        </p:tgtEl>
                                        <p:attrNameLst>
                                          <p:attrName>style.visibility</p:attrName>
                                        </p:attrNameLst>
                                      </p:cBhvr>
                                      <p:to>
                                        <p:strVal val="visible"/>
                                      </p:to>
                                    </p:set>
                                    <p:animEffect filter="fade" transition="in">
                                      <p:cBhvr>
                                        <p:cTn dur="500" id="20"/>
                                        <p:tgtEl>
                                          <p:spTgt spid="87"/>
                                        </p:tgtEl>
                                      </p:cBhvr>
                                    </p:animEffect>
                                    <p:anim calcmode="lin" valueType="num">
                                      <p:cBhvr>
                                        <p:cTn dur="500" fill="hold" id="21"/>
                                        <p:tgtEl>
                                          <p:spTgt spid="87"/>
                                        </p:tgtEl>
                                        <p:attrNameLst>
                                          <p:attrName>ppt_x</p:attrName>
                                        </p:attrNameLst>
                                      </p:cBhvr>
                                      <p:tavLst>
                                        <p:tav tm="0">
                                          <p:val>
                                            <p:strVal val="#ppt_x"/>
                                          </p:val>
                                        </p:tav>
                                        <p:tav tm="100000">
                                          <p:val>
                                            <p:strVal val="#ppt_x"/>
                                          </p:val>
                                        </p:tav>
                                      </p:tavLst>
                                    </p:anim>
                                    <p:anim calcmode="lin" valueType="num">
                                      <p:cBhvr>
                                        <p:cTn dur="500" fill="hold" id="22"/>
                                        <p:tgtEl>
                                          <p:spTgt spid="8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2" presetSubtype="1">
                                  <p:stCondLst>
                                    <p:cond delay="0"/>
                                  </p:stCondLst>
                                  <p:childTnLst>
                                    <p:set>
                                      <p:cBhvr>
                                        <p:cTn dur="1" fill="hold" id="25">
                                          <p:stCondLst>
                                            <p:cond delay="0"/>
                                          </p:stCondLst>
                                        </p:cTn>
                                        <p:tgtEl>
                                          <p:spTgt spid="92"/>
                                        </p:tgtEl>
                                        <p:attrNameLst>
                                          <p:attrName>style.visibility</p:attrName>
                                        </p:attrNameLst>
                                      </p:cBhvr>
                                      <p:to>
                                        <p:strVal val="visible"/>
                                      </p:to>
                                    </p:set>
                                    <p:animEffect filter="wipe(up)" transition="in">
                                      <p:cBhvr>
                                        <p:cTn dur="500" id="26"/>
                                        <p:tgtEl>
                                          <p:spTgt spid="92"/>
                                        </p:tgtEl>
                                      </p:cBhvr>
                                    </p:animEffect>
                                  </p:childTnLst>
                                </p:cTn>
                              </p:par>
                            </p:childTnLst>
                          </p:cTn>
                        </p:par>
                        <p:par>
                          <p:cTn fill="hold" id="27" nodeType="afterGroup">
                            <p:stCondLst>
                              <p:cond delay="2000"/>
                            </p:stCondLst>
                            <p:childTnLst>
                              <p:par>
                                <p:cTn fill="hold" grpId="0" id="28" nodeType="afterEffect" presetClass="entr" presetID="22" presetSubtype="8">
                                  <p:stCondLst>
                                    <p:cond delay="0"/>
                                  </p:stCondLst>
                                  <p:childTnLst>
                                    <p:set>
                                      <p:cBhvr>
                                        <p:cTn dur="1" fill="hold" id="29">
                                          <p:stCondLst>
                                            <p:cond delay="0"/>
                                          </p:stCondLst>
                                        </p:cTn>
                                        <p:tgtEl>
                                          <p:spTgt spid="88"/>
                                        </p:tgtEl>
                                        <p:attrNameLst>
                                          <p:attrName>style.visibility</p:attrName>
                                        </p:attrNameLst>
                                      </p:cBhvr>
                                      <p:to>
                                        <p:strVal val="visible"/>
                                      </p:to>
                                    </p:set>
                                    <p:animEffect filter="wipe(left)" transition="in">
                                      <p:cBhvr>
                                        <p:cTn dur="250" id="30"/>
                                        <p:tgtEl>
                                          <p:spTgt spid="88"/>
                                        </p:tgtEl>
                                      </p:cBhvr>
                                    </p:animEffect>
                                  </p:childTnLst>
                                </p:cTn>
                              </p:par>
                            </p:childTnLst>
                          </p:cTn>
                        </p:par>
                        <p:par>
                          <p:cTn fill="hold" id="31" nodeType="afterGroup">
                            <p:stCondLst>
                              <p:cond delay="2250"/>
                            </p:stCondLst>
                            <p:childTnLst>
                              <p:par>
                                <p:cTn fill="hold" id="32" nodeType="afterEffect" presetClass="entr" presetID="42" presetSubtype="0">
                                  <p:stCondLst>
                                    <p:cond delay="0"/>
                                  </p:stCondLst>
                                  <p:childTnLst>
                                    <p:set>
                                      <p:cBhvr>
                                        <p:cTn dur="1" fill="hold" id="33">
                                          <p:stCondLst>
                                            <p:cond delay="0"/>
                                          </p:stCondLst>
                                        </p:cTn>
                                        <p:tgtEl>
                                          <p:spTgt spid="81"/>
                                        </p:tgtEl>
                                        <p:attrNameLst>
                                          <p:attrName>style.visibility</p:attrName>
                                        </p:attrNameLst>
                                      </p:cBhvr>
                                      <p:to>
                                        <p:strVal val="visible"/>
                                      </p:to>
                                    </p:set>
                                    <p:animEffect filter="fade" transition="in">
                                      <p:cBhvr>
                                        <p:cTn dur="500" id="34"/>
                                        <p:tgtEl>
                                          <p:spTgt spid="81"/>
                                        </p:tgtEl>
                                      </p:cBhvr>
                                    </p:animEffect>
                                    <p:anim calcmode="lin" valueType="num">
                                      <p:cBhvr>
                                        <p:cTn dur="500" fill="hold" id="35"/>
                                        <p:tgtEl>
                                          <p:spTgt spid="81"/>
                                        </p:tgtEl>
                                        <p:attrNameLst>
                                          <p:attrName>ppt_x</p:attrName>
                                        </p:attrNameLst>
                                      </p:cBhvr>
                                      <p:tavLst>
                                        <p:tav tm="0">
                                          <p:val>
                                            <p:strVal val="#ppt_x"/>
                                          </p:val>
                                        </p:tav>
                                        <p:tav tm="100000">
                                          <p:val>
                                            <p:strVal val="#ppt_x"/>
                                          </p:val>
                                        </p:tav>
                                      </p:tavLst>
                                    </p:anim>
                                    <p:anim calcmode="lin" valueType="num">
                                      <p:cBhvr>
                                        <p:cTn dur="500" fill="hold" id="36"/>
                                        <p:tgtEl>
                                          <p:spTgt spid="81"/>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childTnLst>
                                    <p:set>
                                      <p:cBhvr>
                                        <p:cTn dur="1" fill="hold" id="38">
                                          <p:stCondLst>
                                            <p:cond delay="0"/>
                                          </p:stCondLst>
                                        </p:cTn>
                                        <p:tgtEl>
                                          <p:spTgt spid="89"/>
                                        </p:tgtEl>
                                        <p:attrNameLst>
                                          <p:attrName>style.visibility</p:attrName>
                                        </p:attrNameLst>
                                      </p:cBhvr>
                                      <p:to>
                                        <p:strVal val="visible"/>
                                      </p:to>
                                    </p:set>
                                    <p:animEffect filter="fade" transition="in">
                                      <p:cBhvr>
                                        <p:cTn dur="500" id="39"/>
                                        <p:tgtEl>
                                          <p:spTgt spid="89"/>
                                        </p:tgtEl>
                                      </p:cBhvr>
                                    </p:animEffect>
                                    <p:anim calcmode="lin" valueType="num">
                                      <p:cBhvr>
                                        <p:cTn dur="500" fill="hold" id="40"/>
                                        <p:tgtEl>
                                          <p:spTgt spid="89"/>
                                        </p:tgtEl>
                                        <p:attrNameLst>
                                          <p:attrName>ppt_x</p:attrName>
                                        </p:attrNameLst>
                                      </p:cBhvr>
                                      <p:tavLst>
                                        <p:tav tm="0">
                                          <p:val>
                                            <p:strVal val="#ppt_x"/>
                                          </p:val>
                                        </p:tav>
                                        <p:tav tm="100000">
                                          <p:val>
                                            <p:strVal val="#ppt_x"/>
                                          </p:val>
                                        </p:tav>
                                      </p:tavLst>
                                    </p:anim>
                                    <p:anim calcmode="lin" valueType="num">
                                      <p:cBhvr>
                                        <p:cTn dur="500" fill="hold" id="41"/>
                                        <p:tgtEl>
                                          <p:spTgt spid="8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750"/>
                            </p:stCondLst>
                            <p:childTnLst>
                              <p:par>
                                <p:cTn fill="hold" grpId="0" id="43" nodeType="afterEffect" presetClass="entr" presetID="22" presetSubtype="1">
                                  <p:stCondLst>
                                    <p:cond delay="0"/>
                                  </p:stCondLst>
                                  <p:childTnLst>
                                    <p:set>
                                      <p:cBhvr>
                                        <p:cTn dur="1" fill="hold" id="44">
                                          <p:stCondLst>
                                            <p:cond delay="0"/>
                                          </p:stCondLst>
                                        </p:cTn>
                                        <p:tgtEl>
                                          <p:spTgt spid="93"/>
                                        </p:tgtEl>
                                        <p:attrNameLst>
                                          <p:attrName>style.visibility</p:attrName>
                                        </p:attrNameLst>
                                      </p:cBhvr>
                                      <p:to>
                                        <p:strVal val="visible"/>
                                      </p:to>
                                    </p:set>
                                    <p:animEffect filter="wipe(up)" transition="in">
                                      <p:cBhvr>
                                        <p:cTn dur="500" id="45"/>
                                        <p:tgtEl>
                                          <p:spTgt spid="93"/>
                                        </p:tgtEl>
                                      </p:cBhvr>
                                    </p:animEffect>
                                  </p:childTnLst>
                                </p:cTn>
                              </p:par>
                            </p:childTnLst>
                          </p:cTn>
                        </p:par>
                        <p:par>
                          <p:cTn fill="hold" id="46" nodeType="afterGroup">
                            <p:stCondLst>
                              <p:cond delay="3250"/>
                            </p:stCondLst>
                            <p:childTnLst>
                              <p:par>
                                <p:cTn fill="hold" grpId="0" id="47" nodeType="afterEffect" presetClass="entr" presetID="22" presetSubtype="8">
                                  <p:stCondLst>
                                    <p:cond delay="0"/>
                                  </p:stCondLst>
                                  <p:childTnLst>
                                    <p:set>
                                      <p:cBhvr>
                                        <p:cTn dur="1" fill="hold" id="48">
                                          <p:stCondLst>
                                            <p:cond delay="0"/>
                                          </p:stCondLst>
                                        </p:cTn>
                                        <p:tgtEl>
                                          <p:spTgt spid="90"/>
                                        </p:tgtEl>
                                        <p:attrNameLst>
                                          <p:attrName>style.visibility</p:attrName>
                                        </p:attrNameLst>
                                      </p:cBhvr>
                                      <p:to>
                                        <p:strVal val="visible"/>
                                      </p:to>
                                    </p:set>
                                    <p:animEffect filter="wipe(left)" transition="in">
                                      <p:cBhvr>
                                        <p:cTn dur="250" id="49"/>
                                        <p:tgtEl>
                                          <p:spTgt spid="90"/>
                                        </p:tgtEl>
                                      </p:cBhvr>
                                    </p:animEffect>
                                  </p:childTnLst>
                                </p:cTn>
                              </p:par>
                            </p:childTnLst>
                          </p:cTn>
                        </p:par>
                        <p:par>
                          <p:cTn fill="hold" id="50" nodeType="afterGroup">
                            <p:stCondLst>
                              <p:cond delay="3500"/>
                            </p:stCondLst>
                            <p:childTnLst>
                              <p:par>
                                <p:cTn fill="hold" id="51" nodeType="afterEffect" presetClass="entr" presetID="42" presetSubtype="0">
                                  <p:stCondLst>
                                    <p:cond delay="0"/>
                                  </p:stCondLst>
                                  <p:childTnLst>
                                    <p:set>
                                      <p:cBhvr>
                                        <p:cTn dur="1" fill="hold" id="52">
                                          <p:stCondLst>
                                            <p:cond delay="0"/>
                                          </p:stCondLst>
                                        </p:cTn>
                                        <p:tgtEl>
                                          <p:spTgt spid="78"/>
                                        </p:tgtEl>
                                        <p:attrNameLst>
                                          <p:attrName>style.visibility</p:attrName>
                                        </p:attrNameLst>
                                      </p:cBhvr>
                                      <p:to>
                                        <p:strVal val="visible"/>
                                      </p:to>
                                    </p:set>
                                    <p:animEffect filter="fade" transition="in">
                                      <p:cBhvr>
                                        <p:cTn dur="500" id="53"/>
                                        <p:tgtEl>
                                          <p:spTgt spid="78"/>
                                        </p:tgtEl>
                                      </p:cBhvr>
                                    </p:animEffect>
                                    <p:anim calcmode="lin" valueType="num">
                                      <p:cBhvr>
                                        <p:cTn dur="500" fill="hold" id="54"/>
                                        <p:tgtEl>
                                          <p:spTgt spid="78"/>
                                        </p:tgtEl>
                                        <p:attrNameLst>
                                          <p:attrName>ppt_x</p:attrName>
                                        </p:attrNameLst>
                                      </p:cBhvr>
                                      <p:tavLst>
                                        <p:tav tm="0">
                                          <p:val>
                                            <p:strVal val="#ppt_x"/>
                                          </p:val>
                                        </p:tav>
                                        <p:tav tm="100000">
                                          <p:val>
                                            <p:strVal val="#ppt_x"/>
                                          </p:val>
                                        </p:tav>
                                      </p:tavLst>
                                    </p:anim>
                                    <p:anim calcmode="lin" valueType="num">
                                      <p:cBhvr>
                                        <p:cTn dur="500" fill="hold" id="55"/>
                                        <p:tgtEl>
                                          <p:spTgt spid="78"/>
                                        </p:tgtEl>
                                        <p:attrNameLst>
                                          <p:attrName>ppt_y</p:attrName>
                                        </p:attrNameLst>
                                      </p:cBhvr>
                                      <p:tavLst>
                                        <p:tav tm="0">
                                          <p:val>
                                            <p:strVal val="#ppt_y+.1"/>
                                          </p:val>
                                        </p:tav>
                                        <p:tav tm="100000">
                                          <p:val>
                                            <p:strVal val="#ppt_y"/>
                                          </p:val>
                                        </p:tav>
                                      </p:tavLst>
                                    </p:anim>
                                  </p:childTnLst>
                                </p:cTn>
                              </p:par>
                              <p:par>
                                <p:cTn fill="hold" grpId="0" id="56" nodeType="withEffect" presetClass="entr" presetID="47" presetSubtype="0">
                                  <p:stCondLst>
                                    <p:cond delay="0"/>
                                  </p:stCondLst>
                                  <p:childTnLst>
                                    <p:set>
                                      <p:cBhvr>
                                        <p:cTn dur="1" fill="hold" id="57">
                                          <p:stCondLst>
                                            <p:cond delay="0"/>
                                          </p:stCondLst>
                                        </p:cTn>
                                        <p:tgtEl>
                                          <p:spTgt spid="91"/>
                                        </p:tgtEl>
                                        <p:attrNameLst>
                                          <p:attrName>style.visibility</p:attrName>
                                        </p:attrNameLst>
                                      </p:cBhvr>
                                      <p:to>
                                        <p:strVal val="visible"/>
                                      </p:to>
                                    </p:set>
                                    <p:animEffect filter="fade" transition="in">
                                      <p:cBhvr>
                                        <p:cTn dur="500" id="58"/>
                                        <p:tgtEl>
                                          <p:spTgt spid="91"/>
                                        </p:tgtEl>
                                      </p:cBhvr>
                                    </p:animEffect>
                                    <p:anim calcmode="lin" valueType="num">
                                      <p:cBhvr>
                                        <p:cTn dur="500" fill="hold" id="59"/>
                                        <p:tgtEl>
                                          <p:spTgt spid="91"/>
                                        </p:tgtEl>
                                        <p:attrNameLst>
                                          <p:attrName>ppt_x</p:attrName>
                                        </p:attrNameLst>
                                      </p:cBhvr>
                                      <p:tavLst>
                                        <p:tav tm="0">
                                          <p:val>
                                            <p:strVal val="#ppt_x"/>
                                          </p:val>
                                        </p:tav>
                                        <p:tav tm="100000">
                                          <p:val>
                                            <p:strVal val="#ppt_x"/>
                                          </p:val>
                                        </p:tav>
                                      </p:tavLst>
                                    </p:anim>
                                    <p:anim calcmode="lin" valueType="num">
                                      <p:cBhvr>
                                        <p:cTn dur="500" fill="hold" id="60"/>
                                        <p:tgtEl>
                                          <p:spTgt spid="91"/>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000"/>
                            </p:stCondLst>
                            <p:childTnLst>
                              <p:par>
                                <p:cTn fill="hold" grpId="0" id="62" nodeType="afterEffect" presetClass="entr" presetID="22" presetSubtype="1">
                                  <p:stCondLst>
                                    <p:cond delay="0"/>
                                  </p:stCondLst>
                                  <p:childTnLst>
                                    <p:set>
                                      <p:cBhvr>
                                        <p:cTn dur="1" fill="hold" id="63">
                                          <p:stCondLst>
                                            <p:cond delay="0"/>
                                          </p:stCondLst>
                                        </p:cTn>
                                        <p:tgtEl>
                                          <p:spTgt spid="94"/>
                                        </p:tgtEl>
                                        <p:attrNameLst>
                                          <p:attrName>style.visibility</p:attrName>
                                        </p:attrNameLst>
                                      </p:cBhvr>
                                      <p:to>
                                        <p:strVal val="visible"/>
                                      </p:to>
                                    </p:set>
                                    <p:animEffect filter="wipe(up)" transition="in">
                                      <p:cBhvr>
                                        <p:cTn dur="500" id="64"/>
                                        <p:tgtEl>
                                          <p:spTgt spid="94"/>
                                        </p:tgtEl>
                                      </p:cBhvr>
                                    </p:animEffect>
                                  </p:childTnLst>
                                </p:cTn>
                              </p:par>
                            </p:childTnLst>
                          </p:cTn>
                        </p:par>
                        <p:par>
                          <p:cTn fill="hold" id="65" nodeType="afterGroup">
                            <p:stCondLst>
                              <p:cond delay="4500"/>
                            </p:stCondLst>
                            <p:childTnLst>
                              <p:par>
                                <p:cTn fill="hold" id="66" nodeType="afterEffect" presetClass="entr" presetID="10" presetSubtype="0">
                                  <p:stCondLst>
                                    <p:cond delay="0"/>
                                  </p:stCondLst>
                                  <p:childTnLst>
                                    <p:set>
                                      <p:cBhvr>
                                        <p:cTn dur="1" fill="hold" id="67">
                                          <p:stCondLst>
                                            <p:cond delay="0"/>
                                          </p:stCondLst>
                                        </p:cTn>
                                        <p:tgtEl>
                                          <p:spTgt spid="22"/>
                                        </p:tgtEl>
                                        <p:attrNameLst>
                                          <p:attrName>style.visibility</p:attrName>
                                        </p:attrNameLst>
                                      </p:cBhvr>
                                      <p:to>
                                        <p:strVal val="visible"/>
                                      </p:to>
                                    </p:set>
                                    <p:animEffect filter="fade" transition="in">
                                      <p:cBhvr>
                                        <p:cTn dur="500" id="6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2"/>
      <p:bldP grpId="0" spid="87"/>
      <p:bldP grpId="0" spid="88"/>
      <p:bldP grpId="0" spid="89"/>
      <p:bldP grpId="0" spid="90"/>
      <p:bldP grpId="0" spid="91"/>
      <p:bldP grpId="0" spid="92"/>
      <p:bldP grpId="0" spid="93"/>
      <p:bldP grpId="0" spid="9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673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课前准备</a:t>
            </a:r>
          </a:p>
        </p:txBody>
      </p:sp>
      <p:sp>
        <p:nvSpPr>
          <p:cNvPr id="17" name="网chenying0907出品 16"/>
          <p:cNvSpPr txBox="1"/>
          <p:nvPr/>
        </p:nvSpPr>
        <p:spPr>
          <a:xfrm>
            <a:off x="35089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8" name="Straight Connector 17"/>
          <p:cNvCxnSpPr/>
          <p:nvPr/>
        </p:nvCxnSpPr>
        <p:spPr>
          <a:xfrm>
            <a:off x="4260696" y="8003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1764995" y="1265517"/>
            <a:ext cx="5615597" cy="2234103"/>
            <a:chOff x="2352918" y="1686835"/>
            <a:chExt cx="7486162" cy="2977885"/>
          </a:xfrm>
        </p:grpSpPr>
        <p:grpSp>
          <p:nvGrpSpPr>
            <p:cNvPr id="4" name="网chenying0907出品 24"/>
            <p:cNvGrpSpPr/>
            <p:nvPr/>
          </p:nvGrpSpPr>
          <p:grpSpPr>
            <a:xfrm>
              <a:off x="2352918" y="1686835"/>
              <a:ext cx="7486162" cy="2977885"/>
              <a:chOff x="676473" y="1988840"/>
              <a:chExt cx="7783959" cy="3096344"/>
            </a:xfrm>
          </p:grpSpPr>
          <p:sp>
            <p:nvSpPr>
              <p:cNvPr id="5" name="网chenying0907出品 6"/>
              <p:cNvSpPr/>
              <p:nvPr/>
            </p:nvSpPr>
            <p:spPr>
              <a:xfrm>
                <a:off x="676473" y="4345276"/>
                <a:ext cx="1479817" cy="739908"/>
              </a:xfrm>
              <a:custGeom>
                <a:rect b="b" l="l" r="r" t="t"/>
                <a:pathLst>
                  <a:path h="648072" w="1296144">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1"/>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6" name="网chenying0907出品 6"/>
              <p:cNvSpPr/>
              <p:nvPr/>
            </p:nvSpPr>
            <p:spPr>
              <a:xfrm>
                <a:off x="2773106" y="4345276"/>
                <a:ext cx="1479817" cy="739908"/>
              </a:xfrm>
              <a:custGeom>
                <a:rect b="b" l="l" r="r" t="t"/>
                <a:pathLst>
                  <a:path h="648072" w="1296144">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2"/>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7" name="网chenying0907出品 6"/>
              <p:cNvSpPr/>
              <p:nvPr/>
            </p:nvSpPr>
            <p:spPr>
              <a:xfrm>
                <a:off x="4869739" y="4345276"/>
                <a:ext cx="1479817" cy="739908"/>
              </a:xfrm>
              <a:custGeom>
                <a:rect b="b" l="l" r="r" t="t"/>
                <a:pathLst>
                  <a:path h="648072" w="1296144">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4"/>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8" name="网chenying0907出品 13"/>
              <p:cNvSpPr/>
              <p:nvPr/>
            </p:nvSpPr>
            <p:spPr>
              <a:xfrm>
                <a:off x="678709" y="1988841"/>
                <a:ext cx="4404264" cy="2288491"/>
              </a:xfrm>
              <a:custGeom>
                <a:rect b="b" l="l" r="r" t="t"/>
                <a:pathLst>
                  <a:path h="1908210" w="3672408">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1"/>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9" name="网chenying0907出品 6"/>
              <p:cNvSpPr/>
              <p:nvPr/>
            </p:nvSpPr>
            <p:spPr>
              <a:xfrm>
                <a:off x="6966374" y="4345276"/>
                <a:ext cx="1479817" cy="739908"/>
              </a:xfrm>
              <a:custGeom>
                <a:rect b="b" l="l" r="r" t="t"/>
                <a:pathLst>
                  <a:path h="648072" w="1296144">
                    <a:moveTo>
                      <a:pt x="0" y="0"/>
                    </a:moveTo>
                    <a:lnTo>
                      <a:pt x="171519" y="0"/>
                    </a:lnTo>
                    <a:cubicBezTo>
                      <a:pt x="171519" y="263193"/>
                      <a:pt x="384879" y="476553"/>
                      <a:pt x="648072" y="476553"/>
                    </a:cubicBezTo>
                    <a:cubicBezTo>
                      <a:pt x="911265" y="476553"/>
                      <a:pt x="1124625" y="263193"/>
                      <a:pt x="1124625" y="0"/>
                    </a:cubicBezTo>
                    <a:lnTo>
                      <a:pt x="1296144" y="0"/>
                    </a:lnTo>
                    <a:cubicBezTo>
                      <a:pt x="1296144" y="357920"/>
                      <a:pt x="1005992" y="648072"/>
                      <a:pt x="648072" y="648072"/>
                    </a:cubicBezTo>
                    <a:cubicBezTo>
                      <a:pt x="290152" y="648072"/>
                      <a:pt x="0" y="357920"/>
                      <a:pt x="0" y="0"/>
                    </a:cubicBezTo>
                    <a:close/>
                  </a:path>
                </a:pathLst>
              </a:custGeom>
              <a:solidFill>
                <a:schemeClr val="accent5"/>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10" name="网chenying0907出品 13"/>
              <p:cNvSpPr/>
              <p:nvPr/>
            </p:nvSpPr>
            <p:spPr>
              <a:xfrm>
                <a:off x="2758865" y="1988840"/>
                <a:ext cx="4404264" cy="2288490"/>
              </a:xfrm>
              <a:custGeom>
                <a:rect b="b" l="l" r="r" t="t"/>
                <a:pathLst>
                  <a:path h="1908210" w="3672408">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2"/>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11" name="网chenying0907出品 13"/>
              <p:cNvSpPr/>
              <p:nvPr/>
            </p:nvSpPr>
            <p:spPr>
              <a:xfrm>
                <a:off x="4056168" y="1988840"/>
                <a:ext cx="4404264" cy="2288490"/>
              </a:xfrm>
              <a:custGeom>
                <a:rect b="b" l="l" r="r" t="t"/>
                <a:pathLst>
                  <a:path h="1908210" w="3672408">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5"/>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12" name="网chenying0907出品 13"/>
              <p:cNvSpPr/>
              <p:nvPr/>
            </p:nvSpPr>
            <p:spPr>
              <a:xfrm>
                <a:off x="1959534" y="1988840"/>
                <a:ext cx="4404264" cy="2288490"/>
              </a:xfrm>
              <a:custGeom>
                <a:rect b="b" l="l" r="r" t="t"/>
                <a:pathLst>
                  <a:path h="1908210" w="3672408">
                    <a:moveTo>
                      <a:pt x="1836204" y="0"/>
                    </a:moveTo>
                    <a:cubicBezTo>
                      <a:pt x="2850311" y="0"/>
                      <a:pt x="3672408" y="822097"/>
                      <a:pt x="3672408" y="1836204"/>
                    </a:cubicBezTo>
                    <a:lnTo>
                      <a:pt x="3668772" y="1908212"/>
                    </a:lnTo>
                    <a:lnTo>
                      <a:pt x="3488752" y="1908212"/>
                    </a:lnTo>
                    <a:cubicBezTo>
                      <a:pt x="3491871" y="1884397"/>
                      <a:pt x="3492388" y="1860361"/>
                      <a:pt x="3492388" y="1836204"/>
                    </a:cubicBezTo>
                    <a:cubicBezTo>
                      <a:pt x="3492388" y="921519"/>
                      <a:pt x="2750889" y="180020"/>
                      <a:pt x="1836204" y="180020"/>
                    </a:cubicBezTo>
                    <a:cubicBezTo>
                      <a:pt x="921519" y="180020"/>
                      <a:pt x="180020" y="921519"/>
                      <a:pt x="180020" y="1836204"/>
                    </a:cubicBezTo>
                    <a:lnTo>
                      <a:pt x="183656" y="1908212"/>
                    </a:lnTo>
                    <a:lnTo>
                      <a:pt x="3636" y="1908212"/>
                    </a:lnTo>
                    <a:cubicBezTo>
                      <a:pt x="466" y="1884382"/>
                      <a:pt x="0" y="1860347"/>
                      <a:pt x="0" y="1836204"/>
                    </a:cubicBezTo>
                    <a:cubicBezTo>
                      <a:pt x="0" y="822097"/>
                      <a:pt x="822097" y="0"/>
                      <a:pt x="1836204" y="0"/>
                    </a:cubicBezTo>
                    <a:close/>
                  </a:path>
                </a:pathLst>
              </a:custGeom>
              <a:solidFill>
                <a:schemeClr val="accent4"/>
              </a:solidFill>
              <a:ln algn="ctr" cap="flat" cmpd="sng" w="25400">
                <a:noFill/>
                <a:prstDash val="solid"/>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h="12700" w="139700"/>
              </a:sp3d>
            </p:spPr>
            <p:txBody>
              <a:bodyPr anchor="ctr" rtlCol="0"/>
              <a:lstStyle/>
              <a:p>
                <a:pPr algn="ctr">
                  <a:defRPr/>
                </a:pPr>
                <a:endParaRPr altLang="en-US" kern="0" lang="zh-CN">
                  <a:solidFill>
                    <a:sysClr lastClr="FFFFFF" val="window"/>
                  </a:solidFill>
                  <a:latin typeface="Calibri"/>
                  <a:ea typeface="宋体"/>
                </a:endParaRPr>
              </a:p>
            </p:txBody>
          </p:sp>
          <p:sp>
            <p:nvSpPr>
              <p:cNvPr id="13" name="网chenying0907出品 33"/>
              <p:cNvSpPr/>
              <p:nvPr/>
            </p:nvSpPr>
            <p:spPr>
              <a:xfrm>
                <a:off x="958615" y="3891920"/>
                <a:ext cx="912706" cy="912706"/>
              </a:xfrm>
              <a:prstGeom prst="ellipse">
                <a:avLst/>
              </a:prstGeom>
              <a:solidFill>
                <a:schemeClr val="accent1"/>
              </a:soli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4" name="网chenying0907出品 34"/>
              <p:cNvSpPr/>
              <p:nvPr/>
            </p:nvSpPr>
            <p:spPr>
              <a:xfrm>
                <a:off x="3068536" y="3900798"/>
                <a:ext cx="912706" cy="912706"/>
              </a:xfrm>
              <a:prstGeom prst="ellipse">
                <a:avLst/>
              </a:prstGeom>
              <a:solidFill>
                <a:schemeClr val="accent2"/>
              </a:soli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5" name="网chenying0907出品 35"/>
              <p:cNvSpPr/>
              <p:nvPr/>
            </p:nvSpPr>
            <p:spPr>
              <a:xfrm>
                <a:off x="5153294" y="3900798"/>
                <a:ext cx="912706" cy="912706"/>
              </a:xfrm>
              <a:prstGeom prst="ellipse">
                <a:avLst/>
              </a:prstGeom>
              <a:solidFill>
                <a:schemeClr val="accent4"/>
              </a:soli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6" name="网chenying0907出品 36"/>
              <p:cNvSpPr/>
              <p:nvPr/>
            </p:nvSpPr>
            <p:spPr>
              <a:xfrm>
                <a:off x="7249929" y="3888923"/>
                <a:ext cx="912706" cy="912706"/>
              </a:xfrm>
              <a:prstGeom prst="ellipse">
                <a:avLst/>
              </a:prstGeom>
              <a:solidFill>
                <a:schemeClr val="accent5"/>
              </a:soli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19" name="Group 18"/>
            <p:cNvGrpSpPr/>
            <p:nvPr/>
          </p:nvGrpSpPr>
          <p:grpSpPr>
            <a:xfrm>
              <a:off x="8878895" y="3720550"/>
              <a:ext cx="464344" cy="465138"/>
              <a:chOff x="9145588" y="4435475"/>
              <a:chExt cx="464344" cy="465138"/>
            </a:xfrm>
            <a:solidFill>
              <a:schemeClr val="bg2"/>
            </a:solidFill>
          </p:grpSpPr>
          <p:sp>
            <p:nvSpPr>
              <p:cNvPr id="20"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1"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2"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3"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4"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5"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6"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7"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8"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sp>
          <p:nvSpPr>
            <p:cNvPr id="29" name="AutoShape 59"/>
            <p:cNvSpPr/>
            <p:nvPr/>
          </p:nvSpPr>
          <p:spPr bwMode="auto">
            <a:xfrm>
              <a:off x="6864791" y="3772530"/>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nvGrpSpPr>
            <p:cNvPr id="30" name="Group 29"/>
            <p:cNvGrpSpPr/>
            <p:nvPr/>
          </p:nvGrpSpPr>
          <p:grpSpPr>
            <a:xfrm>
              <a:off x="4860188" y="3776023"/>
              <a:ext cx="464344" cy="464344"/>
              <a:chOff x="4439444" y="1652588"/>
              <a:chExt cx="464344" cy="464344"/>
            </a:xfrm>
            <a:solidFill>
              <a:schemeClr val="bg2"/>
            </a:solidFill>
          </p:grpSpPr>
          <p:sp>
            <p:nvSpPr>
              <p:cNvPr id="31"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2"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3"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34" name="Group 33"/>
            <p:cNvGrpSpPr/>
            <p:nvPr/>
          </p:nvGrpSpPr>
          <p:grpSpPr>
            <a:xfrm>
              <a:off x="2832347" y="3783168"/>
              <a:ext cx="464344" cy="362744"/>
              <a:chOff x="2581275" y="1710532"/>
              <a:chExt cx="464344" cy="362744"/>
            </a:xfrm>
            <a:solidFill>
              <a:schemeClr val="bg2"/>
            </a:solidFill>
          </p:grpSpPr>
          <p:sp>
            <p:nvSpPr>
              <p:cNvPr id="35"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6"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7"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8"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9"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0"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1"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4" name="Group 43"/>
          <p:cNvGrpSpPr/>
          <p:nvPr/>
        </p:nvGrpSpPr>
        <p:grpSpPr>
          <a:xfrm>
            <a:off x="1703297" y="3568031"/>
            <a:ext cx="1188944" cy="1010758"/>
            <a:chOff x="2270669" y="4755912"/>
            <a:chExt cx="1584983" cy="1347263"/>
          </a:xfrm>
        </p:grpSpPr>
        <p:sp>
          <p:nvSpPr>
            <p:cNvPr id="42" name="网chenying0907出品 41"/>
            <p:cNvSpPr txBox="1"/>
            <p:nvPr/>
          </p:nvSpPr>
          <p:spPr>
            <a:xfrm>
              <a:off x="2433350" y="4755911"/>
              <a:ext cx="1259621" cy="426589"/>
            </a:xfrm>
            <a:prstGeom prst="rect">
              <a:avLst/>
            </a:prstGeom>
            <a:noFill/>
          </p:spPr>
          <p:txBody>
            <a:bodyPr rtlCol="0" wrap="none">
              <a:spAutoFit/>
            </a:bodyPr>
            <a:lstStyle/>
            <a:p>
              <a:pPr algn="ctr"/>
              <a:r>
                <a:rPr altLang="en-US" b="1" lang="zh-CN" sz="1500">
                  <a:solidFill>
                    <a:schemeClr val="accent1"/>
                  </a:solidFill>
                </a:rPr>
                <a:t>文字描述</a:t>
              </a:r>
            </a:p>
          </p:txBody>
        </p:sp>
        <p:sp>
          <p:nvSpPr>
            <p:cNvPr id="43" name="Rectangle 42"/>
            <p:cNvSpPr/>
            <p:nvPr/>
          </p:nvSpPr>
          <p:spPr>
            <a:xfrm>
              <a:off x="2270669" y="5077569"/>
              <a:ext cx="1584983" cy="1015688"/>
            </a:xfrm>
            <a:prstGeom prst="rect">
              <a:avLst/>
            </a:prstGeom>
          </p:spPr>
          <p:txBody>
            <a:bodyPr wrap="square">
              <a:spAutoFit/>
            </a:bodyPr>
            <a:lstStyle/>
            <a:p>
              <a:pPr algn="ctr"/>
              <a:r>
                <a:rPr altLang="en-US" lang="zh-CN" sz="1100"/>
                <a:t>在此处输入具体的文字描述内容在此处输入具体的文字描述内容</a:t>
              </a:r>
            </a:p>
          </p:txBody>
        </p:sp>
      </p:grpSp>
      <p:grpSp>
        <p:nvGrpSpPr>
          <p:cNvPr id="48" name="Group 47"/>
          <p:cNvGrpSpPr/>
          <p:nvPr/>
        </p:nvGrpSpPr>
        <p:grpSpPr>
          <a:xfrm>
            <a:off x="3216894" y="3568035"/>
            <a:ext cx="1188944" cy="1010756"/>
            <a:chOff x="2270668" y="4755912"/>
            <a:chExt cx="1584983" cy="1347259"/>
          </a:xfrm>
        </p:grpSpPr>
        <p:sp>
          <p:nvSpPr>
            <p:cNvPr id="49" name="网chenying0907出品 48"/>
            <p:cNvSpPr txBox="1"/>
            <p:nvPr/>
          </p:nvSpPr>
          <p:spPr>
            <a:xfrm>
              <a:off x="2433351" y="4755913"/>
              <a:ext cx="1259621" cy="426588"/>
            </a:xfrm>
            <a:prstGeom prst="rect">
              <a:avLst/>
            </a:prstGeom>
            <a:noFill/>
          </p:spPr>
          <p:txBody>
            <a:bodyPr rtlCol="0" wrap="none">
              <a:spAutoFit/>
            </a:bodyPr>
            <a:lstStyle/>
            <a:p>
              <a:pPr algn="ctr"/>
              <a:r>
                <a:rPr altLang="en-US" b="1" lang="zh-CN" sz="1500">
                  <a:solidFill>
                    <a:schemeClr val="accent2"/>
                  </a:solidFill>
                </a:rPr>
                <a:t>文字描述</a:t>
              </a:r>
            </a:p>
          </p:txBody>
        </p:sp>
        <p:sp>
          <p:nvSpPr>
            <p:cNvPr id="50" name="Rectangle 49"/>
            <p:cNvSpPr/>
            <p:nvPr/>
          </p:nvSpPr>
          <p:spPr>
            <a:xfrm>
              <a:off x="2270668" y="5077565"/>
              <a:ext cx="1584983" cy="1015687"/>
            </a:xfrm>
            <a:prstGeom prst="rect">
              <a:avLst/>
            </a:prstGeom>
          </p:spPr>
          <p:txBody>
            <a:bodyPr wrap="square">
              <a:spAutoFit/>
            </a:bodyPr>
            <a:lstStyle/>
            <a:p>
              <a:pPr algn="ctr"/>
              <a:r>
                <a:rPr altLang="en-US" lang="zh-CN" sz="1100"/>
                <a:t>在此处输入具体的文字描述内容在此处输入具体的文字描述内容</a:t>
              </a:r>
            </a:p>
          </p:txBody>
        </p:sp>
      </p:grpSp>
      <p:grpSp>
        <p:nvGrpSpPr>
          <p:cNvPr id="51" name="Group 50"/>
          <p:cNvGrpSpPr/>
          <p:nvPr/>
        </p:nvGrpSpPr>
        <p:grpSpPr>
          <a:xfrm>
            <a:off x="4729473" y="3568035"/>
            <a:ext cx="1188943" cy="1010756"/>
            <a:chOff x="2270668" y="4755912"/>
            <a:chExt cx="1584982" cy="1347259"/>
          </a:xfrm>
        </p:grpSpPr>
        <p:sp>
          <p:nvSpPr>
            <p:cNvPr id="52" name="网chenying0907出品 51"/>
            <p:cNvSpPr txBox="1"/>
            <p:nvPr/>
          </p:nvSpPr>
          <p:spPr>
            <a:xfrm>
              <a:off x="2433353" y="4755913"/>
              <a:ext cx="1259621" cy="426588"/>
            </a:xfrm>
            <a:prstGeom prst="rect">
              <a:avLst/>
            </a:prstGeom>
            <a:noFill/>
          </p:spPr>
          <p:txBody>
            <a:bodyPr rtlCol="0" wrap="none">
              <a:spAutoFit/>
            </a:bodyPr>
            <a:lstStyle/>
            <a:p>
              <a:pPr algn="ctr"/>
              <a:r>
                <a:rPr altLang="en-US" b="1" lang="zh-CN" sz="1500">
                  <a:solidFill>
                    <a:schemeClr val="accent4"/>
                  </a:solidFill>
                </a:rPr>
                <a:t>文字描述</a:t>
              </a:r>
            </a:p>
          </p:txBody>
        </p:sp>
        <p:sp>
          <p:nvSpPr>
            <p:cNvPr id="53" name="Rectangle 52"/>
            <p:cNvSpPr/>
            <p:nvPr/>
          </p:nvSpPr>
          <p:spPr>
            <a:xfrm>
              <a:off x="2270668" y="5077565"/>
              <a:ext cx="1584982" cy="1015687"/>
            </a:xfrm>
            <a:prstGeom prst="rect">
              <a:avLst/>
            </a:prstGeom>
          </p:spPr>
          <p:txBody>
            <a:bodyPr wrap="square">
              <a:spAutoFit/>
            </a:bodyPr>
            <a:lstStyle/>
            <a:p>
              <a:pPr algn="ctr"/>
              <a:r>
                <a:rPr altLang="en-US" lang="zh-CN" sz="1100"/>
                <a:t>在此处输入具体的文字描述内容在此处输入具体的文字描述内容</a:t>
              </a:r>
            </a:p>
          </p:txBody>
        </p:sp>
      </p:grpSp>
      <p:grpSp>
        <p:nvGrpSpPr>
          <p:cNvPr id="54" name="Group 53"/>
          <p:cNvGrpSpPr/>
          <p:nvPr/>
        </p:nvGrpSpPr>
        <p:grpSpPr>
          <a:xfrm>
            <a:off x="6239716" y="3568035"/>
            <a:ext cx="1188944" cy="1010756"/>
            <a:chOff x="2270668" y="4755912"/>
            <a:chExt cx="1584983" cy="1347259"/>
          </a:xfrm>
        </p:grpSpPr>
        <p:sp>
          <p:nvSpPr>
            <p:cNvPr id="55" name="网chenying0907出品 54"/>
            <p:cNvSpPr txBox="1"/>
            <p:nvPr/>
          </p:nvSpPr>
          <p:spPr>
            <a:xfrm>
              <a:off x="2433355" y="4755913"/>
              <a:ext cx="1259621" cy="426588"/>
            </a:xfrm>
            <a:prstGeom prst="rect">
              <a:avLst/>
            </a:prstGeom>
            <a:noFill/>
          </p:spPr>
          <p:txBody>
            <a:bodyPr rtlCol="0" wrap="none">
              <a:spAutoFit/>
            </a:bodyPr>
            <a:lstStyle/>
            <a:p>
              <a:pPr algn="ctr"/>
              <a:r>
                <a:rPr altLang="en-US" b="1" lang="zh-CN" sz="1500">
                  <a:solidFill>
                    <a:schemeClr val="accent5"/>
                  </a:solidFill>
                </a:rPr>
                <a:t>文字描述</a:t>
              </a:r>
            </a:p>
          </p:txBody>
        </p:sp>
        <p:sp>
          <p:nvSpPr>
            <p:cNvPr id="56" name="Rectangle 55"/>
            <p:cNvSpPr/>
            <p:nvPr/>
          </p:nvSpPr>
          <p:spPr>
            <a:xfrm>
              <a:off x="2270670" y="5077565"/>
              <a:ext cx="1584983" cy="1015687"/>
            </a:xfrm>
            <a:prstGeom prst="rect">
              <a:avLst/>
            </a:prstGeom>
          </p:spPr>
          <p:txBody>
            <a:bodyPr wrap="square">
              <a:spAutoFit/>
            </a:bodyPr>
            <a:lstStyle/>
            <a:p>
              <a:pPr algn="ctr"/>
              <a:r>
                <a:rPr altLang="en-US" lang="zh-CN" sz="1100"/>
                <a:t>在此处输入具体的文字描述内容在此处输入具体的文字描述内容</a:t>
              </a:r>
            </a:p>
          </p:txBody>
        </p:sp>
      </p:grpSp>
    </p:spTree>
    <p:extLst>
      <p:ext uri="{BB962C8B-B14F-4D97-AF65-F5344CB8AC3E}">
        <p14:creationId val="130078168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7"/>
                                        </p:tgtEl>
                                        <p:attrNameLst>
                                          <p:attrName>style.visibility</p:attrName>
                                        </p:attrNameLst>
                                      </p:cBhvr>
                                      <p:to>
                                        <p:strVal val="visible"/>
                                      </p:to>
                                    </p:set>
                                    <p:animEffect filter="wipe(lef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childTnLst>
                                </p:cTn>
                              </p:par>
                            </p:childTnLst>
                          </p:cTn>
                        </p:par>
                        <p:par>
                          <p:cTn fill="hold" id="16" nodeType="afterGroup">
                            <p:stCondLst>
                              <p:cond delay="1500"/>
                            </p:stCondLst>
                            <p:childTnLst>
                              <p:par>
                                <p:cTn fill="hold" id="17" nodeType="afterEffect" presetClass="entr" presetID="47" presetSubtype="0">
                                  <p:stCondLst>
                                    <p:cond delay="0"/>
                                  </p:stCondLst>
                                  <p:childTnLst>
                                    <p:set>
                                      <p:cBhvr>
                                        <p:cTn dur="1" fill="hold" id="18">
                                          <p:stCondLst>
                                            <p:cond delay="0"/>
                                          </p:stCondLst>
                                        </p:cTn>
                                        <p:tgtEl>
                                          <p:spTgt spid="45"/>
                                        </p:tgtEl>
                                        <p:attrNameLst>
                                          <p:attrName>style.visibility</p:attrName>
                                        </p:attrNameLst>
                                      </p:cBhvr>
                                      <p:to>
                                        <p:strVal val="visible"/>
                                      </p:to>
                                    </p:set>
                                    <p:animEffect filter="fade" transition="in">
                                      <p:cBhvr>
                                        <p:cTn dur="1000" id="19"/>
                                        <p:tgtEl>
                                          <p:spTgt spid="45"/>
                                        </p:tgtEl>
                                      </p:cBhvr>
                                    </p:animEffect>
                                    <p:anim calcmode="lin" valueType="num">
                                      <p:cBhvr>
                                        <p:cTn dur="1000" fill="hold" id="20"/>
                                        <p:tgtEl>
                                          <p:spTgt spid="45"/>
                                        </p:tgtEl>
                                        <p:attrNameLst>
                                          <p:attrName>ppt_x</p:attrName>
                                        </p:attrNameLst>
                                      </p:cBhvr>
                                      <p:tavLst>
                                        <p:tav tm="0">
                                          <p:val>
                                            <p:strVal val="#ppt_x"/>
                                          </p:val>
                                        </p:tav>
                                        <p:tav tm="100000">
                                          <p:val>
                                            <p:strVal val="#ppt_x"/>
                                          </p:val>
                                        </p:tav>
                                      </p:tavLst>
                                    </p:anim>
                                    <p:anim calcmode="lin" valueType="num">
                                      <p:cBhvr>
                                        <p:cTn dur="1000" fill="hold" id="21"/>
                                        <p:tgtEl>
                                          <p:spTgt spid="4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10" presetSubtype="0">
                                  <p:stCondLst>
                                    <p:cond delay="0"/>
                                  </p:stCondLst>
                                  <p:childTnLst>
                                    <p:set>
                                      <p:cBhvr>
                                        <p:cTn dur="1" fill="hold" id="24">
                                          <p:stCondLst>
                                            <p:cond delay="0"/>
                                          </p:stCondLst>
                                        </p:cTn>
                                        <p:tgtEl>
                                          <p:spTgt spid="44"/>
                                        </p:tgtEl>
                                        <p:attrNameLst>
                                          <p:attrName>style.visibility</p:attrName>
                                        </p:attrNameLst>
                                      </p:cBhvr>
                                      <p:to>
                                        <p:strVal val="visible"/>
                                      </p:to>
                                    </p:set>
                                    <p:animEffect filter="fade" transition="in">
                                      <p:cBhvr>
                                        <p:cTn dur="500" id="25"/>
                                        <p:tgtEl>
                                          <p:spTgt spid="44"/>
                                        </p:tgtEl>
                                      </p:cBhvr>
                                    </p:animEffect>
                                  </p:childTnLst>
                                </p:cTn>
                              </p:par>
                            </p:childTnLst>
                          </p:cTn>
                        </p:par>
                        <p:par>
                          <p:cTn fill="hold" id="26" nodeType="afterGroup">
                            <p:stCondLst>
                              <p:cond delay="3000"/>
                            </p:stCondLst>
                            <p:childTnLst>
                              <p:par>
                                <p:cTn fill="hold" id="27" nodeType="afterEffect" presetClass="entr" presetID="10" presetSubtype="0">
                                  <p:stCondLst>
                                    <p:cond delay="0"/>
                                  </p:stCondLst>
                                  <p:childTnLst>
                                    <p:set>
                                      <p:cBhvr>
                                        <p:cTn dur="1" fill="hold" id="28">
                                          <p:stCondLst>
                                            <p:cond delay="0"/>
                                          </p:stCondLst>
                                        </p:cTn>
                                        <p:tgtEl>
                                          <p:spTgt spid="48"/>
                                        </p:tgtEl>
                                        <p:attrNameLst>
                                          <p:attrName>style.visibility</p:attrName>
                                        </p:attrNameLst>
                                      </p:cBhvr>
                                      <p:to>
                                        <p:strVal val="visible"/>
                                      </p:to>
                                    </p:set>
                                    <p:animEffect filter="fade" transition="in">
                                      <p:cBhvr>
                                        <p:cTn dur="500" id="29"/>
                                        <p:tgtEl>
                                          <p:spTgt spid="48"/>
                                        </p:tgtEl>
                                      </p:cBhvr>
                                    </p:animEffect>
                                  </p:childTnLst>
                                </p:cTn>
                              </p:par>
                            </p:childTnLst>
                          </p:cTn>
                        </p:par>
                        <p:par>
                          <p:cTn fill="hold" id="30" nodeType="afterGroup">
                            <p:stCondLst>
                              <p:cond delay="3500"/>
                            </p:stCondLst>
                            <p:childTnLst>
                              <p:par>
                                <p:cTn fill="hold" id="31" nodeType="afterEffect" presetClass="entr" presetID="10" presetSubtype="0">
                                  <p:stCondLst>
                                    <p:cond delay="0"/>
                                  </p:stCondLst>
                                  <p:childTnLst>
                                    <p:set>
                                      <p:cBhvr>
                                        <p:cTn dur="1" fill="hold" id="32">
                                          <p:stCondLst>
                                            <p:cond delay="0"/>
                                          </p:stCondLst>
                                        </p:cTn>
                                        <p:tgtEl>
                                          <p:spTgt spid="51"/>
                                        </p:tgtEl>
                                        <p:attrNameLst>
                                          <p:attrName>style.visibility</p:attrName>
                                        </p:attrNameLst>
                                      </p:cBhvr>
                                      <p:to>
                                        <p:strVal val="visible"/>
                                      </p:to>
                                    </p:set>
                                    <p:animEffect filter="fade" transition="in">
                                      <p:cBhvr>
                                        <p:cTn dur="500" id="33"/>
                                        <p:tgtEl>
                                          <p:spTgt spid="51"/>
                                        </p:tgtEl>
                                      </p:cBhvr>
                                    </p:animEffect>
                                  </p:childTnLst>
                                </p:cTn>
                              </p:par>
                            </p:childTnLst>
                          </p:cTn>
                        </p:par>
                        <p:par>
                          <p:cTn fill="hold" id="34" nodeType="afterGroup">
                            <p:stCondLst>
                              <p:cond delay="4000"/>
                            </p:stCondLst>
                            <p:childTnLst>
                              <p:par>
                                <p:cTn fill="hold" id="35" nodeType="afterEffect" presetClass="entr" presetID="10" presetSubtype="0">
                                  <p:stCondLst>
                                    <p:cond delay="0"/>
                                  </p:stCondLst>
                                  <p:childTnLst>
                                    <p:set>
                                      <p:cBhvr>
                                        <p:cTn dur="1" fill="hold" id="36">
                                          <p:stCondLst>
                                            <p:cond delay="0"/>
                                          </p:stCondLst>
                                        </p:cTn>
                                        <p:tgtEl>
                                          <p:spTgt spid="54"/>
                                        </p:tgtEl>
                                        <p:attrNameLst>
                                          <p:attrName>style.visibility</p:attrName>
                                        </p:attrNameLst>
                                      </p:cBhvr>
                                      <p:to>
                                        <p:strVal val="visible"/>
                                      </p:to>
                                    </p:set>
                                    <p:animEffect filter="fade" transition="in">
                                      <p:cBhvr>
                                        <p:cTn dur="500" id="37"/>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Rectangle 7"/>
          <p:cNvSpPr/>
          <p:nvPr/>
        </p:nvSpPr>
        <p:spPr>
          <a:xfrm>
            <a:off x="3396406" y="0"/>
            <a:ext cx="5749182" cy="5145088"/>
          </a:xfrm>
          <a:custGeom>
            <a:gdLst>
              <a:gd fmla="*/ 3657600 w 7664245" name="connsiteX0"/>
              <a:gd fmla="*/ 0 h 6858000" name="connsiteY0"/>
              <a:gd fmla="*/ 7664245 w 7664245" name="connsiteX1"/>
              <a:gd fmla="*/ 0 h 6858000" name="connsiteY1"/>
              <a:gd fmla="*/ 7664245 w 7664245" name="connsiteX2"/>
              <a:gd fmla="*/ 6858000 h 6858000" name="connsiteY2"/>
              <a:gd fmla="*/ 0 w 7664245" name="connsiteX3"/>
              <a:gd fmla="*/ 6858000 h 6858000" name="connsiteY3"/>
              <a:gd fmla="*/ 3657600 w 7664245"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7664245">
                <a:moveTo>
                  <a:pt x="3657600" y="0"/>
                </a:moveTo>
                <a:lnTo>
                  <a:pt x="7664245" y="0"/>
                </a:lnTo>
                <a:lnTo>
                  <a:pt x="7664245" y="6858000"/>
                </a:lnTo>
                <a:lnTo>
                  <a:pt x="0" y="6858000"/>
                </a:lnTo>
                <a:lnTo>
                  <a:pt x="365760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3" name="Slide Number Placeholder 2"/>
          <p:cNvSpPr>
            <a:spLocks noGrp="1"/>
          </p:cNvSpPr>
          <p:nvPr>
            <p:ph idx="4294967295" sz="quarter" type="sldNum"/>
          </p:nvPr>
        </p:nvSpPr>
        <p:spPr>
          <a:xfrm>
            <a:off x="8666206" y="4786026"/>
            <a:ext cx="325842" cy="290664"/>
          </a:xfrm>
        </p:spPr>
        <p:txBody>
          <a:bodyPr/>
          <a:lstStyle/>
          <a:p>
            <a:fld id="{FF851DEB-F6D2-4B68-8B8A-8A6357DA2A77}" type="slidenum">
              <a:rPr lang="en-GB" smtClean="0"/>
              <a:t>12</a:t>
            </a:fld>
          </a:p>
        </p:txBody>
      </p:sp>
      <p:sp>
        <p:nvSpPr>
          <p:cNvPr id="19" name="Title 1"/>
          <p:cNvSpPr>
            <a:spLocks noGrp="1"/>
          </p:cNvSpPr>
          <p:nvPr>
            <p:ph type="title"/>
          </p:nvPr>
        </p:nvSpPr>
        <p:spPr>
          <a:xfrm>
            <a:off x="311823" y="154710"/>
            <a:ext cx="6388721" cy="728704"/>
          </a:xfrm>
        </p:spPr>
        <p:txBody>
          <a:bodyPr>
            <a:normAutofit/>
          </a:bodyPr>
          <a:lstStyle/>
          <a:p>
            <a:pPr algn="l"/>
            <a:r>
              <a:rPr altLang="en-US" b="1" lang="zh-CN" sz="4000"/>
              <a:t>目录 Content</a:t>
            </a:r>
          </a:p>
        </p:txBody>
      </p:sp>
      <p:cxnSp>
        <p:nvCxnSpPr>
          <p:cNvPr id="21" name="Straight Connector 20"/>
          <p:cNvCxnSpPr/>
          <p:nvPr/>
        </p:nvCxnSpPr>
        <p:spPr>
          <a:xfrm>
            <a:off x="476188" y="816472"/>
            <a:ext cx="2928402"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entagon 25"/>
          <p:cNvSpPr/>
          <p:nvPr/>
        </p:nvSpPr>
        <p:spPr>
          <a:xfrm>
            <a:off x="345447" y="1800994"/>
            <a:ext cx="455715" cy="27316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b="1" lang="en-US" sz="1500"/>
              <a:t>01</a:t>
            </a:r>
          </a:p>
        </p:txBody>
      </p:sp>
      <p:sp>
        <p:nvSpPr>
          <p:cNvPr id="27" name="Rectangle 26"/>
          <p:cNvSpPr/>
          <p:nvPr/>
        </p:nvSpPr>
        <p:spPr>
          <a:xfrm>
            <a:off x="840909" y="1741310"/>
            <a:ext cx="2500181" cy="373390"/>
          </a:xfrm>
          <a:prstGeom prst="rect">
            <a:avLst/>
          </a:prstGeom>
        </p:spPr>
        <p:txBody>
          <a:bodyPr bIns="34295" lIns="68589" rIns="68589" tIns="34295" wrap="square">
            <a:spAutoFit/>
          </a:bodyPr>
          <a:lstStyle/>
          <a:p>
            <a:r>
              <a:rPr altLang="en-US" b="1" lang="zh-CN" sz="2000">
                <a:latin charset="-122" pitchFamily="34" typeface="微软雅黑"/>
                <a:ea charset="-122" pitchFamily="34" typeface="微软雅黑"/>
              </a:rPr>
              <a:t>教学分析</a:t>
            </a:r>
          </a:p>
        </p:txBody>
      </p:sp>
      <p:sp>
        <p:nvSpPr>
          <p:cNvPr id="34" name="Pentagon 33"/>
          <p:cNvSpPr/>
          <p:nvPr/>
        </p:nvSpPr>
        <p:spPr>
          <a:xfrm>
            <a:off x="345447" y="2435960"/>
            <a:ext cx="455715" cy="27316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b="1" lang="en-US" sz="1500"/>
              <a:t>02</a:t>
            </a:r>
          </a:p>
        </p:txBody>
      </p:sp>
      <p:sp>
        <p:nvSpPr>
          <p:cNvPr id="35" name="Rectangle 34"/>
          <p:cNvSpPr/>
          <p:nvPr/>
        </p:nvSpPr>
        <p:spPr>
          <a:xfrm>
            <a:off x="840911" y="2368656"/>
            <a:ext cx="2555496" cy="373390"/>
          </a:xfrm>
          <a:prstGeom prst="rect">
            <a:avLst/>
          </a:prstGeom>
        </p:spPr>
        <p:txBody>
          <a:bodyPr bIns="34295" lIns="68589" rIns="68589" tIns="34295" wrap="square">
            <a:spAutoFit/>
          </a:bodyPr>
          <a:lstStyle/>
          <a:p>
            <a:r>
              <a:rPr altLang="en-US" b="1" lang="zh-CN" sz="2000">
                <a:latin charset="-122" pitchFamily="34" typeface="微软雅黑"/>
                <a:ea charset="-122" pitchFamily="34" typeface="微软雅黑"/>
              </a:rPr>
              <a:t>教学设计</a:t>
            </a:r>
          </a:p>
        </p:txBody>
      </p:sp>
      <p:sp>
        <p:nvSpPr>
          <p:cNvPr id="37" name="Pentagon 36"/>
          <p:cNvSpPr/>
          <p:nvPr/>
        </p:nvSpPr>
        <p:spPr>
          <a:xfrm>
            <a:off x="345447" y="3094581"/>
            <a:ext cx="455715" cy="27316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b="1" lang="en-US" sz="1500"/>
              <a:t>03</a:t>
            </a:r>
          </a:p>
        </p:txBody>
      </p:sp>
      <p:sp>
        <p:nvSpPr>
          <p:cNvPr id="38" name="Rectangle 37"/>
          <p:cNvSpPr/>
          <p:nvPr/>
        </p:nvSpPr>
        <p:spPr>
          <a:xfrm>
            <a:off x="840910" y="3019657"/>
            <a:ext cx="2378486" cy="373390"/>
          </a:xfrm>
          <a:prstGeom prst="rect">
            <a:avLst/>
          </a:prstGeom>
        </p:spPr>
        <p:txBody>
          <a:bodyPr bIns="34295" lIns="68589" rIns="68589" tIns="34295" wrap="square">
            <a:spAutoFit/>
          </a:bodyPr>
          <a:lstStyle/>
          <a:p>
            <a:r>
              <a:rPr altLang="en-US" b="1" lang="zh-CN" sz="2000">
                <a:latin charset="-122" pitchFamily="34" typeface="微软雅黑"/>
                <a:ea charset="-122" pitchFamily="34" typeface="微软雅黑"/>
              </a:rPr>
              <a:t>教学过程</a:t>
            </a:r>
          </a:p>
        </p:txBody>
      </p:sp>
      <p:sp>
        <p:nvSpPr>
          <p:cNvPr id="40" name="Pentagon 39"/>
          <p:cNvSpPr/>
          <p:nvPr/>
        </p:nvSpPr>
        <p:spPr>
          <a:xfrm>
            <a:off x="345447" y="3775462"/>
            <a:ext cx="455715" cy="273168"/>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b="1" lang="en-US" sz="1500"/>
              <a:t>04</a:t>
            </a:r>
          </a:p>
        </p:txBody>
      </p:sp>
      <p:sp>
        <p:nvSpPr>
          <p:cNvPr id="41" name="Rectangle 40"/>
          <p:cNvSpPr/>
          <p:nvPr/>
        </p:nvSpPr>
        <p:spPr>
          <a:xfrm>
            <a:off x="840909" y="3714838"/>
            <a:ext cx="2245727" cy="373390"/>
          </a:xfrm>
          <a:prstGeom prst="rect">
            <a:avLst/>
          </a:prstGeom>
        </p:spPr>
        <p:txBody>
          <a:bodyPr bIns="34295" lIns="68589" rIns="68589" tIns="34295" wrap="square">
            <a:spAutoFit/>
          </a:bodyPr>
          <a:lstStyle/>
          <a:p>
            <a:r>
              <a:rPr altLang="en-US" b="1" lang="zh-CN" sz="2000">
                <a:latin charset="-122" pitchFamily="34" typeface="微软雅黑"/>
                <a:ea charset="-122" pitchFamily="34" typeface="微软雅黑"/>
              </a:rPr>
              <a:t>教学反思</a:t>
            </a:r>
          </a:p>
        </p:txBody>
      </p:sp>
      <p:grpSp>
        <p:nvGrpSpPr>
          <p:cNvPr id="4" name="Group 3"/>
          <p:cNvGrpSpPr/>
          <p:nvPr/>
        </p:nvGrpSpPr>
        <p:grpSpPr>
          <a:xfrm>
            <a:off x="4216719" y="1886532"/>
            <a:ext cx="1580896" cy="686012"/>
            <a:chOff x="5621315" y="2514600"/>
            <a:chExt cx="2107496" cy="914400"/>
          </a:xfrm>
        </p:grpSpPr>
        <p:sp>
          <p:nvSpPr>
            <p:cNvPr id="15" name="Parallelogram 14"/>
            <p:cNvSpPr/>
            <p:nvPr/>
          </p:nvSpPr>
          <p:spPr>
            <a:xfrm>
              <a:off x="5621315" y="2514600"/>
              <a:ext cx="2107496" cy="914400"/>
            </a:xfrm>
            <a:prstGeom prst="parallelogram">
              <a:avLst>
                <a:gd fmla="val 5241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42" name="AutoShape 59"/>
            <p:cNvSpPr/>
            <p:nvPr/>
          </p:nvSpPr>
          <p:spPr bwMode="auto">
            <a:xfrm>
              <a:off x="6442494" y="2777487"/>
              <a:ext cx="465138" cy="464344"/>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2" name="Group 1"/>
          <p:cNvGrpSpPr/>
          <p:nvPr/>
        </p:nvGrpSpPr>
        <p:grpSpPr>
          <a:xfrm>
            <a:off x="4622370" y="983040"/>
            <a:ext cx="1580896" cy="686012"/>
            <a:chOff x="6162090" y="1310315"/>
            <a:chExt cx="2107496" cy="914400"/>
          </a:xfrm>
        </p:grpSpPr>
        <p:sp>
          <p:nvSpPr>
            <p:cNvPr id="14" name="Parallelogram 13"/>
            <p:cNvSpPr/>
            <p:nvPr/>
          </p:nvSpPr>
          <p:spPr>
            <a:xfrm>
              <a:off x="6162090" y="1310315"/>
              <a:ext cx="2107496" cy="914400"/>
            </a:xfrm>
            <a:prstGeom prst="parallelogram">
              <a:avLst>
                <a:gd fmla="val 52419"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43" name="Group 42"/>
            <p:cNvGrpSpPr/>
            <p:nvPr/>
          </p:nvGrpSpPr>
          <p:grpSpPr>
            <a:xfrm>
              <a:off x="6983269" y="1549630"/>
              <a:ext cx="465138" cy="435769"/>
              <a:chOff x="5368132" y="3540125"/>
              <a:chExt cx="465138" cy="435769"/>
            </a:xfrm>
            <a:solidFill>
              <a:schemeClr val="bg2"/>
            </a:solidFill>
          </p:grpSpPr>
          <p:sp>
            <p:nvSpPr>
              <p:cNvPr id="44"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5"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 name="Group 5"/>
          <p:cNvGrpSpPr/>
          <p:nvPr/>
        </p:nvGrpSpPr>
        <p:grpSpPr>
          <a:xfrm>
            <a:off x="3341090" y="3693517"/>
            <a:ext cx="1580896" cy="686012"/>
            <a:chOff x="4454013" y="4923170"/>
            <a:chExt cx="2107496" cy="914400"/>
          </a:xfrm>
        </p:grpSpPr>
        <p:sp>
          <p:nvSpPr>
            <p:cNvPr id="17" name="Parallelogram 16"/>
            <p:cNvSpPr/>
            <p:nvPr/>
          </p:nvSpPr>
          <p:spPr>
            <a:xfrm>
              <a:off x="4454013" y="4923170"/>
              <a:ext cx="2107496" cy="914400"/>
            </a:xfrm>
            <a:prstGeom prst="parallelogram">
              <a:avLst>
                <a:gd fmla="val 52419" name="adj"/>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46" name="Group 45"/>
            <p:cNvGrpSpPr/>
            <p:nvPr/>
          </p:nvGrpSpPr>
          <p:grpSpPr>
            <a:xfrm>
              <a:off x="5348217" y="5147801"/>
              <a:ext cx="319088" cy="465138"/>
              <a:chOff x="3582988" y="3510757"/>
              <a:chExt cx="319088" cy="465138"/>
            </a:xfrm>
            <a:solidFill>
              <a:schemeClr val="bg2"/>
            </a:solidFill>
          </p:grpSpPr>
          <p:sp>
            <p:nvSpPr>
              <p:cNvPr id="47"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8"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grpSp>
        <p:nvGrpSpPr>
          <p:cNvPr id="5" name="Group 4"/>
          <p:cNvGrpSpPr/>
          <p:nvPr/>
        </p:nvGrpSpPr>
        <p:grpSpPr>
          <a:xfrm>
            <a:off x="3782346" y="2790025"/>
            <a:ext cx="1580896" cy="686012"/>
            <a:chOff x="5042252" y="3718885"/>
            <a:chExt cx="2107496" cy="914400"/>
          </a:xfrm>
        </p:grpSpPr>
        <p:sp>
          <p:nvSpPr>
            <p:cNvPr id="16" name="Parallelogram 15"/>
            <p:cNvSpPr/>
            <p:nvPr/>
          </p:nvSpPr>
          <p:spPr>
            <a:xfrm>
              <a:off x="5042252" y="3718885"/>
              <a:ext cx="2107496" cy="914400"/>
            </a:xfrm>
            <a:prstGeom prst="parallelogram">
              <a:avLst>
                <a:gd fmla="val 52419"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49" name="Group 48"/>
            <p:cNvGrpSpPr/>
            <p:nvPr/>
          </p:nvGrpSpPr>
          <p:grpSpPr>
            <a:xfrm>
              <a:off x="5863431" y="3980425"/>
              <a:ext cx="465138" cy="391319"/>
              <a:chOff x="5368132" y="2625725"/>
              <a:chExt cx="465138" cy="391319"/>
            </a:xfrm>
            <a:solidFill>
              <a:schemeClr val="bg2"/>
            </a:solidFill>
          </p:grpSpPr>
          <p:sp>
            <p:nvSpPr>
              <p:cNvPr id="50"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1"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2"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sp>
        <p:nvSpPr>
          <p:cNvPr id="54" name="Rectangle 53"/>
          <p:cNvSpPr/>
          <p:nvPr/>
        </p:nvSpPr>
        <p:spPr>
          <a:xfrm>
            <a:off x="362623" y="840859"/>
            <a:ext cx="4310548" cy="281950"/>
          </a:xfrm>
          <a:prstGeom prst="rect">
            <a:avLst/>
          </a:prstGeom>
        </p:spPr>
        <p:txBody>
          <a:bodyPr bIns="34295" lIns="68589" rIns="68589" tIns="34295" wrap="square">
            <a:spAutoFit/>
          </a:bodyPr>
          <a:lstStyle/>
          <a:p>
            <a:r>
              <a:rPr altLang="zh-CN" lang="en-GB">
                <a:solidFill>
                  <a:schemeClr val="bg2">
                    <a:lumMod val="50000"/>
                  </a:schemeClr>
                </a:solidFill>
              </a:rPr>
              <a:t>Exquisite teaching design template</a:t>
            </a:r>
          </a:p>
        </p:txBody>
      </p:sp>
    </p:spTree>
    <p:extLst>
      <p:ext uri="{BB962C8B-B14F-4D97-AF65-F5344CB8AC3E}">
        <p14:creationId val="221904888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9"/>
                                        </p:tgtEl>
                                        <p:attrNameLst>
                                          <p:attrName>style.visibility</p:attrName>
                                        </p:attrNameLst>
                                      </p:cBhvr>
                                      <p:to>
                                        <p:strVal val="visible"/>
                                      </p:to>
                                    </p:set>
                                    <p:animEffect filter="wipe(lef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4"/>
                                        </p:tgtEl>
                                        <p:attrNameLst>
                                          <p:attrName>style.visibility</p:attrName>
                                        </p:attrNameLst>
                                      </p:cBhvr>
                                      <p:to>
                                        <p:strVal val="visible"/>
                                      </p:to>
                                    </p:set>
                                    <p:animEffect filter="wipe(left)" transition="in">
                                      <p:cBhvr>
                                        <p:cTn dur="500" id="15"/>
                                        <p:tgtEl>
                                          <p:spTgt spid="54"/>
                                        </p:tgtEl>
                                      </p:cBhvr>
                                    </p:animEffect>
                                  </p:childTnLst>
                                </p:cTn>
                              </p:par>
                            </p:childTnLst>
                          </p:cTn>
                        </p:par>
                        <p:par>
                          <p:cTn fill="hold" id="16" nodeType="afterGroup">
                            <p:stCondLst>
                              <p:cond delay="1500"/>
                            </p:stCondLst>
                            <p:childTnLst>
                              <p:par>
                                <p:cTn fill="hold" grpId="0" id="17" nodeType="afterEffect" presetClass="entr" presetID="18" presetSubtype="12">
                                  <p:stCondLst>
                                    <p:cond delay="0"/>
                                  </p:stCondLst>
                                  <p:childTnLst>
                                    <p:set>
                                      <p:cBhvr>
                                        <p:cTn dur="1" fill="hold" id="18">
                                          <p:stCondLst>
                                            <p:cond delay="0"/>
                                          </p:stCondLst>
                                        </p:cTn>
                                        <p:tgtEl>
                                          <p:spTgt spid="22"/>
                                        </p:tgtEl>
                                        <p:attrNameLst>
                                          <p:attrName>style.visibility</p:attrName>
                                        </p:attrNameLst>
                                      </p:cBhvr>
                                      <p:to>
                                        <p:strVal val="visible"/>
                                      </p:to>
                                    </p:set>
                                    <p:animEffect filter="strips(downLeft)" transition="in">
                                      <p:cBhvr>
                                        <p:cTn dur="500" id="19"/>
                                        <p:tgtEl>
                                          <p:spTgt spid="22"/>
                                        </p:tgtEl>
                                      </p:cBhvr>
                                    </p:animEffect>
                                  </p:childTnLst>
                                </p:cTn>
                              </p:par>
                            </p:childTnLst>
                          </p:cTn>
                        </p:par>
                        <p:par>
                          <p:cTn fill="hold" id="20" nodeType="afterGroup">
                            <p:stCondLst>
                              <p:cond delay="2000"/>
                            </p:stCondLst>
                            <p:childTnLst>
                              <p:par>
                                <p:cTn fill="hold" id="21" nodeType="afterEffect" presetClass="entr" presetID="2" presetSubtype="3">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500" fill="hold" id="23"/>
                                        <p:tgtEl>
                                          <p:spTgt spid="2"/>
                                        </p:tgtEl>
                                        <p:attrNameLst>
                                          <p:attrName>ppt_x</p:attrName>
                                        </p:attrNameLst>
                                      </p:cBhvr>
                                      <p:tavLst>
                                        <p:tav tm="0">
                                          <p:val>
                                            <p:strVal val="1+#ppt_w/2"/>
                                          </p:val>
                                        </p:tav>
                                        <p:tav tm="100000">
                                          <p:val>
                                            <p:strVal val="#ppt_x"/>
                                          </p:val>
                                        </p:tav>
                                      </p:tavLst>
                                    </p:anim>
                                    <p:anim calcmode="lin" valueType="num">
                                      <p:cBhvr additive="base">
                                        <p:cTn dur="500" fill="hold" id="24"/>
                                        <p:tgtEl>
                                          <p:spTgt spid="2"/>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500"/>
                            </p:stCondLst>
                            <p:childTnLst>
                              <p:par>
                                <p:cTn fill="hold" id="26" nodeType="afterEffect" presetClass="entr" presetID="2" presetSubtype="3">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1+#ppt_w/2"/>
                                          </p:val>
                                        </p:tav>
                                        <p:tav tm="100000">
                                          <p:val>
                                            <p:strVal val="#ppt_x"/>
                                          </p:val>
                                        </p:tav>
                                      </p:tavLst>
                                    </p:anim>
                                    <p:anim calcmode="lin" valueType="num">
                                      <p:cBhvr additive="base">
                                        <p:cTn dur="500" fill="hold" id="29"/>
                                        <p:tgtEl>
                                          <p:spTgt spid="4"/>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3000"/>
                            </p:stCondLst>
                            <p:childTnLst>
                              <p:par>
                                <p:cTn fill="hold" id="31" nodeType="afterEffect" presetClass="entr" presetID="2" presetSubtype="3">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additive="base">
                                        <p:cTn dur="500" fill="hold" id="33"/>
                                        <p:tgtEl>
                                          <p:spTgt spid="5"/>
                                        </p:tgtEl>
                                        <p:attrNameLst>
                                          <p:attrName>ppt_x</p:attrName>
                                        </p:attrNameLst>
                                      </p:cBhvr>
                                      <p:tavLst>
                                        <p:tav tm="0">
                                          <p:val>
                                            <p:strVal val="1+#ppt_w/2"/>
                                          </p:val>
                                        </p:tav>
                                        <p:tav tm="100000">
                                          <p:val>
                                            <p:strVal val="#ppt_x"/>
                                          </p:val>
                                        </p:tav>
                                      </p:tavLst>
                                    </p:anim>
                                    <p:anim calcmode="lin" valueType="num">
                                      <p:cBhvr additive="base">
                                        <p:cTn dur="500" fill="hold" id="34"/>
                                        <p:tgtEl>
                                          <p:spTgt spid="5"/>
                                        </p:tgtEl>
                                        <p:attrNameLst>
                                          <p:attrName>ppt_y</p:attrName>
                                        </p:attrNameLst>
                                      </p:cBhvr>
                                      <p:tavLst>
                                        <p:tav tm="0">
                                          <p:val>
                                            <p:strVal val="0-#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2" presetSubtype="3">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additive="base">
                                        <p:cTn dur="500" fill="hold" id="38"/>
                                        <p:tgtEl>
                                          <p:spTgt spid="6"/>
                                        </p:tgtEl>
                                        <p:attrNameLst>
                                          <p:attrName>ppt_x</p:attrName>
                                        </p:attrNameLst>
                                      </p:cBhvr>
                                      <p:tavLst>
                                        <p:tav tm="0">
                                          <p:val>
                                            <p:strVal val="1+#ppt_w/2"/>
                                          </p:val>
                                        </p:tav>
                                        <p:tav tm="100000">
                                          <p:val>
                                            <p:strVal val="#ppt_x"/>
                                          </p:val>
                                        </p:tav>
                                      </p:tavLst>
                                    </p:anim>
                                    <p:anim calcmode="lin" valueType="num">
                                      <p:cBhvr additive="base">
                                        <p:cTn dur="500" fill="hold" id="39"/>
                                        <p:tgtEl>
                                          <p:spTgt spid="6"/>
                                        </p:tgtEl>
                                        <p:attrNameLst>
                                          <p:attrName>ppt_y</p:attrName>
                                        </p:attrNameLst>
                                      </p:cBhvr>
                                      <p:tavLst>
                                        <p:tav tm="0">
                                          <p:val>
                                            <p:strVal val="0-#ppt_h/2"/>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2" presetSubtype="8">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additive="base">
                                        <p:cTn dur="500" fill="hold" id="43"/>
                                        <p:tgtEl>
                                          <p:spTgt spid="26"/>
                                        </p:tgtEl>
                                        <p:attrNameLst>
                                          <p:attrName>ppt_x</p:attrName>
                                        </p:attrNameLst>
                                      </p:cBhvr>
                                      <p:tavLst>
                                        <p:tav tm="0">
                                          <p:val>
                                            <p:strVal val="0-#ppt_w/2"/>
                                          </p:val>
                                        </p:tav>
                                        <p:tav tm="100000">
                                          <p:val>
                                            <p:strVal val="#ppt_x"/>
                                          </p:val>
                                        </p:tav>
                                      </p:tavLst>
                                    </p:anim>
                                    <p:anim calcmode="lin" valueType="num">
                                      <p:cBhvr additive="base">
                                        <p:cTn dur="500" fill="hold" id="44"/>
                                        <p:tgtEl>
                                          <p:spTgt spid="26"/>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4500"/>
                            </p:stCondLst>
                            <p:childTnLst>
                              <p:par>
                                <p:cTn fill="hold" grpId="0" id="46" nodeType="afterEffect" presetClass="entr" presetID="10" presetSubtype="0">
                                  <p:stCondLst>
                                    <p:cond delay="0"/>
                                  </p:stCondLst>
                                  <p:childTnLst>
                                    <p:set>
                                      <p:cBhvr>
                                        <p:cTn dur="1" fill="hold" id="47">
                                          <p:stCondLst>
                                            <p:cond delay="0"/>
                                          </p:stCondLst>
                                        </p:cTn>
                                        <p:tgtEl>
                                          <p:spTgt spid="27"/>
                                        </p:tgtEl>
                                        <p:attrNameLst>
                                          <p:attrName>style.visibility</p:attrName>
                                        </p:attrNameLst>
                                      </p:cBhvr>
                                      <p:to>
                                        <p:strVal val="visible"/>
                                      </p:to>
                                    </p:set>
                                    <p:animEffect filter="fade" transition="in">
                                      <p:cBhvr>
                                        <p:cTn dur="500" id="48"/>
                                        <p:tgtEl>
                                          <p:spTgt spid="27"/>
                                        </p:tgtEl>
                                      </p:cBhvr>
                                    </p:animEffect>
                                  </p:childTnLst>
                                </p:cTn>
                              </p:par>
                            </p:childTnLst>
                          </p:cTn>
                        </p:par>
                        <p:par>
                          <p:cTn fill="hold" id="49" nodeType="afterGroup">
                            <p:stCondLst>
                              <p:cond delay="5000"/>
                            </p:stCondLst>
                            <p:childTnLst>
                              <p:par>
                                <p:cTn fill="hold" grpId="0" id="50" nodeType="afterEffect" presetClass="entr" presetID="2" presetSubtype="8">
                                  <p:stCondLst>
                                    <p:cond delay="0"/>
                                  </p:stCondLst>
                                  <p:childTnLst>
                                    <p:set>
                                      <p:cBhvr>
                                        <p:cTn dur="1" fill="hold" id="51">
                                          <p:stCondLst>
                                            <p:cond delay="0"/>
                                          </p:stCondLst>
                                        </p:cTn>
                                        <p:tgtEl>
                                          <p:spTgt spid="34"/>
                                        </p:tgtEl>
                                        <p:attrNameLst>
                                          <p:attrName>style.visibility</p:attrName>
                                        </p:attrNameLst>
                                      </p:cBhvr>
                                      <p:to>
                                        <p:strVal val="visible"/>
                                      </p:to>
                                    </p:set>
                                    <p:anim calcmode="lin" valueType="num">
                                      <p:cBhvr additive="base">
                                        <p:cTn dur="500" fill="hold" id="52"/>
                                        <p:tgtEl>
                                          <p:spTgt spid="34"/>
                                        </p:tgtEl>
                                        <p:attrNameLst>
                                          <p:attrName>ppt_x</p:attrName>
                                        </p:attrNameLst>
                                      </p:cBhvr>
                                      <p:tavLst>
                                        <p:tav tm="0">
                                          <p:val>
                                            <p:strVal val="0-#ppt_w/2"/>
                                          </p:val>
                                        </p:tav>
                                        <p:tav tm="100000">
                                          <p:val>
                                            <p:strVal val="#ppt_x"/>
                                          </p:val>
                                        </p:tav>
                                      </p:tavLst>
                                    </p:anim>
                                    <p:anim calcmode="lin" valueType="num">
                                      <p:cBhvr additive="base">
                                        <p:cTn dur="500" fill="hold" id="53"/>
                                        <p:tgtEl>
                                          <p:spTgt spid="3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5500"/>
                            </p:stCondLst>
                            <p:childTnLst>
                              <p:par>
                                <p:cTn fill="hold" grpId="0" id="55" nodeType="afterEffect" presetClass="entr" presetID="10" presetSubtype="0">
                                  <p:stCondLst>
                                    <p:cond delay="0"/>
                                  </p:stCondLst>
                                  <p:childTnLst>
                                    <p:set>
                                      <p:cBhvr>
                                        <p:cTn dur="1" fill="hold" id="56">
                                          <p:stCondLst>
                                            <p:cond delay="0"/>
                                          </p:stCondLst>
                                        </p:cTn>
                                        <p:tgtEl>
                                          <p:spTgt spid="35"/>
                                        </p:tgtEl>
                                        <p:attrNameLst>
                                          <p:attrName>style.visibility</p:attrName>
                                        </p:attrNameLst>
                                      </p:cBhvr>
                                      <p:to>
                                        <p:strVal val="visible"/>
                                      </p:to>
                                    </p:set>
                                    <p:animEffect filter="fade" transition="in">
                                      <p:cBhvr>
                                        <p:cTn dur="500" id="57"/>
                                        <p:tgtEl>
                                          <p:spTgt spid="35"/>
                                        </p:tgtEl>
                                      </p:cBhvr>
                                    </p:animEffect>
                                  </p:childTnLst>
                                </p:cTn>
                              </p:par>
                            </p:childTnLst>
                          </p:cTn>
                        </p:par>
                        <p:par>
                          <p:cTn fill="hold" id="58" nodeType="afterGroup">
                            <p:stCondLst>
                              <p:cond delay="6000"/>
                            </p:stCondLst>
                            <p:childTnLst>
                              <p:par>
                                <p:cTn fill="hold" grpId="0" id="59" nodeType="afterEffect" presetClass="entr" presetID="2" presetSubtype="8">
                                  <p:stCondLst>
                                    <p:cond delay="0"/>
                                  </p:stCondLst>
                                  <p:childTnLst>
                                    <p:set>
                                      <p:cBhvr>
                                        <p:cTn dur="1" fill="hold" id="60">
                                          <p:stCondLst>
                                            <p:cond delay="0"/>
                                          </p:stCondLst>
                                        </p:cTn>
                                        <p:tgtEl>
                                          <p:spTgt spid="37"/>
                                        </p:tgtEl>
                                        <p:attrNameLst>
                                          <p:attrName>style.visibility</p:attrName>
                                        </p:attrNameLst>
                                      </p:cBhvr>
                                      <p:to>
                                        <p:strVal val="visible"/>
                                      </p:to>
                                    </p:set>
                                    <p:anim calcmode="lin" valueType="num">
                                      <p:cBhvr additive="base">
                                        <p:cTn dur="500" fill="hold" id="61"/>
                                        <p:tgtEl>
                                          <p:spTgt spid="37"/>
                                        </p:tgtEl>
                                        <p:attrNameLst>
                                          <p:attrName>ppt_x</p:attrName>
                                        </p:attrNameLst>
                                      </p:cBhvr>
                                      <p:tavLst>
                                        <p:tav tm="0">
                                          <p:val>
                                            <p:strVal val="0-#ppt_w/2"/>
                                          </p:val>
                                        </p:tav>
                                        <p:tav tm="100000">
                                          <p:val>
                                            <p:strVal val="#ppt_x"/>
                                          </p:val>
                                        </p:tav>
                                      </p:tavLst>
                                    </p:anim>
                                    <p:anim calcmode="lin" valueType="num">
                                      <p:cBhvr additive="base">
                                        <p:cTn dur="500" fill="hold" id="62"/>
                                        <p:tgtEl>
                                          <p:spTgt spid="37"/>
                                        </p:tgtEl>
                                        <p:attrNameLst>
                                          <p:attrName>ppt_y</p:attrName>
                                        </p:attrNameLst>
                                      </p:cBhvr>
                                      <p:tavLst>
                                        <p:tav tm="0">
                                          <p:val>
                                            <p:strVal val="#ppt_y"/>
                                          </p:val>
                                        </p:tav>
                                        <p:tav tm="100000">
                                          <p:val>
                                            <p:strVal val="#ppt_y"/>
                                          </p:val>
                                        </p:tav>
                                      </p:tavLst>
                                    </p:anim>
                                  </p:childTnLst>
                                </p:cTn>
                              </p:par>
                            </p:childTnLst>
                          </p:cTn>
                        </p:par>
                        <p:par>
                          <p:cTn fill="hold" id="63" nodeType="afterGroup">
                            <p:stCondLst>
                              <p:cond delay="6500"/>
                            </p:stCondLst>
                            <p:childTnLst>
                              <p:par>
                                <p:cTn fill="hold" grpId="0" id="64" nodeType="afterEffect" presetClass="entr" presetID="10" presetSubtype="0">
                                  <p:stCondLst>
                                    <p:cond delay="0"/>
                                  </p:stCondLst>
                                  <p:childTnLst>
                                    <p:set>
                                      <p:cBhvr>
                                        <p:cTn dur="1" fill="hold" id="65">
                                          <p:stCondLst>
                                            <p:cond delay="0"/>
                                          </p:stCondLst>
                                        </p:cTn>
                                        <p:tgtEl>
                                          <p:spTgt spid="38"/>
                                        </p:tgtEl>
                                        <p:attrNameLst>
                                          <p:attrName>style.visibility</p:attrName>
                                        </p:attrNameLst>
                                      </p:cBhvr>
                                      <p:to>
                                        <p:strVal val="visible"/>
                                      </p:to>
                                    </p:set>
                                    <p:animEffect filter="fade" transition="in">
                                      <p:cBhvr>
                                        <p:cTn dur="500" id="66"/>
                                        <p:tgtEl>
                                          <p:spTgt spid="38"/>
                                        </p:tgtEl>
                                      </p:cBhvr>
                                    </p:animEffect>
                                  </p:childTnLst>
                                </p:cTn>
                              </p:par>
                            </p:childTnLst>
                          </p:cTn>
                        </p:par>
                        <p:par>
                          <p:cTn fill="hold" id="67" nodeType="afterGroup">
                            <p:stCondLst>
                              <p:cond delay="7000"/>
                            </p:stCondLst>
                            <p:childTnLst>
                              <p:par>
                                <p:cTn fill="hold" grpId="0" id="68" nodeType="afterEffect" presetClass="entr" presetID="2" presetSubtype="8">
                                  <p:stCondLst>
                                    <p:cond delay="0"/>
                                  </p:stCondLst>
                                  <p:childTnLst>
                                    <p:set>
                                      <p:cBhvr>
                                        <p:cTn dur="1" fill="hold" id="69">
                                          <p:stCondLst>
                                            <p:cond delay="0"/>
                                          </p:stCondLst>
                                        </p:cTn>
                                        <p:tgtEl>
                                          <p:spTgt spid="40"/>
                                        </p:tgtEl>
                                        <p:attrNameLst>
                                          <p:attrName>style.visibility</p:attrName>
                                        </p:attrNameLst>
                                      </p:cBhvr>
                                      <p:to>
                                        <p:strVal val="visible"/>
                                      </p:to>
                                    </p:set>
                                    <p:anim calcmode="lin" valueType="num">
                                      <p:cBhvr additive="base">
                                        <p:cTn dur="500" fill="hold" id="70"/>
                                        <p:tgtEl>
                                          <p:spTgt spid="40"/>
                                        </p:tgtEl>
                                        <p:attrNameLst>
                                          <p:attrName>ppt_x</p:attrName>
                                        </p:attrNameLst>
                                      </p:cBhvr>
                                      <p:tavLst>
                                        <p:tav tm="0">
                                          <p:val>
                                            <p:strVal val="0-#ppt_w/2"/>
                                          </p:val>
                                        </p:tav>
                                        <p:tav tm="100000">
                                          <p:val>
                                            <p:strVal val="#ppt_x"/>
                                          </p:val>
                                        </p:tav>
                                      </p:tavLst>
                                    </p:anim>
                                    <p:anim calcmode="lin" valueType="num">
                                      <p:cBhvr additive="base">
                                        <p:cTn dur="500" fill="hold" id="71"/>
                                        <p:tgtEl>
                                          <p:spTgt spid="40"/>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7500"/>
                            </p:stCondLst>
                            <p:childTnLst>
                              <p:par>
                                <p:cTn fill="hold" grpId="0" id="73" nodeType="afterEffect" presetClass="entr" presetID="10" presetSubtype="0">
                                  <p:stCondLst>
                                    <p:cond delay="0"/>
                                  </p:stCondLst>
                                  <p:childTnLst>
                                    <p:set>
                                      <p:cBhvr>
                                        <p:cTn dur="1" fill="hold" id="74">
                                          <p:stCondLst>
                                            <p:cond delay="0"/>
                                          </p:stCondLst>
                                        </p:cTn>
                                        <p:tgtEl>
                                          <p:spTgt spid="41"/>
                                        </p:tgtEl>
                                        <p:attrNameLst>
                                          <p:attrName>style.visibility</p:attrName>
                                        </p:attrNameLst>
                                      </p:cBhvr>
                                      <p:to>
                                        <p:strVal val="visible"/>
                                      </p:to>
                                    </p:set>
                                    <p:animEffect filter="fade" transition="in">
                                      <p:cBhvr>
                                        <p:cTn dur="500" id="7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9"/>
      <p:bldP grpId="0" spid="26"/>
      <p:bldP grpId="0" spid="27"/>
      <p:bldP grpId="0" spid="34"/>
      <p:bldP grpId="0" spid="35"/>
      <p:bldP grpId="0" spid="37"/>
      <p:bldP grpId="0" spid="38"/>
      <p:bldP grpId="0" spid="40"/>
      <p:bldP grpId="0" spid="41"/>
      <p:bldP grpId="0" spid="5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网chenying0907出品 18"/>
          <p:cNvSpPr txBox="1"/>
          <p:nvPr/>
        </p:nvSpPr>
        <p:spPr>
          <a:xfrm>
            <a:off x="3682771" y="670784"/>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20" name="Straight Connector 19"/>
          <p:cNvCxnSpPr/>
          <p:nvPr/>
        </p:nvCxnSpPr>
        <p:spPr>
          <a:xfrm>
            <a:off x="4434566" y="936362"/>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网chenying0907出品 15"/>
          <p:cNvSpPr txBox="1"/>
          <p:nvPr/>
        </p:nvSpPr>
        <p:spPr>
          <a:xfrm>
            <a:off x="4150752" y="181275"/>
            <a:ext cx="1369624" cy="438592"/>
          </a:xfrm>
          <a:prstGeom prst="rect">
            <a:avLst/>
          </a:prstGeom>
        </p:spPr>
        <p:txBody>
          <a:bodyPr anchor="ctr" bIns="34295" lIns="68589" rIns="68589" rtlCol="0" tIns="34295" vert="horz">
            <a:normAutofit/>
          </a:bodyPr>
          <a:lstStyle>
            <a:lvl1pPr algn="ctr" defTabSz="914400">
              <a:lnSpc>
                <a:spcPct val="100000"/>
              </a:lnSpc>
              <a:spcBef>
                <a:spcPct val="0"/>
              </a:spcBef>
              <a:buNone/>
              <a:defRPr b="1" sz="2400">
                <a:solidFill>
                  <a:srgbClr val="435258"/>
                </a:solidFill>
                <a:latin charset="-122" pitchFamily="34" typeface="微软雅黑"/>
                <a:ea charset="-122" pitchFamily="34" typeface="微软雅黑"/>
              </a:defRPr>
            </a:lvl1pPr>
          </a:lstStyle>
          <a:p>
            <a:r>
              <a:rPr altLang="en-US" lang="zh-CN"/>
              <a:t>课前准备</a:t>
            </a:r>
          </a:p>
        </p:txBody>
      </p:sp>
      <p:sp>
        <p:nvSpPr>
          <p:cNvPr id="8" name="网chenying0907出品 9"/>
          <p:cNvSpPr/>
          <p:nvPr/>
        </p:nvSpPr>
        <p:spPr>
          <a:xfrm flipV="1">
            <a:off x="-1" y="1188492"/>
            <a:ext cx="1591097" cy="2697707"/>
          </a:xfrm>
          <a:custGeom>
            <a:gdLst>
              <a:gd fmla="*/ 0 w 970147" name="connsiteX0"/>
              <a:gd fmla="*/ 0 h 2686024" name="connsiteY0"/>
              <a:gd fmla="*/ 724449 w 970147" name="connsiteX1"/>
              <a:gd fmla="*/ 0 h 2686024" name="connsiteY1"/>
              <a:gd fmla="*/ 970147 w 970147" name="connsiteX2"/>
              <a:gd fmla="*/ 2686024 h 2686024" name="connsiteY2"/>
              <a:gd fmla="*/ 0 w 970147" name="connsiteX3"/>
              <a:gd fmla="*/ 2686024 h 2686024" name="connsiteY3"/>
              <a:gd fmla="*/ 0 w 970147" name="connsiteX4"/>
              <a:gd fmla="*/ 0 h 26860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86024" w="970147">
                <a:moveTo>
                  <a:pt x="0" y="0"/>
                </a:moveTo>
                <a:lnTo>
                  <a:pt x="724449" y="0"/>
                </a:lnTo>
                <a:lnTo>
                  <a:pt x="970147" y="2686024"/>
                </a:lnTo>
                <a:lnTo>
                  <a:pt x="0" y="2686024"/>
                </a:lnTo>
                <a:lnTo>
                  <a:pt x="0" y="0"/>
                </a:lnTo>
                <a:close/>
              </a:path>
            </a:pathLst>
          </a:custGeom>
          <a:solidFill>
            <a:schemeClr val="accent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id="9" name="网chenying0907出品 9"/>
          <p:cNvSpPr/>
          <p:nvPr/>
        </p:nvSpPr>
        <p:spPr>
          <a:xfrm flipV="1" rot="10800000">
            <a:off x="7441726" y="1188492"/>
            <a:ext cx="1702273" cy="2707234"/>
          </a:xfrm>
          <a:custGeom>
            <a:gdLst>
              <a:gd fmla="*/ 0 w 1039940" name="connsiteX0"/>
              <a:gd fmla="*/ 0 h 2695508" name="connsiteY0"/>
              <a:gd fmla="*/ 808981 w 1039940" name="connsiteX1"/>
              <a:gd fmla="*/ 0 h 2695508" name="connsiteY1"/>
              <a:gd fmla="*/ 1039940 w 1039940" name="connsiteX2"/>
              <a:gd fmla="*/ 2695508 h 2695508" name="connsiteY2"/>
              <a:gd fmla="*/ 0 w 1039940" name="connsiteX3"/>
              <a:gd fmla="*/ 2686024 h 2695508" name="connsiteY3"/>
              <a:gd fmla="*/ 0 w 1039940" name="connsiteX4"/>
              <a:gd fmla="*/ 0 h 269550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695508" w="1039940">
                <a:moveTo>
                  <a:pt x="0" y="0"/>
                </a:moveTo>
                <a:lnTo>
                  <a:pt x="808981" y="0"/>
                </a:lnTo>
                <a:lnTo>
                  <a:pt x="1039940" y="2695508"/>
                </a:lnTo>
                <a:lnTo>
                  <a:pt x="0" y="2686024"/>
                </a:lnTo>
                <a:lnTo>
                  <a:pt x="0" y="0"/>
                </a:lnTo>
                <a:close/>
              </a:path>
            </a:pathLst>
          </a:custGeom>
          <a:solidFill>
            <a:srgbClr val="00A2C2"/>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typeface="宋体"/>
              <a:cs typeface="+mn-cs"/>
            </a:endParaRPr>
          </a:p>
        </p:txBody>
      </p:sp>
      <p:sp>
        <p:nvSpPr>
          <p:cNvPr descr="FD1DDF730CE4456e89755B07FE1653D0# #Rectangle 13" id="10" name="Rectangle 13"/>
          <p:cNvSpPr>
            <a:spLocks noChangeArrowheads="1"/>
          </p:cNvSpPr>
          <p:nvPr/>
        </p:nvSpPr>
        <p:spPr bwMode="auto">
          <a:xfrm>
            <a:off x="1331640" y="3933741"/>
            <a:ext cx="146008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400" u="none">
                <a:ln>
                  <a:noFill/>
                </a:ln>
                <a:solidFill>
                  <a:sysClr lastClr="000000" val="windowText">
                    <a:lumMod val="75000"/>
                    <a:lumOff val="25000"/>
                  </a:sysClr>
                </a:solidFill>
                <a:effectLst/>
                <a:uLnTx/>
                <a:uFillTx/>
                <a:latin charset="-122" pitchFamily="34" typeface="微软雅黑"/>
                <a:ea charset="-122" pitchFamily="34" typeface="微软雅黑"/>
              </a:rPr>
              <a:t>文字描述</a:t>
            </a:r>
          </a:p>
        </p:txBody>
      </p:sp>
      <p:sp>
        <p:nvSpPr>
          <p:cNvPr descr="FD1DDF730CE4456e89755B07FE1653D0# #Rectangle 13" id="11" name="Rectangle 13"/>
          <p:cNvSpPr>
            <a:spLocks noChangeArrowheads="1"/>
          </p:cNvSpPr>
          <p:nvPr/>
        </p:nvSpPr>
        <p:spPr bwMode="auto">
          <a:xfrm>
            <a:off x="1341899" y="4221773"/>
            <a:ext cx="173786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此处添加项目扼要说明，</a:t>
            </a:r>
          </a:p>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添加简短说明文字。</a:t>
            </a:r>
          </a:p>
        </p:txBody>
      </p:sp>
      <p:sp>
        <p:nvSpPr>
          <p:cNvPr descr="FD1DDF730CE4456e89755B07FE1653D0# #Rectangle 13" id="12" name="Rectangle 13"/>
          <p:cNvSpPr>
            <a:spLocks noChangeArrowheads="1"/>
          </p:cNvSpPr>
          <p:nvPr/>
        </p:nvSpPr>
        <p:spPr bwMode="auto">
          <a:xfrm>
            <a:off x="3402071" y="3933741"/>
            <a:ext cx="144528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400" u="none">
                <a:ln>
                  <a:noFill/>
                </a:ln>
                <a:solidFill>
                  <a:sysClr lastClr="000000" val="windowText">
                    <a:lumMod val="75000"/>
                    <a:lumOff val="25000"/>
                  </a:sysClr>
                </a:solidFill>
                <a:effectLst/>
                <a:uLnTx/>
                <a:uFillTx/>
                <a:latin charset="-122" pitchFamily="34" typeface="微软雅黑"/>
                <a:ea charset="-122" pitchFamily="34" typeface="微软雅黑"/>
              </a:rPr>
              <a:t>文字描述</a:t>
            </a:r>
          </a:p>
        </p:txBody>
      </p:sp>
      <p:sp>
        <p:nvSpPr>
          <p:cNvPr descr="FD1DDF730CE4456e89755B07FE1653D0# #Rectangle 13" id="13" name="Rectangle 13"/>
          <p:cNvSpPr>
            <a:spLocks noChangeArrowheads="1"/>
          </p:cNvSpPr>
          <p:nvPr/>
        </p:nvSpPr>
        <p:spPr bwMode="auto">
          <a:xfrm>
            <a:off x="3402070" y="4221773"/>
            <a:ext cx="173786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此处添加项目扼要说明，</a:t>
            </a:r>
          </a:p>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添加简短说明文字。</a:t>
            </a:r>
          </a:p>
        </p:txBody>
      </p:sp>
      <p:sp>
        <p:nvSpPr>
          <p:cNvPr descr="FD1DDF730CE4456e89755B07FE1653D0# #Rectangle 13" id="14" name="Rectangle 13"/>
          <p:cNvSpPr>
            <a:spLocks noChangeArrowheads="1"/>
          </p:cNvSpPr>
          <p:nvPr/>
        </p:nvSpPr>
        <p:spPr bwMode="auto">
          <a:xfrm>
            <a:off x="5362826" y="3933741"/>
            <a:ext cx="1445289"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400" u="none">
                <a:ln>
                  <a:noFill/>
                </a:ln>
                <a:solidFill>
                  <a:sysClr lastClr="000000" val="windowText">
                    <a:lumMod val="75000"/>
                    <a:lumOff val="25000"/>
                  </a:sysClr>
                </a:solidFill>
                <a:effectLst/>
                <a:uLnTx/>
                <a:uFillTx/>
                <a:latin charset="-122" pitchFamily="34" typeface="微软雅黑"/>
                <a:ea charset="-122" pitchFamily="34" typeface="微软雅黑"/>
              </a:rPr>
              <a:t>文字描述</a:t>
            </a:r>
          </a:p>
        </p:txBody>
      </p:sp>
      <p:sp>
        <p:nvSpPr>
          <p:cNvPr descr="FD1DDF730CE4456e89755B07FE1653D0# #Rectangle 13" id="15" name="Rectangle 13"/>
          <p:cNvSpPr>
            <a:spLocks noChangeArrowheads="1"/>
          </p:cNvSpPr>
          <p:nvPr/>
        </p:nvSpPr>
        <p:spPr bwMode="auto">
          <a:xfrm>
            <a:off x="5362825" y="4221773"/>
            <a:ext cx="173786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anose="020f0502020204030204"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anose="020f0502020204030204"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anose="020f0502020204030204"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anose="020f0502020204030204"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anose="020f0502020204030204"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anose="020f0502020204030204" pitchFamily="34" typeface="Calibri"/>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此处添加项目扼要说明，</a:t>
            </a:r>
          </a:p>
          <a:p>
            <a:pPr algn="just" defTabSz="914400" eaLnBrk="1" fontAlgn="auto" hangingPunct="1" indent="0" latinLnBrk="0" lvl="0" marL="0" marR="0">
              <a:lnSpc>
                <a:spcPct val="100000"/>
              </a:lnSpc>
              <a:spcBef>
                <a:spcPct val="0"/>
              </a:spcBef>
              <a:spcAft>
                <a:spcPct val="0"/>
              </a:spcAft>
              <a:buClrTx/>
              <a:buSzTx/>
              <a:buFont typeface="Arial"/>
              <a:buNone/>
              <a:defRPr/>
            </a:pPr>
            <a:r>
              <a:rPr altLang="en-US" b="0" baseline="0" cap="none" i="0" kern="0" kumimoji="0" lang="zh-CN" noProof="0" normalizeH="0" spc="0" strike="noStrike" sz="1000" u="none">
                <a:ln>
                  <a:noFill/>
                </a:ln>
                <a:solidFill>
                  <a:sysClr lastClr="000000" val="windowText">
                    <a:lumMod val="75000"/>
                    <a:lumOff val="25000"/>
                  </a:sysClr>
                </a:solidFill>
                <a:effectLst/>
                <a:uLnTx/>
                <a:uFillTx/>
                <a:latin charset="-122" pitchFamily="34" typeface="微软雅黑"/>
                <a:ea charset="-122" pitchFamily="34" typeface="微软雅黑"/>
              </a:rPr>
              <a:t>添加简短说明文字。</a:t>
            </a:r>
          </a:p>
        </p:txBody>
      </p:sp>
      <p:pic>
        <p:nvPicPr>
          <p:cNvPr id="17"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31640" y="1188493"/>
            <a:ext cx="2297385" cy="2695544"/>
          </a:xfrm>
          <a:prstGeom prst="parallelogram">
            <a:avLst>
              <a:gd fmla="val 16503" name="adj"/>
            </a:avLst>
          </a:prstGeom>
          <a:blipFill>
            <a:blip r:embed="rId3"/>
            <a:stretch>
              <a:fillRect/>
            </a:stretch>
          </a:blipFill>
          <a:extLst/>
        </p:spPr>
      </p:pic>
      <p:pic>
        <p:nvPicPr>
          <p:cNvPr id="21" name="Picture 2"/>
          <p:cNvPicPr>
            <a:picLocks noChangeArrowheads="1" noChangeAspect="1"/>
          </p:cNvPicPr>
          <p:nvPr/>
        </p:nvPicPr>
        <p:blipFill>
          <a:blip r:embed="rId5">
            <a:extLst>
              <a:ext uri="{28A0092B-C50C-407E-A947-70E740481C1C}">
                <a14:useLocalDpi val="0"/>
              </a:ext>
            </a:extLst>
          </a:blip>
          <a:stretch>
            <a:fillRect/>
          </a:stretch>
        </p:blipFill>
        <p:spPr bwMode="auto">
          <a:xfrm>
            <a:off x="3350377" y="1188493"/>
            <a:ext cx="2308641" cy="2695544"/>
          </a:xfrm>
          <a:prstGeom prst="parallelogram">
            <a:avLst>
              <a:gd fmla="val 16503" name="adj"/>
            </a:avLst>
          </a:prstGeom>
          <a:noFill/>
          <a:extLst>
            <a:ext uri="{909E8E84-426E-40DD-AFC4-6F175D3DCCD1}">
              <a14:hiddenFill>
                <a:solidFill>
                  <a:srgbClr val="FFFFFF"/>
                </a:solidFill>
              </a14:hiddenFill>
            </a:ext>
          </a:extLst>
        </p:spPr>
      </p:pic>
      <p:pic>
        <p:nvPicPr>
          <p:cNvPr id="22" name="Picture 2"/>
          <p:cNvPicPr>
            <a:picLocks noChangeArrowheads="1" noChangeAspect="1"/>
          </p:cNvPicPr>
          <p:nvPr/>
        </p:nvPicPr>
        <p:blipFill>
          <a:blip r:embed="rId6">
            <a:extLst>
              <a:ext uri="{28A0092B-C50C-407E-A947-70E740481C1C}">
                <a14:useLocalDpi val="0"/>
              </a:ext>
            </a:extLst>
          </a:blip>
          <a:stretch>
            <a:fillRect/>
          </a:stretch>
        </p:blipFill>
        <p:spPr bwMode="auto">
          <a:xfrm>
            <a:off x="5382718" y="1188492"/>
            <a:ext cx="2308641" cy="2695545"/>
          </a:xfrm>
          <a:prstGeom prst="parallelogram">
            <a:avLst>
              <a:gd fmla="val 16503" name="adj"/>
            </a:avLst>
          </a:prstGeom>
          <a:noFill/>
          <a:extLst>
            <a:ext uri="{909E8E84-426E-40DD-AFC4-6F175D3DCCD1}">
              <a14:hiddenFill>
                <a:solidFill>
                  <a:srgbClr val="FFFFFF"/>
                </a:solidFill>
              </a14:hiddenFill>
            </a:ext>
          </a:extLst>
        </p:spPr>
      </p:pic>
    </p:spTree>
    <p:extLst>
      <p:ext uri="{BB962C8B-B14F-4D97-AF65-F5344CB8AC3E}">
        <p14:creationId val="123157135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6"/>
                                        </p:tgtEl>
                                        <p:attrNameLst>
                                          <p:attrName>style.visibility</p:attrName>
                                        </p:attrNameLst>
                                      </p:cBhvr>
                                      <p:to>
                                        <p:strVal val="visible"/>
                                      </p:to>
                                    </p:set>
                                    <p:animEffect filter="wipe(left)" transition="in">
                                      <p:cBhvr>
                                        <p:cTn dur="500" id="7"/>
                                        <p:tgtEl>
                                          <p:spTgt spid="1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9"/>
                                        </p:tgtEl>
                                        <p:attrNameLst>
                                          <p:attrName>style.visibility</p:attrName>
                                        </p:attrNameLst>
                                      </p:cBhvr>
                                      <p:to>
                                        <p:strVal val="visible"/>
                                      </p:to>
                                    </p:set>
                                    <p:animEffect filter="wipe(left)" transition="in">
                                      <p:cBhvr>
                                        <p:cTn dur="500" id="11"/>
                                        <p:tgtEl>
                                          <p:spTgt spid="1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0"/>
                                        </p:tgtEl>
                                        <p:attrNameLst>
                                          <p:attrName>style.visibility</p:attrName>
                                        </p:attrNameLst>
                                      </p:cBhvr>
                                      <p:to>
                                        <p:strVal val="visible"/>
                                      </p:to>
                                    </p:set>
                                    <p:animEffect filter="fade" transition="in">
                                      <p:cBhvr>
                                        <p:cTn dur="500" id="15"/>
                                        <p:tgtEl>
                                          <p:spTgt spid="2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17"/>
                                        </p:tgtEl>
                                        <p:attrNameLst>
                                          <p:attrName>style.visibility</p:attrName>
                                        </p:attrNameLst>
                                      </p:cBhvr>
                                      <p:to>
                                        <p:strVal val="visible"/>
                                      </p:to>
                                    </p:set>
                                    <p:anim calcmode="lin" valueType="num">
                                      <p:cBhvr additive="base">
                                        <p:cTn dur="500" fill="hold" id="26"/>
                                        <p:tgtEl>
                                          <p:spTgt spid="17"/>
                                        </p:tgtEl>
                                        <p:attrNameLst>
                                          <p:attrName>ppt_x</p:attrName>
                                        </p:attrNameLst>
                                      </p:cBhvr>
                                      <p:tavLst>
                                        <p:tav tm="0">
                                          <p:val>
                                            <p:strVal val="0-#ppt_w/2"/>
                                          </p:val>
                                        </p:tav>
                                        <p:tav tm="100000">
                                          <p:val>
                                            <p:strVal val="#ppt_x"/>
                                          </p:val>
                                        </p:tav>
                                      </p:tavLst>
                                    </p:anim>
                                    <p:anim calcmode="lin" valueType="num">
                                      <p:cBhvr additive="base">
                                        <p:cTn dur="500" fill="hold" id="27"/>
                                        <p:tgtEl>
                                          <p:spTgt spid="17"/>
                                        </p:tgtEl>
                                        <p:attrNameLst>
                                          <p:attrName>ppt_y</p:attrName>
                                        </p:attrNameLst>
                                      </p:cBhvr>
                                      <p:tavLst>
                                        <p:tav tm="0">
                                          <p:val>
                                            <p:strVal val="#ppt_y"/>
                                          </p:val>
                                        </p:tav>
                                        <p:tav tm="100000">
                                          <p:val>
                                            <p:strVal val="#ppt_y"/>
                                          </p:val>
                                        </p:tav>
                                      </p:tavLst>
                                    </p:anim>
                                  </p:childTnLst>
                                </p:cTn>
                              </p:par>
                              <p:par>
                                <p:cTn fill="hold" id="28" nodeType="withEffect" presetClass="entr" presetID="2" presetSubtype="8">
                                  <p:stCondLst>
                                    <p:cond delay="0"/>
                                  </p:stCondLst>
                                  <p:childTnLst>
                                    <p:set>
                                      <p:cBhvr>
                                        <p:cTn dur="1" fill="hold" id="29">
                                          <p:stCondLst>
                                            <p:cond delay="0"/>
                                          </p:stCondLst>
                                        </p:cTn>
                                        <p:tgtEl>
                                          <p:spTgt spid="21"/>
                                        </p:tgtEl>
                                        <p:attrNameLst>
                                          <p:attrName>style.visibility</p:attrName>
                                        </p:attrNameLst>
                                      </p:cBhvr>
                                      <p:to>
                                        <p:strVal val="visible"/>
                                      </p:to>
                                    </p:set>
                                    <p:anim calcmode="lin" valueType="num">
                                      <p:cBhvr additive="base">
                                        <p:cTn dur="500" fill="hold" id="30"/>
                                        <p:tgtEl>
                                          <p:spTgt spid="21"/>
                                        </p:tgtEl>
                                        <p:attrNameLst>
                                          <p:attrName>ppt_x</p:attrName>
                                        </p:attrNameLst>
                                      </p:cBhvr>
                                      <p:tavLst>
                                        <p:tav tm="0">
                                          <p:val>
                                            <p:strVal val="0-#ppt_w/2"/>
                                          </p:val>
                                        </p:tav>
                                        <p:tav tm="100000">
                                          <p:val>
                                            <p:strVal val="#ppt_x"/>
                                          </p:val>
                                        </p:tav>
                                      </p:tavLst>
                                    </p:anim>
                                    <p:anim calcmode="lin" valueType="num">
                                      <p:cBhvr additive="base">
                                        <p:cTn dur="500" fill="hold" id="31"/>
                                        <p:tgtEl>
                                          <p:spTgt spid="21"/>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500" fill="hold" id="34"/>
                                        <p:tgtEl>
                                          <p:spTgt spid="22"/>
                                        </p:tgtEl>
                                        <p:attrNameLst>
                                          <p:attrName>ppt_x</p:attrName>
                                        </p:attrNameLst>
                                      </p:cBhvr>
                                      <p:tavLst>
                                        <p:tav tm="0">
                                          <p:val>
                                            <p:strVal val="0-#ppt_w/2"/>
                                          </p:val>
                                        </p:tav>
                                        <p:tav tm="100000">
                                          <p:val>
                                            <p:strVal val="#ppt_x"/>
                                          </p:val>
                                        </p:tav>
                                      </p:tavLst>
                                    </p:anim>
                                    <p:anim calcmode="lin" valueType="num">
                                      <p:cBhvr additive="base">
                                        <p:cTn dur="500" fill="hold" id="35"/>
                                        <p:tgtEl>
                                          <p:spTgt spid="2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fill="hold" grpId="0" id="37" nodeType="afterEffect" presetClass="entr" presetID="22" presetSubtype="8">
                                  <p:stCondLst>
                                    <p:cond delay="0"/>
                                  </p:stCondLst>
                                  <p:childTnLst>
                                    <p:set>
                                      <p:cBhvr>
                                        <p:cTn dur="1" fill="hold" id="38">
                                          <p:stCondLst>
                                            <p:cond delay="0"/>
                                          </p:stCondLst>
                                        </p:cTn>
                                        <p:tgtEl>
                                          <p:spTgt spid="11"/>
                                        </p:tgtEl>
                                        <p:attrNameLst>
                                          <p:attrName>style.visibility</p:attrName>
                                        </p:attrNameLst>
                                      </p:cBhvr>
                                      <p:to>
                                        <p:strVal val="visible"/>
                                      </p:to>
                                    </p:set>
                                    <p:animEffect filter="wipe(left)" transition="in">
                                      <p:cBhvr>
                                        <p:cTn dur="500" id="39"/>
                                        <p:tgtEl>
                                          <p:spTgt spid="11"/>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10"/>
                                        </p:tgtEl>
                                        <p:attrNameLst>
                                          <p:attrName>style.visibility</p:attrName>
                                        </p:attrNameLst>
                                      </p:cBhvr>
                                      <p:to>
                                        <p:strVal val="visible"/>
                                      </p:to>
                                    </p:set>
                                    <p:animEffect filter="wipe(left)" transition="in">
                                      <p:cBhvr>
                                        <p:cTn dur="500" id="42"/>
                                        <p:tgtEl>
                                          <p:spTgt spid="10"/>
                                        </p:tgtEl>
                                      </p:cBhvr>
                                    </p:animEffect>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13"/>
                                        </p:tgtEl>
                                        <p:attrNameLst>
                                          <p:attrName>style.visibility</p:attrName>
                                        </p:attrNameLst>
                                      </p:cBhvr>
                                      <p:to>
                                        <p:strVal val="visible"/>
                                      </p:to>
                                    </p:set>
                                    <p:animEffect filter="wipe(left)" transition="in">
                                      <p:cBhvr>
                                        <p:cTn dur="500" id="46"/>
                                        <p:tgtEl>
                                          <p:spTgt spid="13"/>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2"/>
                                        </p:tgtEl>
                                        <p:attrNameLst>
                                          <p:attrName>style.visibility</p:attrName>
                                        </p:attrNameLst>
                                      </p:cBhvr>
                                      <p:to>
                                        <p:strVal val="visible"/>
                                      </p:to>
                                    </p:set>
                                    <p:animEffect filter="wipe(left)" transition="in">
                                      <p:cBhvr>
                                        <p:cTn dur="500" id="49"/>
                                        <p:tgtEl>
                                          <p:spTgt spid="12"/>
                                        </p:tgtEl>
                                      </p:cBhvr>
                                    </p:animEffect>
                                  </p:childTnLst>
                                </p:cTn>
                              </p:par>
                            </p:childTnLst>
                          </p:cTn>
                        </p:par>
                        <p:par>
                          <p:cTn fill="hold" id="50" nodeType="afterGroup">
                            <p:stCondLst>
                              <p:cond delay="3500"/>
                            </p:stCondLst>
                            <p:childTnLst>
                              <p:par>
                                <p:cTn fill="hold" grpId="0" id="51" nodeType="afterEffect" presetClass="entr" presetID="22" presetSubtype="8">
                                  <p:stCondLst>
                                    <p:cond delay="0"/>
                                  </p:stCondLst>
                                  <p:childTnLst>
                                    <p:set>
                                      <p:cBhvr>
                                        <p:cTn dur="1" fill="hold" id="52">
                                          <p:stCondLst>
                                            <p:cond delay="0"/>
                                          </p:stCondLst>
                                        </p:cTn>
                                        <p:tgtEl>
                                          <p:spTgt spid="15"/>
                                        </p:tgtEl>
                                        <p:attrNameLst>
                                          <p:attrName>style.visibility</p:attrName>
                                        </p:attrNameLst>
                                      </p:cBhvr>
                                      <p:to>
                                        <p:strVal val="visible"/>
                                      </p:to>
                                    </p:set>
                                    <p:animEffect filter="wipe(left)" transition="in">
                                      <p:cBhvr>
                                        <p:cTn dur="500" id="53"/>
                                        <p:tgtEl>
                                          <p:spTgt spid="15"/>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14"/>
                                        </p:tgtEl>
                                        <p:attrNameLst>
                                          <p:attrName>style.visibility</p:attrName>
                                        </p:attrNameLst>
                                      </p:cBhvr>
                                      <p:to>
                                        <p:strVal val="visible"/>
                                      </p:to>
                                    </p:set>
                                    <p:animEffect filter="wipe(left)" transition="in">
                                      <p:cBhvr>
                                        <p:cTn dur="500" id="5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6"/>
      <p:bldP grpId="0" spid="8"/>
      <p:bldP grpId="0" spid="9"/>
      <p:bldP grpId="0" spid="10"/>
      <p:bldP grpId="0" spid="11"/>
      <p:bldP grpId="0" spid="12"/>
      <p:bldP grpId="0" spid="13"/>
      <p:bldP grpId="0" spid="14"/>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673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课前准备</a:t>
            </a:r>
          </a:p>
        </p:txBody>
      </p:sp>
      <p:pic>
        <p:nvPicPr>
          <p:cNvPr id="6" name="图片 1"/>
          <p:cNvPicPr>
            <a:picLocks noChangeAspect="1"/>
          </p:cNvPicPr>
          <p:nvPr/>
        </p:nvPicPr>
        <p:blipFill>
          <a:blip r:embed="rId3">
            <a:extLst>
              <a:ext uri="{28A0092B-C50C-407E-A947-70E740481C1C}">
                <a14:useLocalDpi val="0"/>
              </a:ext>
            </a:extLst>
          </a:blip>
          <a:stretch>
            <a:fillRect/>
          </a:stretch>
        </p:blipFill>
        <p:spPr>
          <a:xfrm>
            <a:off x="344108" y="970988"/>
            <a:ext cx="5207610" cy="3203113"/>
          </a:xfrm>
          <a:prstGeom prst="rect">
            <a:avLst/>
          </a:prstGeom>
        </p:spPr>
      </p:pic>
      <p:sp>
        <p:nvSpPr>
          <p:cNvPr id="9" name="网chenying0907出品 8"/>
          <p:cNvSpPr txBox="1"/>
          <p:nvPr/>
        </p:nvSpPr>
        <p:spPr>
          <a:xfrm>
            <a:off x="3508901" y="537982"/>
            <a:ext cx="2283354" cy="251470"/>
          </a:xfrm>
          <a:prstGeom prst="rect">
            <a:avLst/>
          </a:prstGeom>
          <a:noFill/>
        </p:spPr>
        <p:txBody>
          <a:bodyPr bIns="34295" lIns="68589" rIns="68589" rtlCol="0" tIns="34295" wrap="none">
            <a:spAutoFit/>
          </a:bodyPr>
          <a:lstStyle/>
          <a:p>
            <a:r>
              <a:rPr lang="en-GB" sz="1200"/>
              <a:t>Exquisite teaching design template</a:t>
            </a:r>
          </a:p>
        </p:txBody>
      </p:sp>
      <p:cxnSp>
        <p:nvCxnSpPr>
          <p:cNvPr id="10" name="Straight Connector 9"/>
          <p:cNvCxnSpPr/>
          <p:nvPr/>
        </p:nvCxnSpPr>
        <p:spPr>
          <a:xfrm>
            <a:off x="42606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03351" y="2208393"/>
            <a:ext cx="623563" cy="623647"/>
            <a:chOff x="6253939" y="2516220"/>
            <a:chExt cx="831273" cy="831273"/>
          </a:xfrm>
        </p:grpSpPr>
        <p:sp>
          <p:nvSpPr>
            <p:cNvPr id="12" name="Oval 11"/>
            <p:cNvSpPr/>
            <p:nvPr/>
          </p:nvSpPr>
          <p:spPr>
            <a:xfrm>
              <a:off x="6253939" y="2516220"/>
              <a:ext cx="831273" cy="8312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3" name="AutoShape 117"/>
            <p:cNvSpPr/>
            <p:nvPr/>
          </p:nvSpPr>
          <p:spPr bwMode="auto">
            <a:xfrm>
              <a:off x="6437403" y="2772142"/>
              <a:ext cx="464344" cy="348456"/>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14" name="Group 13"/>
          <p:cNvGrpSpPr/>
          <p:nvPr/>
        </p:nvGrpSpPr>
        <p:grpSpPr>
          <a:xfrm>
            <a:off x="5303351" y="3089483"/>
            <a:ext cx="623563" cy="623647"/>
            <a:chOff x="5716910" y="3464598"/>
            <a:chExt cx="831273" cy="831273"/>
          </a:xfrm>
        </p:grpSpPr>
        <p:sp>
          <p:nvSpPr>
            <p:cNvPr id="15" name="Oval 14"/>
            <p:cNvSpPr/>
            <p:nvPr/>
          </p:nvSpPr>
          <p:spPr>
            <a:xfrm>
              <a:off x="5716910" y="3464598"/>
              <a:ext cx="831273" cy="8312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6" name="Group 15"/>
            <p:cNvGrpSpPr/>
            <p:nvPr/>
          </p:nvGrpSpPr>
          <p:grpSpPr>
            <a:xfrm>
              <a:off x="5900374" y="3655628"/>
              <a:ext cx="464344" cy="464344"/>
              <a:chOff x="4439444" y="2582069"/>
              <a:chExt cx="464344" cy="464344"/>
            </a:xfrm>
            <a:solidFill>
              <a:schemeClr val="bg1"/>
            </a:solidFill>
          </p:grpSpPr>
          <p:sp>
            <p:nvSpPr>
              <p:cNvPr id="17"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8"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9"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0" name="Group 19"/>
          <p:cNvGrpSpPr/>
          <p:nvPr/>
        </p:nvGrpSpPr>
        <p:grpSpPr>
          <a:xfrm>
            <a:off x="5303351" y="1328734"/>
            <a:ext cx="623563" cy="623647"/>
            <a:chOff x="6678551" y="1578185"/>
            <a:chExt cx="831273" cy="831273"/>
          </a:xfrm>
        </p:grpSpPr>
        <p:sp>
          <p:nvSpPr>
            <p:cNvPr id="21" name="Oval 20"/>
            <p:cNvSpPr/>
            <p:nvPr/>
          </p:nvSpPr>
          <p:spPr>
            <a:xfrm>
              <a:off x="6678551" y="1578185"/>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2" name="AutoShape 139"/>
            <p:cNvSpPr/>
            <p:nvPr/>
          </p:nvSpPr>
          <p:spPr bwMode="auto">
            <a:xfrm>
              <a:off x="6862018" y="1768792"/>
              <a:ext cx="464344" cy="450057"/>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23" name="Group 22"/>
          <p:cNvGrpSpPr/>
          <p:nvPr/>
        </p:nvGrpSpPr>
        <p:grpSpPr>
          <a:xfrm>
            <a:off x="6015341" y="1336116"/>
            <a:ext cx="2906991" cy="647231"/>
            <a:chOff x="7693287" y="1521219"/>
            <a:chExt cx="3875315" cy="862709"/>
          </a:xfrm>
        </p:grpSpPr>
        <p:sp>
          <p:nvSpPr>
            <p:cNvPr id="24" name="网chenying0907出品 23"/>
            <p:cNvSpPr txBox="1"/>
            <p:nvPr/>
          </p:nvSpPr>
          <p:spPr>
            <a:xfrm>
              <a:off x="7693287" y="1521219"/>
              <a:ext cx="1259621" cy="426589"/>
            </a:xfrm>
            <a:prstGeom prst="rect">
              <a:avLst/>
            </a:prstGeom>
            <a:noFill/>
          </p:spPr>
          <p:txBody>
            <a:bodyPr rtlCol="0" wrap="none">
              <a:spAutoFit/>
            </a:bodyPr>
            <a:lstStyle/>
            <a:p>
              <a:r>
                <a:rPr altLang="en-US" b="1" lang="zh-CN" sz="1500"/>
                <a:t>文字描述</a:t>
              </a:r>
            </a:p>
          </p:txBody>
        </p:sp>
        <p:sp>
          <p:nvSpPr>
            <p:cNvPr id="25" name="Rectangle 24"/>
            <p:cNvSpPr/>
            <p:nvPr/>
          </p:nvSpPr>
          <p:spPr>
            <a:xfrm>
              <a:off x="7693289" y="1809589"/>
              <a:ext cx="3875315"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26" name="Group 25"/>
          <p:cNvGrpSpPr/>
          <p:nvPr/>
        </p:nvGrpSpPr>
        <p:grpSpPr>
          <a:xfrm>
            <a:off x="6015341" y="2215776"/>
            <a:ext cx="2906991" cy="647231"/>
            <a:chOff x="7693287" y="1521219"/>
            <a:chExt cx="3875315" cy="862709"/>
          </a:xfrm>
        </p:grpSpPr>
        <p:sp>
          <p:nvSpPr>
            <p:cNvPr id="27" name="网chenying0907出品 26"/>
            <p:cNvSpPr txBox="1"/>
            <p:nvPr/>
          </p:nvSpPr>
          <p:spPr>
            <a:xfrm>
              <a:off x="7693287" y="1521219"/>
              <a:ext cx="1259621" cy="426589"/>
            </a:xfrm>
            <a:prstGeom prst="rect">
              <a:avLst/>
            </a:prstGeom>
            <a:noFill/>
          </p:spPr>
          <p:txBody>
            <a:bodyPr rtlCol="0" wrap="none">
              <a:spAutoFit/>
            </a:bodyPr>
            <a:lstStyle/>
            <a:p>
              <a:r>
                <a:rPr altLang="en-US" b="1" lang="zh-CN" sz="1500"/>
                <a:t>文字描述</a:t>
              </a:r>
            </a:p>
          </p:txBody>
        </p:sp>
        <p:sp>
          <p:nvSpPr>
            <p:cNvPr id="28" name="Rectangle 27"/>
            <p:cNvSpPr/>
            <p:nvPr/>
          </p:nvSpPr>
          <p:spPr>
            <a:xfrm>
              <a:off x="7693289" y="1809589"/>
              <a:ext cx="3875315"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29" name="Group 28"/>
          <p:cNvGrpSpPr/>
          <p:nvPr/>
        </p:nvGrpSpPr>
        <p:grpSpPr>
          <a:xfrm>
            <a:off x="6015341" y="3096865"/>
            <a:ext cx="2906991" cy="647231"/>
            <a:chOff x="7693287" y="1521219"/>
            <a:chExt cx="3875315" cy="862709"/>
          </a:xfrm>
        </p:grpSpPr>
        <p:sp>
          <p:nvSpPr>
            <p:cNvPr id="30" name="网chenying0907出品 29"/>
            <p:cNvSpPr txBox="1"/>
            <p:nvPr/>
          </p:nvSpPr>
          <p:spPr>
            <a:xfrm>
              <a:off x="7693287" y="1521219"/>
              <a:ext cx="1259621" cy="426589"/>
            </a:xfrm>
            <a:prstGeom prst="rect">
              <a:avLst/>
            </a:prstGeom>
            <a:noFill/>
          </p:spPr>
          <p:txBody>
            <a:bodyPr rtlCol="0" wrap="none">
              <a:spAutoFit/>
            </a:bodyPr>
            <a:lstStyle/>
            <a:p>
              <a:r>
                <a:rPr altLang="en-US" b="1" lang="zh-CN" sz="1500"/>
                <a:t>文字描述</a:t>
              </a:r>
            </a:p>
          </p:txBody>
        </p:sp>
        <p:sp>
          <p:nvSpPr>
            <p:cNvPr id="31" name="Rectangle 30"/>
            <p:cNvSpPr/>
            <p:nvPr/>
          </p:nvSpPr>
          <p:spPr>
            <a:xfrm>
              <a:off x="7693289" y="1809588"/>
              <a:ext cx="3875315" cy="568785"/>
            </a:xfrm>
            <a:prstGeom prst="rect">
              <a:avLst/>
            </a:prstGeom>
          </p:spPr>
          <p:txBody>
            <a:bodyPr wrap="square">
              <a:spAutoFit/>
            </a:bodyPr>
            <a:lstStyle/>
            <a:p>
              <a:r>
                <a:rPr altLang="en-US" lang="zh-CN" sz="1100"/>
                <a:t>在此处输入具体的文字描述内容在此处输入具体的文字描述内容</a:t>
              </a:r>
            </a:p>
          </p:txBody>
        </p:sp>
      </p:grpSp>
      <p:sp>
        <p:nvSpPr>
          <p:cNvPr id="32" name="Rectangle 31"/>
          <p:cNvSpPr/>
          <p:nvPr/>
        </p:nvSpPr>
        <p:spPr>
          <a:xfrm>
            <a:off x="1207698" y="4089016"/>
            <a:ext cx="6730193" cy="40387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pic>
        <p:nvPicPr>
          <p:cNvPr descr="E:\0000000熊猫PPT\000001扁平化图标\商务\240450-13021PU64764.jpg" id="1026" name="Picture 2"/>
          <p:cNvPicPr>
            <a:picLocks noChangeArrowheads="1" noChangeAspect="1"/>
          </p:cNvPicPr>
          <p:nvPr/>
        </p:nvPicPr>
        <p:blipFill>
          <a:blip r:embed="rId4">
            <a:extLst>
              <a:ext uri="{28A0092B-C50C-407E-A947-70E740481C1C}">
                <a14:useLocalDpi val="0"/>
              </a:ext>
            </a:extLst>
          </a:blip>
          <a:stretch>
            <a:fillRect/>
          </a:stretch>
        </p:blipFill>
        <p:spPr bwMode="auto">
          <a:xfrm>
            <a:off x="1325569" y="1354883"/>
            <a:ext cx="3244688" cy="2154473"/>
          </a:xfrm>
          <a:prstGeom prst="rect">
            <a:avLst/>
          </a:prstGeom>
          <a:noFill/>
          <a:extLst>
            <a:ext uri="{909E8E84-426E-40DD-AFC4-6F175D3DCCD1}">
              <a14:hiddenFill>
                <a:solidFill>
                  <a:srgbClr val="FFFFFF"/>
                </a:solidFill>
              </a14:hiddenFill>
            </a:ext>
          </a:extLst>
        </p:spPr>
      </p:pic>
    </p:spTree>
    <p:extLst>
      <p:ext uri="{BB962C8B-B14F-4D97-AF65-F5344CB8AC3E}">
        <p14:creationId val="110787231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10" presetSubtype="0">
                                  <p:stCondLst>
                                    <p:cond delay="0"/>
                                  </p:stCondLst>
                                  <p:childTnLst>
                                    <p:set>
                                      <p:cBhvr>
                                        <p:cTn dur="1" fill="hold" id="24">
                                          <p:stCondLst>
                                            <p:cond delay="0"/>
                                          </p:stCondLst>
                                        </p:cTn>
                                        <p:tgtEl>
                                          <p:spTgt spid="1026"/>
                                        </p:tgtEl>
                                        <p:attrNameLst>
                                          <p:attrName>style.visibility</p:attrName>
                                        </p:attrNameLst>
                                      </p:cBhvr>
                                      <p:to>
                                        <p:strVal val="visible"/>
                                      </p:to>
                                    </p:set>
                                    <p:animEffect filter="fade" transition="in">
                                      <p:cBhvr>
                                        <p:cTn dur="500" id="25"/>
                                        <p:tgtEl>
                                          <p:spTgt spid="1026"/>
                                        </p:tgtEl>
                                      </p:cBhvr>
                                    </p:animEffect>
                                  </p:childTnLst>
                                </p:cTn>
                              </p:par>
                            </p:childTnLst>
                          </p:cTn>
                        </p:par>
                        <p:par>
                          <p:cTn fill="hold" id="26" nodeType="afterGroup">
                            <p:stCondLst>
                              <p:cond delay="3000"/>
                            </p:stCondLst>
                            <p:childTnLst>
                              <p:par>
                                <p:cTn fill="hold" id="27" nodeType="afterEffect" presetClass="entr" presetID="53" presetSubtype="0">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p:cTn dur="500" fill="hold" id="29"/>
                                        <p:tgtEl>
                                          <p:spTgt spid="20"/>
                                        </p:tgtEl>
                                        <p:attrNameLst>
                                          <p:attrName>ppt_w</p:attrName>
                                        </p:attrNameLst>
                                      </p:cBhvr>
                                      <p:tavLst>
                                        <p:tav tm="0">
                                          <p:val>
                                            <p:fltVal val="0"/>
                                          </p:val>
                                        </p:tav>
                                        <p:tav tm="100000">
                                          <p:val>
                                            <p:strVal val="#ppt_w"/>
                                          </p:val>
                                        </p:tav>
                                      </p:tavLst>
                                    </p:anim>
                                    <p:anim calcmode="lin" valueType="num">
                                      <p:cBhvr>
                                        <p:cTn dur="500" fill="hold" id="30"/>
                                        <p:tgtEl>
                                          <p:spTgt spid="20"/>
                                        </p:tgtEl>
                                        <p:attrNameLst>
                                          <p:attrName>ppt_h</p:attrName>
                                        </p:attrNameLst>
                                      </p:cBhvr>
                                      <p:tavLst>
                                        <p:tav tm="0">
                                          <p:val>
                                            <p:fltVal val="0"/>
                                          </p:val>
                                        </p:tav>
                                        <p:tav tm="100000">
                                          <p:val>
                                            <p:strVal val="#ppt_h"/>
                                          </p:val>
                                        </p:tav>
                                      </p:tavLst>
                                    </p:anim>
                                    <p:animEffect filter="fade" transition="in">
                                      <p:cBhvr>
                                        <p:cTn dur="500" id="31"/>
                                        <p:tgtEl>
                                          <p:spTgt spid="20"/>
                                        </p:tgtEl>
                                      </p:cBhvr>
                                    </p:animEffect>
                                  </p:childTnLst>
                                </p:cTn>
                              </p:par>
                            </p:childTnLst>
                          </p:cTn>
                        </p:par>
                        <p:par>
                          <p:cTn fill="hold" id="32" nodeType="afterGroup">
                            <p:stCondLst>
                              <p:cond delay="3500"/>
                            </p:stCondLst>
                            <p:childTnLst>
                              <p:par>
                                <p:cTn fill="hold" id="33" nodeType="afterEffect" presetClass="entr" presetID="12" presetSubtype="8">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additive="base">
                                        <p:cTn dur="500" id="35"/>
                                        <p:tgtEl>
                                          <p:spTgt spid="23"/>
                                        </p:tgtEl>
                                        <p:attrNameLst>
                                          <p:attrName>ppt_x</p:attrName>
                                        </p:attrNameLst>
                                      </p:cBhvr>
                                      <p:tavLst>
                                        <p:tav tm="0">
                                          <p:val>
                                            <p:strVal val="#ppt_x-#ppt_w*1.125000"/>
                                          </p:val>
                                        </p:tav>
                                        <p:tav tm="100000">
                                          <p:val>
                                            <p:strVal val="#ppt_x"/>
                                          </p:val>
                                        </p:tav>
                                      </p:tavLst>
                                    </p:anim>
                                    <p:animEffect filter="wipe(right)" transition="in">
                                      <p:cBhvr>
                                        <p:cTn dur="500" id="36"/>
                                        <p:tgtEl>
                                          <p:spTgt spid="23"/>
                                        </p:tgtEl>
                                      </p:cBhvr>
                                    </p:animEffect>
                                  </p:childTnLst>
                                </p:cTn>
                              </p:par>
                            </p:childTnLst>
                          </p:cTn>
                        </p:par>
                        <p:par>
                          <p:cTn fill="hold" id="37" nodeType="afterGroup">
                            <p:stCondLst>
                              <p:cond delay="4000"/>
                            </p:stCondLst>
                            <p:childTnLst>
                              <p:par>
                                <p:cTn fill="hold" id="38" nodeType="afterEffect" presetClass="entr" presetID="53" presetSubtype="0">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p:cTn dur="500" fill="hold" id="40"/>
                                        <p:tgtEl>
                                          <p:spTgt spid="11"/>
                                        </p:tgtEl>
                                        <p:attrNameLst>
                                          <p:attrName>ppt_w</p:attrName>
                                        </p:attrNameLst>
                                      </p:cBhvr>
                                      <p:tavLst>
                                        <p:tav tm="0">
                                          <p:val>
                                            <p:fltVal val="0"/>
                                          </p:val>
                                        </p:tav>
                                        <p:tav tm="100000">
                                          <p:val>
                                            <p:strVal val="#ppt_w"/>
                                          </p:val>
                                        </p:tav>
                                      </p:tavLst>
                                    </p:anim>
                                    <p:anim calcmode="lin" valueType="num">
                                      <p:cBhvr>
                                        <p:cTn dur="500" fill="hold" id="41"/>
                                        <p:tgtEl>
                                          <p:spTgt spid="11"/>
                                        </p:tgtEl>
                                        <p:attrNameLst>
                                          <p:attrName>ppt_h</p:attrName>
                                        </p:attrNameLst>
                                      </p:cBhvr>
                                      <p:tavLst>
                                        <p:tav tm="0">
                                          <p:val>
                                            <p:fltVal val="0"/>
                                          </p:val>
                                        </p:tav>
                                        <p:tav tm="100000">
                                          <p:val>
                                            <p:strVal val="#ppt_h"/>
                                          </p:val>
                                        </p:tav>
                                      </p:tavLst>
                                    </p:anim>
                                    <p:animEffect filter="fade" transition="in">
                                      <p:cBhvr>
                                        <p:cTn dur="500" id="42"/>
                                        <p:tgtEl>
                                          <p:spTgt spid="11"/>
                                        </p:tgtEl>
                                      </p:cBhvr>
                                    </p:animEffect>
                                  </p:childTnLst>
                                </p:cTn>
                              </p:par>
                            </p:childTnLst>
                          </p:cTn>
                        </p:par>
                        <p:par>
                          <p:cTn fill="hold" id="43" nodeType="afterGroup">
                            <p:stCondLst>
                              <p:cond delay="4500"/>
                            </p:stCondLst>
                            <p:childTnLst>
                              <p:par>
                                <p:cTn fill="hold" id="44" nodeType="afterEffect" presetClass="entr" presetID="12" presetSubtype="8">
                                  <p:stCondLst>
                                    <p:cond delay="0"/>
                                  </p:stCondLst>
                                  <p:childTnLst>
                                    <p:set>
                                      <p:cBhvr>
                                        <p:cTn dur="1" fill="hold" id="45">
                                          <p:stCondLst>
                                            <p:cond delay="0"/>
                                          </p:stCondLst>
                                        </p:cTn>
                                        <p:tgtEl>
                                          <p:spTgt spid="26"/>
                                        </p:tgtEl>
                                        <p:attrNameLst>
                                          <p:attrName>style.visibility</p:attrName>
                                        </p:attrNameLst>
                                      </p:cBhvr>
                                      <p:to>
                                        <p:strVal val="visible"/>
                                      </p:to>
                                    </p:set>
                                    <p:anim calcmode="lin" valueType="num">
                                      <p:cBhvr additive="base">
                                        <p:cTn dur="500" id="46"/>
                                        <p:tgtEl>
                                          <p:spTgt spid="26"/>
                                        </p:tgtEl>
                                        <p:attrNameLst>
                                          <p:attrName>ppt_x</p:attrName>
                                        </p:attrNameLst>
                                      </p:cBhvr>
                                      <p:tavLst>
                                        <p:tav tm="0">
                                          <p:val>
                                            <p:strVal val="#ppt_x-#ppt_w*1.125000"/>
                                          </p:val>
                                        </p:tav>
                                        <p:tav tm="100000">
                                          <p:val>
                                            <p:strVal val="#ppt_x"/>
                                          </p:val>
                                        </p:tav>
                                      </p:tavLst>
                                    </p:anim>
                                    <p:animEffect filter="wipe(right)" transition="in">
                                      <p:cBhvr>
                                        <p:cTn dur="500" id="47"/>
                                        <p:tgtEl>
                                          <p:spTgt spid="26"/>
                                        </p:tgtEl>
                                      </p:cBhvr>
                                    </p:animEffect>
                                  </p:childTnLst>
                                </p:cTn>
                              </p:par>
                            </p:childTnLst>
                          </p:cTn>
                        </p:par>
                        <p:par>
                          <p:cTn fill="hold" id="48" nodeType="afterGroup">
                            <p:stCondLst>
                              <p:cond delay="5000"/>
                            </p:stCondLst>
                            <p:childTnLst>
                              <p:par>
                                <p:cTn fill="hold" id="49" nodeType="afterEffect" presetClass="entr" presetID="53" presetSubtype="0">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p:cTn dur="500" fill="hold" id="51"/>
                                        <p:tgtEl>
                                          <p:spTgt spid="14"/>
                                        </p:tgtEl>
                                        <p:attrNameLst>
                                          <p:attrName>ppt_w</p:attrName>
                                        </p:attrNameLst>
                                      </p:cBhvr>
                                      <p:tavLst>
                                        <p:tav tm="0">
                                          <p:val>
                                            <p:fltVal val="0"/>
                                          </p:val>
                                        </p:tav>
                                        <p:tav tm="100000">
                                          <p:val>
                                            <p:strVal val="#ppt_w"/>
                                          </p:val>
                                        </p:tav>
                                      </p:tavLst>
                                    </p:anim>
                                    <p:anim calcmode="lin" valueType="num">
                                      <p:cBhvr>
                                        <p:cTn dur="500" fill="hold" id="52"/>
                                        <p:tgtEl>
                                          <p:spTgt spid="14"/>
                                        </p:tgtEl>
                                        <p:attrNameLst>
                                          <p:attrName>ppt_h</p:attrName>
                                        </p:attrNameLst>
                                      </p:cBhvr>
                                      <p:tavLst>
                                        <p:tav tm="0">
                                          <p:val>
                                            <p:fltVal val="0"/>
                                          </p:val>
                                        </p:tav>
                                        <p:tav tm="100000">
                                          <p:val>
                                            <p:strVal val="#ppt_h"/>
                                          </p:val>
                                        </p:tav>
                                      </p:tavLst>
                                    </p:anim>
                                    <p:animEffect filter="fade" transition="in">
                                      <p:cBhvr>
                                        <p:cTn dur="500" id="53"/>
                                        <p:tgtEl>
                                          <p:spTgt spid="14"/>
                                        </p:tgtEl>
                                      </p:cBhvr>
                                    </p:animEffect>
                                  </p:childTnLst>
                                </p:cTn>
                              </p:par>
                            </p:childTnLst>
                          </p:cTn>
                        </p:par>
                        <p:par>
                          <p:cTn fill="hold" id="54" nodeType="afterGroup">
                            <p:stCondLst>
                              <p:cond delay="5500"/>
                            </p:stCondLst>
                            <p:childTnLst>
                              <p:par>
                                <p:cTn fill="hold" id="55" nodeType="afterEffect" presetClass="entr" presetID="12" presetSubtype="8">
                                  <p:stCondLst>
                                    <p:cond delay="0"/>
                                  </p:stCondLst>
                                  <p:childTnLst>
                                    <p:set>
                                      <p:cBhvr>
                                        <p:cTn dur="1" fill="hold" id="56">
                                          <p:stCondLst>
                                            <p:cond delay="0"/>
                                          </p:stCondLst>
                                        </p:cTn>
                                        <p:tgtEl>
                                          <p:spTgt spid="29"/>
                                        </p:tgtEl>
                                        <p:attrNameLst>
                                          <p:attrName>style.visibility</p:attrName>
                                        </p:attrNameLst>
                                      </p:cBhvr>
                                      <p:to>
                                        <p:strVal val="visible"/>
                                      </p:to>
                                    </p:set>
                                    <p:anim calcmode="lin" valueType="num">
                                      <p:cBhvr additive="base">
                                        <p:cTn dur="500" id="57"/>
                                        <p:tgtEl>
                                          <p:spTgt spid="29"/>
                                        </p:tgtEl>
                                        <p:attrNameLst>
                                          <p:attrName>ppt_x</p:attrName>
                                        </p:attrNameLst>
                                      </p:cBhvr>
                                      <p:tavLst>
                                        <p:tav tm="0">
                                          <p:val>
                                            <p:strVal val="#ppt_x-#ppt_w*1.125000"/>
                                          </p:val>
                                        </p:tav>
                                        <p:tav tm="100000">
                                          <p:val>
                                            <p:strVal val="#ppt_x"/>
                                          </p:val>
                                        </p:tav>
                                      </p:tavLst>
                                    </p:anim>
                                    <p:animEffect filter="wipe(right)" transition="in">
                                      <p:cBhvr>
                                        <p:cTn dur="500" id="58"/>
                                        <p:tgtEl>
                                          <p:spTgt spid="29"/>
                                        </p:tgtEl>
                                      </p:cBhvr>
                                    </p:animEffect>
                                  </p:childTnLst>
                                </p:cTn>
                              </p:par>
                            </p:childTnLst>
                          </p:cTn>
                        </p:par>
                        <p:par>
                          <p:cTn fill="hold" id="59" nodeType="afterGroup">
                            <p:stCondLst>
                              <p:cond delay="6000"/>
                            </p:stCondLst>
                            <p:childTnLst>
                              <p:par>
                                <p:cTn fill="hold" grpId="0" id="60" nodeType="afterEffect" presetClass="entr" presetID="16" presetSubtype="21">
                                  <p:stCondLst>
                                    <p:cond delay="0"/>
                                  </p:stCondLst>
                                  <p:childTnLst>
                                    <p:set>
                                      <p:cBhvr>
                                        <p:cTn dur="1" fill="hold" id="61">
                                          <p:stCondLst>
                                            <p:cond delay="0"/>
                                          </p:stCondLst>
                                        </p:cTn>
                                        <p:tgtEl>
                                          <p:spTgt spid="32"/>
                                        </p:tgtEl>
                                        <p:attrNameLst>
                                          <p:attrName>style.visibility</p:attrName>
                                        </p:attrNameLst>
                                      </p:cBhvr>
                                      <p:to>
                                        <p:strVal val="visible"/>
                                      </p:to>
                                    </p:set>
                                    <p:animEffect filter="barn(inVertical)" transition="in">
                                      <p:cBhvr>
                                        <p:cTn dur="500" id="62"/>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3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3911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课前准备</a:t>
            </a:r>
          </a:p>
        </p:txBody>
      </p:sp>
      <p:sp>
        <p:nvSpPr>
          <p:cNvPr id="17" name="网chenying0907出品 16"/>
          <p:cNvSpPr txBox="1"/>
          <p:nvPr/>
        </p:nvSpPr>
        <p:spPr>
          <a:xfrm>
            <a:off x="34327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8" name="Straight Connector 17"/>
          <p:cNvCxnSpPr/>
          <p:nvPr/>
        </p:nvCxnSpPr>
        <p:spPr>
          <a:xfrm>
            <a:off x="41844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0" y="2051437"/>
            <a:ext cx="3354739" cy="1104828"/>
            <a:chOff x="0" y="2734405"/>
            <a:chExt cx="4472208" cy="1472650"/>
          </a:xfrm>
        </p:grpSpPr>
        <p:grpSp>
          <p:nvGrpSpPr>
            <p:cNvPr id="15"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2" name="AutoShape 117"/>
            <p:cNvSpPr/>
            <p:nvPr/>
          </p:nvSpPr>
          <p:spPr bwMode="auto">
            <a:xfrm>
              <a:off x="3456664" y="3238832"/>
              <a:ext cx="561856" cy="463795"/>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nvGrpSpPr>
            <p:cNvPr id="25" name="Group 24"/>
            <p:cNvGrpSpPr/>
            <p:nvPr/>
          </p:nvGrpSpPr>
          <p:grpSpPr>
            <a:xfrm>
              <a:off x="89788" y="2809171"/>
              <a:ext cx="2650063" cy="1369222"/>
              <a:chOff x="273514" y="3038637"/>
              <a:chExt cx="2650063" cy="1369222"/>
            </a:xfrm>
          </p:grpSpPr>
          <p:sp>
            <p:nvSpPr>
              <p:cNvPr id="23" name="网chenying0907出品 22"/>
              <p:cNvSpPr txBox="1"/>
              <p:nvPr/>
            </p:nvSpPr>
            <p:spPr>
              <a:xfrm>
                <a:off x="273514" y="3038637"/>
                <a:ext cx="1259621" cy="426588"/>
              </a:xfrm>
              <a:prstGeom prst="rect">
                <a:avLst/>
              </a:prstGeom>
              <a:noFill/>
            </p:spPr>
            <p:txBody>
              <a:bodyPr rtlCol="0" wrap="none">
                <a:spAutoFit/>
              </a:bodyPr>
              <a:lstStyle/>
              <a:p>
                <a:r>
                  <a:rPr altLang="en-US" b="1" lang="zh-CN" sz="1500">
                    <a:solidFill>
                      <a:schemeClr val="bg2"/>
                    </a:solidFill>
                  </a:rPr>
                  <a:t>文字描述</a:t>
                </a:r>
              </a:p>
            </p:txBody>
          </p:sp>
          <p:sp>
            <p:nvSpPr>
              <p:cNvPr id="24" name="Rectangle 23"/>
              <p:cNvSpPr/>
              <p:nvPr/>
            </p:nvSpPr>
            <p:spPr>
              <a:xfrm>
                <a:off x="277679" y="3382254"/>
                <a:ext cx="2645898" cy="1015687"/>
              </a:xfrm>
              <a:prstGeom prst="rect">
                <a:avLst/>
              </a:prstGeom>
            </p:spPr>
            <p:txBody>
              <a:bodyPr wrap="square">
                <a:spAutoFit/>
              </a:bodyPr>
              <a:lstStyle/>
              <a:p>
                <a:r>
                  <a:rPr altLang="en-US" lang="zh-CN" sz="1100">
                    <a:solidFill>
                      <a:schemeClr val="bg2"/>
                    </a:solidFill>
                  </a:rPr>
                  <a:t>在此处输入具体的文字描述内容在此处输入具体的文字描述内容在此处输入具体的文字描述内容</a:t>
                </a:r>
              </a:p>
            </p:txBody>
          </p:sp>
        </p:grpSp>
      </p:grpSp>
      <p:grpSp>
        <p:nvGrpSpPr>
          <p:cNvPr id="30" name="Group 29"/>
          <p:cNvGrpSpPr/>
          <p:nvPr/>
        </p:nvGrpSpPr>
        <p:grpSpPr>
          <a:xfrm>
            <a:off x="0" y="548329"/>
            <a:ext cx="7990718" cy="4111048"/>
            <a:chOff x="0" y="730879"/>
            <a:chExt cx="10652441" cy="5479705"/>
          </a:xfrm>
        </p:grpSpPr>
        <p:grpSp>
          <p:nvGrpSpPr>
            <p:cNvPr id="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fmla="val 18900000" name="adj1"/>
                  <a:gd fmla="val 2700000" name="adj2"/>
                  <a:gd fmla="val 296" name="adj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p:txBody>
          </p:sp>
          <p:sp>
            <p:nvSpPr>
              <p:cNvPr id="7" name="网chenying0907出品 6"/>
              <p:cNvSpPr/>
              <p:nvPr/>
            </p:nvSpPr>
            <p:spPr>
              <a:xfrm>
                <a:off x="2784110" y="1261532"/>
                <a:ext cx="7301111" cy="1083733"/>
              </a:xfrm>
              <a:custGeom>
                <a:gdLst>
                  <a:gd fmla="*/ 0 w 7301111" name="connsiteX0"/>
                  <a:gd fmla="*/ 0 h 1083733" name="connsiteY0"/>
                  <a:gd fmla="*/ 7301111 w 7301111" name="connsiteX1"/>
                  <a:gd fmla="*/ 0 h 1083733" name="connsiteY1"/>
                  <a:gd fmla="*/ 7301111 w 7301111" name="connsiteX2"/>
                  <a:gd fmla="*/ 1083733 h 1083733" name="connsiteY2"/>
                  <a:gd fmla="*/ 0 w 7301111" name="connsiteX3"/>
                  <a:gd fmla="*/ 1083733 h 1083733" name="connsiteY3"/>
                  <a:gd fmla="*/ 0 w 7301111" name="connsiteX4"/>
                  <a:gd fmla="*/ 0 h 10837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3733" w="7301110">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2240" lIns="860213" numCol="1" rIns="142240" spcCol="1270" spcFirstLastPara="0" tIns="142240" vert="horz" wrap="square">
                <a:noAutofit/>
              </a:bodyPr>
              <a:lstStyle/>
              <a:p>
                <a:pPr defTabSz="1867149">
                  <a:lnSpc>
                    <a:spcPct val="90000"/>
                  </a:lnSpc>
                  <a:spcBef>
                    <a:spcPct val="0"/>
                  </a:spcBef>
                  <a:spcAft>
                    <a:spcPct val="35000"/>
                  </a:spcAft>
                </a:pPr>
                <a:endParaRPr lang="en-GB" sz="4200"/>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9" name="网chenying0907出品 8"/>
              <p:cNvSpPr/>
              <p:nvPr/>
            </p:nvSpPr>
            <p:spPr>
              <a:xfrm>
                <a:off x="3178048" y="2887132"/>
                <a:ext cx="6907174" cy="1083733"/>
              </a:xfrm>
              <a:custGeom>
                <a:gdLst>
                  <a:gd fmla="*/ 0 w 6907174" name="connsiteX0"/>
                  <a:gd fmla="*/ 0 h 1083733" name="connsiteY0"/>
                  <a:gd fmla="*/ 6907174 w 6907174" name="connsiteX1"/>
                  <a:gd fmla="*/ 0 h 1083733" name="connsiteY1"/>
                  <a:gd fmla="*/ 6907174 w 6907174" name="connsiteX2"/>
                  <a:gd fmla="*/ 1083733 h 1083733" name="connsiteY2"/>
                  <a:gd fmla="*/ 0 w 6907174" name="connsiteX3"/>
                  <a:gd fmla="*/ 1083733 h 1083733" name="connsiteY3"/>
                  <a:gd fmla="*/ 0 w 6907174" name="connsiteX4"/>
                  <a:gd fmla="*/ 0 h 10837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3733" w="690717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2240" lIns="860213" numCol="1" rIns="142240" spcCol="1270" spcFirstLastPara="0" tIns="142240" vert="horz" wrap="square">
                <a:noAutofit/>
              </a:bodyPr>
              <a:lstStyle/>
              <a:p>
                <a:pPr defTabSz="1867149">
                  <a:lnSpc>
                    <a:spcPct val="90000"/>
                  </a:lnSpc>
                  <a:spcBef>
                    <a:spcPct val="0"/>
                  </a:spcBef>
                  <a:spcAft>
                    <a:spcPct val="35000"/>
                  </a:spcAft>
                </a:pPr>
                <a:endParaRPr lang="en-GB" sz="4200"/>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11" name="网chenying0907出品 10"/>
              <p:cNvSpPr/>
              <p:nvPr/>
            </p:nvSpPr>
            <p:spPr>
              <a:xfrm>
                <a:off x="2784110" y="4512732"/>
                <a:ext cx="7301111" cy="1083733"/>
              </a:xfrm>
              <a:custGeom>
                <a:gdLst>
                  <a:gd fmla="*/ 0 w 7301111" name="connsiteX0"/>
                  <a:gd fmla="*/ 0 h 1083733" name="connsiteY0"/>
                  <a:gd fmla="*/ 7301111 w 7301111" name="connsiteX1"/>
                  <a:gd fmla="*/ 0 h 1083733" name="connsiteY1"/>
                  <a:gd fmla="*/ 7301111 w 7301111" name="connsiteX2"/>
                  <a:gd fmla="*/ 1083733 h 1083733" name="connsiteY2"/>
                  <a:gd fmla="*/ 0 w 7301111" name="connsiteX3"/>
                  <a:gd fmla="*/ 1083733 h 1083733" name="connsiteY3"/>
                  <a:gd fmla="*/ 0 w 7301111" name="connsiteX4"/>
                  <a:gd fmla="*/ 0 h 10837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3733" w="7301110">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42240" lIns="860213" numCol="1" rIns="142240" spcCol="1270" spcFirstLastPara="0" tIns="142240" vert="horz" wrap="square">
                <a:noAutofit/>
              </a:bodyPr>
              <a:lstStyle/>
              <a:p>
                <a:pPr defTabSz="1867149">
                  <a:lnSpc>
                    <a:spcPct val="90000"/>
                  </a:lnSpc>
                  <a:spcBef>
                    <a:spcPct val="0"/>
                  </a:spcBef>
                  <a:spcAft>
                    <a:spcPct val="35000"/>
                  </a:spcAft>
                </a:pPr>
                <a:endParaRPr lang="en-GB" sz="4200"/>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grpSp>
        <p:sp>
          <p:nvSpPr>
            <p:cNvPr id="19" name="网chenying0907出品 18"/>
            <p:cNvSpPr txBox="1"/>
            <p:nvPr/>
          </p:nvSpPr>
          <p:spPr>
            <a:xfrm>
              <a:off x="4826964" y="1926228"/>
              <a:ext cx="705151" cy="670353"/>
            </a:xfrm>
            <a:prstGeom prst="rect">
              <a:avLst/>
            </a:prstGeom>
            <a:noFill/>
          </p:spPr>
          <p:txBody>
            <a:bodyPr rtlCol="0" wrap="none">
              <a:spAutoFit/>
            </a:bodyPr>
            <a:lstStyle/>
            <a:p>
              <a:r>
                <a:rPr b="1" lang="en-US" sz="2700">
                  <a:solidFill>
                    <a:schemeClr val="accent1"/>
                  </a:solidFill>
                </a:rPr>
                <a:t>01</a:t>
              </a:r>
            </a:p>
          </p:txBody>
        </p:sp>
        <p:sp>
          <p:nvSpPr>
            <p:cNvPr id="20" name="网chenying0907出品 19"/>
            <p:cNvSpPr txBox="1"/>
            <p:nvPr/>
          </p:nvSpPr>
          <p:spPr>
            <a:xfrm>
              <a:off x="5136606" y="3151745"/>
              <a:ext cx="705151" cy="670353"/>
            </a:xfrm>
            <a:prstGeom prst="rect">
              <a:avLst/>
            </a:prstGeom>
            <a:noFill/>
          </p:spPr>
          <p:txBody>
            <a:bodyPr rtlCol="0" wrap="none">
              <a:spAutoFit/>
            </a:bodyPr>
            <a:lstStyle/>
            <a:p>
              <a:r>
                <a:rPr b="1" lang="en-US" sz="2700">
                  <a:solidFill>
                    <a:schemeClr val="accent2"/>
                  </a:solidFill>
                </a:rPr>
                <a:t>02</a:t>
              </a:r>
            </a:p>
          </p:txBody>
        </p:sp>
        <p:sp>
          <p:nvSpPr>
            <p:cNvPr id="21" name="网chenying0907出品 20"/>
            <p:cNvSpPr txBox="1"/>
            <p:nvPr/>
          </p:nvSpPr>
          <p:spPr>
            <a:xfrm>
              <a:off x="4840636" y="4368900"/>
              <a:ext cx="705151" cy="670353"/>
            </a:xfrm>
            <a:prstGeom prst="rect">
              <a:avLst/>
            </a:prstGeom>
            <a:noFill/>
          </p:spPr>
          <p:txBody>
            <a:bodyPr rtlCol="0" wrap="none">
              <a:spAutoFit/>
            </a:bodyPr>
            <a:lstStyle/>
            <a:p>
              <a:r>
                <a:rPr b="1" lang="en-US" sz="2700">
                  <a:solidFill>
                    <a:schemeClr val="accent4"/>
                  </a:solidFill>
                </a:rPr>
                <a:t>03</a:t>
              </a:r>
            </a:p>
          </p:txBody>
        </p:sp>
        <p:sp>
          <p:nvSpPr>
            <p:cNvPr id="26" name="Rectangle 25"/>
            <p:cNvSpPr/>
            <p:nvPr/>
          </p:nvSpPr>
          <p:spPr>
            <a:xfrm>
              <a:off x="5826749" y="1873518"/>
              <a:ext cx="4461925" cy="792235"/>
            </a:xfrm>
            <a:prstGeom prst="rect">
              <a:avLst/>
            </a:prstGeom>
          </p:spPr>
          <p:txBody>
            <a:bodyPr wrap="square">
              <a:spAutoFit/>
            </a:bodyPr>
            <a:lstStyle/>
            <a:p>
              <a:r>
                <a:rPr altLang="en-US" lang="zh-CN" sz="1100">
                  <a:solidFill>
                    <a:schemeClr val="bg2"/>
                  </a:solidFill>
                </a:rPr>
                <a:t>在此处输入具体的文字描述内容在此处输入具体的文字描述内容在此处输入具体的文字描述内容在此处输入具体的文字描述内容在</a:t>
              </a:r>
            </a:p>
          </p:txBody>
        </p:sp>
        <p:sp>
          <p:nvSpPr>
            <p:cNvPr id="27" name="Rectangle 26"/>
            <p:cNvSpPr/>
            <p:nvPr/>
          </p:nvSpPr>
          <p:spPr>
            <a:xfrm>
              <a:off x="6081194" y="3013131"/>
              <a:ext cx="4461925" cy="792235"/>
            </a:xfrm>
            <a:prstGeom prst="rect">
              <a:avLst/>
            </a:prstGeom>
          </p:spPr>
          <p:txBody>
            <a:bodyPr wrap="square">
              <a:spAutoFit/>
            </a:bodyPr>
            <a:lstStyle/>
            <a:p>
              <a:r>
                <a:rPr altLang="en-US" lang="zh-CN" sz="1100">
                  <a:solidFill>
                    <a:schemeClr val="bg2"/>
                  </a:solidFill>
                </a:rPr>
                <a:t>在此处输入具体的文字描述内容在此处输入具体的文字描述内容在此处输入具体的文字描述内容在此处输入具体的文字描述内容</a:t>
              </a:r>
            </a:p>
          </p:txBody>
        </p:sp>
        <p:sp>
          <p:nvSpPr>
            <p:cNvPr id="28" name="Rectangle 27"/>
            <p:cNvSpPr/>
            <p:nvPr/>
          </p:nvSpPr>
          <p:spPr>
            <a:xfrm>
              <a:off x="5826749" y="4341583"/>
              <a:ext cx="4461925" cy="792235"/>
            </a:xfrm>
            <a:prstGeom prst="rect">
              <a:avLst/>
            </a:prstGeom>
          </p:spPr>
          <p:txBody>
            <a:bodyPr wrap="square">
              <a:spAutoFit/>
            </a:bodyPr>
            <a:lstStyle/>
            <a:p>
              <a:r>
                <a:rPr altLang="en-US" lang="zh-CN" sz="1100">
                  <a:solidFill>
                    <a:schemeClr val="bg2"/>
                  </a:solidFill>
                </a:rPr>
                <a:t>在此处输入具体的文字描述内容在此处输入具体的文字描述内容在此处输入具体的文字描述内容在此处输入具体的文字描述内容</a:t>
              </a:r>
            </a:p>
          </p:txBody>
        </p:sp>
      </p:grpSp>
      <p:sp>
        <p:nvSpPr>
          <p:cNvPr id="29" name="Rectangle 28"/>
          <p:cNvSpPr/>
          <p:nvPr/>
        </p:nvSpPr>
        <p:spPr>
          <a:xfrm>
            <a:off x="1262936" y="4199761"/>
            <a:ext cx="6619716" cy="403870"/>
          </a:xfrm>
          <a:prstGeom prst="rect">
            <a:avLst/>
          </a:prstGeom>
        </p:spPr>
        <p:txBody>
          <a:bodyPr bIns="34295" lIns="68589" rIns="68589" tIns="34295" wrap="square">
            <a:spAutoFit/>
          </a:bodyPr>
          <a:lstStyle/>
          <a:p>
            <a:pPr algn="ctr">
              <a:defRPr/>
            </a:pPr>
            <a:r>
              <a:rPr altLang="en-US" lang="zh-CN" sz="1100"/>
              <a:t>在此处输入具体的文字描述内容在此处输入具体的文字描述内容，在此处输入具体的文字描述内容在此处输入具体的文字描述内容在此处输入具体的文字描述内容</a:t>
            </a:r>
          </a:p>
        </p:txBody>
      </p:sp>
    </p:spTree>
    <p:extLst>
      <p:ext uri="{BB962C8B-B14F-4D97-AF65-F5344CB8AC3E}">
        <p14:creationId val="84202601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7"/>
                                        </p:tgtEl>
                                        <p:attrNameLst>
                                          <p:attrName>style.visibility</p:attrName>
                                        </p:attrNameLst>
                                      </p:cBhvr>
                                      <p:to>
                                        <p:strVal val="visible"/>
                                      </p:to>
                                    </p:set>
                                    <p:animEffect filter="wipe(left)"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500" id="15"/>
                                        <p:tgtEl>
                                          <p:spTgt spid="18"/>
                                        </p:tgtEl>
                                      </p:cBhvr>
                                    </p:animEffect>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0-#ppt_w/2"/>
                                          </p:val>
                                        </p:tav>
                                        <p:tav tm="100000">
                                          <p:val>
                                            <p:strVal val="#ppt_x"/>
                                          </p:val>
                                        </p:tav>
                                      </p:tavLst>
                                    </p:anim>
                                    <p:anim calcmode="lin" valueType="num">
                                      <p:cBhvr additive="base">
                                        <p:cTn dur="500" fill="hold" id="20"/>
                                        <p:tgtEl>
                                          <p:spTgt spid="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8">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0-#ppt_w/2"/>
                                          </p:val>
                                        </p:tav>
                                        <p:tav tm="100000">
                                          <p:val>
                                            <p:strVal val="#ppt_x"/>
                                          </p:val>
                                        </p:tav>
                                      </p:tavLst>
                                    </p:anim>
                                    <p:anim calcmode="lin" valueType="num">
                                      <p:cBhvr additive="base">
                                        <p:cTn dur="500" fill="hold" id="25"/>
                                        <p:tgtEl>
                                          <p:spTgt spid="30"/>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16" presetSubtype="21">
                                  <p:stCondLst>
                                    <p:cond delay="0"/>
                                  </p:stCondLst>
                                  <p:childTnLst>
                                    <p:set>
                                      <p:cBhvr>
                                        <p:cTn dur="1" fill="hold" id="28">
                                          <p:stCondLst>
                                            <p:cond delay="0"/>
                                          </p:stCondLst>
                                        </p:cTn>
                                        <p:tgtEl>
                                          <p:spTgt spid="29"/>
                                        </p:tgtEl>
                                        <p:attrNameLst>
                                          <p:attrName>style.visibility</p:attrName>
                                        </p:attrNameLst>
                                      </p:cBhvr>
                                      <p:to>
                                        <p:strVal val="visible"/>
                                      </p:to>
                                    </p:set>
                                    <p:animEffect filter="barn(inVertical)"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7"/>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74922" y="1448928"/>
            <a:ext cx="8995744" cy="2112593"/>
            <a:chOff x="185399" y="2020629"/>
            <a:chExt cx="11992243" cy="2815921"/>
          </a:xfrm>
        </p:grpSpPr>
        <p:sp>
          <p:nvSpPr>
            <p:cNvPr id="4" name="Flowchart: Decision 3"/>
            <p:cNvSpPr/>
            <p:nvPr/>
          </p:nvSpPr>
          <p:spPr>
            <a:xfrm>
              <a:off x="3226220" y="2021449"/>
              <a:ext cx="2869780" cy="2815101"/>
            </a:xfrm>
            <a:prstGeom prst="flowChartDecision">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 name="Flowchart: Decision 4"/>
            <p:cNvSpPr/>
            <p:nvPr/>
          </p:nvSpPr>
          <p:spPr>
            <a:xfrm>
              <a:off x="6267041" y="2020629"/>
              <a:ext cx="2869780" cy="2815101"/>
            </a:xfrm>
            <a:prstGeom prst="flowChartDecision">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 name="Flowchart: Decision 5"/>
            <p:cNvSpPr/>
            <p:nvPr/>
          </p:nvSpPr>
          <p:spPr>
            <a:xfrm>
              <a:off x="9307862" y="2021449"/>
              <a:ext cx="2869780" cy="2815101"/>
            </a:xfrm>
            <a:prstGeom prst="flowChartDecision">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Flowchart: Decision 6"/>
            <p:cNvSpPr/>
            <p:nvPr/>
          </p:nvSpPr>
          <p:spPr>
            <a:xfrm>
              <a:off x="185399" y="2020630"/>
              <a:ext cx="2869780" cy="2815101"/>
            </a:xfrm>
            <a:prstGeom prst="flowChartDecision">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10" name="网chenying0907出品 9"/>
          <p:cNvSpPr txBox="1"/>
          <p:nvPr/>
        </p:nvSpPr>
        <p:spPr>
          <a:xfrm>
            <a:off x="4074552" y="108633"/>
            <a:ext cx="1369624" cy="438592"/>
          </a:xfrm>
          <a:prstGeom prst="rect">
            <a:avLst/>
          </a:prstGeom>
        </p:spPr>
        <p:txBody>
          <a:bodyPr anchor="ctr" bIns="34295" lIns="68589" rIns="68589" rtlCol="0" tIns="34295" vert="horz">
            <a:normAutofit/>
          </a:bodyPr>
          <a:lstStyle>
            <a:lvl1pPr algn="ctr" defTabSz="914400" lvl="0">
              <a:lnSpc>
                <a:spcPct val="100000"/>
              </a:lnSpc>
              <a:spcBef>
                <a:spcPct val="0"/>
              </a:spcBef>
              <a:buNone/>
              <a:defRPr b="1" sz="2400">
                <a:solidFill>
                  <a:srgbClr val="435258"/>
                </a:solidFill>
                <a:latin charset="-122" pitchFamily="34" typeface="微软雅黑"/>
                <a:ea charset="-122" pitchFamily="34" typeface="微软雅黑"/>
              </a:defRPr>
            </a:lvl1pPr>
          </a:lstStyle>
          <a:p>
            <a:r>
              <a:rPr altLang="en-US" lang="zh-CN"/>
              <a:t>课前准备</a:t>
            </a:r>
          </a:p>
        </p:txBody>
      </p:sp>
      <p:sp>
        <p:nvSpPr>
          <p:cNvPr id="11" name="网chenying0907出品 10"/>
          <p:cNvSpPr txBox="1"/>
          <p:nvPr/>
        </p:nvSpPr>
        <p:spPr>
          <a:xfrm>
            <a:off x="3606571" y="515317"/>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2" name="Straight Connector 11"/>
          <p:cNvCxnSpPr/>
          <p:nvPr/>
        </p:nvCxnSpPr>
        <p:spPr>
          <a:xfrm>
            <a:off x="4358366" y="790420"/>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5436" y="4017945"/>
            <a:ext cx="7534717" cy="403870"/>
          </a:xfrm>
          <a:prstGeom prst="rect">
            <a:avLst/>
          </a:prstGeom>
        </p:spPr>
        <p:txBody>
          <a:bodyPr bIns="34295" lIns="68589" rIns="68589" tIns="34295" wrap="square">
            <a:spAutoFit/>
          </a:bodyPr>
          <a:lstStyle/>
          <a:p>
            <a:pPr algn="ctr">
              <a:defRPr/>
            </a:pPr>
            <a:r>
              <a:rPr altLang="en-US" lang="zh-CN" sz="1100"/>
              <a:t>在此处输入具体的文字描述内容在此处输入具体的文字描述内容，在此处输入具体的文字描述内容在此处输入具体的文字描述内容在此处输入具体的文字描述内容在此处输入具体的文字描述内容在此处输入具体的文字描述内容</a:t>
            </a:r>
          </a:p>
        </p:txBody>
      </p:sp>
      <p:sp>
        <p:nvSpPr>
          <p:cNvPr id="14" name="Diamond 13"/>
          <p:cNvSpPr/>
          <p:nvPr/>
        </p:nvSpPr>
        <p:spPr>
          <a:xfrm>
            <a:off x="1948823" y="1568396"/>
            <a:ext cx="685919" cy="68601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5" name="Diamond 14"/>
          <p:cNvSpPr/>
          <p:nvPr/>
        </p:nvSpPr>
        <p:spPr>
          <a:xfrm>
            <a:off x="4229834" y="2712326"/>
            <a:ext cx="685919" cy="68601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6" name="Diamond 15"/>
          <p:cNvSpPr/>
          <p:nvPr/>
        </p:nvSpPr>
        <p:spPr>
          <a:xfrm>
            <a:off x="6510846" y="1568396"/>
            <a:ext cx="685919" cy="68601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Tree>
    <p:extLst>
      <p:ext uri="{BB962C8B-B14F-4D97-AF65-F5344CB8AC3E}">
        <p14:creationId val="181727474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500" id="15"/>
                                        <p:tgtEl>
                                          <p:spTgt spid="12"/>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par>
                          <p:cTn fill="hold" id="29" nodeType="afterGroup">
                            <p:stCondLst>
                              <p:cond delay="3000"/>
                            </p:stCondLst>
                            <p:childTnLst>
                              <p:par>
                                <p:cTn fill="hold" grpId="0" id="30" nodeType="after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childTnLst>
                          </p:cTn>
                        </p:par>
                        <p:par>
                          <p:cTn fill="hold" id="33" nodeType="afterGroup">
                            <p:stCondLst>
                              <p:cond delay="3500"/>
                            </p:stCondLst>
                            <p:childTnLst>
                              <p:par>
                                <p:cTn fill="hold" grpId="0" id="34" nodeType="afterEffect" presetClass="entr" presetID="16" presetSubtype="21">
                                  <p:stCondLst>
                                    <p:cond delay="0"/>
                                  </p:stCondLst>
                                  <p:childTnLst>
                                    <p:set>
                                      <p:cBhvr>
                                        <p:cTn dur="1" fill="hold" id="35">
                                          <p:stCondLst>
                                            <p:cond delay="0"/>
                                          </p:stCondLst>
                                        </p:cTn>
                                        <p:tgtEl>
                                          <p:spTgt spid="13"/>
                                        </p:tgtEl>
                                        <p:attrNameLst>
                                          <p:attrName>style.visibility</p:attrName>
                                        </p:attrNameLst>
                                      </p:cBhvr>
                                      <p:to>
                                        <p:strVal val="visible"/>
                                      </p:to>
                                    </p:set>
                                    <p:animEffect filter="barn(inVertical)" transition="in">
                                      <p:cBhvr>
                                        <p:cTn dur="500" id="3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3"/>
      <p:bldP grpId="0" spid="14"/>
      <p:bldP grpId="0" spid="15"/>
      <p:bldP grpId="0" spid="1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18019" y="-77545"/>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课堂实施1</a:t>
            </a:r>
          </a:p>
        </p:txBody>
      </p:sp>
      <p:grpSp>
        <p:nvGrpSpPr>
          <p:cNvPr id="34" name="Group 33"/>
          <p:cNvGrpSpPr/>
          <p:nvPr/>
        </p:nvGrpSpPr>
        <p:grpSpPr>
          <a:xfrm>
            <a:off x="2087893" y="913421"/>
            <a:ext cx="4969803" cy="3875474"/>
            <a:chOff x="2783373" y="1420656"/>
            <a:chExt cx="6625254" cy="5165704"/>
          </a:xfrm>
        </p:grpSpPr>
        <p:grpSp>
          <p:nvGrpSpPr>
            <p:cNvPr id="4" name="网chenying0907出品 38"/>
            <p:cNvGrpSpPr/>
            <p:nvPr/>
          </p:nvGrpSpPr>
          <p:grpSpPr>
            <a:xfrm>
              <a:off x="2783373" y="1420656"/>
              <a:ext cx="6625254" cy="5165704"/>
              <a:chOff x="1532693" y="733389"/>
              <a:chExt cx="7287779" cy="5682274"/>
            </a:xfrm>
            <a:effectLst>
              <a:outerShdw algn="t" blurRad="50800" dir="5400000" dist="38100" rotWithShape="0">
                <a:prstClr val="black">
                  <a:alpha val="40000"/>
                </a:prstClr>
              </a:outerShdw>
            </a:effectLst>
          </p:grpSpPr>
          <p:sp>
            <p:nvSpPr>
              <p:cNvPr id="5" name="网chenying0907出品 1"/>
              <p:cNvSpPr/>
              <p:nvPr/>
            </p:nvSpPr>
            <p:spPr>
              <a:xfrm rot="293950">
                <a:off x="4004111" y="5285336"/>
                <a:ext cx="4099479" cy="424200"/>
              </a:xfrm>
              <a:custGeom>
                <a:gdLst>
                  <a:gd fmla="*/ 0 w 4180787" name="connsiteX0"/>
                  <a:gd fmla="*/ 0 h 432613" name="connsiteY0"/>
                  <a:gd fmla="*/ 1779968 w 4180787" name="connsiteX1"/>
                  <a:gd fmla="*/ 237145 h 432613" name="connsiteY1"/>
                  <a:gd fmla="*/ 4180787 w 4180787" name="connsiteX2"/>
                  <a:gd fmla="*/ 0 h 432613" name="connsiteY2"/>
                  <a:gd fmla="*/ 4180787 w 4180787" name="connsiteX3"/>
                  <a:gd fmla="*/ 432613 h 432613" name="connsiteY3"/>
                  <a:gd fmla="*/ 1740284 w 4180787" name="connsiteX4"/>
                  <a:gd fmla="*/ 300725 h 432613" name="connsiteY4"/>
                  <a:gd fmla="*/ 0 w 4180787" name="connsiteX5"/>
                  <a:gd fmla="*/ 432613 h 432613" name="connsiteY5"/>
                  <a:gd fmla="*/ 0 w 4180787" name="connsiteX6"/>
                  <a:gd fmla="*/ 0 h 4326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algn="ctr" cap="flat" cmpd="sng" w="25400">
                <a:noFill/>
                <a:prstDash val="solid"/>
              </a:ln>
              <a:effectLst/>
            </p:spPr>
            <p:txBody>
              <a:bodyPr anchor="ctr" rtlCol="0"/>
              <a:lstStyle/>
              <a:p>
                <a:pPr algn="ctr">
                  <a:defRPr/>
                </a:pPr>
                <a:endParaRPr kern="0" lang="en-US">
                  <a:solidFill>
                    <a:schemeClr val="accent3"/>
                  </a:solidFill>
                  <a:latin typeface="Calibri"/>
                </a:endParaRPr>
              </a:p>
            </p:txBody>
          </p:sp>
          <p:sp>
            <p:nvSpPr>
              <p:cNvPr id="6" name="网chenying0907出品 1"/>
              <p:cNvSpPr/>
              <p:nvPr/>
            </p:nvSpPr>
            <p:spPr>
              <a:xfrm rot="19913208">
                <a:off x="3595212" y="4400519"/>
                <a:ext cx="2482159" cy="413973"/>
              </a:xfrm>
              <a:custGeom>
                <a:gdLst>
                  <a:gd fmla="*/ 0 w 4180787" name="connsiteX0"/>
                  <a:gd fmla="*/ 0 h 432613" name="connsiteY0"/>
                  <a:gd fmla="*/ 1779968 w 4180787" name="connsiteX1"/>
                  <a:gd fmla="*/ 237145 h 432613" name="connsiteY1"/>
                  <a:gd fmla="*/ 4180787 w 4180787" name="connsiteX2"/>
                  <a:gd fmla="*/ 0 h 432613" name="connsiteY2"/>
                  <a:gd fmla="*/ 4180787 w 4180787" name="connsiteX3"/>
                  <a:gd fmla="*/ 432613 h 432613" name="connsiteY3"/>
                  <a:gd fmla="*/ 1740284 w 4180787" name="connsiteX4"/>
                  <a:gd fmla="*/ 300725 h 432613" name="connsiteY4"/>
                  <a:gd fmla="*/ 0 w 4180787" name="connsiteX5"/>
                  <a:gd fmla="*/ 432613 h 432613" name="connsiteY5"/>
                  <a:gd fmla="*/ 0 w 4180787" name="connsiteX6"/>
                  <a:gd fmla="*/ 0 h 4326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algn="ctr" cap="flat" cmpd="sng" w="25400">
                <a:noFill/>
                <a:prstDash val="solid"/>
              </a:ln>
              <a:effectLst/>
            </p:spPr>
            <p:txBody>
              <a:bodyPr anchor="ctr" rtlCol="0"/>
              <a:lstStyle/>
              <a:p>
                <a:pPr algn="ctr">
                  <a:defRPr/>
                </a:pPr>
                <a:endParaRPr kern="0" lang="en-US">
                  <a:solidFill>
                    <a:schemeClr val="accent3"/>
                  </a:solidFill>
                  <a:latin typeface="Calibri"/>
                </a:endParaRPr>
              </a:p>
            </p:txBody>
          </p:sp>
          <p:sp>
            <p:nvSpPr>
              <p:cNvPr id="7" name="网chenying0907出品 1"/>
              <p:cNvSpPr/>
              <p:nvPr/>
            </p:nvSpPr>
            <p:spPr>
              <a:xfrm rot="708470">
                <a:off x="3109799" y="3398140"/>
                <a:ext cx="3076959" cy="413973"/>
              </a:xfrm>
              <a:custGeom>
                <a:gdLst>
                  <a:gd fmla="*/ 0 w 4180787" name="connsiteX0"/>
                  <a:gd fmla="*/ 0 h 432613" name="connsiteY0"/>
                  <a:gd fmla="*/ 1779968 w 4180787" name="connsiteX1"/>
                  <a:gd fmla="*/ 237145 h 432613" name="connsiteY1"/>
                  <a:gd fmla="*/ 4180787 w 4180787" name="connsiteX2"/>
                  <a:gd fmla="*/ 0 h 432613" name="connsiteY2"/>
                  <a:gd fmla="*/ 4180787 w 4180787" name="connsiteX3"/>
                  <a:gd fmla="*/ 432613 h 432613" name="connsiteY3"/>
                  <a:gd fmla="*/ 1740284 w 4180787" name="connsiteX4"/>
                  <a:gd fmla="*/ 300725 h 432613" name="connsiteY4"/>
                  <a:gd fmla="*/ 0 w 4180787" name="connsiteX5"/>
                  <a:gd fmla="*/ 432613 h 432613" name="connsiteY5"/>
                  <a:gd fmla="*/ 0 w 4180787" name="connsiteX6"/>
                  <a:gd fmla="*/ 0 h 4326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algn="ctr" cap="flat" cmpd="sng" w="25400">
                <a:noFill/>
                <a:prstDash val="solid"/>
              </a:ln>
              <a:effectLst/>
            </p:spPr>
            <p:txBody>
              <a:bodyPr anchor="ctr" rtlCol="0"/>
              <a:lstStyle/>
              <a:p>
                <a:pPr algn="ctr">
                  <a:defRPr/>
                </a:pPr>
                <a:endParaRPr kern="0" lang="en-US">
                  <a:solidFill>
                    <a:schemeClr val="accent3"/>
                  </a:solidFill>
                  <a:latin typeface="Calibri"/>
                </a:endParaRPr>
              </a:p>
            </p:txBody>
          </p:sp>
          <p:sp>
            <p:nvSpPr>
              <p:cNvPr id="8" name="网chenying0907出品 1"/>
              <p:cNvSpPr/>
              <p:nvPr/>
            </p:nvSpPr>
            <p:spPr>
              <a:xfrm rot="293950">
                <a:off x="3208806" y="1267157"/>
                <a:ext cx="4099479" cy="424200"/>
              </a:xfrm>
              <a:custGeom>
                <a:gdLst>
                  <a:gd fmla="*/ 0 w 4180787" name="connsiteX0"/>
                  <a:gd fmla="*/ 0 h 432613" name="connsiteY0"/>
                  <a:gd fmla="*/ 1779968 w 4180787" name="connsiteX1"/>
                  <a:gd fmla="*/ 237145 h 432613" name="connsiteY1"/>
                  <a:gd fmla="*/ 4180787 w 4180787" name="connsiteX2"/>
                  <a:gd fmla="*/ 0 h 432613" name="connsiteY2"/>
                  <a:gd fmla="*/ 4180787 w 4180787" name="connsiteX3"/>
                  <a:gd fmla="*/ 432613 h 432613" name="connsiteY3"/>
                  <a:gd fmla="*/ 1740284 w 4180787" name="connsiteX4"/>
                  <a:gd fmla="*/ 300725 h 432613" name="connsiteY4"/>
                  <a:gd fmla="*/ 0 w 4180787" name="connsiteX5"/>
                  <a:gd fmla="*/ 432613 h 432613" name="connsiteY5"/>
                  <a:gd fmla="*/ 0 w 4180787" name="connsiteX6"/>
                  <a:gd fmla="*/ 0 h 4326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algn="ctr" cap="flat" cmpd="sng" w="25400">
                <a:noFill/>
                <a:prstDash val="solid"/>
              </a:ln>
              <a:effectLst/>
            </p:spPr>
            <p:txBody>
              <a:bodyPr anchor="ctr" rtlCol="0"/>
              <a:lstStyle/>
              <a:p>
                <a:pPr algn="ctr">
                  <a:defRPr/>
                </a:pPr>
                <a:endParaRPr kern="0" lang="en-US">
                  <a:solidFill>
                    <a:schemeClr val="accent3"/>
                  </a:solidFill>
                  <a:latin typeface="Calibri"/>
                </a:endParaRPr>
              </a:p>
            </p:txBody>
          </p:sp>
          <p:grpSp>
            <p:nvGrpSpPr>
              <p:cNvPr id="9" name="网chenying0907出品 43"/>
              <p:cNvGrpSpPr/>
              <p:nvPr/>
            </p:nvGrpSpPr>
            <p:grpSpPr>
              <a:xfrm>
                <a:off x="2361514" y="742974"/>
                <a:ext cx="978921" cy="978921"/>
                <a:chOff x="2195736" y="908720"/>
                <a:chExt cx="2160240" cy="2160240"/>
              </a:xfrm>
              <a:effectLst>
                <a:outerShdw algn="t" blurRad="139700" dir="5400000" dist="114300" rotWithShape="0">
                  <a:prstClr val="black">
                    <a:alpha val="28000"/>
                  </a:prstClr>
                </a:outerShdw>
              </a:effectLst>
            </p:grpSpPr>
            <p:sp>
              <p:nvSpPr>
                <p:cNvPr id="26" name="网chenying0907出品 60"/>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7" name="网chenying0907出品 61"/>
                <p:cNvSpPr/>
                <p:nvPr/>
              </p:nvSpPr>
              <p:spPr>
                <a:xfrm>
                  <a:off x="2339752" y="1052736"/>
                  <a:ext cx="1872208" cy="1872208"/>
                </a:xfrm>
                <a:prstGeom prst="ellipse">
                  <a:avLst/>
                </a:prstGeom>
                <a:solidFill>
                  <a:schemeClr val="accent1"/>
                </a:solidFill>
                <a:ln algn="ctr" cap="flat" cmpd="sng" w="57150">
                  <a:solidFill>
                    <a:schemeClr val="accent1">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sp>
            <p:nvSpPr>
              <p:cNvPr id="10" name="网chenying0907出品 1"/>
              <p:cNvSpPr/>
              <p:nvPr/>
            </p:nvSpPr>
            <p:spPr>
              <a:xfrm rot="20453418">
                <a:off x="2338642" y="2336237"/>
                <a:ext cx="4918912" cy="541306"/>
              </a:xfrm>
              <a:custGeom>
                <a:gdLst>
                  <a:gd fmla="*/ 0 w 4180787" name="connsiteX0"/>
                  <a:gd fmla="*/ 0 h 432613" name="connsiteY0"/>
                  <a:gd fmla="*/ 1779968 w 4180787" name="connsiteX1"/>
                  <a:gd fmla="*/ 237145 h 432613" name="connsiteY1"/>
                  <a:gd fmla="*/ 4180787 w 4180787" name="connsiteX2"/>
                  <a:gd fmla="*/ 0 h 432613" name="connsiteY2"/>
                  <a:gd fmla="*/ 4180787 w 4180787" name="connsiteX3"/>
                  <a:gd fmla="*/ 432613 h 432613" name="connsiteY3"/>
                  <a:gd fmla="*/ 1740284 w 4180787" name="connsiteX4"/>
                  <a:gd fmla="*/ 300725 h 432613" name="connsiteY4"/>
                  <a:gd fmla="*/ 0 w 4180787" name="connsiteX5"/>
                  <a:gd fmla="*/ 432613 h 432613" name="connsiteY5"/>
                  <a:gd fmla="*/ 0 w 4180787" name="connsiteX6"/>
                  <a:gd fmla="*/ 0 h 43261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tx1">
                  <a:lumMod val="20000"/>
                  <a:lumOff val="80000"/>
                </a:schemeClr>
              </a:solidFill>
              <a:ln algn="ctr" cap="flat" cmpd="sng" w="25400">
                <a:noFill/>
                <a:prstDash val="solid"/>
              </a:ln>
              <a:effectLst/>
            </p:spPr>
            <p:txBody>
              <a:bodyPr anchor="ctr" rtlCol="0"/>
              <a:lstStyle/>
              <a:p>
                <a:pPr algn="ctr">
                  <a:defRPr/>
                </a:pPr>
                <a:endParaRPr kern="0" lang="en-US">
                  <a:solidFill>
                    <a:schemeClr val="accent3"/>
                  </a:solidFill>
                  <a:latin typeface="Calibri"/>
                </a:endParaRPr>
              </a:p>
            </p:txBody>
          </p:sp>
          <p:grpSp>
            <p:nvGrpSpPr>
              <p:cNvPr id="11" name="网chenying0907出品 45"/>
              <p:cNvGrpSpPr/>
              <p:nvPr/>
            </p:nvGrpSpPr>
            <p:grpSpPr>
              <a:xfrm>
                <a:off x="1532693" y="2532246"/>
                <a:ext cx="1657642" cy="1657642"/>
                <a:chOff x="2195736" y="908720"/>
                <a:chExt cx="2160240" cy="2160240"/>
              </a:xfrm>
              <a:effectLst>
                <a:outerShdw algn="t" blurRad="139700" dir="5400000" dist="114300" rotWithShape="0">
                  <a:prstClr val="black">
                    <a:alpha val="28000"/>
                  </a:prstClr>
                </a:outerShdw>
              </a:effectLst>
            </p:grpSpPr>
            <p:sp>
              <p:nvSpPr>
                <p:cNvPr id="24" name="网chenying0907出品 58"/>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5" name="网chenying0907出品 59"/>
                <p:cNvSpPr/>
                <p:nvPr/>
              </p:nvSpPr>
              <p:spPr>
                <a:xfrm>
                  <a:off x="2339752" y="1052736"/>
                  <a:ext cx="1872208" cy="1872208"/>
                </a:xfrm>
                <a:prstGeom prst="ellipse">
                  <a:avLst/>
                </a:prstGeom>
                <a:solidFill>
                  <a:schemeClr val="accent3"/>
                </a:solidFill>
                <a:ln algn="ctr" cap="flat" cmpd="sng" w="57150">
                  <a:solidFill>
                    <a:schemeClr val="accent3">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2" name="网chenying0907出品 46"/>
              <p:cNvGrpSpPr/>
              <p:nvPr/>
            </p:nvGrpSpPr>
            <p:grpSpPr>
              <a:xfrm>
                <a:off x="6951007" y="733389"/>
                <a:ext cx="1657642" cy="1657642"/>
                <a:chOff x="2195736" y="908720"/>
                <a:chExt cx="2160240" cy="2160240"/>
              </a:xfrm>
              <a:effectLst>
                <a:outerShdw algn="t" blurRad="139700" dir="5400000" dist="114300" rotWithShape="0">
                  <a:prstClr val="black">
                    <a:alpha val="28000"/>
                  </a:prstClr>
                </a:outerShdw>
              </a:effectLst>
            </p:grpSpPr>
            <p:sp>
              <p:nvSpPr>
                <p:cNvPr id="22" name="网chenying0907出品 56"/>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3" name="网chenying0907出品 57"/>
                <p:cNvSpPr/>
                <p:nvPr/>
              </p:nvSpPr>
              <p:spPr>
                <a:xfrm>
                  <a:off x="2339752" y="1052736"/>
                  <a:ext cx="1872208" cy="1872208"/>
                </a:xfrm>
                <a:prstGeom prst="ellipse">
                  <a:avLst/>
                </a:prstGeom>
                <a:solidFill>
                  <a:schemeClr val="accent2"/>
                </a:solidFill>
                <a:ln algn="ctr" cap="flat" cmpd="sng" w="57150">
                  <a:solidFill>
                    <a:schemeClr val="accent2">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3" name="网chenying0907出品 47"/>
              <p:cNvGrpSpPr/>
              <p:nvPr/>
            </p:nvGrpSpPr>
            <p:grpSpPr>
              <a:xfrm>
                <a:off x="5760263" y="3416477"/>
                <a:ext cx="978921" cy="978921"/>
                <a:chOff x="2195736" y="908720"/>
                <a:chExt cx="2160240" cy="2160240"/>
              </a:xfrm>
              <a:effectLst>
                <a:outerShdw algn="t" blurRad="139700" dir="5400000" dist="114300" rotWithShape="0">
                  <a:prstClr val="black">
                    <a:alpha val="28000"/>
                  </a:prstClr>
                </a:outerShdw>
              </a:effectLst>
            </p:grpSpPr>
            <p:sp>
              <p:nvSpPr>
                <p:cNvPr id="20" name="网chenying0907出品 54"/>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1" name="网chenying0907出品 55"/>
                <p:cNvSpPr/>
                <p:nvPr/>
              </p:nvSpPr>
              <p:spPr>
                <a:xfrm>
                  <a:off x="2339752" y="1052736"/>
                  <a:ext cx="1872208" cy="1872208"/>
                </a:xfrm>
                <a:prstGeom prst="ellipse">
                  <a:avLst/>
                </a:prstGeom>
                <a:solidFill>
                  <a:schemeClr val="accent4"/>
                </a:solidFill>
                <a:ln algn="ctr" cap="flat" cmpd="sng" w="57150">
                  <a:solidFill>
                    <a:schemeClr val="accent4">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4" name="网chenying0907出品 48"/>
              <p:cNvGrpSpPr/>
              <p:nvPr/>
            </p:nvGrpSpPr>
            <p:grpSpPr>
              <a:xfrm>
                <a:off x="3079825" y="4742391"/>
                <a:ext cx="978921" cy="978921"/>
                <a:chOff x="2195736" y="908720"/>
                <a:chExt cx="2160240" cy="2160240"/>
              </a:xfrm>
              <a:effectLst>
                <a:outerShdw algn="t" blurRad="139700" dir="5400000" dist="114300" rotWithShape="0">
                  <a:prstClr val="black">
                    <a:alpha val="28000"/>
                  </a:prstClr>
                </a:outerShdw>
              </a:effectLst>
            </p:grpSpPr>
            <p:sp>
              <p:nvSpPr>
                <p:cNvPr id="18" name="网chenying0907出品 52"/>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19" name="网chenying0907出品 53"/>
                <p:cNvSpPr/>
                <p:nvPr/>
              </p:nvSpPr>
              <p:spPr>
                <a:xfrm>
                  <a:off x="2339752" y="1052736"/>
                  <a:ext cx="1872208" cy="1872208"/>
                </a:xfrm>
                <a:prstGeom prst="ellipse">
                  <a:avLst/>
                </a:prstGeom>
                <a:solidFill>
                  <a:schemeClr val="accent5"/>
                </a:solidFill>
                <a:ln algn="ctr" cap="flat" cmpd="sng" w="57150">
                  <a:solidFill>
                    <a:schemeClr val="accent5">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5" name="网chenying0907出品 49"/>
              <p:cNvGrpSpPr/>
              <p:nvPr/>
            </p:nvGrpSpPr>
            <p:grpSpPr>
              <a:xfrm>
                <a:off x="7162830" y="4758021"/>
                <a:ext cx="1657642" cy="1657642"/>
                <a:chOff x="2195736" y="908720"/>
                <a:chExt cx="2160240" cy="2160240"/>
              </a:xfrm>
              <a:effectLst>
                <a:outerShdw algn="t" blurRad="139700" dir="5400000" dist="114300" rotWithShape="0">
                  <a:prstClr val="black">
                    <a:alpha val="28000"/>
                  </a:prstClr>
                </a:outerShdw>
              </a:effectLst>
            </p:grpSpPr>
            <p:sp>
              <p:nvSpPr>
                <p:cNvPr id="16" name="网chenying0907出品 50"/>
                <p:cNvSpPr/>
                <p:nvPr/>
              </p:nvSpPr>
              <p:spPr>
                <a:xfrm>
                  <a:off x="2195736" y="908720"/>
                  <a:ext cx="2160240" cy="216024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17" name="网chenying0907出品 51"/>
                <p:cNvSpPr/>
                <p:nvPr/>
              </p:nvSpPr>
              <p:spPr>
                <a:xfrm>
                  <a:off x="2339752" y="1052736"/>
                  <a:ext cx="1872208" cy="1872208"/>
                </a:xfrm>
                <a:prstGeom prst="ellipse">
                  <a:avLst/>
                </a:prstGeom>
                <a:solidFill>
                  <a:schemeClr val="accent6"/>
                </a:solidFill>
                <a:ln algn="ctr" cap="flat" cmpd="sng" w="57150">
                  <a:solidFill>
                    <a:schemeClr val="accent6">
                      <a:lumMod val="75000"/>
                    </a:schemeClr>
                  </a:solidFill>
                  <a:prstDash val="solid"/>
                </a:ln>
                <a:effectLst>
                  <a:innerShdw blurRad="63500" dir="18900000" dist="114300">
                    <a:prstClr val="black">
                      <a:alpha val="36000"/>
                    </a:prstClr>
                  </a:inn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sp>
          <p:nvSpPr>
            <p:cNvPr id="28" name="网chenying0907出品 27"/>
            <p:cNvSpPr txBox="1"/>
            <p:nvPr/>
          </p:nvSpPr>
          <p:spPr>
            <a:xfrm flipH="1">
              <a:off x="3581192" y="1648754"/>
              <a:ext cx="786256" cy="560659"/>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2700">
                  <a:solidFill>
                    <a:schemeClr val="bg2"/>
                  </a:solidFill>
                  <a:latin typeface="+mn-lt"/>
                  <a:cs charset="0" pitchFamily="18" typeface="Times New Roman"/>
                </a:rPr>
                <a:t>01</a:t>
              </a:r>
            </a:p>
          </p:txBody>
        </p:sp>
        <p:sp>
          <p:nvSpPr>
            <p:cNvPr id="29" name="网chenying0907出品 28"/>
            <p:cNvSpPr txBox="1"/>
            <p:nvPr/>
          </p:nvSpPr>
          <p:spPr>
            <a:xfrm flipH="1">
              <a:off x="3002446" y="3501646"/>
              <a:ext cx="1064477" cy="788173"/>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4100">
                  <a:solidFill>
                    <a:schemeClr val="bg2"/>
                  </a:solidFill>
                  <a:latin typeface="+mn-lt"/>
                  <a:cs charset="0" pitchFamily="18" typeface="Times New Roman"/>
                </a:rPr>
                <a:t>03</a:t>
              </a:r>
            </a:p>
          </p:txBody>
        </p:sp>
        <p:sp>
          <p:nvSpPr>
            <p:cNvPr id="30" name="网chenying0907出品 29"/>
            <p:cNvSpPr txBox="1"/>
            <p:nvPr/>
          </p:nvSpPr>
          <p:spPr>
            <a:xfrm flipH="1">
              <a:off x="7944618" y="1882939"/>
              <a:ext cx="1064477" cy="788173"/>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4100">
                  <a:solidFill>
                    <a:schemeClr val="bg2"/>
                  </a:solidFill>
                  <a:latin typeface="+mn-lt"/>
                  <a:cs charset="0" pitchFamily="18" typeface="Times New Roman"/>
                </a:rPr>
                <a:t>02</a:t>
              </a:r>
            </a:p>
          </p:txBody>
        </p:sp>
        <p:sp>
          <p:nvSpPr>
            <p:cNvPr id="31" name="网chenying0907出品 30"/>
            <p:cNvSpPr txBox="1"/>
            <p:nvPr/>
          </p:nvSpPr>
          <p:spPr>
            <a:xfrm flipH="1">
              <a:off x="8122914" y="5547937"/>
              <a:ext cx="1064477" cy="788173"/>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4100">
                  <a:solidFill>
                    <a:schemeClr val="bg2"/>
                  </a:solidFill>
                  <a:latin typeface="+mn-lt"/>
                  <a:cs charset="0" pitchFamily="18" typeface="Times New Roman"/>
                </a:rPr>
                <a:t>06</a:t>
              </a:r>
            </a:p>
          </p:txBody>
        </p:sp>
        <p:sp>
          <p:nvSpPr>
            <p:cNvPr id="32" name="网chenying0907出品 31"/>
            <p:cNvSpPr txBox="1"/>
            <p:nvPr/>
          </p:nvSpPr>
          <p:spPr>
            <a:xfrm flipH="1">
              <a:off x="6678375" y="4091426"/>
              <a:ext cx="786256" cy="560659"/>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2700">
                  <a:solidFill>
                    <a:schemeClr val="bg2"/>
                  </a:solidFill>
                  <a:latin typeface="+mn-lt"/>
                  <a:cs charset="0" pitchFamily="18" typeface="Times New Roman"/>
                </a:rPr>
                <a:t>04</a:t>
              </a:r>
            </a:p>
          </p:txBody>
        </p:sp>
        <p:sp>
          <p:nvSpPr>
            <p:cNvPr id="33" name="网chenying0907出品 32"/>
            <p:cNvSpPr txBox="1"/>
            <p:nvPr/>
          </p:nvSpPr>
          <p:spPr>
            <a:xfrm flipH="1">
              <a:off x="4234203" y="5290243"/>
              <a:ext cx="786256" cy="560659"/>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2700">
                  <a:solidFill>
                    <a:schemeClr val="bg2"/>
                  </a:solidFill>
                  <a:latin typeface="+mn-lt"/>
                  <a:cs charset="0" pitchFamily="18" typeface="Times New Roman"/>
                </a:rPr>
                <a:t>05</a:t>
              </a:r>
            </a:p>
          </p:txBody>
        </p:sp>
      </p:grpSp>
      <p:grpSp>
        <p:nvGrpSpPr>
          <p:cNvPr id="41" name="Group 40"/>
          <p:cNvGrpSpPr/>
          <p:nvPr/>
        </p:nvGrpSpPr>
        <p:grpSpPr>
          <a:xfrm>
            <a:off x="6982335" y="925965"/>
            <a:ext cx="1754667" cy="876680"/>
            <a:chOff x="9250639" y="1556355"/>
            <a:chExt cx="2339150" cy="1168546"/>
          </a:xfrm>
        </p:grpSpPr>
        <p:sp>
          <p:nvSpPr>
            <p:cNvPr id="37" name="Rectangle 36"/>
            <p:cNvSpPr/>
            <p:nvPr/>
          </p:nvSpPr>
          <p:spPr>
            <a:xfrm>
              <a:off x="9250638" y="1924930"/>
              <a:ext cx="2339150" cy="792235"/>
            </a:xfrm>
            <a:prstGeom prst="rect">
              <a:avLst/>
            </a:prstGeom>
          </p:spPr>
          <p:txBody>
            <a:bodyPr wrap="square">
              <a:spAutoFit/>
            </a:bodyPr>
            <a:lstStyle/>
            <a:p>
              <a:r>
                <a:rPr altLang="en-US" lang="zh-CN" sz="1100"/>
                <a:t>在此处输入具体的文字描述内容在此处输入具体的文字描述内容</a:t>
              </a:r>
            </a:p>
          </p:txBody>
        </p:sp>
        <p:sp>
          <p:nvSpPr>
            <p:cNvPr id="38" name="网chenying0907出品 37"/>
            <p:cNvSpPr txBox="1"/>
            <p:nvPr/>
          </p:nvSpPr>
          <p:spPr>
            <a:xfrm>
              <a:off x="9250639" y="1556355"/>
              <a:ext cx="1259621" cy="426588"/>
            </a:xfrm>
            <a:prstGeom prst="rect">
              <a:avLst/>
            </a:prstGeom>
            <a:noFill/>
          </p:spPr>
          <p:txBody>
            <a:bodyPr rtlCol="0" wrap="none">
              <a:spAutoFit/>
            </a:bodyPr>
            <a:lstStyle/>
            <a:p>
              <a:r>
                <a:rPr altLang="en-US" b="1" lang="zh-CN" sz="1500"/>
                <a:t>文字描述</a:t>
              </a:r>
            </a:p>
          </p:txBody>
        </p:sp>
      </p:grpSp>
      <p:grpSp>
        <p:nvGrpSpPr>
          <p:cNvPr id="40" name="Group 39"/>
          <p:cNvGrpSpPr/>
          <p:nvPr/>
        </p:nvGrpSpPr>
        <p:grpSpPr>
          <a:xfrm>
            <a:off x="532321" y="756095"/>
            <a:ext cx="1990396" cy="879742"/>
            <a:chOff x="613323" y="1116043"/>
            <a:chExt cx="2653400" cy="1172628"/>
          </a:xfrm>
        </p:grpSpPr>
        <p:sp>
          <p:nvSpPr>
            <p:cNvPr id="35" name="Rectangle 34"/>
            <p:cNvSpPr/>
            <p:nvPr/>
          </p:nvSpPr>
          <p:spPr>
            <a:xfrm>
              <a:off x="613323" y="1488699"/>
              <a:ext cx="2653400" cy="792236"/>
            </a:xfrm>
            <a:prstGeom prst="rect">
              <a:avLst/>
            </a:prstGeom>
          </p:spPr>
          <p:txBody>
            <a:bodyPr wrap="square">
              <a:spAutoFit/>
            </a:bodyPr>
            <a:lstStyle/>
            <a:p>
              <a:pPr algn="r"/>
              <a:r>
                <a:rPr altLang="en-US" lang="zh-CN" sz="1100"/>
                <a:t>在此处输入具体的文字描述内容在此处输入具体的文字描述内容</a:t>
              </a:r>
            </a:p>
          </p:txBody>
        </p:sp>
        <p:sp>
          <p:nvSpPr>
            <p:cNvPr id="39" name="网chenying0907出品 38"/>
            <p:cNvSpPr txBox="1"/>
            <p:nvPr/>
          </p:nvSpPr>
          <p:spPr>
            <a:xfrm>
              <a:off x="2007102" y="1116043"/>
              <a:ext cx="1259621" cy="426589"/>
            </a:xfrm>
            <a:prstGeom prst="rect">
              <a:avLst/>
            </a:prstGeom>
            <a:noFill/>
          </p:spPr>
          <p:txBody>
            <a:bodyPr rtlCol="0" wrap="none">
              <a:spAutoFit/>
            </a:bodyPr>
            <a:lstStyle/>
            <a:p>
              <a:pPr algn="r"/>
              <a:r>
                <a:rPr altLang="en-US" b="1" lang="zh-CN" sz="1500"/>
                <a:t>文字描述</a:t>
              </a:r>
            </a:p>
          </p:txBody>
        </p:sp>
      </p:grpSp>
      <p:sp>
        <p:nvSpPr>
          <p:cNvPr id="42" name="Rectangle 41"/>
          <p:cNvSpPr/>
          <p:nvPr/>
        </p:nvSpPr>
        <p:spPr>
          <a:xfrm>
            <a:off x="7133055" y="3827615"/>
            <a:ext cx="1296569" cy="1440190"/>
          </a:xfrm>
          <a:prstGeom prst="rect">
            <a:avLst/>
          </a:prstGeom>
        </p:spPr>
        <p:txBody>
          <a:bodyPr bIns="34295" lIns="68589" rIns="68589" tIns="34295" wrap="square">
            <a:spAutoFit/>
          </a:bodyPr>
          <a:lstStyle/>
          <a:p>
            <a:r>
              <a:rPr altLang="en-US" b="1" lang="zh-CN" sz="1500"/>
              <a:t>文字描述</a:t>
            </a:r>
          </a:p>
          <a:p>
            <a:r>
              <a:rPr altLang="en-US" b="1" lang="zh-CN" sz="1500"/>
              <a:t>在此处输入具体的文字描述内容在此处输入具体的文字描述内容</a:t>
            </a:r>
          </a:p>
        </p:txBody>
      </p:sp>
      <p:sp>
        <p:nvSpPr>
          <p:cNvPr id="44" name="Rectangle 43"/>
          <p:cNvSpPr/>
          <p:nvPr/>
        </p:nvSpPr>
        <p:spPr>
          <a:xfrm>
            <a:off x="1249612" y="3663654"/>
            <a:ext cx="1801110" cy="1211590"/>
          </a:xfrm>
          <a:prstGeom prst="rect">
            <a:avLst/>
          </a:prstGeom>
        </p:spPr>
        <p:txBody>
          <a:bodyPr bIns="34295" lIns="68589" rIns="68589" tIns="34295" wrap="square">
            <a:spAutoFit/>
          </a:bodyPr>
          <a:lstStyle/>
          <a:p>
            <a:pPr algn="r"/>
            <a:r>
              <a:rPr altLang="en-US" b="1" lang="zh-CN" sz="1500"/>
              <a:t>文字描述</a:t>
            </a:r>
          </a:p>
          <a:p>
            <a:pPr algn="r"/>
            <a:r>
              <a:rPr altLang="en-US" b="1" lang="zh-CN" sz="1500"/>
              <a:t>在此处输入具体的文字描述内容在此处输入具体的文字描述内容</a:t>
            </a:r>
          </a:p>
        </p:txBody>
      </p:sp>
      <p:grpSp>
        <p:nvGrpSpPr>
          <p:cNvPr id="46" name="Group 45"/>
          <p:cNvGrpSpPr/>
          <p:nvPr/>
        </p:nvGrpSpPr>
        <p:grpSpPr>
          <a:xfrm>
            <a:off x="304315" y="2206625"/>
            <a:ext cx="1704219" cy="882259"/>
            <a:chOff x="447074" y="2956389"/>
            <a:chExt cx="2271897" cy="1175983"/>
          </a:xfrm>
        </p:grpSpPr>
        <p:sp>
          <p:nvSpPr>
            <p:cNvPr id="43" name="Rectangle 42"/>
            <p:cNvSpPr/>
            <p:nvPr/>
          </p:nvSpPr>
          <p:spPr>
            <a:xfrm>
              <a:off x="447074" y="3332400"/>
              <a:ext cx="2271897" cy="792236"/>
            </a:xfrm>
            <a:prstGeom prst="rect">
              <a:avLst/>
            </a:prstGeom>
          </p:spPr>
          <p:txBody>
            <a:bodyPr wrap="square">
              <a:spAutoFit/>
            </a:bodyPr>
            <a:lstStyle/>
            <a:p>
              <a:pPr algn="r"/>
              <a:r>
                <a:rPr altLang="en-US" lang="zh-CN" sz="1100"/>
                <a:t>在此处输入具体的文字描述内容在此处输入具体的文字描述内容</a:t>
              </a:r>
            </a:p>
          </p:txBody>
        </p:sp>
        <p:sp>
          <p:nvSpPr>
            <p:cNvPr id="45" name="网chenying0907出品 44"/>
            <p:cNvSpPr txBox="1"/>
            <p:nvPr/>
          </p:nvSpPr>
          <p:spPr>
            <a:xfrm>
              <a:off x="1459350" y="2956389"/>
              <a:ext cx="1259621" cy="426589"/>
            </a:xfrm>
            <a:prstGeom prst="rect">
              <a:avLst/>
            </a:prstGeom>
            <a:noFill/>
          </p:spPr>
          <p:txBody>
            <a:bodyPr rtlCol="0" wrap="none">
              <a:spAutoFit/>
            </a:bodyPr>
            <a:lstStyle/>
            <a:p>
              <a:pPr algn="r"/>
              <a:r>
                <a:rPr altLang="en-US" b="1" lang="zh-CN" sz="1500"/>
                <a:t>文字描述</a:t>
              </a:r>
            </a:p>
          </p:txBody>
        </p:sp>
      </p:grpSp>
      <p:grpSp>
        <p:nvGrpSpPr>
          <p:cNvPr id="48" name="Group 47"/>
          <p:cNvGrpSpPr/>
          <p:nvPr/>
        </p:nvGrpSpPr>
        <p:grpSpPr>
          <a:xfrm>
            <a:off x="5686296" y="2601576"/>
            <a:ext cx="1990396" cy="831596"/>
            <a:chOff x="7590950" y="3555720"/>
            <a:chExt cx="2653400" cy="1108453"/>
          </a:xfrm>
        </p:grpSpPr>
        <p:sp>
          <p:nvSpPr>
            <p:cNvPr id="36" name="Rectangle 35"/>
            <p:cNvSpPr/>
            <p:nvPr/>
          </p:nvSpPr>
          <p:spPr>
            <a:xfrm>
              <a:off x="7590950" y="3864201"/>
              <a:ext cx="2653400" cy="792236"/>
            </a:xfrm>
            <a:prstGeom prst="rect">
              <a:avLst/>
            </a:prstGeom>
          </p:spPr>
          <p:txBody>
            <a:bodyPr wrap="square">
              <a:spAutoFit/>
            </a:bodyPr>
            <a:lstStyle/>
            <a:p>
              <a:r>
                <a:rPr altLang="en-US" lang="zh-CN" sz="1100"/>
                <a:t>在此处输入具体的文字描述内容在此处输入具体的文字描述内容</a:t>
              </a:r>
            </a:p>
          </p:txBody>
        </p:sp>
        <p:sp>
          <p:nvSpPr>
            <p:cNvPr id="47" name="网chenying0907出品 46"/>
            <p:cNvSpPr txBox="1"/>
            <p:nvPr/>
          </p:nvSpPr>
          <p:spPr>
            <a:xfrm>
              <a:off x="7595352" y="3555721"/>
              <a:ext cx="1259621" cy="426588"/>
            </a:xfrm>
            <a:prstGeom prst="rect">
              <a:avLst/>
            </a:prstGeom>
            <a:noFill/>
          </p:spPr>
          <p:txBody>
            <a:bodyPr rtlCol="0" wrap="none">
              <a:spAutoFit/>
            </a:bodyPr>
            <a:lstStyle/>
            <a:p>
              <a:r>
                <a:rPr altLang="en-US" b="1" lang="zh-CN" sz="1500"/>
                <a:t>文字描述</a:t>
              </a:r>
            </a:p>
          </p:txBody>
        </p:sp>
      </p:grpSp>
      <p:sp>
        <p:nvSpPr>
          <p:cNvPr id="50" name="网chenying0907出品 49"/>
          <p:cNvSpPr txBox="1"/>
          <p:nvPr/>
        </p:nvSpPr>
        <p:spPr>
          <a:xfrm>
            <a:off x="3459586" y="4236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51" name="Straight Connector 50"/>
          <p:cNvCxnSpPr/>
          <p:nvPr/>
        </p:nvCxnSpPr>
        <p:spPr>
          <a:xfrm>
            <a:off x="4211381" y="6987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675659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0"/>
                                        </p:tgtEl>
                                        <p:attrNameLst>
                                          <p:attrName>style.visibility</p:attrName>
                                        </p:attrNameLst>
                                      </p:cBhvr>
                                      <p:to>
                                        <p:strVal val="visible"/>
                                      </p:to>
                                    </p:set>
                                    <p:animEffect filter="fade" transition="in">
                                      <p:cBhvr>
                                        <p:cTn dur="500" id="11"/>
                                        <p:tgtEl>
                                          <p:spTgt spid="50"/>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1"/>
                                        </p:tgtEl>
                                        <p:attrNameLst>
                                          <p:attrName>style.visibility</p:attrName>
                                        </p:attrNameLst>
                                      </p:cBhvr>
                                      <p:to>
                                        <p:strVal val="visible"/>
                                      </p:to>
                                    </p:set>
                                    <p:animEffect filter="fade" transition="in">
                                      <p:cBhvr>
                                        <p:cTn dur="500" id="15"/>
                                        <p:tgtEl>
                                          <p:spTgt spid="51"/>
                                        </p:tgtEl>
                                      </p:cBhvr>
                                    </p:animEffect>
                                  </p:childTnLst>
                                </p:cTn>
                              </p:par>
                            </p:childTnLst>
                          </p:cTn>
                        </p:par>
                        <p:par>
                          <p:cTn fill="hold" id="16" nodeType="afterGroup">
                            <p:stCondLst>
                              <p:cond delay="1500"/>
                            </p:stCondLst>
                            <p:childTnLst>
                              <p:par>
                                <p:cTn decel="100000" fill="hold" id="17" nodeType="afterEffect" presetClass="entr" presetID="50" presetSubtype="0">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p:cTn dur="1000" fill="hold" id="19"/>
                                        <p:tgtEl>
                                          <p:spTgt spid="34"/>
                                        </p:tgtEl>
                                        <p:attrNameLst>
                                          <p:attrName>ppt_w</p:attrName>
                                        </p:attrNameLst>
                                      </p:cBhvr>
                                      <p:tavLst>
                                        <p:tav tm="0">
                                          <p:val>
                                            <p:strVal val="#ppt_w+.3"/>
                                          </p:val>
                                        </p:tav>
                                        <p:tav tm="100000">
                                          <p:val>
                                            <p:strVal val="#ppt_w"/>
                                          </p:val>
                                        </p:tav>
                                      </p:tavLst>
                                    </p:anim>
                                    <p:anim calcmode="lin" valueType="num">
                                      <p:cBhvr>
                                        <p:cTn dur="1000" fill="hold" id="20"/>
                                        <p:tgtEl>
                                          <p:spTgt spid="34"/>
                                        </p:tgtEl>
                                        <p:attrNameLst>
                                          <p:attrName>ppt_h</p:attrName>
                                        </p:attrNameLst>
                                      </p:cBhvr>
                                      <p:tavLst>
                                        <p:tav tm="0">
                                          <p:val>
                                            <p:strVal val="#ppt_h"/>
                                          </p:val>
                                        </p:tav>
                                        <p:tav tm="100000">
                                          <p:val>
                                            <p:strVal val="#ppt_h"/>
                                          </p:val>
                                        </p:tav>
                                      </p:tavLst>
                                    </p:anim>
                                    <p:animEffect filter="fade" transition="in">
                                      <p:cBhvr>
                                        <p:cTn dur="1000" id="21"/>
                                        <p:tgtEl>
                                          <p:spTgt spid="34"/>
                                        </p:tgtEl>
                                      </p:cBhvr>
                                    </p:animEffect>
                                  </p:childTnLst>
                                </p:cTn>
                              </p:par>
                            </p:childTnLst>
                          </p:cTn>
                        </p:par>
                        <p:par>
                          <p:cTn fill="hold" id="22" nodeType="afterGroup">
                            <p:stCondLst>
                              <p:cond delay="2500"/>
                            </p:stCondLst>
                            <p:childTnLst>
                              <p:par>
                                <p:cTn fill="hold" id="23" nodeType="afterEffect" presetClass="entr" presetID="22" presetSubtype="2">
                                  <p:stCondLst>
                                    <p:cond delay="0"/>
                                  </p:stCondLst>
                                  <p:childTnLst>
                                    <p:set>
                                      <p:cBhvr>
                                        <p:cTn dur="1" fill="hold" id="24">
                                          <p:stCondLst>
                                            <p:cond delay="0"/>
                                          </p:stCondLst>
                                        </p:cTn>
                                        <p:tgtEl>
                                          <p:spTgt spid="40"/>
                                        </p:tgtEl>
                                        <p:attrNameLst>
                                          <p:attrName>style.visibility</p:attrName>
                                        </p:attrNameLst>
                                      </p:cBhvr>
                                      <p:to>
                                        <p:strVal val="visible"/>
                                      </p:to>
                                    </p:set>
                                    <p:animEffect filter="wipe(right)" transition="in">
                                      <p:cBhvr>
                                        <p:cTn dur="500" id="25"/>
                                        <p:tgtEl>
                                          <p:spTgt spid="40"/>
                                        </p:tgtEl>
                                      </p:cBhvr>
                                    </p:animEffect>
                                  </p:childTnLst>
                                </p:cTn>
                              </p:par>
                            </p:childTnLst>
                          </p:cTn>
                        </p:par>
                        <p:par>
                          <p:cTn fill="hold" id="26" nodeType="afterGroup">
                            <p:stCondLst>
                              <p:cond delay="3000"/>
                            </p:stCondLst>
                            <p:childTnLst>
                              <p:par>
                                <p:cTn fill="hold" id="27" nodeType="afterEffect" presetClass="entr" presetID="22" presetSubtype="2">
                                  <p:stCondLst>
                                    <p:cond delay="0"/>
                                  </p:stCondLst>
                                  <p:childTnLst>
                                    <p:set>
                                      <p:cBhvr>
                                        <p:cTn dur="1" fill="hold" id="28">
                                          <p:stCondLst>
                                            <p:cond delay="0"/>
                                          </p:stCondLst>
                                        </p:cTn>
                                        <p:tgtEl>
                                          <p:spTgt spid="46"/>
                                        </p:tgtEl>
                                        <p:attrNameLst>
                                          <p:attrName>style.visibility</p:attrName>
                                        </p:attrNameLst>
                                      </p:cBhvr>
                                      <p:to>
                                        <p:strVal val="visible"/>
                                      </p:to>
                                    </p:set>
                                    <p:animEffect filter="wipe(right)" transition="in">
                                      <p:cBhvr>
                                        <p:cTn dur="500" id="29"/>
                                        <p:tgtEl>
                                          <p:spTgt spid="46"/>
                                        </p:tgtEl>
                                      </p:cBhvr>
                                    </p:animEffect>
                                  </p:childTnLst>
                                </p:cTn>
                              </p:par>
                            </p:childTnLst>
                          </p:cTn>
                        </p:par>
                        <p:par>
                          <p:cTn fill="hold" id="30" nodeType="afterGroup">
                            <p:stCondLst>
                              <p:cond delay="3500"/>
                            </p:stCondLst>
                            <p:childTnLst>
                              <p:par>
                                <p:cTn fill="hold" grpId="0" id="31" nodeType="afterEffect" presetClass="entr" presetID="22" presetSubtype="2">
                                  <p:stCondLst>
                                    <p:cond delay="0"/>
                                  </p:stCondLst>
                                  <p:childTnLst>
                                    <p:set>
                                      <p:cBhvr>
                                        <p:cTn dur="1" fill="hold" id="32">
                                          <p:stCondLst>
                                            <p:cond delay="0"/>
                                          </p:stCondLst>
                                        </p:cTn>
                                        <p:tgtEl>
                                          <p:spTgt spid="44"/>
                                        </p:tgtEl>
                                        <p:attrNameLst>
                                          <p:attrName>style.visibility</p:attrName>
                                        </p:attrNameLst>
                                      </p:cBhvr>
                                      <p:to>
                                        <p:strVal val="visible"/>
                                      </p:to>
                                    </p:set>
                                    <p:animEffect filter="wipe(right)" transition="in">
                                      <p:cBhvr>
                                        <p:cTn dur="500" id="33"/>
                                        <p:tgtEl>
                                          <p:spTgt spid="44"/>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41"/>
                                        </p:tgtEl>
                                        <p:attrNameLst>
                                          <p:attrName>style.visibility</p:attrName>
                                        </p:attrNameLst>
                                      </p:cBhvr>
                                      <p:to>
                                        <p:strVal val="visible"/>
                                      </p:to>
                                    </p:set>
                                    <p:animEffect filter="wipe(left)" transition="in">
                                      <p:cBhvr>
                                        <p:cTn dur="500" id="37"/>
                                        <p:tgtEl>
                                          <p:spTgt spid="41"/>
                                        </p:tgtEl>
                                      </p:cBhvr>
                                    </p:animEffect>
                                  </p:childTnLst>
                                </p:cTn>
                              </p:par>
                            </p:childTnLst>
                          </p:cTn>
                        </p:par>
                        <p:par>
                          <p:cTn fill="hold" id="38" nodeType="afterGroup">
                            <p:stCondLst>
                              <p:cond delay="4500"/>
                            </p:stCondLst>
                            <p:childTnLst>
                              <p:par>
                                <p:cTn fill="hold" id="39" nodeType="afterEffect" presetClass="entr" presetID="22" presetSubtype="8">
                                  <p:stCondLst>
                                    <p:cond delay="0"/>
                                  </p:stCondLst>
                                  <p:childTnLst>
                                    <p:set>
                                      <p:cBhvr>
                                        <p:cTn dur="1" fill="hold" id="40">
                                          <p:stCondLst>
                                            <p:cond delay="0"/>
                                          </p:stCondLst>
                                        </p:cTn>
                                        <p:tgtEl>
                                          <p:spTgt spid="48"/>
                                        </p:tgtEl>
                                        <p:attrNameLst>
                                          <p:attrName>style.visibility</p:attrName>
                                        </p:attrNameLst>
                                      </p:cBhvr>
                                      <p:to>
                                        <p:strVal val="visible"/>
                                      </p:to>
                                    </p:set>
                                    <p:animEffect filter="wipe(left)" transition="in">
                                      <p:cBhvr>
                                        <p:cTn dur="500" id="41"/>
                                        <p:tgtEl>
                                          <p:spTgt spid="48"/>
                                        </p:tgtEl>
                                      </p:cBhvr>
                                    </p:animEffect>
                                  </p:childTnLst>
                                </p:cTn>
                              </p:par>
                            </p:childTnLst>
                          </p:cTn>
                        </p:par>
                        <p:par>
                          <p:cTn fill="hold" id="42" nodeType="afterGroup">
                            <p:stCondLst>
                              <p:cond delay="5000"/>
                            </p:stCondLst>
                            <p:childTnLst>
                              <p:par>
                                <p:cTn fill="hold" grpId="0" id="43" nodeType="afterEffect" presetClass="entr" presetID="22" presetSubtype="8">
                                  <p:stCondLst>
                                    <p:cond delay="0"/>
                                  </p:stCondLst>
                                  <p:childTnLst>
                                    <p:set>
                                      <p:cBhvr>
                                        <p:cTn dur="1" fill="hold" id="44">
                                          <p:stCondLst>
                                            <p:cond delay="0"/>
                                          </p:stCondLst>
                                        </p:cTn>
                                        <p:tgtEl>
                                          <p:spTgt spid="42"/>
                                        </p:tgtEl>
                                        <p:attrNameLst>
                                          <p:attrName>style.visibility</p:attrName>
                                        </p:attrNameLst>
                                      </p:cBhvr>
                                      <p:to>
                                        <p:strVal val="visible"/>
                                      </p:to>
                                    </p:set>
                                    <p:animEffect filter="wipe(left)" transition="in">
                                      <p:cBhvr>
                                        <p:cTn dur="500" id="45"/>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2"/>
      <p:bldP grpId="0" spid="44"/>
      <p:bldP grpId="0" spid="5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Rectangle 6"/>
          <p:cNvSpPr/>
          <p:nvPr/>
        </p:nvSpPr>
        <p:spPr>
          <a:xfrm>
            <a:off x="3288956" y="1035999"/>
            <a:ext cx="2567673" cy="1966281"/>
          </a:xfrm>
          <a:prstGeom prst="rect">
            <a:avLst/>
          </a:prstGeom>
          <a:blipFill>
            <a:blip r:embed="rId3"/>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0" name="Rectangle 19"/>
          <p:cNvSpPr/>
          <p:nvPr/>
        </p:nvSpPr>
        <p:spPr>
          <a:xfrm>
            <a:off x="513372" y="1035999"/>
            <a:ext cx="2567673" cy="1966281"/>
          </a:xfrm>
          <a:prstGeom prst="rect">
            <a:avLst/>
          </a:prstGeom>
          <a:blipFill>
            <a:blip r:embed="rId4"/>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1" name="Rectangle 20"/>
          <p:cNvSpPr/>
          <p:nvPr/>
        </p:nvSpPr>
        <p:spPr>
          <a:xfrm>
            <a:off x="6064539" y="1035999"/>
            <a:ext cx="2567673" cy="1966281"/>
          </a:xfrm>
          <a:prstGeom prst="rect">
            <a:avLst/>
          </a:prstGeom>
          <a:blipFill>
            <a:blip r:embed="rId5"/>
            <a:stretch>
              <a:fillRect b="-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 name="Title 1"/>
          <p:cNvSpPr>
            <a:spLocks noGrp="1"/>
          </p:cNvSpPr>
          <p:nvPr>
            <p:ph type="title"/>
          </p:nvPr>
        </p:nvSpPr>
        <p:spPr>
          <a:xfrm>
            <a:off x="14038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课堂实施2</a:t>
            </a:r>
          </a:p>
        </p:txBody>
      </p:sp>
      <p:sp>
        <p:nvSpPr>
          <p:cNvPr id="3" name="Slide Number Placeholder 2"/>
          <p:cNvSpPr>
            <a:spLocks noGrp="1"/>
          </p:cNvSpPr>
          <p:nvPr>
            <p:ph idx="4294967295" sz="quarter" type="sldNum"/>
          </p:nvPr>
        </p:nvSpPr>
        <p:spPr>
          <a:xfrm>
            <a:off x="8666206" y="4786026"/>
            <a:ext cx="325842" cy="290664"/>
          </a:xfrm>
        </p:spPr>
        <p:txBody>
          <a:bodyPr/>
          <a:lstStyle/>
          <a:p>
            <a:fld id="{BE258BCD-1036-4B7F-820E-255A11EA1D19}" type="slidenum">
              <a:rPr lang="en-GB" smtClean="0"/>
              <a:t>35</a:t>
            </a:fld>
          </a:p>
        </p:txBody>
      </p:sp>
      <p:sp>
        <p:nvSpPr>
          <p:cNvPr id="9" name="网chenying0907出品 8"/>
          <p:cNvSpPr txBox="1"/>
          <p:nvPr/>
        </p:nvSpPr>
        <p:spPr>
          <a:xfrm>
            <a:off x="34454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0" name="Straight Connector 9"/>
          <p:cNvCxnSpPr/>
          <p:nvPr/>
        </p:nvCxnSpPr>
        <p:spPr>
          <a:xfrm>
            <a:off x="41971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54510" y="3251877"/>
            <a:ext cx="1885398" cy="1238894"/>
            <a:chOff x="1008212" y="4483024"/>
            <a:chExt cx="2513428" cy="1651349"/>
          </a:xfrm>
        </p:grpSpPr>
        <p:sp>
          <p:nvSpPr>
            <p:cNvPr id="11" name="网chenying0907出品 10"/>
            <p:cNvSpPr txBox="1"/>
            <p:nvPr/>
          </p:nvSpPr>
          <p:spPr>
            <a:xfrm>
              <a:off x="1463040" y="4483025"/>
              <a:ext cx="1259621" cy="426588"/>
            </a:xfrm>
            <a:prstGeom prst="rect">
              <a:avLst/>
            </a:prstGeom>
            <a:noFill/>
          </p:spPr>
          <p:txBody>
            <a:bodyPr rtlCol="0" wrap="none">
              <a:spAutoFit/>
            </a:bodyPr>
            <a:lstStyle/>
            <a:p>
              <a:r>
                <a:rPr altLang="en-US" b="1" lang="zh-CN" sz="1500"/>
                <a:t>文字描述</a:t>
              </a:r>
            </a:p>
          </p:txBody>
        </p:sp>
        <p:sp>
          <p:nvSpPr>
            <p:cNvPr id="12" name="Rectangle 11"/>
            <p:cNvSpPr/>
            <p:nvPr/>
          </p:nvSpPr>
          <p:spPr>
            <a:xfrm>
              <a:off x="1008212" y="4883135"/>
              <a:ext cx="2513428" cy="1239137"/>
            </a:xfrm>
            <a:prstGeom prst="rect">
              <a:avLst/>
            </a:prstGeom>
          </p:spPr>
          <p:txBody>
            <a:bodyPr wrap="square">
              <a:spAutoFit/>
            </a:bodyPr>
            <a:lstStyle/>
            <a:p>
              <a:pPr algn="ctr"/>
              <a:r>
                <a:rPr altLang="en-US" lang="zh-CN" sz="1100"/>
                <a:t>在此处输入具体的文字描述内容在此处输入具体的文字描述内容，在此处输入具体的文字描述内容在此处输入具体的文字描述内容</a:t>
              </a:r>
            </a:p>
          </p:txBody>
        </p:sp>
      </p:grpSp>
      <p:grpSp>
        <p:nvGrpSpPr>
          <p:cNvPr id="14" name="Group 13"/>
          <p:cNvGrpSpPr/>
          <p:nvPr/>
        </p:nvGrpSpPr>
        <p:grpSpPr>
          <a:xfrm>
            <a:off x="3630093" y="3251877"/>
            <a:ext cx="1885398" cy="1238894"/>
            <a:chOff x="1008212" y="4483024"/>
            <a:chExt cx="2513428" cy="1651349"/>
          </a:xfrm>
        </p:grpSpPr>
        <p:sp>
          <p:nvSpPr>
            <p:cNvPr id="15" name="网chenying0907出品 14"/>
            <p:cNvSpPr txBox="1"/>
            <p:nvPr/>
          </p:nvSpPr>
          <p:spPr>
            <a:xfrm>
              <a:off x="1474487" y="4483025"/>
              <a:ext cx="1259621" cy="426588"/>
            </a:xfrm>
            <a:prstGeom prst="rect">
              <a:avLst/>
            </a:prstGeom>
            <a:noFill/>
          </p:spPr>
          <p:txBody>
            <a:bodyPr rtlCol="0" wrap="none">
              <a:spAutoFit/>
            </a:bodyPr>
            <a:lstStyle/>
            <a:p>
              <a:r>
                <a:rPr altLang="en-US" b="1" lang="zh-CN" sz="1500"/>
                <a:t>文字描述</a:t>
              </a:r>
            </a:p>
          </p:txBody>
        </p:sp>
        <p:sp>
          <p:nvSpPr>
            <p:cNvPr id="16" name="Rectangle 15"/>
            <p:cNvSpPr/>
            <p:nvPr/>
          </p:nvSpPr>
          <p:spPr>
            <a:xfrm>
              <a:off x="1008212" y="4883135"/>
              <a:ext cx="2513428" cy="1239137"/>
            </a:xfrm>
            <a:prstGeom prst="rect">
              <a:avLst/>
            </a:prstGeom>
          </p:spPr>
          <p:txBody>
            <a:bodyPr wrap="square">
              <a:spAutoFit/>
            </a:bodyPr>
            <a:lstStyle/>
            <a:p>
              <a:pPr algn="ctr"/>
              <a:r>
                <a:rPr altLang="en-US" lang="zh-CN" sz="1100"/>
                <a:t>在此处输入具体的文字描述内容在此处输入具体的文字描述内容，在此处输入具体的文字描述内容在此处输入具体的文字描述内容</a:t>
              </a:r>
            </a:p>
          </p:txBody>
        </p:sp>
      </p:grpSp>
      <p:grpSp>
        <p:nvGrpSpPr>
          <p:cNvPr id="17" name="Group 16"/>
          <p:cNvGrpSpPr/>
          <p:nvPr/>
        </p:nvGrpSpPr>
        <p:grpSpPr>
          <a:xfrm>
            <a:off x="6405677" y="3247222"/>
            <a:ext cx="1885398" cy="1238894"/>
            <a:chOff x="1008212" y="4483024"/>
            <a:chExt cx="2513428" cy="1651349"/>
          </a:xfrm>
        </p:grpSpPr>
        <p:sp>
          <p:nvSpPr>
            <p:cNvPr id="18" name="网chenying0907出品 17"/>
            <p:cNvSpPr txBox="1"/>
            <p:nvPr/>
          </p:nvSpPr>
          <p:spPr>
            <a:xfrm>
              <a:off x="1650302" y="4483024"/>
              <a:ext cx="1259621" cy="426588"/>
            </a:xfrm>
            <a:prstGeom prst="rect">
              <a:avLst/>
            </a:prstGeom>
            <a:noFill/>
          </p:spPr>
          <p:txBody>
            <a:bodyPr rtlCol="0" wrap="none">
              <a:spAutoFit/>
            </a:bodyPr>
            <a:lstStyle/>
            <a:p>
              <a:r>
                <a:rPr altLang="en-US" b="1" lang="zh-CN" sz="1500"/>
                <a:t>文字描述</a:t>
              </a:r>
            </a:p>
          </p:txBody>
        </p:sp>
        <p:sp>
          <p:nvSpPr>
            <p:cNvPr id="19" name="Rectangle 18"/>
            <p:cNvSpPr/>
            <p:nvPr/>
          </p:nvSpPr>
          <p:spPr>
            <a:xfrm>
              <a:off x="1008211" y="4883134"/>
              <a:ext cx="2513428" cy="1239137"/>
            </a:xfrm>
            <a:prstGeom prst="rect">
              <a:avLst/>
            </a:prstGeom>
          </p:spPr>
          <p:txBody>
            <a:bodyPr wrap="square">
              <a:spAutoFit/>
            </a:bodyPr>
            <a:lstStyle/>
            <a:p>
              <a:pPr algn="ctr"/>
              <a:r>
                <a:rPr altLang="en-US" lang="zh-CN" sz="1100"/>
                <a:t>在此处输入具体的文字描述内容在此处输入具体的文字描述内容，在此处输入具体的文字描述内容在此处输入具体的文字描述内容</a:t>
              </a:r>
            </a:p>
          </p:txBody>
        </p:sp>
      </p:grpSp>
    </p:spTree>
    <p:extLst>
      <p:ext uri="{BB962C8B-B14F-4D97-AF65-F5344CB8AC3E}">
        <p14:creationId val="357939116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500" id="11"/>
                                        <p:tgtEl>
                                          <p:spTgt spid="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0"/>
                                        </p:tgtEl>
                                        <p:attrNameLst>
                                          <p:attrName>style.visibility</p:attrName>
                                        </p:attrNameLst>
                                      </p:cBhvr>
                                      <p:to>
                                        <p:strVal val="visible"/>
                                      </p:to>
                                    </p:set>
                                    <p:animEffect filter="fade" transition="in">
                                      <p:cBhvr>
                                        <p:cTn dur="500" id="15"/>
                                        <p:tgtEl>
                                          <p:spTgt spid="10"/>
                                        </p:tgtEl>
                                      </p:cBhvr>
                                    </p:animEffect>
                                  </p:childTnLst>
                                </p:cTn>
                              </p:par>
                              <p:par>
                                <p:cTn fill="hold" grpId="0" id="16" nodeType="withEffect" presetClass="entr" presetID="37" presetSubtype="0">
                                  <p:stCondLst>
                                    <p:cond delay="0"/>
                                  </p:stCondLst>
                                  <p:childTnLst>
                                    <p:set>
                                      <p:cBhvr>
                                        <p:cTn dur="1" fill="hold" id="17">
                                          <p:stCondLst>
                                            <p:cond delay="0"/>
                                          </p:stCondLst>
                                        </p:cTn>
                                        <p:tgtEl>
                                          <p:spTgt spid="20"/>
                                        </p:tgtEl>
                                        <p:attrNameLst>
                                          <p:attrName>style.visibility</p:attrName>
                                        </p:attrNameLst>
                                      </p:cBhvr>
                                      <p:to>
                                        <p:strVal val="visible"/>
                                      </p:to>
                                    </p:set>
                                    <p:animEffect filter="fade" transition="in">
                                      <p:cBhvr>
                                        <p:cTn dur="1000" id="18"/>
                                        <p:tgtEl>
                                          <p:spTgt spid="20"/>
                                        </p:tgtEl>
                                      </p:cBhvr>
                                    </p:animEffect>
                                    <p:anim calcmode="lin" valueType="num">
                                      <p:cBhvr>
                                        <p:cTn dur="1000" fill="hold" id="19"/>
                                        <p:tgtEl>
                                          <p:spTgt spid="20"/>
                                        </p:tgtEl>
                                        <p:attrNameLst>
                                          <p:attrName>ppt_x</p:attrName>
                                        </p:attrNameLst>
                                      </p:cBhvr>
                                      <p:tavLst>
                                        <p:tav tm="0">
                                          <p:val>
                                            <p:strVal val="#ppt_x"/>
                                          </p:val>
                                        </p:tav>
                                        <p:tav tm="100000">
                                          <p:val>
                                            <p:strVal val="#ppt_x"/>
                                          </p:val>
                                        </p:tav>
                                      </p:tavLst>
                                    </p:anim>
                                    <p:anim calcmode="lin" valueType="num">
                                      <p:cBhvr>
                                        <p:cTn decel="100000" dur="900" fill="hold" id="20"/>
                                        <p:tgtEl>
                                          <p:spTgt spid="20"/>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20"/>
                                        </p:tgtEl>
                                        <p:attrNameLst>
                                          <p:attrName>ppt_y</p:attrName>
                                        </p:attrNameLst>
                                      </p:cBhvr>
                                      <p:tavLst>
                                        <p:tav tm="0">
                                          <p:val>
                                            <p:strVal val="#ppt_y-.03"/>
                                          </p:val>
                                        </p:tav>
                                        <p:tav tm="100000">
                                          <p:val>
                                            <p:strVal val="#ppt_y"/>
                                          </p:val>
                                        </p:tav>
                                      </p:tavLst>
                                    </p:anim>
                                  </p:childTnLst>
                                </p:cTn>
                              </p:par>
                              <p:par>
                                <p:cTn fill="hold" grpId="0" id="22" nodeType="withEffect" presetClass="entr" presetID="37" presetSubtype="0">
                                  <p:stCondLst>
                                    <p:cond delay="500"/>
                                  </p:stCondLst>
                                  <p:childTnLst>
                                    <p:set>
                                      <p:cBhvr>
                                        <p:cTn dur="1" fill="hold" id="23">
                                          <p:stCondLst>
                                            <p:cond delay="0"/>
                                          </p:stCondLst>
                                        </p:cTn>
                                        <p:tgtEl>
                                          <p:spTgt spid="7"/>
                                        </p:tgtEl>
                                        <p:attrNameLst>
                                          <p:attrName>style.visibility</p:attrName>
                                        </p:attrNameLst>
                                      </p:cBhvr>
                                      <p:to>
                                        <p:strVal val="visible"/>
                                      </p:to>
                                    </p:set>
                                    <p:animEffect filter="fade" transition="in">
                                      <p:cBhvr>
                                        <p:cTn dur="1000" id="24"/>
                                        <p:tgtEl>
                                          <p:spTgt spid="7"/>
                                        </p:tgtEl>
                                      </p:cBhvr>
                                    </p:animEffect>
                                    <p:anim calcmode="lin" valueType="num">
                                      <p:cBhvr>
                                        <p:cTn dur="1000" fill="hold" id="25"/>
                                        <p:tgtEl>
                                          <p:spTgt spid="7"/>
                                        </p:tgtEl>
                                        <p:attrNameLst>
                                          <p:attrName>ppt_x</p:attrName>
                                        </p:attrNameLst>
                                      </p:cBhvr>
                                      <p:tavLst>
                                        <p:tav tm="0">
                                          <p:val>
                                            <p:strVal val="#ppt_x"/>
                                          </p:val>
                                        </p:tav>
                                        <p:tav tm="100000">
                                          <p:val>
                                            <p:strVal val="#ppt_x"/>
                                          </p:val>
                                        </p:tav>
                                      </p:tavLst>
                                    </p:anim>
                                    <p:anim calcmode="lin" valueType="num">
                                      <p:cBhvr>
                                        <p:cTn decel="100000" dur="900" fill="hold" id="26"/>
                                        <p:tgtEl>
                                          <p:spTgt spid="7"/>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7"/>
                                        </p:tgtEl>
                                        <p:attrNameLst>
                                          <p:attrName>ppt_y</p:attrName>
                                        </p:attrNameLst>
                                      </p:cBhvr>
                                      <p:tavLst>
                                        <p:tav tm="0">
                                          <p:val>
                                            <p:strVal val="#ppt_y-.03"/>
                                          </p:val>
                                        </p:tav>
                                        <p:tav tm="100000">
                                          <p:val>
                                            <p:strVal val="#ppt_y"/>
                                          </p:val>
                                        </p:tav>
                                      </p:tavLst>
                                    </p:anim>
                                  </p:childTnLst>
                                </p:cTn>
                              </p:par>
                              <p:par>
                                <p:cTn fill="hold" grpId="0" id="28" nodeType="withEffect" presetClass="entr" presetID="37" presetSubtype="0">
                                  <p:stCondLst>
                                    <p:cond delay="1000"/>
                                  </p:stCondLst>
                                  <p:childTnLst>
                                    <p:set>
                                      <p:cBhvr>
                                        <p:cTn dur="1" fill="hold" id="29">
                                          <p:stCondLst>
                                            <p:cond delay="0"/>
                                          </p:stCondLst>
                                        </p:cTn>
                                        <p:tgtEl>
                                          <p:spTgt spid="21"/>
                                        </p:tgtEl>
                                        <p:attrNameLst>
                                          <p:attrName>style.visibility</p:attrName>
                                        </p:attrNameLst>
                                      </p:cBhvr>
                                      <p:to>
                                        <p:strVal val="visible"/>
                                      </p:to>
                                    </p:set>
                                    <p:animEffect filter="fade" transition="in">
                                      <p:cBhvr>
                                        <p:cTn dur="1000" id="30"/>
                                        <p:tgtEl>
                                          <p:spTgt spid="21"/>
                                        </p:tgtEl>
                                      </p:cBhvr>
                                    </p:animEffect>
                                    <p:anim calcmode="lin" valueType="num">
                                      <p:cBhvr>
                                        <p:cTn dur="1000" fill="hold" id="31"/>
                                        <p:tgtEl>
                                          <p:spTgt spid="21"/>
                                        </p:tgtEl>
                                        <p:attrNameLst>
                                          <p:attrName>ppt_x</p:attrName>
                                        </p:attrNameLst>
                                      </p:cBhvr>
                                      <p:tavLst>
                                        <p:tav tm="0">
                                          <p:val>
                                            <p:strVal val="#ppt_x"/>
                                          </p:val>
                                        </p:tav>
                                        <p:tav tm="100000">
                                          <p:val>
                                            <p:strVal val="#ppt_x"/>
                                          </p:val>
                                        </p:tav>
                                      </p:tavLst>
                                    </p:anim>
                                    <p:anim calcmode="lin" valueType="num">
                                      <p:cBhvr>
                                        <p:cTn decel="100000" dur="900" fill="hold" id="32"/>
                                        <p:tgtEl>
                                          <p:spTgt spid="21"/>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fill="hold" id="34" nodeType="afterGroup">
                            <p:stCondLst>
                              <p:cond delay="3000"/>
                            </p:stCondLst>
                            <p:childTnLst>
                              <p:par>
                                <p:cTn fill="hold" id="35" nodeType="after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childTnLst>
                          </p:cTn>
                        </p:par>
                        <p:par>
                          <p:cTn fill="hold" id="38" nodeType="afterGroup">
                            <p:stCondLst>
                              <p:cond delay="3500"/>
                            </p:stCondLst>
                            <p:childTnLst>
                              <p:par>
                                <p:cTn fill="hold" id="39" nodeType="afterEffect" presetClass="entr" presetID="10" presetSubtype="0">
                                  <p:stCondLst>
                                    <p:cond delay="0"/>
                                  </p:stCondLst>
                                  <p:childTnLst>
                                    <p:set>
                                      <p:cBhvr>
                                        <p:cTn dur="1" fill="hold" id="40">
                                          <p:stCondLst>
                                            <p:cond delay="0"/>
                                          </p:stCondLst>
                                        </p:cTn>
                                        <p:tgtEl>
                                          <p:spTgt spid="14"/>
                                        </p:tgtEl>
                                        <p:attrNameLst>
                                          <p:attrName>style.visibility</p:attrName>
                                        </p:attrNameLst>
                                      </p:cBhvr>
                                      <p:to>
                                        <p:strVal val="visible"/>
                                      </p:to>
                                    </p:set>
                                    <p:animEffect filter="fade" transition="in">
                                      <p:cBhvr>
                                        <p:cTn dur="500" id="41"/>
                                        <p:tgtEl>
                                          <p:spTgt spid="14"/>
                                        </p:tgtEl>
                                      </p:cBhvr>
                                    </p:animEffect>
                                  </p:childTnLst>
                                </p:cTn>
                              </p:par>
                            </p:childTnLst>
                          </p:cTn>
                        </p:par>
                        <p:par>
                          <p:cTn fill="hold" id="42" nodeType="afterGroup">
                            <p:stCondLst>
                              <p:cond delay="4000"/>
                            </p:stCondLst>
                            <p:childTnLst>
                              <p:par>
                                <p:cTn fill="hold" id="43" nodeType="afterEffect" presetClass="entr" presetID="10" presetSubtype="0">
                                  <p:stCondLst>
                                    <p:cond delay="0"/>
                                  </p:stCondLst>
                                  <p:childTnLst>
                                    <p:set>
                                      <p:cBhvr>
                                        <p:cTn dur="1" fill="hold" id="44">
                                          <p:stCondLst>
                                            <p:cond delay="0"/>
                                          </p:stCondLst>
                                        </p:cTn>
                                        <p:tgtEl>
                                          <p:spTgt spid="17"/>
                                        </p:tgtEl>
                                        <p:attrNameLst>
                                          <p:attrName>style.visibility</p:attrName>
                                        </p:attrNameLst>
                                      </p:cBhvr>
                                      <p:to>
                                        <p:strVal val="visible"/>
                                      </p:to>
                                    </p:set>
                                    <p:animEffect filter="fade" transition="in">
                                      <p:cBhvr>
                                        <p:cTn dur="500" id="4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0"/>
      <p:bldP grpId="0" spid="21"/>
      <p:bldP grpId="0" spid="2"/>
      <p:bldP grpId="0" spid="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课堂实施3</a:t>
            </a:r>
          </a:p>
        </p:txBody>
      </p:sp>
      <p:sp>
        <p:nvSpPr>
          <p:cNvPr id="5" name="网chenying0907出品 4"/>
          <p:cNvSpPr txBox="1"/>
          <p:nvPr/>
        </p:nvSpPr>
        <p:spPr>
          <a:xfrm>
            <a:off x="35938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6" name="Straight Connector 5"/>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2996335" y="1109081"/>
            <a:ext cx="3152916" cy="3676945"/>
            <a:chOff x="3898590" y="1478318"/>
            <a:chExt cx="4203158" cy="4901080"/>
          </a:xfrm>
        </p:grpSpPr>
        <p:sp>
          <p:nvSpPr>
            <p:cNvPr id="4" name="网chenying0907出品 10"/>
            <p:cNvSpPr/>
            <p:nvPr/>
          </p:nvSpPr>
          <p:spPr bwMode="auto">
            <a:xfrm>
              <a:off x="3898590" y="1478318"/>
              <a:ext cx="4203158" cy="4901080"/>
            </a:xfrm>
            <a:custGeom>
              <a:gdLst>
                <a:gd fmla="*/ 432 w 680" name="T0"/>
                <a:gd fmla="*/ 430 h 794" name="T1"/>
                <a:gd fmla="*/ 461 w 680" name="T2"/>
                <a:gd fmla="*/ 417 h 794" name="T3"/>
                <a:gd fmla="*/ 573 w 680" name="T4"/>
                <a:gd fmla="*/ 504 h 794" name="T5"/>
                <a:gd fmla="*/ 573 w 680" name="T6"/>
                <a:gd fmla="*/ 290 h 794" name="T7"/>
                <a:gd fmla="*/ 461 w 680" name="T8"/>
                <a:gd fmla="*/ 377 h 794" name="T9"/>
                <a:gd fmla="*/ 432 w 680" name="T10"/>
                <a:gd fmla="*/ 365 h 794" name="T11"/>
                <a:gd fmla="*/ 355 w 680" name="T12"/>
                <a:gd fmla="*/ 336 h 794" name="T13"/>
                <a:gd fmla="*/ 369 w 680" name="T14"/>
                <a:gd fmla="*/ 253 h 794" name="T15"/>
                <a:gd fmla="*/ 356 w 680" name="T16"/>
                <a:gd fmla="*/ 169 h 794" name="T17"/>
                <a:gd fmla="*/ 432 w 680" name="T18"/>
                <a:gd fmla="*/ 140 h 794" name="T19"/>
                <a:gd fmla="*/ 461 w 680" name="T20"/>
                <a:gd fmla="*/ 128 h 794" name="T21"/>
                <a:gd fmla="*/ 573 w 680" name="T22"/>
                <a:gd fmla="*/ 215 h 794" name="T23"/>
                <a:gd fmla="*/ 573 w 680" name="T24"/>
                <a:gd fmla="*/ 0 h 794" name="T25"/>
                <a:gd fmla="*/ 461 w 680" name="T26"/>
                <a:gd fmla="*/ 87 h 794" name="T27"/>
                <a:gd fmla="*/ 432 w 680" name="T28"/>
                <a:gd fmla="*/ 75 h 794" name="T29"/>
                <a:gd fmla="*/ 311 w 680" name="T30"/>
                <a:gd fmla="*/ 107 h 794" name="T31"/>
                <a:gd fmla="*/ 325 w 680" name="T32"/>
                <a:gd fmla="*/ 191 h 794" name="T33"/>
                <a:gd fmla="*/ 248 w 680" name="T34"/>
                <a:gd fmla="*/ 220 h 794" name="T35"/>
                <a:gd fmla="*/ 219 w 680" name="T36"/>
                <a:gd fmla="*/ 233 h 794" name="T37"/>
                <a:gd fmla="*/ 107 w 680" name="T38"/>
                <a:gd fmla="*/ 146 h 794" name="T39"/>
                <a:gd fmla="*/ 107 w 680" name="T40"/>
                <a:gd fmla="*/ 360 h 794" name="T41"/>
                <a:gd fmla="*/ 219 w 680" name="T42"/>
                <a:gd fmla="*/ 273 h 794" name="T43"/>
                <a:gd fmla="*/ 248 w 680" name="T44"/>
                <a:gd fmla="*/ 286 h 794" name="T45"/>
                <a:gd fmla="*/ 324 w 680" name="T46"/>
                <a:gd fmla="*/ 315 h 794" name="T47"/>
                <a:gd fmla="*/ 311 w 680" name="T48"/>
                <a:gd fmla="*/ 397 h 794" name="T49"/>
                <a:gd fmla="*/ 325 w 680" name="T50"/>
                <a:gd fmla="*/ 481 h 794" name="T51"/>
                <a:gd fmla="*/ 248 w 680" name="T52"/>
                <a:gd fmla="*/ 510 h 794" name="T53"/>
                <a:gd fmla="*/ 219 w 680" name="T54"/>
                <a:gd fmla="*/ 522 h 794" name="T55"/>
                <a:gd fmla="*/ 107 w 680" name="T56"/>
                <a:gd fmla="*/ 435 h 794" name="T57"/>
                <a:gd fmla="*/ 107 w 680" name="T58"/>
                <a:gd fmla="*/ 649 h 794" name="T59"/>
                <a:gd fmla="*/ 219 w 680" name="T60"/>
                <a:gd fmla="*/ 562 h 794" name="T61"/>
                <a:gd fmla="*/ 248 w 680" name="T62"/>
                <a:gd fmla="*/ 575 h 794" name="T63"/>
                <a:gd fmla="*/ 324 w 680" name="T64"/>
                <a:gd fmla="*/ 604 h 794" name="T65"/>
                <a:gd fmla="*/ 311 w 680" name="T66"/>
                <a:gd fmla="*/ 687 h 794" name="T67"/>
                <a:gd fmla="*/ 432 w 680" name="T68"/>
                <a:gd fmla="*/ 719 h 794" name="T69"/>
                <a:gd fmla="*/ 461 w 680" name="T70"/>
                <a:gd fmla="*/ 707 h 794" name="T71"/>
                <a:gd fmla="*/ 573 w 680" name="T72"/>
                <a:gd fmla="*/ 794 h 794" name="T73"/>
                <a:gd fmla="*/ 573 w 680" name="T74"/>
                <a:gd fmla="*/ 580 h 794" name="T75"/>
                <a:gd fmla="*/ 461 w 680" name="T76"/>
                <a:gd fmla="*/ 667 h 794" name="T77"/>
                <a:gd fmla="*/ 432 w 680" name="T78"/>
                <a:gd fmla="*/ 654 h 794" name="T79"/>
                <a:gd fmla="*/ 355 w 680" name="T80"/>
                <a:gd fmla="*/ 625 h 794" name="T81"/>
                <a:gd fmla="*/ 369 w 680" name="T82"/>
                <a:gd fmla="*/ 542 h 794" name="T83"/>
                <a:gd fmla="*/ 356 w 680" name="T84"/>
                <a:gd fmla="*/ 459 h 79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94" w="680">
                  <a:moveTo>
                    <a:pt x="376" y="462"/>
                  </a:moveTo>
                  <a:cubicBezTo>
                    <a:pt x="400" y="462"/>
                    <a:pt x="421" y="449"/>
                    <a:pt x="432" y="430"/>
                  </a:cubicBezTo>
                  <a:cubicBezTo>
                    <a:pt x="432" y="430"/>
                    <a:pt x="439" y="417"/>
                    <a:pt x="445" y="417"/>
                  </a:cubicBezTo>
                  <a:cubicBezTo>
                    <a:pt x="461" y="417"/>
                    <a:pt x="461" y="417"/>
                    <a:pt x="461" y="417"/>
                  </a:cubicBezTo>
                  <a:cubicBezTo>
                    <a:pt x="468" y="417"/>
                    <a:pt x="472" y="434"/>
                    <a:pt x="472" y="434"/>
                  </a:cubicBezTo>
                  <a:cubicBezTo>
                    <a:pt x="487" y="475"/>
                    <a:pt x="527" y="504"/>
                    <a:pt x="573" y="504"/>
                  </a:cubicBezTo>
                  <a:cubicBezTo>
                    <a:pt x="632" y="504"/>
                    <a:pt x="680" y="456"/>
                    <a:pt x="680" y="397"/>
                  </a:cubicBezTo>
                  <a:cubicBezTo>
                    <a:pt x="680" y="338"/>
                    <a:pt x="632" y="290"/>
                    <a:pt x="573" y="290"/>
                  </a:cubicBezTo>
                  <a:cubicBezTo>
                    <a:pt x="527" y="290"/>
                    <a:pt x="487" y="319"/>
                    <a:pt x="472" y="361"/>
                  </a:cubicBezTo>
                  <a:cubicBezTo>
                    <a:pt x="472" y="361"/>
                    <a:pt x="468" y="377"/>
                    <a:pt x="461" y="377"/>
                  </a:cubicBezTo>
                  <a:cubicBezTo>
                    <a:pt x="445" y="377"/>
                    <a:pt x="445" y="377"/>
                    <a:pt x="445" y="377"/>
                  </a:cubicBezTo>
                  <a:cubicBezTo>
                    <a:pt x="439" y="377"/>
                    <a:pt x="432" y="365"/>
                    <a:pt x="432" y="365"/>
                  </a:cubicBezTo>
                  <a:cubicBezTo>
                    <a:pt x="421" y="345"/>
                    <a:pt x="400" y="332"/>
                    <a:pt x="376" y="332"/>
                  </a:cubicBezTo>
                  <a:cubicBezTo>
                    <a:pt x="369" y="332"/>
                    <a:pt x="362" y="334"/>
                    <a:pt x="355" y="336"/>
                  </a:cubicBezTo>
                  <a:cubicBezTo>
                    <a:pt x="340" y="307"/>
                    <a:pt x="340" y="307"/>
                    <a:pt x="340" y="307"/>
                  </a:cubicBezTo>
                  <a:cubicBezTo>
                    <a:pt x="358" y="295"/>
                    <a:pt x="369" y="276"/>
                    <a:pt x="369" y="253"/>
                  </a:cubicBezTo>
                  <a:cubicBezTo>
                    <a:pt x="369" y="231"/>
                    <a:pt x="358" y="211"/>
                    <a:pt x="341" y="199"/>
                  </a:cubicBezTo>
                  <a:cubicBezTo>
                    <a:pt x="356" y="169"/>
                    <a:pt x="356" y="169"/>
                    <a:pt x="356" y="169"/>
                  </a:cubicBezTo>
                  <a:cubicBezTo>
                    <a:pt x="362" y="171"/>
                    <a:pt x="369" y="172"/>
                    <a:pt x="376" y="172"/>
                  </a:cubicBezTo>
                  <a:cubicBezTo>
                    <a:pt x="400" y="172"/>
                    <a:pt x="421" y="160"/>
                    <a:pt x="432" y="140"/>
                  </a:cubicBezTo>
                  <a:cubicBezTo>
                    <a:pt x="432" y="140"/>
                    <a:pt x="439" y="128"/>
                    <a:pt x="445" y="128"/>
                  </a:cubicBezTo>
                  <a:cubicBezTo>
                    <a:pt x="461" y="128"/>
                    <a:pt x="461" y="128"/>
                    <a:pt x="461" y="128"/>
                  </a:cubicBezTo>
                  <a:cubicBezTo>
                    <a:pt x="468" y="128"/>
                    <a:pt x="472" y="144"/>
                    <a:pt x="472" y="144"/>
                  </a:cubicBezTo>
                  <a:cubicBezTo>
                    <a:pt x="487" y="185"/>
                    <a:pt x="527" y="215"/>
                    <a:pt x="573" y="215"/>
                  </a:cubicBezTo>
                  <a:cubicBezTo>
                    <a:pt x="632" y="215"/>
                    <a:pt x="680" y="167"/>
                    <a:pt x="680" y="107"/>
                  </a:cubicBezTo>
                  <a:cubicBezTo>
                    <a:pt x="680" y="48"/>
                    <a:pt x="632" y="0"/>
                    <a:pt x="573" y="0"/>
                  </a:cubicBezTo>
                  <a:cubicBezTo>
                    <a:pt x="527" y="0"/>
                    <a:pt x="487" y="30"/>
                    <a:pt x="472" y="71"/>
                  </a:cubicBezTo>
                  <a:cubicBezTo>
                    <a:pt x="472" y="71"/>
                    <a:pt x="468" y="87"/>
                    <a:pt x="461" y="87"/>
                  </a:cubicBezTo>
                  <a:cubicBezTo>
                    <a:pt x="445" y="87"/>
                    <a:pt x="445" y="87"/>
                    <a:pt x="445" y="87"/>
                  </a:cubicBezTo>
                  <a:cubicBezTo>
                    <a:pt x="439" y="87"/>
                    <a:pt x="432" y="75"/>
                    <a:pt x="432" y="75"/>
                  </a:cubicBezTo>
                  <a:cubicBezTo>
                    <a:pt x="421" y="55"/>
                    <a:pt x="400" y="42"/>
                    <a:pt x="376" y="42"/>
                  </a:cubicBezTo>
                  <a:cubicBezTo>
                    <a:pt x="340" y="42"/>
                    <a:pt x="311" y="72"/>
                    <a:pt x="311" y="107"/>
                  </a:cubicBezTo>
                  <a:cubicBezTo>
                    <a:pt x="311" y="130"/>
                    <a:pt x="322" y="150"/>
                    <a:pt x="340" y="162"/>
                  </a:cubicBezTo>
                  <a:cubicBezTo>
                    <a:pt x="325" y="191"/>
                    <a:pt x="325" y="191"/>
                    <a:pt x="325" y="191"/>
                  </a:cubicBezTo>
                  <a:cubicBezTo>
                    <a:pt x="318" y="189"/>
                    <a:pt x="311" y="188"/>
                    <a:pt x="304" y="188"/>
                  </a:cubicBezTo>
                  <a:cubicBezTo>
                    <a:pt x="280" y="188"/>
                    <a:pt x="259" y="201"/>
                    <a:pt x="248" y="220"/>
                  </a:cubicBezTo>
                  <a:cubicBezTo>
                    <a:pt x="248" y="220"/>
                    <a:pt x="242" y="233"/>
                    <a:pt x="235" y="233"/>
                  </a:cubicBezTo>
                  <a:cubicBezTo>
                    <a:pt x="219" y="233"/>
                    <a:pt x="219" y="233"/>
                    <a:pt x="219" y="233"/>
                  </a:cubicBezTo>
                  <a:cubicBezTo>
                    <a:pt x="212" y="233"/>
                    <a:pt x="208" y="216"/>
                    <a:pt x="208" y="216"/>
                  </a:cubicBezTo>
                  <a:cubicBezTo>
                    <a:pt x="193" y="175"/>
                    <a:pt x="154" y="146"/>
                    <a:pt x="107" y="146"/>
                  </a:cubicBezTo>
                  <a:cubicBezTo>
                    <a:pt x="48" y="146"/>
                    <a:pt x="0" y="194"/>
                    <a:pt x="0" y="253"/>
                  </a:cubicBezTo>
                  <a:cubicBezTo>
                    <a:pt x="0" y="312"/>
                    <a:pt x="48" y="360"/>
                    <a:pt x="107" y="360"/>
                  </a:cubicBezTo>
                  <a:cubicBezTo>
                    <a:pt x="154" y="360"/>
                    <a:pt x="193" y="331"/>
                    <a:pt x="208" y="290"/>
                  </a:cubicBezTo>
                  <a:cubicBezTo>
                    <a:pt x="208" y="290"/>
                    <a:pt x="212" y="273"/>
                    <a:pt x="219" y="273"/>
                  </a:cubicBezTo>
                  <a:cubicBezTo>
                    <a:pt x="235" y="273"/>
                    <a:pt x="235" y="273"/>
                    <a:pt x="235" y="273"/>
                  </a:cubicBezTo>
                  <a:cubicBezTo>
                    <a:pt x="242" y="273"/>
                    <a:pt x="248" y="286"/>
                    <a:pt x="248" y="286"/>
                  </a:cubicBezTo>
                  <a:cubicBezTo>
                    <a:pt x="259" y="305"/>
                    <a:pt x="280" y="318"/>
                    <a:pt x="304" y="318"/>
                  </a:cubicBezTo>
                  <a:cubicBezTo>
                    <a:pt x="311" y="318"/>
                    <a:pt x="318" y="317"/>
                    <a:pt x="324" y="315"/>
                  </a:cubicBezTo>
                  <a:cubicBezTo>
                    <a:pt x="339" y="344"/>
                    <a:pt x="339" y="344"/>
                    <a:pt x="339" y="344"/>
                  </a:cubicBezTo>
                  <a:cubicBezTo>
                    <a:pt x="322" y="356"/>
                    <a:pt x="311" y="375"/>
                    <a:pt x="311" y="397"/>
                  </a:cubicBezTo>
                  <a:cubicBezTo>
                    <a:pt x="311" y="420"/>
                    <a:pt x="322" y="440"/>
                    <a:pt x="340" y="451"/>
                  </a:cubicBezTo>
                  <a:cubicBezTo>
                    <a:pt x="325" y="481"/>
                    <a:pt x="325" y="481"/>
                    <a:pt x="325" y="481"/>
                  </a:cubicBezTo>
                  <a:cubicBezTo>
                    <a:pt x="318" y="479"/>
                    <a:pt x="311" y="477"/>
                    <a:pt x="304" y="477"/>
                  </a:cubicBezTo>
                  <a:cubicBezTo>
                    <a:pt x="280" y="477"/>
                    <a:pt x="259" y="490"/>
                    <a:pt x="248" y="510"/>
                  </a:cubicBezTo>
                  <a:cubicBezTo>
                    <a:pt x="248" y="510"/>
                    <a:pt x="242" y="522"/>
                    <a:pt x="235" y="522"/>
                  </a:cubicBezTo>
                  <a:cubicBezTo>
                    <a:pt x="219" y="522"/>
                    <a:pt x="219" y="522"/>
                    <a:pt x="219" y="522"/>
                  </a:cubicBezTo>
                  <a:cubicBezTo>
                    <a:pt x="212" y="522"/>
                    <a:pt x="208" y="506"/>
                    <a:pt x="208" y="506"/>
                  </a:cubicBezTo>
                  <a:cubicBezTo>
                    <a:pt x="193" y="464"/>
                    <a:pt x="154" y="435"/>
                    <a:pt x="107" y="435"/>
                  </a:cubicBezTo>
                  <a:cubicBezTo>
                    <a:pt x="48" y="435"/>
                    <a:pt x="0" y="483"/>
                    <a:pt x="0" y="542"/>
                  </a:cubicBezTo>
                  <a:cubicBezTo>
                    <a:pt x="0" y="602"/>
                    <a:pt x="48" y="649"/>
                    <a:pt x="107" y="649"/>
                  </a:cubicBezTo>
                  <a:cubicBezTo>
                    <a:pt x="154" y="649"/>
                    <a:pt x="193" y="620"/>
                    <a:pt x="208" y="579"/>
                  </a:cubicBezTo>
                  <a:cubicBezTo>
                    <a:pt x="208" y="579"/>
                    <a:pt x="212" y="562"/>
                    <a:pt x="219" y="562"/>
                  </a:cubicBezTo>
                  <a:cubicBezTo>
                    <a:pt x="235" y="562"/>
                    <a:pt x="235" y="562"/>
                    <a:pt x="235" y="562"/>
                  </a:cubicBezTo>
                  <a:cubicBezTo>
                    <a:pt x="242" y="562"/>
                    <a:pt x="248" y="575"/>
                    <a:pt x="248" y="575"/>
                  </a:cubicBezTo>
                  <a:cubicBezTo>
                    <a:pt x="259" y="594"/>
                    <a:pt x="280" y="607"/>
                    <a:pt x="304" y="607"/>
                  </a:cubicBezTo>
                  <a:cubicBezTo>
                    <a:pt x="311" y="607"/>
                    <a:pt x="318" y="606"/>
                    <a:pt x="324" y="604"/>
                  </a:cubicBezTo>
                  <a:cubicBezTo>
                    <a:pt x="339" y="633"/>
                    <a:pt x="339" y="633"/>
                    <a:pt x="339" y="633"/>
                  </a:cubicBezTo>
                  <a:cubicBezTo>
                    <a:pt x="322" y="645"/>
                    <a:pt x="311" y="665"/>
                    <a:pt x="311" y="687"/>
                  </a:cubicBezTo>
                  <a:cubicBezTo>
                    <a:pt x="311" y="723"/>
                    <a:pt x="340" y="752"/>
                    <a:pt x="376" y="752"/>
                  </a:cubicBezTo>
                  <a:cubicBezTo>
                    <a:pt x="400" y="752"/>
                    <a:pt x="421" y="739"/>
                    <a:pt x="432" y="719"/>
                  </a:cubicBezTo>
                  <a:cubicBezTo>
                    <a:pt x="432" y="719"/>
                    <a:pt x="439" y="707"/>
                    <a:pt x="445" y="707"/>
                  </a:cubicBezTo>
                  <a:cubicBezTo>
                    <a:pt x="461" y="707"/>
                    <a:pt x="461" y="707"/>
                    <a:pt x="461" y="707"/>
                  </a:cubicBezTo>
                  <a:cubicBezTo>
                    <a:pt x="468" y="707"/>
                    <a:pt x="472" y="723"/>
                    <a:pt x="472" y="723"/>
                  </a:cubicBezTo>
                  <a:cubicBezTo>
                    <a:pt x="487" y="764"/>
                    <a:pt x="527" y="794"/>
                    <a:pt x="573" y="794"/>
                  </a:cubicBezTo>
                  <a:cubicBezTo>
                    <a:pt x="632" y="794"/>
                    <a:pt x="680" y="746"/>
                    <a:pt x="680" y="687"/>
                  </a:cubicBezTo>
                  <a:cubicBezTo>
                    <a:pt x="680" y="628"/>
                    <a:pt x="632" y="580"/>
                    <a:pt x="573" y="580"/>
                  </a:cubicBezTo>
                  <a:cubicBezTo>
                    <a:pt x="527" y="580"/>
                    <a:pt x="487" y="609"/>
                    <a:pt x="472" y="650"/>
                  </a:cubicBezTo>
                  <a:cubicBezTo>
                    <a:pt x="472" y="650"/>
                    <a:pt x="468" y="667"/>
                    <a:pt x="461" y="667"/>
                  </a:cubicBezTo>
                  <a:cubicBezTo>
                    <a:pt x="445" y="667"/>
                    <a:pt x="445" y="667"/>
                    <a:pt x="445" y="667"/>
                  </a:cubicBezTo>
                  <a:cubicBezTo>
                    <a:pt x="439" y="667"/>
                    <a:pt x="432" y="654"/>
                    <a:pt x="432" y="654"/>
                  </a:cubicBezTo>
                  <a:cubicBezTo>
                    <a:pt x="421" y="635"/>
                    <a:pt x="400" y="622"/>
                    <a:pt x="376" y="622"/>
                  </a:cubicBezTo>
                  <a:cubicBezTo>
                    <a:pt x="369" y="622"/>
                    <a:pt x="361" y="623"/>
                    <a:pt x="355" y="625"/>
                  </a:cubicBezTo>
                  <a:cubicBezTo>
                    <a:pt x="340" y="596"/>
                    <a:pt x="340" y="596"/>
                    <a:pt x="340" y="596"/>
                  </a:cubicBezTo>
                  <a:cubicBezTo>
                    <a:pt x="358" y="585"/>
                    <a:pt x="369" y="565"/>
                    <a:pt x="369" y="542"/>
                  </a:cubicBezTo>
                  <a:cubicBezTo>
                    <a:pt x="369" y="520"/>
                    <a:pt x="358" y="500"/>
                    <a:pt x="341" y="489"/>
                  </a:cubicBezTo>
                  <a:cubicBezTo>
                    <a:pt x="356" y="459"/>
                    <a:pt x="356" y="459"/>
                    <a:pt x="356" y="459"/>
                  </a:cubicBezTo>
                  <a:cubicBezTo>
                    <a:pt x="362" y="461"/>
                    <a:pt x="369" y="462"/>
                    <a:pt x="376" y="462"/>
                  </a:cubicBezTo>
                  <a:close/>
                </a:path>
              </a:pathLst>
            </a:custGeom>
            <a:gradFill flip="none" rotWithShape="1">
              <a:gsLst>
                <a:gs pos="0">
                  <a:srgbClr val="D0CFCC"/>
                </a:gs>
                <a:gs pos="76000">
                  <a:schemeClr val="bg1">
                    <a:lumMod val="85000"/>
                  </a:schemeClr>
                </a:gs>
                <a:gs pos="100000">
                  <a:srgbClr val="FEFCFB"/>
                </a:gs>
              </a:gsLst>
              <a:lin ang="10800000" scaled="1"/>
            </a:gradFill>
            <a:ln w="9525">
              <a:solidFill>
                <a:schemeClr val="bg1"/>
              </a:solidFill>
              <a:round/>
            </a:ln>
            <a:effectLst>
              <a:outerShdw algn="tl" blurRad="279400" dir="2700000" dist="2540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8" name="网chenying0907出品 10"/>
            <p:cNvSpPr/>
            <p:nvPr/>
          </p:nvSpPr>
          <p:spPr>
            <a:xfrm>
              <a:off x="5915761" y="1830010"/>
              <a:ext cx="610968" cy="610968"/>
            </a:xfrm>
            <a:prstGeom prst="ellipse">
              <a:avLst/>
            </a:prstGeom>
            <a:gradFill flip="none" rotWithShape="1">
              <a:gsLst>
                <a:gs pos="0">
                  <a:schemeClr val="accent1"/>
                </a:gs>
                <a:gs pos="100000">
                  <a:schemeClr val="accent1">
                    <a:lumMod val="60000"/>
                    <a:lumOff val="40000"/>
                  </a:schemeClr>
                </a:gs>
              </a:gsLst>
              <a:lin ang="2700000" scaled="1"/>
            </a:gradFill>
            <a:ln w="28575">
              <a:gradFill flip="none" rotWithShape="1">
                <a:gsLst>
                  <a:gs pos="0">
                    <a:schemeClr val="accent1"/>
                  </a:gs>
                  <a:gs pos="0">
                    <a:schemeClr val="accent1"/>
                  </a:gs>
                  <a:gs pos="100000">
                    <a:schemeClr val="accent1">
                      <a:lumMod val="60000"/>
                      <a:lumOff val="40000"/>
                    </a:schemeClr>
                  </a:gs>
                </a:gsLst>
                <a:lin ang="13500000" scaled="0"/>
              </a:gradFill>
            </a:ln>
            <a:effectLst>
              <a:outerShdw algn="tl" blurRad="228600" dir="2700000" dist="1016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网chenying0907出品 10"/>
            <p:cNvSpPr/>
            <p:nvPr/>
          </p:nvSpPr>
          <p:spPr>
            <a:xfrm>
              <a:off x="5915761" y="3623374"/>
              <a:ext cx="610968" cy="610968"/>
            </a:xfrm>
            <a:prstGeom prst="ellipse">
              <a:avLst/>
            </a:prstGeom>
            <a:gradFill flip="none" rotWithShape="1">
              <a:gsLst>
                <a:gs pos="0">
                  <a:schemeClr val="accent3"/>
                </a:gs>
                <a:gs pos="100000">
                  <a:schemeClr val="accent3">
                    <a:lumMod val="60000"/>
                    <a:lumOff val="40000"/>
                  </a:schemeClr>
                </a:gs>
              </a:gsLst>
              <a:lin ang="2700000" scaled="1"/>
            </a:gradFill>
            <a:ln w="28575">
              <a:gradFill flip="none" rotWithShape="1">
                <a:gsLst>
                  <a:gs pos="0">
                    <a:srgbClr val="FED255"/>
                  </a:gs>
                  <a:gs pos="0">
                    <a:schemeClr val="accent3"/>
                  </a:gs>
                  <a:gs pos="100000">
                    <a:schemeClr val="accent3">
                      <a:lumMod val="60000"/>
                      <a:lumOff val="40000"/>
                    </a:schemeClr>
                  </a:gs>
                </a:gsLst>
                <a:lin ang="13500000" scaled="0"/>
              </a:gradFill>
            </a:ln>
            <a:effectLst>
              <a:outerShdw algn="tl" blurRad="228600" dir="2700000" dist="1016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网chenying0907出品 10"/>
            <p:cNvSpPr/>
            <p:nvPr/>
          </p:nvSpPr>
          <p:spPr>
            <a:xfrm>
              <a:off x="5915761" y="5416738"/>
              <a:ext cx="610968" cy="610968"/>
            </a:xfrm>
            <a:prstGeom prst="ellipse">
              <a:avLst/>
            </a:prstGeom>
            <a:gradFill flip="none" rotWithShape="1">
              <a:gsLst>
                <a:gs pos="0">
                  <a:schemeClr val="accent5"/>
                </a:gs>
                <a:gs pos="100000">
                  <a:schemeClr val="accent5">
                    <a:lumMod val="60000"/>
                    <a:lumOff val="40000"/>
                  </a:schemeClr>
                </a:gs>
              </a:gsLst>
              <a:lin ang="2700000" scaled="1"/>
            </a:gradFill>
            <a:ln w="28575">
              <a:gradFill flip="none" rotWithShape="1">
                <a:gsLst>
                  <a:gs pos="0">
                    <a:srgbClr val="FED255"/>
                  </a:gs>
                  <a:gs pos="0">
                    <a:schemeClr val="accent5"/>
                  </a:gs>
                  <a:gs pos="100000">
                    <a:schemeClr val="accent5">
                      <a:lumMod val="60000"/>
                      <a:lumOff val="40000"/>
                    </a:schemeClr>
                  </a:gs>
                </a:gsLst>
                <a:lin ang="13500000" scaled="0"/>
              </a:gradFill>
            </a:ln>
            <a:effectLst>
              <a:outerShdw algn="tl" blurRad="228600" dir="2700000" dist="1016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网chenying0907出品 10"/>
            <p:cNvSpPr/>
            <p:nvPr/>
          </p:nvSpPr>
          <p:spPr>
            <a:xfrm>
              <a:off x="5469598" y="2726692"/>
              <a:ext cx="610968" cy="610968"/>
            </a:xfrm>
            <a:prstGeom prst="ellipse">
              <a:avLst/>
            </a:prstGeom>
            <a:gradFill flip="none" rotWithShape="1">
              <a:gsLst>
                <a:gs pos="0">
                  <a:schemeClr val="accent2"/>
                </a:gs>
                <a:gs pos="100000">
                  <a:schemeClr val="accent2">
                    <a:lumMod val="60000"/>
                    <a:lumOff val="40000"/>
                  </a:schemeClr>
                </a:gs>
              </a:gsLst>
              <a:lin ang="2700000" scaled="1"/>
            </a:gradFill>
            <a:ln w="28575">
              <a:gradFill flip="none" rotWithShape="1">
                <a:gsLst>
                  <a:gs pos="0">
                    <a:schemeClr val="accent2"/>
                  </a:gs>
                  <a:gs pos="0">
                    <a:schemeClr val="accent2"/>
                  </a:gs>
                  <a:gs pos="100000">
                    <a:schemeClr val="accent2">
                      <a:lumMod val="60000"/>
                      <a:lumOff val="40000"/>
                    </a:schemeClr>
                  </a:gs>
                </a:gsLst>
                <a:lin ang="13500000" scaled="0"/>
              </a:gradFill>
            </a:ln>
            <a:effectLst>
              <a:outerShdw algn="tl" blurRad="228600" dir="2700000" dist="1016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网chenying0907出品 10"/>
            <p:cNvSpPr/>
            <p:nvPr/>
          </p:nvSpPr>
          <p:spPr>
            <a:xfrm>
              <a:off x="5469598" y="4520056"/>
              <a:ext cx="610968" cy="610968"/>
            </a:xfrm>
            <a:prstGeom prst="ellipse">
              <a:avLst/>
            </a:prstGeom>
            <a:gradFill flip="none" rotWithShape="1">
              <a:gsLst>
                <a:gs pos="0">
                  <a:schemeClr val="accent4"/>
                </a:gs>
                <a:gs pos="100000">
                  <a:schemeClr val="accent4">
                    <a:lumMod val="60000"/>
                    <a:lumOff val="40000"/>
                  </a:schemeClr>
                </a:gs>
              </a:gsLst>
              <a:lin ang="2700000" scaled="1"/>
            </a:gradFill>
            <a:ln w="28575">
              <a:gradFill flip="none" rotWithShape="1">
                <a:gsLst>
                  <a:gs pos="0">
                    <a:srgbClr val="FED255"/>
                  </a:gs>
                  <a:gs pos="0">
                    <a:schemeClr val="accent4"/>
                  </a:gs>
                  <a:gs pos="100000">
                    <a:schemeClr val="accent4">
                      <a:lumMod val="60000"/>
                      <a:lumOff val="40000"/>
                    </a:schemeClr>
                  </a:gs>
                </a:gsLst>
                <a:lin ang="13500000" scaled="0"/>
              </a:gradFill>
            </a:ln>
            <a:effectLst>
              <a:outerShdw algn="tl" blurRad="228600" dir="2700000" dist="101600"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网chenying0907出品 60"/>
            <p:cNvSpPr/>
            <p:nvPr/>
          </p:nvSpPr>
          <p:spPr>
            <a:xfrm>
              <a:off x="6933333" y="1623165"/>
              <a:ext cx="1024658" cy="1024658"/>
            </a:xfrm>
            <a:prstGeom prst="ellipse">
              <a:avLst/>
            </a:prstGeom>
            <a:gradFill flip="none" rotWithShape="1">
              <a:gsLst>
                <a:gs pos="100000">
                  <a:srgbClr val="FFFFFF"/>
                </a:gs>
                <a:gs pos="0">
                  <a:srgbClr val="CECAC8"/>
                </a:gs>
              </a:gsLst>
              <a:lin ang="2700000" scaled="1"/>
            </a:gradFill>
            <a:ln w="41275">
              <a:gradFill flip="none" rotWithShape="1">
                <a:gsLst>
                  <a:gs pos="100000">
                    <a:srgbClr val="FFFFFF"/>
                  </a:gs>
                  <a:gs pos="0">
                    <a:srgbClr val="CDCDCD"/>
                  </a:gs>
                </a:gsLst>
                <a:lin ang="13500000" scaled="1"/>
              </a:gradFill>
            </a:ln>
            <a:effectLst>
              <a:outerShdw algn="tl" blurRad="2921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网chenying0907出品 60"/>
            <p:cNvSpPr/>
            <p:nvPr/>
          </p:nvSpPr>
          <p:spPr>
            <a:xfrm>
              <a:off x="4061179" y="2519847"/>
              <a:ext cx="1024658" cy="1024658"/>
            </a:xfrm>
            <a:prstGeom prst="ellipse">
              <a:avLst/>
            </a:prstGeom>
            <a:gradFill flip="none" rotWithShape="1">
              <a:gsLst>
                <a:gs pos="100000">
                  <a:srgbClr val="FFFFFF"/>
                </a:gs>
                <a:gs pos="0">
                  <a:srgbClr val="CECAC8"/>
                </a:gs>
              </a:gsLst>
              <a:lin ang="2700000" scaled="1"/>
            </a:gradFill>
            <a:ln w="41275">
              <a:gradFill flip="none" rotWithShape="1">
                <a:gsLst>
                  <a:gs pos="100000">
                    <a:srgbClr val="FFFFFF"/>
                  </a:gs>
                  <a:gs pos="0">
                    <a:srgbClr val="CDCDCD"/>
                  </a:gs>
                </a:gsLst>
                <a:lin ang="13500000" scaled="1"/>
              </a:gradFill>
            </a:ln>
            <a:effectLst>
              <a:outerShdw algn="tl" blurRad="2921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网chenying0907出品 60"/>
            <p:cNvSpPr/>
            <p:nvPr/>
          </p:nvSpPr>
          <p:spPr>
            <a:xfrm>
              <a:off x="4061179" y="4313211"/>
              <a:ext cx="1024658" cy="1024658"/>
            </a:xfrm>
            <a:prstGeom prst="ellipse">
              <a:avLst/>
            </a:prstGeom>
            <a:gradFill flip="none" rotWithShape="1">
              <a:gsLst>
                <a:gs pos="100000">
                  <a:srgbClr val="FFFFFF"/>
                </a:gs>
                <a:gs pos="0">
                  <a:srgbClr val="CECAC8"/>
                </a:gs>
              </a:gsLst>
              <a:lin ang="2700000" scaled="1"/>
            </a:gradFill>
            <a:ln w="41275">
              <a:gradFill flip="none" rotWithShape="1">
                <a:gsLst>
                  <a:gs pos="100000">
                    <a:srgbClr val="FFFFFF"/>
                  </a:gs>
                  <a:gs pos="0">
                    <a:srgbClr val="CDCDCD"/>
                  </a:gs>
                </a:gsLst>
                <a:lin ang="13500000" scaled="1"/>
              </a:gradFill>
            </a:ln>
            <a:effectLst>
              <a:outerShdw algn="tl" blurRad="2921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网chenying0907出品 60"/>
            <p:cNvSpPr/>
            <p:nvPr/>
          </p:nvSpPr>
          <p:spPr>
            <a:xfrm>
              <a:off x="6933333" y="3416529"/>
              <a:ext cx="1024658" cy="1024658"/>
            </a:xfrm>
            <a:prstGeom prst="ellipse">
              <a:avLst/>
            </a:prstGeom>
            <a:gradFill flip="none" rotWithShape="1">
              <a:gsLst>
                <a:gs pos="100000">
                  <a:srgbClr val="FFFFFF"/>
                </a:gs>
                <a:gs pos="0">
                  <a:srgbClr val="CECAC8"/>
                </a:gs>
              </a:gsLst>
              <a:lin ang="2700000" scaled="1"/>
            </a:gradFill>
            <a:ln w="41275">
              <a:gradFill flip="none" rotWithShape="1">
                <a:gsLst>
                  <a:gs pos="100000">
                    <a:srgbClr val="FFFFFF"/>
                  </a:gs>
                  <a:gs pos="0">
                    <a:srgbClr val="CDCDCD"/>
                  </a:gs>
                </a:gsLst>
                <a:lin ang="13500000" scaled="1"/>
              </a:gradFill>
            </a:ln>
            <a:effectLst>
              <a:outerShdw algn="tl" blurRad="2921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网chenying0907出品 60"/>
            <p:cNvSpPr/>
            <p:nvPr/>
          </p:nvSpPr>
          <p:spPr>
            <a:xfrm>
              <a:off x="6933333" y="5208630"/>
              <a:ext cx="1024658" cy="1024658"/>
            </a:xfrm>
            <a:prstGeom prst="ellipse">
              <a:avLst/>
            </a:prstGeom>
            <a:gradFill flip="none" rotWithShape="1">
              <a:gsLst>
                <a:gs pos="100000">
                  <a:srgbClr val="FFFFFF"/>
                </a:gs>
                <a:gs pos="0">
                  <a:srgbClr val="CECAC8"/>
                </a:gs>
              </a:gsLst>
              <a:lin ang="2700000" scaled="1"/>
            </a:gradFill>
            <a:ln w="41275">
              <a:gradFill flip="none" rotWithShape="1">
                <a:gsLst>
                  <a:gs pos="100000">
                    <a:srgbClr val="FFFFFF"/>
                  </a:gs>
                  <a:gs pos="0">
                    <a:srgbClr val="CDCDCD"/>
                  </a:gs>
                </a:gsLst>
                <a:lin ang="13500000" scaled="1"/>
              </a:gradFill>
            </a:ln>
            <a:effectLst>
              <a:outerShdw algn="tl" blurRad="2921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网chenying0907出品 18"/>
            <p:cNvSpPr txBox="1"/>
            <p:nvPr/>
          </p:nvSpPr>
          <p:spPr>
            <a:xfrm>
              <a:off x="5946169" y="1873884"/>
              <a:ext cx="603568" cy="548471"/>
            </a:xfrm>
            <a:prstGeom prst="rect">
              <a:avLst/>
            </a:prstGeom>
            <a:noFill/>
          </p:spPr>
          <p:txBody>
            <a:bodyPr rtlCol="0" wrap="none">
              <a:spAutoFit/>
            </a:bodyPr>
            <a:lstStyle/>
            <a:p>
              <a:r>
                <a:rPr b="1" lang="en-US" sz="2100">
                  <a:solidFill>
                    <a:schemeClr val="bg2"/>
                  </a:solidFill>
                </a:rPr>
                <a:t>01</a:t>
              </a:r>
            </a:p>
          </p:txBody>
        </p:sp>
        <p:sp>
          <p:nvSpPr>
            <p:cNvPr id="20" name="网chenying0907出品 19"/>
            <p:cNvSpPr txBox="1"/>
            <p:nvPr/>
          </p:nvSpPr>
          <p:spPr>
            <a:xfrm>
              <a:off x="5500007" y="2772980"/>
              <a:ext cx="603568" cy="548471"/>
            </a:xfrm>
            <a:prstGeom prst="rect">
              <a:avLst/>
            </a:prstGeom>
            <a:noFill/>
          </p:spPr>
          <p:txBody>
            <a:bodyPr rtlCol="0" wrap="none">
              <a:spAutoFit/>
            </a:bodyPr>
            <a:lstStyle/>
            <a:p>
              <a:r>
                <a:rPr b="1" lang="en-US" sz="2100">
                  <a:solidFill>
                    <a:schemeClr val="bg2"/>
                  </a:solidFill>
                </a:rPr>
                <a:t>02</a:t>
              </a:r>
            </a:p>
          </p:txBody>
        </p:sp>
        <p:sp>
          <p:nvSpPr>
            <p:cNvPr id="21" name="网chenying0907出品 20"/>
            <p:cNvSpPr txBox="1"/>
            <p:nvPr/>
          </p:nvSpPr>
          <p:spPr>
            <a:xfrm>
              <a:off x="5950067" y="3667390"/>
              <a:ext cx="603568" cy="548471"/>
            </a:xfrm>
            <a:prstGeom prst="rect">
              <a:avLst/>
            </a:prstGeom>
            <a:noFill/>
          </p:spPr>
          <p:txBody>
            <a:bodyPr rtlCol="0" wrap="none">
              <a:spAutoFit/>
            </a:bodyPr>
            <a:lstStyle/>
            <a:p>
              <a:r>
                <a:rPr b="1" lang="en-US" sz="2100">
                  <a:solidFill>
                    <a:schemeClr val="bg2"/>
                  </a:solidFill>
                </a:rPr>
                <a:t>03</a:t>
              </a:r>
            </a:p>
          </p:txBody>
        </p:sp>
        <p:sp>
          <p:nvSpPr>
            <p:cNvPr id="22" name="网chenying0907出品 21"/>
            <p:cNvSpPr txBox="1"/>
            <p:nvPr/>
          </p:nvSpPr>
          <p:spPr>
            <a:xfrm>
              <a:off x="5500005" y="4561032"/>
              <a:ext cx="603568" cy="548471"/>
            </a:xfrm>
            <a:prstGeom prst="rect">
              <a:avLst/>
            </a:prstGeom>
            <a:noFill/>
          </p:spPr>
          <p:txBody>
            <a:bodyPr rtlCol="0" wrap="none">
              <a:spAutoFit/>
            </a:bodyPr>
            <a:lstStyle/>
            <a:p>
              <a:r>
                <a:rPr b="1" lang="en-US" sz="2100">
                  <a:solidFill>
                    <a:schemeClr val="bg2"/>
                  </a:solidFill>
                </a:rPr>
                <a:t>04</a:t>
              </a:r>
            </a:p>
          </p:txBody>
        </p:sp>
        <p:sp>
          <p:nvSpPr>
            <p:cNvPr id="23" name="网chenying0907出品 22"/>
            <p:cNvSpPr txBox="1"/>
            <p:nvPr/>
          </p:nvSpPr>
          <p:spPr>
            <a:xfrm>
              <a:off x="5946169" y="5459349"/>
              <a:ext cx="603568" cy="548471"/>
            </a:xfrm>
            <a:prstGeom prst="rect">
              <a:avLst/>
            </a:prstGeom>
            <a:noFill/>
          </p:spPr>
          <p:txBody>
            <a:bodyPr rtlCol="0" wrap="none">
              <a:spAutoFit/>
            </a:bodyPr>
            <a:lstStyle/>
            <a:p>
              <a:r>
                <a:rPr b="1" lang="en-US" sz="2100">
                  <a:solidFill>
                    <a:schemeClr val="bg2"/>
                  </a:solidFill>
                </a:rPr>
                <a:t>05</a:t>
              </a:r>
            </a:p>
          </p:txBody>
        </p:sp>
        <p:grpSp>
          <p:nvGrpSpPr>
            <p:cNvPr id="24" name="Group 23"/>
            <p:cNvGrpSpPr/>
            <p:nvPr/>
          </p:nvGrpSpPr>
          <p:grpSpPr>
            <a:xfrm>
              <a:off x="7218010" y="3696289"/>
              <a:ext cx="464344" cy="465138"/>
              <a:chOff x="7287419" y="3505994"/>
              <a:chExt cx="464344" cy="465138"/>
            </a:xfrm>
            <a:solidFill>
              <a:schemeClr val="tx1"/>
            </a:solidFill>
          </p:grpSpPr>
          <p:sp>
            <p:nvSpPr>
              <p:cNvPr id="25"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6"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7"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8"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9"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0"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31" name="Group 30"/>
            <p:cNvGrpSpPr/>
            <p:nvPr/>
          </p:nvGrpSpPr>
          <p:grpSpPr>
            <a:xfrm>
              <a:off x="7242406" y="5488787"/>
              <a:ext cx="406400" cy="464344"/>
              <a:chOff x="9174163" y="2577307"/>
              <a:chExt cx="406400" cy="464344"/>
            </a:xfrm>
            <a:solidFill>
              <a:schemeClr val="tx1"/>
            </a:solidFill>
          </p:grpSpPr>
          <p:sp>
            <p:nvSpPr>
              <p:cNvPr id="32" name="AutoShape 48"/>
              <p:cNvSpPr/>
              <p:nvPr/>
            </p:nvSpPr>
            <p:spPr bwMode="auto">
              <a:xfrm>
                <a:off x="9174163" y="2577307"/>
                <a:ext cx="406400"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3" name="AutoShape 49"/>
              <p:cNvSpPr/>
              <p:nvPr/>
            </p:nvSpPr>
            <p:spPr bwMode="auto">
              <a:xfrm>
                <a:off x="9493250" y="2940050"/>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4" name="AutoShape 50"/>
              <p:cNvSpPr/>
              <p:nvPr/>
            </p:nvSpPr>
            <p:spPr bwMode="auto">
              <a:xfrm>
                <a:off x="9493250" y="2852738"/>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5" name="AutoShape 51"/>
              <p:cNvSpPr/>
              <p:nvPr/>
            </p:nvSpPr>
            <p:spPr bwMode="auto">
              <a:xfrm>
                <a:off x="9493250" y="2765425"/>
                <a:ext cx="29369"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36" name="Group 35"/>
            <p:cNvGrpSpPr/>
            <p:nvPr/>
          </p:nvGrpSpPr>
          <p:grpSpPr>
            <a:xfrm>
              <a:off x="7213434" y="1897172"/>
              <a:ext cx="464344" cy="464344"/>
              <a:chOff x="7287419" y="2577307"/>
              <a:chExt cx="464344" cy="464344"/>
            </a:xfrm>
            <a:solidFill>
              <a:schemeClr val="tx1"/>
            </a:solidFill>
          </p:grpSpPr>
          <p:sp>
            <p:nvSpPr>
              <p:cNvPr id="37"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8"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9"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40" name="Group 39"/>
            <p:cNvGrpSpPr/>
            <p:nvPr/>
          </p:nvGrpSpPr>
          <p:grpSpPr>
            <a:xfrm>
              <a:off x="4356020" y="2807338"/>
              <a:ext cx="434975" cy="464344"/>
              <a:chOff x="9159875" y="1647825"/>
              <a:chExt cx="434975" cy="464344"/>
            </a:xfrm>
            <a:solidFill>
              <a:schemeClr val="tx1"/>
            </a:solidFill>
          </p:grpSpPr>
          <p:sp>
            <p:nvSpPr>
              <p:cNvPr id="41" name="AutoShape 78"/>
              <p:cNvSpPr/>
              <p:nvPr/>
            </p:nvSpPr>
            <p:spPr bwMode="auto">
              <a:xfrm>
                <a:off x="9159875" y="1647825"/>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80" y="18900"/>
                    </a:moveTo>
                    <a:cubicBezTo>
                      <a:pt x="2018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80" y="1955"/>
                      <a:pt x="20180" y="2700"/>
                    </a:cubicBezTo>
                    <a:cubicBezTo>
                      <a:pt x="20180" y="2700"/>
                      <a:pt x="20180" y="18900"/>
                      <a:pt x="2018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2" name="AutoShape 79"/>
              <p:cNvSpPr/>
              <p:nvPr/>
            </p:nvSpPr>
            <p:spPr bwMode="auto">
              <a:xfrm>
                <a:off x="9217819" y="1705769"/>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3" name="AutoShape 80"/>
              <p:cNvSpPr/>
              <p:nvPr/>
            </p:nvSpPr>
            <p:spPr bwMode="auto">
              <a:xfrm>
                <a:off x="9391650" y="17494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44" name="Group 43"/>
            <p:cNvGrpSpPr/>
            <p:nvPr/>
          </p:nvGrpSpPr>
          <p:grpSpPr>
            <a:xfrm>
              <a:off x="4338328" y="4641271"/>
              <a:ext cx="464344" cy="362744"/>
              <a:chOff x="2581275" y="1710532"/>
              <a:chExt cx="464344" cy="362744"/>
            </a:xfrm>
            <a:solidFill>
              <a:schemeClr val="tx1"/>
            </a:solidFill>
          </p:grpSpPr>
          <p:sp>
            <p:nvSpPr>
              <p:cNvPr id="45"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6"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7"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8"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9"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0"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1"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53" name="Group 52"/>
          <p:cNvGrpSpPr/>
          <p:nvPr/>
        </p:nvGrpSpPr>
        <p:grpSpPr>
          <a:xfrm>
            <a:off x="6353644" y="1191786"/>
            <a:ext cx="1999780" cy="857425"/>
            <a:chOff x="8614471" y="2581594"/>
            <a:chExt cx="2665911" cy="1142881"/>
          </a:xfrm>
        </p:grpSpPr>
        <p:sp>
          <p:nvSpPr>
            <p:cNvPr id="54" name="网chenying0907出品 53"/>
            <p:cNvSpPr txBox="1"/>
            <p:nvPr/>
          </p:nvSpPr>
          <p:spPr>
            <a:xfrm>
              <a:off x="8614471" y="2581594"/>
              <a:ext cx="1259621" cy="426588"/>
            </a:xfrm>
            <a:prstGeom prst="rect">
              <a:avLst/>
            </a:prstGeom>
            <a:noFill/>
          </p:spPr>
          <p:txBody>
            <a:bodyPr rtlCol="0" wrap="none">
              <a:spAutoFit/>
            </a:bodyPr>
            <a:lstStyle/>
            <a:p>
              <a:r>
                <a:rPr altLang="en-US" b="1" lang="zh-CN" sz="1500">
                  <a:solidFill>
                    <a:schemeClr val="accent1"/>
                  </a:solidFill>
                </a:rPr>
                <a:t>文字描述</a:t>
              </a:r>
            </a:p>
          </p:txBody>
        </p:sp>
        <p:sp>
          <p:nvSpPr>
            <p:cNvPr id="55" name="Rectangle 54"/>
            <p:cNvSpPr/>
            <p:nvPr/>
          </p:nvSpPr>
          <p:spPr>
            <a:xfrm>
              <a:off x="8614471" y="2924502"/>
              <a:ext cx="2665911" cy="792236"/>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56" name="Group 55"/>
          <p:cNvGrpSpPr/>
          <p:nvPr/>
        </p:nvGrpSpPr>
        <p:grpSpPr>
          <a:xfrm>
            <a:off x="6353645" y="2541838"/>
            <a:ext cx="2066455" cy="857425"/>
            <a:chOff x="8614471" y="2581594"/>
            <a:chExt cx="2754795" cy="1142881"/>
          </a:xfrm>
        </p:grpSpPr>
        <p:sp>
          <p:nvSpPr>
            <p:cNvPr id="57" name="网chenying0907出品 56"/>
            <p:cNvSpPr txBox="1"/>
            <p:nvPr/>
          </p:nvSpPr>
          <p:spPr>
            <a:xfrm>
              <a:off x="8614472" y="2581594"/>
              <a:ext cx="1316761" cy="426588"/>
            </a:xfrm>
            <a:prstGeom prst="rect">
              <a:avLst/>
            </a:prstGeom>
            <a:noFill/>
          </p:spPr>
          <p:txBody>
            <a:bodyPr rtlCol="0" wrap="none">
              <a:spAutoFit/>
            </a:bodyPr>
            <a:lstStyle/>
            <a:p>
              <a:r>
                <a:rPr altLang="en-US" b="1" lang="zh-CN" sz="1500">
                  <a:solidFill>
                    <a:schemeClr val="accent3"/>
                  </a:solidFill>
                </a:rPr>
                <a:t>文字描述 </a:t>
              </a:r>
            </a:p>
          </p:txBody>
        </p:sp>
        <p:sp>
          <p:nvSpPr>
            <p:cNvPr id="58" name="Rectangle 57"/>
            <p:cNvSpPr/>
            <p:nvPr/>
          </p:nvSpPr>
          <p:spPr>
            <a:xfrm>
              <a:off x="8614471" y="2924503"/>
              <a:ext cx="2754795" cy="792236"/>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59" name="Group 58"/>
          <p:cNvGrpSpPr/>
          <p:nvPr/>
        </p:nvGrpSpPr>
        <p:grpSpPr>
          <a:xfrm>
            <a:off x="6353645" y="3886329"/>
            <a:ext cx="1999779" cy="857425"/>
            <a:chOff x="8614471" y="2581594"/>
            <a:chExt cx="2665909" cy="1142881"/>
          </a:xfrm>
        </p:grpSpPr>
        <p:sp>
          <p:nvSpPr>
            <p:cNvPr id="60" name="网chenying0907出品 59"/>
            <p:cNvSpPr txBox="1"/>
            <p:nvPr/>
          </p:nvSpPr>
          <p:spPr>
            <a:xfrm>
              <a:off x="8614470" y="2581595"/>
              <a:ext cx="1259621" cy="426588"/>
            </a:xfrm>
            <a:prstGeom prst="rect">
              <a:avLst/>
            </a:prstGeom>
            <a:noFill/>
          </p:spPr>
          <p:txBody>
            <a:bodyPr rtlCol="0" wrap="none">
              <a:spAutoFit/>
            </a:bodyPr>
            <a:lstStyle/>
            <a:p>
              <a:r>
                <a:rPr altLang="en-US" b="1" lang="zh-CN" sz="1500">
                  <a:solidFill>
                    <a:schemeClr val="accent5"/>
                  </a:solidFill>
                </a:rPr>
                <a:t>文字描述</a:t>
              </a:r>
            </a:p>
          </p:txBody>
        </p:sp>
        <p:sp>
          <p:nvSpPr>
            <p:cNvPr id="61" name="Rectangle 60"/>
            <p:cNvSpPr/>
            <p:nvPr/>
          </p:nvSpPr>
          <p:spPr>
            <a:xfrm>
              <a:off x="8614470" y="2924504"/>
              <a:ext cx="2665909" cy="792236"/>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62" name="Group 61"/>
          <p:cNvGrpSpPr/>
          <p:nvPr/>
        </p:nvGrpSpPr>
        <p:grpSpPr>
          <a:xfrm>
            <a:off x="847724" y="3218041"/>
            <a:ext cx="2058162" cy="857425"/>
            <a:chOff x="9104967" y="2581594"/>
            <a:chExt cx="2743740" cy="1142881"/>
          </a:xfrm>
        </p:grpSpPr>
        <p:sp>
          <p:nvSpPr>
            <p:cNvPr id="63" name="网chenying0907出品 62"/>
            <p:cNvSpPr txBox="1"/>
            <p:nvPr/>
          </p:nvSpPr>
          <p:spPr>
            <a:xfrm>
              <a:off x="10589085" y="2581594"/>
              <a:ext cx="1259621" cy="426588"/>
            </a:xfrm>
            <a:prstGeom prst="rect">
              <a:avLst/>
            </a:prstGeom>
            <a:noFill/>
          </p:spPr>
          <p:txBody>
            <a:bodyPr rtlCol="0" wrap="none">
              <a:spAutoFit/>
            </a:bodyPr>
            <a:lstStyle/>
            <a:p>
              <a:pPr algn="r"/>
              <a:r>
                <a:rPr altLang="en-US" b="1" lang="zh-CN" sz="1500">
                  <a:solidFill>
                    <a:schemeClr val="accent4"/>
                  </a:solidFill>
                </a:rPr>
                <a:t>文字描述</a:t>
              </a:r>
            </a:p>
          </p:txBody>
        </p:sp>
        <p:sp>
          <p:nvSpPr>
            <p:cNvPr id="64" name="Rectangle 63"/>
            <p:cNvSpPr/>
            <p:nvPr/>
          </p:nvSpPr>
          <p:spPr>
            <a:xfrm>
              <a:off x="9104966" y="2924502"/>
              <a:ext cx="2743740" cy="792236"/>
            </a:xfrm>
            <a:prstGeom prst="rect">
              <a:avLst/>
            </a:prstGeom>
          </p:spPr>
          <p:txBody>
            <a:bodyPr wrap="square">
              <a:spAutoFit/>
            </a:bodyPr>
            <a:lstStyle/>
            <a:p>
              <a:pPr algn="r"/>
              <a:r>
                <a:rPr altLang="en-US" lang="zh-CN" sz="1100"/>
                <a:t>在此处输入具体的文字描述内容在此处输入具体的文字描述内容</a:t>
              </a:r>
            </a:p>
          </p:txBody>
        </p:sp>
      </p:grpSp>
      <p:grpSp>
        <p:nvGrpSpPr>
          <p:cNvPr id="68" name="Group 67"/>
          <p:cNvGrpSpPr/>
          <p:nvPr/>
        </p:nvGrpSpPr>
        <p:grpSpPr>
          <a:xfrm>
            <a:off x="847725" y="1874621"/>
            <a:ext cx="2058162" cy="857425"/>
            <a:chOff x="9104967" y="2581594"/>
            <a:chExt cx="2743740" cy="1142881"/>
          </a:xfrm>
        </p:grpSpPr>
        <p:sp>
          <p:nvSpPr>
            <p:cNvPr id="69" name="网chenying0907出品 68"/>
            <p:cNvSpPr txBox="1"/>
            <p:nvPr/>
          </p:nvSpPr>
          <p:spPr>
            <a:xfrm>
              <a:off x="10589085" y="2581594"/>
              <a:ext cx="1259621" cy="426588"/>
            </a:xfrm>
            <a:prstGeom prst="rect">
              <a:avLst/>
            </a:prstGeom>
            <a:noFill/>
          </p:spPr>
          <p:txBody>
            <a:bodyPr rtlCol="0" wrap="none">
              <a:spAutoFit/>
            </a:bodyPr>
            <a:lstStyle/>
            <a:p>
              <a:pPr algn="r"/>
              <a:r>
                <a:rPr altLang="en-US" b="1" lang="zh-CN" sz="1500">
                  <a:solidFill>
                    <a:schemeClr val="accent2"/>
                  </a:solidFill>
                </a:rPr>
                <a:t>文字描述</a:t>
              </a:r>
            </a:p>
          </p:txBody>
        </p:sp>
        <p:sp>
          <p:nvSpPr>
            <p:cNvPr id="70" name="Rectangle 69"/>
            <p:cNvSpPr/>
            <p:nvPr/>
          </p:nvSpPr>
          <p:spPr>
            <a:xfrm>
              <a:off x="9104967" y="2924503"/>
              <a:ext cx="2743740" cy="792236"/>
            </a:xfrm>
            <a:prstGeom prst="rect">
              <a:avLst/>
            </a:prstGeom>
          </p:spPr>
          <p:txBody>
            <a:bodyPr wrap="square">
              <a:spAutoFit/>
            </a:bodyPr>
            <a:lstStyle/>
            <a:p>
              <a:pPr algn="r"/>
              <a:r>
                <a:rPr altLang="en-US" lang="zh-CN" sz="1100"/>
                <a:t>在此处输入具体的文字描述内容在此处输入具体的文字描述内容</a:t>
              </a:r>
            </a:p>
          </p:txBody>
        </p:sp>
      </p:grpSp>
    </p:spTree>
    <p:extLst>
      <p:ext uri="{BB962C8B-B14F-4D97-AF65-F5344CB8AC3E}">
        <p14:creationId val="114246477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gtEl>
                                        <p:attrNameLst>
                                          <p:attrName>style.visibility</p:attrName>
                                        </p:attrNameLst>
                                      </p:cBhvr>
                                      <p:to>
                                        <p:strVal val="visible"/>
                                      </p:to>
                                    </p:set>
                                    <p:animEffect filter="wipe(left)"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500" id="15"/>
                                        <p:tgtEl>
                                          <p:spTgt spid="6"/>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52"/>
                                        </p:tgtEl>
                                        <p:attrNameLst>
                                          <p:attrName>style.visibility</p:attrName>
                                        </p:attrNameLst>
                                      </p:cBhvr>
                                      <p:to>
                                        <p:strVal val="visible"/>
                                      </p:to>
                                    </p:set>
                                    <p:animEffect filter="barn(inVertical)" transition="in">
                                      <p:cBhvr>
                                        <p:cTn dur="500" id="19"/>
                                        <p:tgtEl>
                                          <p:spTgt spid="52"/>
                                        </p:tgtEl>
                                      </p:cBhvr>
                                    </p:animEffect>
                                  </p:childTnLst>
                                </p:cTn>
                              </p:par>
                            </p:childTnLst>
                          </p:cTn>
                        </p:par>
                        <p:par>
                          <p:cTn fill="hold" id="20" nodeType="afterGroup">
                            <p:stCondLst>
                              <p:cond delay="2000"/>
                            </p:stCondLst>
                            <p:childTnLst>
                              <p:par>
                                <p:cTn fill="hold" id="21" nodeType="afterEffect" presetClass="entr" presetID="12" presetSubtype="8">
                                  <p:stCondLst>
                                    <p:cond delay="0"/>
                                  </p:stCondLst>
                                  <p:childTnLst>
                                    <p:set>
                                      <p:cBhvr>
                                        <p:cTn dur="1" fill="hold" id="22">
                                          <p:stCondLst>
                                            <p:cond delay="0"/>
                                          </p:stCondLst>
                                        </p:cTn>
                                        <p:tgtEl>
                                          <p:spTgt spid="53"/>
                                        </p:tgtEl>
                                        <p:attrNameLst>
                                          <p:attrName>style.visibility</p:attrName>
                                        </p:attrNameLst>
                                      </p:cBhvr>
                                      <p:to>
                                        <p:strVal val="visible"/>
                                      </p:to>
                                    </p:set>
                                    <p:anim calcmode="lin" valueType="num">
                                      <p:cBhvr additive="base">
                                        <p:cTn dur="500" id="23"/>
                                        <p:tgtEl>
                                          <p:spTgt spid="53"/>
                                        </p:tgtEl>
                                        <p:attrNameLst>
                                          <p:attrName>ppt_x</p:attrName>
                                        </p:attrNameLst>
                                      </p:cBhvr>
                                      <p:tavLst>
                                        <p:tav tm="0">
                                          <p:val>
                                            <p:strVal val="#ppt_x-#ppt_w*1.125000"/>
                                          </p:val>
                                        </p:tav>
                                        <p:tav tm="100000">
                                          <p:val>
                                            <p:strVal val="#ppt_x"/>
                                          </p:val>
                                        </p:tav>
                                      </p:tavLst>
                                    </p:anim>
                                    <p:animEffect filter="wipe(right)" transition="in">
                                      <p:cBhvr>
                                        <p:cTn dur="500" id="24"/>
                                        <p:tgtEl>
                                          <p:spTgt spid="53"/>
                                        </p:tgtEl>
                                      </p:cBhvr>
                                    </p:animEffect>
                                  </p:childTnLst>
                                </p:cTn>
                              </p:par>
                            </p:childTnLst>
                          </p:cTn>
                        </p:par>
                        <p:par>
                          <p:cTn fill="hold" id="25" nodeType="afterGroup">
                            <p:stCondLst>
                              <p:cond delay="2500"/>
                            </p:stCondLst>
                            <p:childTnLst>
                              <p:par>
                                <p:cTn fill="hold" id="26" nodeType="afterEffect" presetClass="entr" presetID="12" presetSubtype="8">
                                  <p:stCondLst>
                                    <p:cond delay="0"/>
                                  </p:stCondLst>
                                  <p:childTnLst>
                                    <p:set>
                                      <p:cBhvr>
                                        <p:cTn dur="1" fill="hold" id="27">
                                          <p:stCondLst>
                                            <p:cond delay="0"/>
                                          </p:stCondLst>
                                        </p:cTn>
                                        <p:tgtEl>
                                          <p:spTgt spid="56"/>
                                        </p:tgtEl>
                                        <p:attrNameLst>
                                          <p:attrName>style.visibility</p:attrName>
                                        </p:attrNameLst>
                                      </p:cBhvr>
                                      <p:to>
                                        <p:strVal val="visible"/>
                                      </p:to>
                                    </p:set>
                                    <p:anim calcmode="lin" valueType="num">
                                      <p:cBhvr additive="base">
                                        <p:cTn dur="500" id="28"/>
                                        <p:tgtEl>
                                          <p:spTgt spid="56"/>
                                        </p:tgtEl>
                                        <p:attrNameLst>
                                          <p:attrName>ppt_x</p:attrName>
                                        </p:attrNameLst>
                                      </p:cBhvr>
                                      <p:tavLst>
                                        <p:tav tm="0">
                                          <p:val>
                                            <p:strVal val="#ppt_x-#ppt_w*1.125000"/>
                                          </p:val>
                                        </p:tav>
                                        <p:tav tm="100000">
                                          <p:val>
                                            <p:strVal val="#ppt_x"/>
                                          </p:val>
                                        </p:tav>
                                      </p:tavLst>
                                    </p:anim>
                                    <p:animEffect filter="wipe(right)" transition="in">
                                      <p:cBhvr>
                                        <p:cTn dur="500" id="29"/>
                                        <p:tgtEl>
                                          <p:spTgt spid="56"/>
                                        </p:tgtEl>
                                      </p:cBhvr>
                                    </p:animEffect>
                                  </p:childTnLst>
                                </p:cTn>
                              </p:par>
                            </p:childTnLst>
                          </p:cTn>
                        </p:par>
                        <p:par>
                          <p:cTn fill="hold" id="30" nodeType="afterGroup">
                            <p:stCondLst>
                              <p:cond delay="3000"/>
                            </p:stCondLst>
                            <p:childTnLst>
                              <p:par>
                                <p:cTn fill="hold" id="31" nodeType="afterEffect" presetClass="entr" presetID="12" presetSubtype="8">
                                  <p:stCondLst>
                                    <p:cond delay="0"/>
                                  </p:stCondLst>
                                  <p:childTnLst>
                                    <p:set>
                                      <p:cBhvr>
                                        <p:cTn dur="1" fill="hold" id="32">
                                          <p:stCondLst>
                                            <p:cond delay="0"/>
                                          </p:stCondLst>
                                        </p:cTn>
                                        <p:tgtEl>
                                          <p:spTgt spid="59"/>
                                        </p:tgtEl>
                                        <p:attrNameLst>
                                          <p:attrName>style.visibility</p:attrName>
                                        </p:attrNameLst>
                                      </p:cBhvr>
                                      <p:to>
                                        <p:strVal val="visible"/>
                                      </p:to>
                                    </p:set>
                                    <p:anim calcmode="lin" valueType="num">
                                      <p:cBhvr additive="base">
                                        <p:cTn dur="500" id="33"/>
                                        <p:tgtEl>
                                          <p:spTgt spid="59"/>
                                        </p:tgtEl>
                                        <p:attrNameLst>
                                          <p:attrName>ppt_x</p:attrName>
                                        </p:attrNameLst>
                                      </p:cBhvr>
                                      <p:tavLst>
                                        <p:tav tm="0">
                                          <p:val>
                                            <p:strVal val="#ppt_x-#ppt_w*1.125000"/>
                                          </p:val>
                                        </p:tav>
                                        <p:tav tm="100000">
                                          <p:val>
                                            <p:strVal val="#ppt_x"/>
                                          </p:val>
                                        </p:tav>
                                      </p:tavLst>
                                    </p:anim>
                                    <p:animEffect filter="wipe(right)" transition="in">
                                      <p:cBhvr>
                                        <p:cTn dur="500" id="34"/>
                                        <p:tgtEl>
                                          <p:spTgt spid="59"/>
                                        </p:tgtEl>
                                      </p:cBhvr>
                                    </p:animEffect>
                                  </p:childTnLst>
                                </p:cTn>
                              </p:par>
                            </p:childTnLst>
                          </p:cTn>
                        </p:par>
                        <p:par>
                          <p:cTn fill="hold" id="35" nodeType="afterGroup">
                            <p:stCondLst>
                              <p:cond delay="3500"/>
                            </p:stCondLst>
                            <p:childTnLst>
                              <p:par>
                                <p:cTn fill="hold" id="36" nodeType="afterEffect" presetClass="entr" presetID="12" presetSubtype="2">
                                  <p:stCondLst>
                                    <p:cond delay="0"/>
                                  </p:stCondLst>
                                  <p:childTnLst>
                                    <p:set>
                                      <p:cBhvr>
                                        <p:cTn dur="1" fill="hold" id="37">
                                          <p:stCondLst>
                                            <p:cond delay="0"/>
                                          </p:stCondLst>
                                        </p:cTn>
                                        <p:tgtEl>
                                          <p:spTgt spid="68"/>
                                        </p:tgtEl>
                                        <p:attrNameLst>
                                          <p:attrName>style.visibility</p:attrName>
                                        </p:attrNameLst>
                                      </p:cBhvr>
                                      <p:to>
                                        <p:strVal val="visible"/>
                                      </p:to>
                                    </p:set>
                                    <p:anim calcmode="lin" valueType="num">
                                      <p:cBhvr additive="base">
                                        <p:cTn dur="500" id="38"/>
                                        <p:tgtEl>
                                          <p:spTgt spid="68"/>
                                        </p:tgtEl>
                                        <p:attrNameLst>
                                          <p:attrName>ppt_x</p:attrName>
                                        </p:attrNameLst>
                                      </p:cBhvr>
                                      <p:tavLst>
                                        <p:tav tm="0">
                                          <p:val>
                                            <p:strVal val="#ppt_x+#ppt_w*1.125000"/>
                                          </p:val>
                                        </p:tav>
                                        <p:tav tm="100000">
                                          <p:val>
                                            <p:strVal val="#ppt_x"/>
                                          </p:val>
                                        </p:tav>
                                      </p:tavLst>
                                    </p:anim>
                                    <p:animEffect filter="wipe(left)" transition="in">
                                      <p:cBhvr>
                                        <p:cTn dur="500" id="39"/>
                                        <p:tgtEl>
                                          <p:spTgt spid="68"/>
                                        </p:tgtEl>
                                      </p:cBhvr>
                                    </p:animEffect>
                                  </p:childTnLst>
                                </p:cTn>
                              </p:par>
                            </p:childTnLst>
                          </p:cTn>
                        </p:par>
                        <p:par>
                          <p:cTn fill="hold" id="40" nodeType="afterGroup">
                            <p:stCondLst>
                              <p:cond delay="4000"/>
                            </p:stCondLst>
                            <p:childTnLst>
                              <p:par>
                                <p:cTn fill="hold" id="41" nodeType="afterEffect" presetClass="entr" presetID="12" presetSubtype="2">
                                  <p:stCondLst>
                                    <p:cond delay="0"/>
                                  </p:stCondLst>
                                  <p:childTnLst>
                                    <p:set>
                                      <p:cBhvr>
                                        <p:cTn dur="1" fill="hold" id="42">
                                          <p:stCondLst>
                                            <p:cond delay="0"/>
                                          </p:stCondLst>
                                        </p:cTn>
                                        <p:tgtEl>
                                          <p:spTgt spid="62"/>
                                        </p:tgtEl>
                                        <p:attrNameLst>
                                          <p:attrName>style.visibility</p:attrName>
                                        </p:attrNameLst>
                                      </p:cBhvr>
                                      <p:to>
                                        <p:strVal val="visible"/>
                                      </p:to>
                                    </p:set>
                                    <p:anim calcmode="lin" valueType="num">
                                      <p:cBhvr additive="base">
                                        <p:cTn dur="500" id="43"/>
                                        <p:tgtEl>
                                          <p:spTgt spid="62"/>
                                        </p:tgtEl>
                                        <p:attrNameLst>
                                          <p:attrName>ppt_x</p:attrName>
                                        </p:attrNameLst>
                                      </p:cBhvr>
                                      <p:tavLst>
                                        <p:tav tm="0">
                                          <p:val>
                                            <p:strVal val="#ppt_x+#ppt_w*1.125000"/>
                                          </p:val>
                                        </p:tav>
                                        <p:tav tm="100000">
                                          <p:val>
                                            <p:strVal val="#ppt_x"/>
                                          </p:val>
                                        </p:tav>
                                      </p:tavLst>
                                    </p:anim>
                                    <p:animEffect filter="wipe(left)" transition="in">
                                      <p:cBhvr>
                                        <p:cTn dur="500" id="44"/>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Group 18"/>
          <p:cNvGrpSpPr/>
          <p:nvPr/>
        </p:nvGrpSpPr>
        <p:grpSpPr>
          <a:xfrm>
            <a:off x="3670092" y="1017695"/>
            <a:ext cx="1811901" cy="2755779"/>
            <a:chOff x="4892607" y="1356508"/>
            <a:chExt cx="2415448" cy="3673238"/>
          </a:xfrm>
        </p:grpSpPr>
        <p:grpSp>
          <p:nvGrpSpPr>
            <p:cNvPr id="4" name="网chenying0907出品 22"/>
            <p:cNvGrpSpPr/>
            <p:nvPr/>
          </p:nvGrpSpPr>
          <p:grpSpPr>
            <a:xfrm>
              <a:off x="4892607" y="1356508"/>
              <a:ext cx="2415448" cy="3673238"/>
              <a:chOff x="683568" y="1370619"/>
              <a:chExt cx="2589167" cy="3937417"/>
            </a:xfrm>
          </p:grpSpPr>
          <p:sp>
            <p:nvSpPr>
              <p:cNvPr id="5" name="五角星 4"/>
              <p:cNvSpPr/>
              <p:nvPr/>
            </p:nvSpPr>
            <p:spPr>
              <a:xfrm>
                <a:off x="683568" y="1370619"/>
                <a:ext cx="2589167" cy="3849577"/>
              </a:xfrm>
              <a:custGeom>
                <a:rect b="b" l="l" r="r" t="t"/>
                <a:pathLst>
                  <a:path h="4176464"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4"/>
              </a:solidFill>
              <a:ln algn="ctr" cap="flat" cmpd="sng" w="25400">
                <a:solidFill>
                  <a:sysClr lastClr="FFFFFF" val="window"/>
                </a:solidFill>
                <a:prstDash val="solid"/>
              </a:ln>
              <a:effectLst>
                <a:outerShdw algn="ctr" blurRad="63500" rotWithShape="0" sx="102000" sy="102000">
                  <a:prstClr val="black">
                    <a:alpha val="40000"/>
                  </a:prstClr>
                </a:outerShdw>
              </a:effectLst>
            </p:spPr>
            <p:txBody>
              <a:bodyPr anchor="ctr" rtlCol="0"/>
              <a:lstStyle/>
              <a:p>
                <a:pPr algn="ctr">
                  <a:defRPr/>
                </a:pPr>
                <a:endParaRPr altLang="en-US" kern="0" lang="zh-CN">
                  <a:solidFill>
                    <a:sysClr lastClr="FFFFFF" val="window"/>
                  </a:solidFill>
                  <a:latin typeface="Calibri"/>
                  <a:ea typeface="宋体"/>
                </a:endParaRPr>
              </a:p>
            </p:txBody>
          </p:sp>
          <p:sp>
            <p:nvSpPr>
              <p:cNvPr id="6" name="五角星 4"/>
              <p:cNvSpPr/>
              <p:nvPr/>
            </p:nvSpPr>
            <p:spPr>
              <a:xfrm>
                <a:off x="816150" y="1509803"/>
                <a:ext cx="2324004" cy="3798233"/>
              </a:xfrm>
              <a:custGeom>
                <a:gdLst>
                  <a:gd fmla="*/ 1389279 w 2809026" name="connsiteX0"/>
                  <a:gd fmla="*/ 0 h 4590928" name="connsiteY0"/>
                  <a:gd fmla="*/ 1808406 w 2809026" name="connsiteX1"/>
                  <a:gd fmla="*/ 851314 h 4590928" name="connsiteY1"/>
                  <a:gd fmla="*/ 2743760 w 2809026" name="connsiteX2"/>
                  <a:gd fmla="*/ 988742 h 4590928" name="connsiteY2"/>
                  <a:gd fmla="*/ 2067441 w 2809026" name="connsiteX3"/>
                  <a:gd fmla="*/ 1652312 h 4590928" name="connsiteY3"/>
                  <a:gd fmla="*/ 2226394 w 2809026" name="connsiteX4"/>
                  <a:gd fmla="*/ 2588561 h 4590928" name="connsiteY4"/>
                  <a:gd fmla="*/ 1551238 w 2809026" name="connsiteX5"/>
                  <a:gd fmla="*/ 2202347 h 4590928" name="connsiteY5"/>
                  <a:gd fmla="*/ 1404513 w 2809026" name="connsiteX6"/>
                  <a:gd fmla="*/ 4590928 h 4590928" name="connsiteY6"/>
                  <a:gd fmla="*/ 1258812 w 2809026" name="connsiteX7"/>
                  <a:gd fmla="*/ 2216119 h 4590928" name="connsiteY7"/>
                  <a:gd fmla="*/ 552165 w 2809026" name="connsiteX8"/>
                  <a:gd fmla="*/ 2588561 h 4590928" name="connsiteY8"/>
                  <a:gd fmla="*/ 711118 w 2809026" name="connsiteX9"/>
                  <a:gd fmla="*/ 1652312 h 4590928" name="connsiteY9"/>
                  <a:gd fmla="*/ 34799 w 2809026" name="connsiteX10"/>
                  <a:gd fmla="*/ 988742 h 4590928" name="connsiteY10"/>
                  <a:gd fmla="*/ 970153 w 2809026" name="connsiteX11"/>
                  <a:gd fmla="*/ 851314 h 4590928" name="connsiteY11"/>
                  <a:gd fmla="*/ 1389279 w 2809026" name="connsiteX12"/>
                  <a:gd fmla="*/ 0 h 459092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590928"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lastClr="FFFFFF" val="window"/>
              </a:solidFill>
              <a:ln algn="ctr" cap="flat" cmpd="sng" w="25400">
                <a:solidFill>
                  <a:schemeClr val="accent4"/>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sp>
          <p:nvSpPr>
            <p:cNvPr id="31" name="网chenying0907出品 30"/>
            <p:cNvSpPr>
              <a:spLocks noEditPoints="1"/>
            </p:cNvSpPr>
            <p:nvPr/>
          </p:nvSpPr>
          <p:spPr bwMode="auto">
            <a:xfrm>
              <a:off x="5827930" y="2202562"/>
              <a:ext cx="532250" cy="544147"/>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4"/>
            </a:solidFill>
            <a:ln>
              <a:noFill/>
            </a:ln>
          </p:spPr>
          <p:txBody>
            <a:bodyPr anchor="t" anchorCtr="0" bIns="45720" compatLnSpc="1" lIns="91440" numCol="1" rIns="91440" tIns="45720" vert="horz" wrap="square">
              <a:prstTxWarp prst="textNoShape">
                <a:avLst/>
              </a:prstTxWarp>
            </a:bodyPr>
            <a:lstStyle/>
            <a:p>
              <a:endParaRPr lang="en-US"/>
            </a:p>
          </p:txBody>
        </p:sp>
        <p:sp>
          <p:nvSpPr>
            <p:cNvPr id="34" name="网chenying0907出品 33"/>
            <p:cNvSpPr txBox="1"/>
            <p:nvPr/>
          </p:nvSpPr>
          <p:spPr>
            <a:xfrm>
              <a:off x="5573943" y="2771283"/>
              <a:ext cx="937944" cy="426588"/>
            </a:xfrm>
            <a:prstGeom prst="rect">
              <a:avLst/>
            </a:prstGeom>
            <a:noFill/>
          </p:spPr>
          <p:txBody>
            <a:bodyPr rtlCol="0" wrap="none">
              <a:spAutoFit/>
            </a:bodyPr>
            <a:lstStyle/>
            <a:p>
              <a:r>
                <a:rPr altLang="en-US" lang="zh-CN" sz="1500"/>
                <a:t>步骤 2</a:t>
              </a:r>
            </a:p>
          </p:txBody>
        </p:sp>
      </p:grpSp>
      <p:grpSp>
        <p:nvGrpSpPr>
          <p:cNvPr id="18" name="Group 17"/>
          <p:cNvGrpSpPr/>
          <p:nvPr/>
        </p:nvGrpSpPr>
        <p:grpSpPr>
          <a:xfrm>
            <a:off x="2109447" y="1267204"/>
            <a:ext cx="1811901" cy="2755781"/>
            <a:chOff x="2812108" y="1689084"/>
            <a:chExt cx="2415448" cy="3673240"/>
          </a:xfrm>
        </p:grpSpPr>
        <p:grpSp>
          <p:nvGrpSpPr>
            <p:cNvPr id="10" name="网chenying0907出品 28"/>
            <p:cNvGrpSpPr/>
            <p:nvPr/>
          </p:nvGrpSpPr>
          <p:grpSpPr>
            <a:xfrm rot="20302620">
              <a:off x="2812108" y="1689084"/>
              <a:ext cx="2415448" cy="3673240"/>
              <a:chOff x="683568" y="1370618"/>
              <a:chExt cx="2589167" cy="3937419"/>
            </a:xfrm>
          </p:grpSpPr>
          <p:sp>
            <p:nvSpPr>
              <p:cNvPr id="11" name="五角星 4"/>
              <p:cNvSpPr/>
              <p:nvPr/>
            </p:nvSpPr>
            <p:spPr>
              <a:xfrm>
                <a:off x="683568" y="1370618"/>
                <a:ext cx="2589167" cy="3849577"/>
              </a:xfrm>
              <a:custGeom>
                <a:rect b="b" l="l" r="r" t="t"/>
                <a:pathLst>
                  <a:path h="4176464"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1"/>
              </a:solidFill>
              <a:ln algn="ctr" cap="flat" cmpd="sng" w="25400">
                <a:solidFill>
                  <a:sysClr lastClr="FFFFFF" val="window"/>
                </a:solidFill>
                <a:prstDash val="solid"/>
              </a:ln>
              <a:effectLst>
                <a:outerShdw algn="ctr" blurRad="63500" rotWithShape="0" sx="102000" sy="102000">
                  <a:prstClr val="black">
                    <a:alpha val="40000"/>
                  </a:prstClr>
                </a:outerShdw>
              </a:effectLst>
            </p:spPr>
            <p:txBody>
              <a:bodyPr anchor="ctr" rtlCol="0"/>
              <a:lstStyle/>
              <a:p>
                <a:pPr algn="ctr">
                  <a:defRPr/>
                </a:pPr>
                <a:endParaRPr altLang="en-US" kern="0" lang="zh-CN">
                  <a:solidFill>
                    <a:sysClr lastClr="FFFFFF" val="window"/>
                  </a:solidFill>
                  <a:latin typeface="Calibri"/>
                  <a:ea typeface="宋体"/>
                </a:endParaRPr>
              </a:p>
            </p:txBody>
          </p:sp>
          <p:sp>
            <p:nvSpPr>
              <p:cNvPr id="12" name="五角星 4"/>
              <p:cNvSpPr/>
              <p:nvPr/>
            </p:nvSpPr>
            <p:spPr>
              <a:xfrm>
                <a:off x="816149" y="1509804"/>
                <a:ext cx="2324004" cy="3798233"/>
              </a:xfrm>
              <a:custGeom>
                <a:gdLst>
                  <a:gd fmla="*/ 1389279 w 2809026" name="connsiteX0"/>
                  <a:gd fmla="*/ 0 h 4590928" name="connsiteY0"/>
                  <a:gd fmla="*/ 1808406 w 2809026" name="connsiteX1"/>
                  <a:gd fmla="*/ 851314 h 4590928" name="connsiteY1"/>
                  <a:gd fmla="*/ 2743760 w 2809026" name="connsiteX2"/>
                  <a:gd fmla="*/ 988742 h 4590928" name="connsiteY2"/>
                  <a:gd fmla="*/ 2067441 w 2809026" name="connsiteX3"/>
                  <a:gd fmla="*/ 1652312 h 4590928" name="connsiteY3"/>
                  <a:gd fmla="*/ 2226394 w 2809026" name="connsiteX4"/>
                  <a:gd fmla="*/ 2588561 h 4590928" name="connsiteY4"/>
                  <a:gd fmla="*/ 1551238 w 2809026" name="connsiteX5"/>
                  <a:gd fmla="*/ 2202347 h 4590928" name="connsiteY5"/>
                  <a:gd fmla="*/ 1404513 w 2809026" name="connsiteX6"/>
                  <a:gd fmla="*/ 4590928 h 4590928" name="connsiteY6"/>
                  <a:gd fmla="*/ 1258812 w 2809026" name="connsiteX7"/>
                  <a:gd fmla="*/ 2216119 h 4590928" name="connsiteY7"/>
                  <a:gd fmla="*/ 552165 w 2809026" name="connsiteX8"/>
                  <a:gd fmla="*/ 2588561 h 4590928" name="connsiteY8"/>
                  <a:gd fmla="*/ 711118 w 2809026" name="connsiteX9"/>
                  <a:gd fmla="*/ 1652312 h 4590928" name="connsiteY9"/>
                  <a:gd fmla="*/ 34799 w 2809026" name="connsiteX10"/>
                  <a:gd fmla="*/ 988742 h 4590928" name="connsiteY10"/>
                  <a:gd fmla="*/ 970153 w 2809026" name="connsiteX11"/>
                  <a:gd fmla="*/ 851314 h 4590928" name="connsiteY11"/>
                  <a:gd fmla="*/ 1389279 w 2809026" name="connsiteX12"/>
                  <a:gd fmla="*/ 0 h 459092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590928"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lastClr="FFFFFF" val="window"/>
              </a:solidFill>
              <a:ln algn="ctr" cap="flat" cmpd="sng" w="25400">
                <a:solidFill>
                  <a:schemeClr val="accent1"/>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28" name="Group 27"/>
            <p:cNvGrpSpPr/>
            <p:nvPr/>
          </p:nvGrpSpPr>
          <p:grpSpPr>
            <a:xfrm>
              <a:off x="3576132" y="2588231"/>
              <a:ext cx="350997" cy="511652"/>
              <a:chOff x="3582988" y="3510757"/>
              <a:chExt cx="319088" cy="465138"/>
            </a:xfrm>
            <a:solidFill>
              <a:schemeClr val="accent1"/>
            </a:solidFill>
          </p:grpSpPr>
          <p:sp>
            <p:nvSpPr>
              <p:cNvPr id="29"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0"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sp>
          <p:nvSpPr>
            <p:cNvPr id="35" name="网chenying0907出品 34"/>
            <p:cNvSpPr txBox="1"/>
            <p:nvPr/>
          </p:nvSpPr>
          <p:spPr>
            <a:xfrm>
              <a:off x="3412622" y="3091857"/>
              <a:ext cx="937944" cy="426588"/>
            </a:xfrm>
            <a:prstGeom prst="rect">
              <a:avLst/>
            </a:prstGeom>
            <a:noFill/>
          </p:spPr>
          <p:txBody>
            <a:bodyPr rtlCol="0" wrap="none">
              <a:spAutoFit/>
            </a:bodyPr>
            <a:lstStyle/>
            <a:p>
              <a:r>
                <a:rPr altLang="en-US" lang="zh-CN" sz="1500"/>
                <a:t>步骤 1</a:t>
              </a:r>
            </a:p>
          </p:txBody>
        </p:sp>
      </p:grpSp>
      <p:grpSp>
        <p:nvGrpSpPr>
          <p:cNvPr id="20" name="Group 19"/>
          <p:cNvGrpSpPr/>
          <p:nvPr/>
        </p:nvGrpSpPr>
        <p:grpSpPr>
          <a:xfrm>
            <a:off x="5211356" y="1355878"/>
            <a:ext cx="1811901" cy="2755780"/>
            <a:chOff x="6947269" y="1807279"/>
            <a:chExt cx="2415448" cy="3673239"/>
          </a:xfrm>
        </p:grpSpPr>
        <p:grpSp>
          <p:nvGrpSpPr>
            <p:cNvPr id="7" name="网chenying0907出品 25"/>
            <p:cNvGrpSpPr/>
            <p:nvPr/>
          </p:nvGrpSpPr>
          <p:grpSpPr>
            <a:xfrm rot="1292006">
              <a:off x="6947269" y="1807279"/>
              <a:ext cx="2415448" cy="3673239"/>
              <a:chOff x="683568" y="1370619"/>
              <a:chExt cx="2589167" cy="3937418"/>
            </a:xfrm>
          </p:grpSpPr>
          <p:sp>
            <p:nvSpPr>
              <p:cNvPr id="8" name="五角星 4"/>
              <p:cNvSpPr/>
              <p:nvPr/>
            </p:nvSpPr>
            <p:spPr>
              <a:xfrm>
                <a:off x="683568" y="1370619"/>
                <a:ext cx="2589167" cy="3849577"/>
              </a:xfrm>
              <a:custGeom>
                <a:rect b="b" l="l" r="r" t="t"/>
                <a:pathLst>
                  <a:path h="4176464"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176464"/>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chemeClr val="accent2"/>
              </a:solidFill>
              <a:ln algn="ctr" cap="flat" cmpd="sng" w="25400">
                <a:solidFill>
                  <a:sysClr lastClr="FFFFFF" val="window"/>
                </a:solidFill>
                <a:prstDash val="solid"/>
              </a:ln>
              <a:effectLst>
                <a:outerShdw algn="ctr" blurRad="63500" rotWithShape="0" sx="102000" sy="102000">
                  <a:prstClr val="black">
                    <a:alpha val="40000"/>
                  </a:prstClr>
                </a:outerShdw>
              </a:effectLst>
            </p:spPr>
            <p:txBody>
              <a:bodyPr anchor="ctr" rtlCol="0"/>
              <a:lstStyle/>
              <a:p>
                <a:pPr algn="ctr">
                  <a:defRPr/>
                </a:pPr>
                <a:endParaRPr altLang="en-US" kern="0" lang="zh-CN">
                  <a:solidFill>
                    <a:sysClr lastClr="FFFFFF" val="window"/>
                  </a:solidFill>
                  <a:latin typeface="Calibri"/>
                  <a:ea typeface="宋体"/>
                </a:endParaRPr>
              </a:p>
            </p:txBody>
          </p:sp>
          <p:sp>
            <p:nvSpPr>
              <p:cNvPr id="9" name="五角星 4"/>
              <p:cNvSpPr/>
              <p:nvPr/>
            </p:nvSpPr>
            <p:spPr>
              <a:xfrm>
                <a:off x="816149" y="1509804"/>
                <a:ext cx="2324004" cy="3798233"/>
              </a:xfrm>
              <a:custGeom>
                <a:gdLst>
                  <a:gd fmla="*/ 1389279 w 2809026" name="connsiteX0"/>
                  <a:gd fmla="*/ 0 h 4590928" name="connsiteY0"/>
                  <a:gd fmla="*/ 1808406 w 2809026" name="connsiteX1"/>
                  <a:gd fmla="*/ 851314 h 4590928" name="connsiteY1"/>
                  <a:gd fmla="*/ 2743760 w 2809026" name="connsiteX2"/>
                  <a:gd fmla="*/ 988742 h 4590928" name="connsiteY2"/>
                  <a:gd fmla="*/ 2067441 w 2809026" name="connsiteX3"/>
                  <a:gd fmla="*/ 1652312 h 4590928" name="connsiteY3"/>
                  <a:gd fmla="*/ 2226394 w 2809026" name="connsiteX4"/>
                  <a:gd fmla="*/ 2588561 h 4590928" name="connsiteY4"/>
                  <a:gd fmla="*/ 1551238 w 2809026" name="connsiteX5"/>
                  <a:gd fmla="*/ 2202347 h 4590928" name="connsiteY5"/>
                  <a:gd fmla="*/ 1404513 w 2809026" name="connsiteX6"/>
                  <a:gd fmla="*/ 4590928 h 4590928" name="connsiteY6"/>
                  <a:gd fmla="*/ 1258812 w 2809026" name="connsiteX7"/>
                  <a:gd fmla="*/ 2216119 h 4590928" name="connsiteY7"/>
                  <a:gd fmla="*/ 552165 w 2809026" name="connsiteX8"/>
                  <a:gd fmla="*/ 2588561 h 4590928" name="connsiteY8"/>
                  <a:gd fmla="*/ 711118 w 2809026" name="connsiteX9"/>
                  <a:gd fmla="*/ 1652312 h 4590928" name="connsiteY9"/>
                  <a:gd fmla="*/ 34799 w 2809026" name="connsiteX10"/>
                  <a:gd fmla="*/ 988742 h 4590928" name="connsiteY10"/>
                  <a:gd fmla="*/ 970153 w 2809026" name="connsiteX11"/>
                  <a:gd fmla="*/ 851314 h 4590928" name="connsiteY11"/>
                  <a:gd fmla="*/ 1389279 w 2809026" name="connsiteX12"/>
                  <a:gd fmla="*/ 0 h 459092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590928" w="2809026">
                    <a:moveTo>
                      <a:pt x="1389279" y="0"/>
                    </a:moveTo>
                    <a:cubicBezTo>
                      <a:pt x="1528988" y="0"/>
                      <a:pt x="1582660" y="686524"/>
                      <a:pt x="1808406" y="851314"/>
                    </a:cubicBezTo>
                    <a:lnTo>
                      <a:pt x="2743760" y="988742"/>
                    </a:lnTo>
                    <a:cubicBezTo>
                      <a:pt x="3055545" y="1034551"/>
                      <a:pt x="2153668" y="1385675"/>
                      <a:pt x="2067441" y="1652312"/>
                    </a:cubicBezTo>
                    <a:lnTo>
                      <a:pt x="2226394" y="2588561"/>
                    </a:lnTo>
                    <a:cubicBezTo>
                      <a:pt x="2270558" y="2848689"/>
                      <a:pt x="1853372" y="2368643"/>
                      <a:pt x="1551238" y="2202347"/>
                    </a:cubicBezTo>
                    <a:lnTo>
                      <a:pt x="1404513" y="4590928"/>
                    </a:lnTo>
                    <a:lnTo>
                      <a:pt x="1258812" y="2216119"/>
                    </a:lnTo>
                    <a:lnTo>
                      <a:pt x="552165" y="2588561"/>
                    </a:lnTo>
                    <a:cubicBezTo>
                      <a:pt x="273126" y="2735629"/>
                      <a:pt x="797346" y="1918948"/>
                      <a:pt x="711118" y="1652312"/>
                    </a:cubicBezTo>
                    <a:lnTo>
                      <a:pt x="34799" y="988742"/>
                    </a:lnTo>
                    <a:cubicBezTo>
                      <a:pt x="-190641" y="767552"/>
                      <a:pt x="744406" y="1016105"/>
                      <a:pt x="970153" y="851314"/>
                    </a:cubicBezTo>
                    <a:cubicBezTo>
                      <a:pt x="1195899" y="686524"/>
                      <a:pt x="1249571" y="0"/>
                      <a:pt x="1389279" y="0"/>
                    </a:cubicBezTo>
                    <a:close/>
                  </a:path>
                </a:pathLst>
              </a:custGeom>
              <a:solidFill>
                <a:sysClr lastClr="FFFFFF" val="window"/>
              </a:solidFill>
              <a:ln algn="ctr" cap="flat" cmpd="sng" w="25400">
                <a:solidFill>
                  <a:schemeClr val="accent2"/>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25" name="Group 24"/>
            <p:cNvGrpSpPr/>
            <p:nvPr/>
          </p:nvGrpSpPr>
          <p:grpSpPr>
            <a:xfrm>
              <a:off x="8159297" y="2617252"/>
              <a:ext cx="464344" cy="464344"/>
              <a:chOff x="8216107" y="1647825"/>
              <a:chExt cx="464344" cy="464344"/>
            </a:xfrm>
            <a:solidFill>
              <a:schemeClr val="accent2"/>
            </a:solidFill>
          </p:grpSpPr>
          <p:sp>
            <p:nvSpPr>
              <p:cNvPr id="26" name="AutoShape 81"/>
              <p:cNvSpPr/>
              <p:nvPr/>
            </p:nvSpPr>
            <p:spPr bwMode="auto">
              <a:xfrm>
                <a:off x="8216107" y="1647825"/>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7" name="AutoShape 82"/>
              <p:cNvSpPr/>
              <p:nvPr/>
            </p:nvSpPr>
            <p:spPr bwMode="auto">
              <a:xfrm>
                <a:off x="8259763" y="2024857"/>
                <a:ext cx="43657" cy="436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sp>
          <p:nvSpPr>
            <p:cNvPr id="36" name="网chenying0907出品 35"/>
            <p:cNvSpPr txBox="1"/>
            <p:nvPr/>
          </p:nvSpPr>
          <p:spPr>
            <a:xfrm>
              <a:off x="7807267" y="3149770"/>
              <a:ext cx="937944" cy="426588"/>
            </a:xfrm>
            <a:prstGeom prst="rect">
              <a:avLst/>
            </a:prstGeom>
            <a:noFill/>
          </p:spPr>
          <p:txBody>
            <a:bodyPr rtlCol="0" wrap="none">
              <a:spAutoFit/>
            </a:bodyPr>
            <a:lstStyle/>
            <a:p>
              <a:r>
                <a:rPr altLang="en-US" lang="zh-CN" sz="1500"/>
                <a:t>步骤 3</a:t>
              </a:r>
            </a:p>
          </p:txBody>
        </p:sp>
      </p:grpSp>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课堂实施4</a:t>
            </a:r>
          </a:p>
        </p:txBody>
      </p:sp>
      <p:sp>
        <p:nvSpPr>
          <p:cNvPr id="13" name="网chenying0907出品 31"/>
          <p:cNvSpPr/>
          <p:nvPr/>
        </p:nvSpPr>
        <p:spPr>
          <a:xfrm flipV="1">
            <a:off x="1143589" y="2933902"/>
            <a:ext cx="6859191" cy="16205"/>
          </a:xfrm>
          <a:prstGeom prst="rect">
            <a:avLst/>
          </a:prstGeom>
          <a:gradFill>
            <a:gsLst>
              <a:gs pos="49628">
                <a:sysClr lastClr="000000" val="windowText">
                  <a:lumMod val="65000"/>
                  <a:lumOff val="35000"/>
                </a:sysClr>
              </a:gs>
              <a:gs pos="2000">
                <a:sysClr lastClr="FFFFFF" val="window">
                  <a:lumMod val="95000"/>
                </a:sysClr>
              </a:gs>
              <a:gs pos="100000">
                <a:sysClr lastClr="FFFFFF" val="window">
                  <a:lumMod val="95000"/>
                </a:sysClr>
              </a:gs>
            </a:gsLst>
            <a:lin ang="10800000" scaled="1"/>
          </a:gradFill>
          <a:ln algn="ctr" cap="flat" cmpd="sng" w="25400">
            <a:noFill/>
            <a:prstDash val="solid"/>
          </a:ln>
          <a:effectLst/>
        </p:spPr>
        <p:txBody>
          <a:bodyPr anchor="ctr" bIns="34295" lIns="68589" rIns="68589" rtlCol="0" tIns="34295"/>
          <a:lstStyle/>
          <a:p>
            <a:pPr algn="ctr">
              <a:defRPr/>
            </a:pPr>
            <a:endParaRPr altLang="en-US" kern="0" lang="zh-CN">
              <a:solidFill>
                <a:sysClr lastClr="FFFFFF" val="window"/>
              </a:solidFill>
              <a:latin typeface="Calibri"/>
              <a:ea typeface="宋体"/>
            </a:endParaRPr>
          </a:p>
        </p:txBody>
      </p:sp>
      <p:sp>
        <p:nvSpPr>
          <p:cNvPr id="15" name="网chenying0907出品 33"/>
          <p:cNvSpPr/>
          <p:nvPr/>
        </p:nvSpPr>
        <p:spPr>
          <a:xfrm flipV="1">
            <a:off x="1143589" y="3445450"/>
            <a:ext cx="6859191" cy="21607"/>
          </a:xfrm>
          <a:prstGeom prst="rect">
            <a:avLst/>
          </a:prstGeom>
          <a:gradFill>
            <a:gsLst>
              <a:gs pos="49628">
                <a:sysClr lastClr="000000" val="windowText">
                  <a:lumMod val="65000"/>
                  <a:lumOff val="35000"/>
                </a:sysClr>
              </a:gs>
              <a:gs pos="2000">
                <a:sysClr lastClr="FFFFFF" val="window">
                  <a:lumMod val="95000"/>
                </a:sysClr>
              </a:gs>
              <a:gs pos="100000">
                <a:sysClr lastClr="FFFFFF" val="window">
                  <a:lumMod val="95000"/>
                </a:sysClr>
              </a:gs>
            </a:gsLst>
            <a:lin ang="10800000" scaled="1"/>
          </a:gradFill>
          <a:ln algn="ctr" cap="flat" cmpd="sng" w="25400">
            <a:noFill/>
            <a:prstDash val="solid"/>
          </a:ln>
          <a:effectLst/>
        </p:spPr>
        <p:txBody>
          <a:bodyPr anchor="ctr" bIns="34295" lIns="68589" rIns="68589" rtlCol="0" tIns="34295"/>
          <a:lstStyle/>
          <a:p>
            <a:pPr algn="ctr">
              <a:defRPr/>
            </a:pPr>
            <a:endParaRPr altLang="en-US" kern="0" lang="zh-CN">
              <a:solidFill>
                <a:sysClr lastClr="FFFFFF" val="window"/>
              </a:solidFill>
              <a:latin typeface="Calibri"/>
              <a:ea typeface="宋体"/>
            </a:endParaRPr>
          </a:p>
        </p:txBody>
      </p:sp>
      <p:grpSp>
        <p:nvGrpSpPr>
          <p:cNvPr id="32" name="Group 31"/>
          <p:cNvGrpSpPr/>
          <p:nvPr/>
        </p:nvGrpSpPr>
        <p:grpSpPr>
          <a:xfrm>
            <a:off x="1" y="2619784"/>
            <a:ext cx="9145587" cy="1137723"/>
            <a:chOff x="1524521" y="3379423"/>
            <a:chExt cx="9161140" cy="1516496"/>
          </a:xfrm>
        </p:grpSpPr>
        <p:sp>
          <p:nvSpPr>
            <p:cNvPr id="14" name="网chenying0907出品 3"/>
            <p:cNvSpPr/>
            <p:nvPr/>
          </p:nvSpPr>
          <p:spPr>
            <a:xfrm>
              <a:off x="1524521" y="3379423"/>
              <a:ext cx="9142957" cy="410221"/>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lastClr="FFFFFF" val="window">
                    <a:lumMod val="50000"/>
                    <a:alpha val="27000"/>
                  </a:sysClr>
                </a:gs>
                <a:gs pos="26000">
                  <a:sysClr lastClr="FFFFFF" val="window">
                    <a:lumMod val="95000"/>
                    <a:alpha val="0"/>
                  </a:sysClr>
                </a:gs>
              </a:gsLst>
              <a:lin ang="5400000" scaled="1"/>
            </a:gra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altLang="en-US" kern="0" lang="zh-CN">
                <a:solidFill>
                  <a:sysClr lastClr="FFFFFF" val="window"/>
                </a:solidFill>
                <a:latin typeface="Calibri"/>
                <a:ea typeface="宋体"/>
              </a:endParaRPr>
            </a:p>
          </p:txBody>
        </p:sp>
        <p:sp>
          <p:nvSpPr>
            <p:cNvPr id="16" name="网chenying0907出品 3"/>
            <p:cNvSpPr/>
            <p:nvPr/>
          </p:nvSpPr>
          <p:spPr>
            <a:xfrm flipV="1">
              <a:off x="1524521" y="4492671"/>
              <a:ext cx="9161140" cy="403248"/>
            </a:xfrm>
            <a:custGeom>
              <a:rect b="b" l="l" r="r" t="t"/>
              <a:pathLst>
                <a:path h="372256" w="596772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ysClr lastClr="FFFFFF" val="window">
                    <a:lumMod val="50000"/>
                    <a:alpha val="27000"/>
                  </a:sysClr>
                </a:gs>
                <a:gs pos="26000">
                  <a:sysClr lastClr="FFFFFF" val="window">
                    <a:lumMod val="95000"/>
                    <a:alpha val="0"/>
                  </a:sysClr>
                </a:gs>
              </a:gsLst>
              <a:lin ang="5400000" scaled="1"/>
            </a:gra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altLang="en-US" kern="0" lang="zh-CN">
                <a:solidFill>
                  <a:sysClr lastClr="FFFFFF" val="window"/>
                </a:solidFill>
                <a:latin typeface="Calibri"/>
                <a:ea typeface="宋体"/>
              </a:endParaRPr>
            </a:p>
          </p:txBody>
        </p:sp>
      </p:grpSp>
      <p:sp>
        <p:nvSpPr>
          <p:cNvPr id="17" name="网chenying0907出品 35"/>
          <p:cNvSpPr/>
          <p:nvPr/>
        </p:nvSpPr>
        <p:spPr>
          <a:xfrm>
            <a:off x="0" y="2945981"/>
            <a:ext cx="9145588" cy="499469"/>
          </a:xfrm>
          <a:prstGeom prst="rect">
            <a:avLst/>
          </a:prstGeom>
          <a:solidFill>
            <a:sysClr lastClr="FFFFFF" val="window"/>
          </a:solidFill>
          <a:ln algn="ctr" cap="flat" cmpd="sng" w="25400">
            <a:noFill/>
            <a:prstDash val="solid"/>
          </a:ln>
          <a:effectLst/>
        </p:spPr>
        <p:txBody>
          <a:bodyPr anchor="ctr" bIns="34295" lIns="68589" rIns="68589" rtlCol="0" tIns="34295"/>
          <a:lstStyle/>
          <a:p>
            <a:pPr algn="ctr">
              <a:defRPr/>
            </a:pPr>
            <a:endParaRPr altLang="en-US" kern="0" lang="zh-CN">
              <a:solidFill>
                <a:sysClr lastClr="FFFFFF" val="window"/>
              </a:solidFill>
              <a:latin typeface="Calibri"/>
              <a:ea typeface="宋体"/>
            </a:endParaRPr>
          </a:p>
        </p:txBody>
      </p:sp>
      <p:sp>
        <p:nvSpPr>
          <p:cNvPr id="23" name="网chenying0907出品 22"/>
          <p:cNvSpPr txBox="1"/>
          <p:nvPr/>
        </p:nvSpPr>
        <p:spPr>
          <a:xfrm>
            <a:off x="35938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24" name="Straight Connector 23"/>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832526" y="3005894"/>
            <a:ext cx="5480757" cy="403870"/>
          </a:xfrm>
          <a:prstGeom prst="rect">
            <a:avLst/>
          </a:prstGeom>
        </p:spPr>
        <p:txBody>
          <a:bodyPr bIns="34295" lIns="68589" rIns="68589" tIns="34295" wrap="square">
            <a:spAutoFit/>
          </a:bodyPr>
          <a:lstStyle/>
          <a:p>
            <a:pPr algn="ctr"/>
            <a:r>
              <a:rPr altLang="en-US" lang="zh-CN" sz="1100">
                <a:latin charset="-122" pitchFamily="34" typeface="微软雅黑"/>
                <a:ea charset="-122" pitchFamily="34" typeface="微软雅黑"/>
              </a:rPr>
              <a:t>在此处输入具体的文字描述内容在此处输入具体的文字描述内容，在此处输入具体的文字描述内容在此处输入具体的文字描述内容在此处输入具体的文字描述内容</a:t>
            </a:r>
          </a:p>
        </p:txBody>
      </p:sp>
      <p:grpSp>
        <p:nvGrpSpPr>
          <p:cNvPr id="39" name="Group 38"/>
          <p:cNvGrpSpPr/>
          <p:nvPr/>
        </p:nvGrpSpPr>
        <p:grpSpPr>
          <a:xfrm>
            <a:off x="1757214" y="3891348"/>
            <a:ext cx="6003346" cy="707885"/>
            <a:chOff x="3079093" y="5217698"/>
            <a:chExt cx="8003064" cy="943557"/>
          </a:xfrm>
        </p:grpSpPr>
        <p:sp>
          <p:nvSpPr>
            <p:cNvPr id="33" name="Rectangle 32"/>
            <p:cNvSpPr/>
            <p:nvPr/>
          </p:nvSpPr>
          <p:spPr>
            <a:xfrm>
              <a:off x="4151440" y="5326627"/>
              <a:ext cx="6930718" cy="792237"/>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sp>
          <p:nvSpPr>
            <p:cNvPr id="38" name="网chenying0907出品 37"/>
            <p:cNvSpPr txBox="1"/>
            <p:nvPr/>
          </p:nvSpPr>
          <p:spPr>
            <a:xfrm>
              <a:off x="3079093" y="5217699"/>
              <a:ext cx="1047765" cy="934433"/>
            </a:xfrm>
            <a:prstGeom prst="rect">
              <a:avLst/>
            </a:prstGeom>
            <a:noFill/>
          </p:spPr>
          <p:txBody>
            <a:bodyPr rtlCol="0" wrap="square">
              <a:spAutoFit/>
            </a:bodyPr>
            <a:lstStyle/>
            <a:p>
              <a:r>
                <a:rPr altLang="en-US" b="1" lang="zh-CN" sz="2000">
                  <a:solidFill>
                    <a:schemeClr val="accent5"/>
                  </a:solidFill>
                  <a:latin charset="-122" pitchFamily="34" typeface="微软雅黑"/>
                  <a:ea charset="-122" pitchFamily="34" typeface="微软雅黑"/>
                </a:rPr>
                <a:t>课堂</a:t>
              </a:r>
            </a:p>
            <a:p>
              <a:r>
                <a:rPr altLang="en-US" b="1" lang="zh-CN" sz="2000">
                  <a:solidFill>
                    <a:schemeClr val="accent5"/>
                  </a:solidFill>
                  <a:latin charset="-122" pitchFamily="34" typeface="微软雅黑"/>
                  <a:ea charset="-122" pitchFamily="34" typeface="微软雅黑"/>
                </a:rPr>
                <a:t>实施</a:t>
              </a:r>
            </a:p>
          </p:txBody>
        </p:sp>
      </p:grpSp>
    </p:spTree>
    <p:extLst>
      <p:ext uri="{BB962C8B-B14F-4D97-AF65-F5344CB8AC3E}">
        <p14:creationId val="13191261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3"/>
                                        </p:tgtEl>
                                        <p:attrNameLst>
                                          <p:attrName>style.visibility</p:attrName>
                                        </p:attrNameLst>
                                      </p:cBhvr>
                                      <p:to>
                                        <p:strVal val="visible"/>
                                      </p:to>
                                    </p:set>
                                    <p:animEffect filter="wipe(left)"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500" id="15"/>
                                        <p:tgtEl>
                                          <p:spTgt spid="24"/>
                                        </p:tgtEl>
                                      </p:cBhvr>
                                    </p:animEffect>
                                  </p:childTnLst>
                                </p:cTn>
                              </p:par>
                            </p:childTnLst>
                          </p:cTn>
                        </p:par>
                        <p:par>
                          <p:cTn fill="hold" id="16" nodeType="afterGroup">
                            <p:stCondLst>
                              <p:cond delay="1500"/>
                            </p:stCondLst>
                            <p:childTnLst>
                              <p:par>
                                <p:cTn fill="hold" id="17" nodeType="afterEffect" presetClass="entr" presetID="2" presetSubtype="4">
                                  <p:stCondLst>
                                    <p:cond delay="0"/>
                                  </p:stCondLst>
                                  <p:childTnLst>
                                    <p:set>
                                      <p:cBhvr>
                                        <p:cTn dur="1" fill="hold" id="18">
                                          <p:stCondLst>
                                            <p:cond delay="0"/>
                                          </p:stCondLst>
                                        </p:cTn>
                                        <p:tgtEl>
                                          <p:spTgt spid="18"/>
                                        </p:tgtEl>
                                        <p:attrNameLst>
                                          <p:attrName>style.visibility</p:attrName>
                                        </p:attrNameLst>
                                      </p:cBhvr>
                                      <p:to>
                                        <p:strVal val="visible"/>
                                      </p:to>
                                    </p:set>
                                    <p:anim calcmode="lin" valueType="num">
                                      <p:cBhvr additive="base">
                                        <p:cTn dur="500" fill="hold" id="19"/>
                                        <p:tgtEl>
                                          <p:spTgt spid="18"/>
                                        </p:tgtEl>
                                        <p:attrNameLst>
                                          <p:attrName>ppt_x</p:attrName>
                                        </p:attrNameLst>
                                      </p:cBhvr>
                                      <p:tavLst>
                                        <p:tav tm="0">
                                          <p:val>
                                            <p:strVal val="#ppt_x"/>
                                          </p:val>
                                        </p:tav>
                                        <p:tav tm="100000">
                                          <p:val>
                                            <p:strVal val="#ppt_x"/>
                                          </p:val>
                                        </p:tav>
                                      </p:tavLst>
                                    </p:anim>
                                    <p:anim calcmode="lin" valueType="num">
                                      <p:cBhvr additive="base">
                                        <p:cTn dur="500" fill="hold" id="20"/>
                                        <p:tgtEl>
                                          <p:spTgt spid="18"/>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fill="hold" id="24"/>
                                        <p:tgtEl>
                                          <p:spTgt spid="19"/>
                                        </p:tgtEl>
                                        <p:attrNameLst>
                                          <p:attrName>ppt_x</p:attrName>
                                        </p:attrNameLst>
                                      </p:cBhvr>
                                      <p:tavLst>
                                        <p:tav tm="0">
                                          <p:val>
                                            <p:strVal val="#ppt_x"/>
                                          </p:val>
                                        </p:tav>
                                        <p:tav tm="100000">
                                          <p:val>
                                            <p:strVal val="#ppt_x"/>
                                          </p:val>
                                        </p:tav>
                                      </p:tavLst>
                                    </p:anim>
                                    <p:anim calcmode="lin" valueType="num">
                                      <p:cBhvr additive="base">
                                        <p:cTn dur="500" fill="hold" id="25"/>
                                        <p:tgtEl>
                                          <p:spTgt spid="19"/>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4">
                                  <p:stCondLst>
                                    <p:cond delay="0"/>
                                  </p:stCondLst>
                                  <p:childTnLst>
                                    <p:set>
                                      <p:cBhvr>
                                        <p:cTn dur="1" fill="hold" id="28">
                                          <p:stCondLst>
                                            <p:cond delay="0"/>
                                          </p:stCondLst>
                                        </p:cTn>
                                        <p:tgtEl>
                                          <p:spTgt spid="20"/>
                                        </p:tgtEl>
                                        <p:attrNameLst>
                                          <p:attrName>style.visibility</p:attrName>
                                        </p:attrNameLst>
                                      </p:cBhvr>
                                      <p:to>
                                        <p:strVal val="visible"/>
                                      </p:to>
                                    </p:set>
                                    <p:anim calcmode="lin" valueType="num">
                                      <p:cBhvr additive="base">
                                        <p:cTn dur="500" fill="hold" id="29"/>
                                        <p:tgtEl>
                                          <p:spTgt spid="20"/>
                                        </p:tgtEl>
                                        <p:attrNameLst>
                                          <p:attrName>ppt_x</p:attrName>
                                        </p:attrNameLst>
                                      </p:cBhvr>
                                      <p:tavLst>
                                        <p:tav tm="0">
                                          <p:val>
                                            <p:strVal val="#ppt_x"/>
                                          </p:val>
                                        </p:tav>
                                        <p:tav tm="100000">
                                          <p:val>
                                            <p:strVal val="#ppt_x"/>
                                          </p:val>
                                        </p:tav>
                                      </p:tavLst>
                                    </p:anim>
                                    <p:anim calcmode="lin" valueType="num">
                                      <p:cBhvr additive="base">
                                        <p:cTn dur="500" fill="hold" id="30"/>
                                        <p:tgtEl>
                                          <p:spTgt spid="20"/>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16" presetSubtype="21">
                                  <p:stCondLst>
                                    <p:cond delay="0"/>
                                  </p:stCondLst>
                                  <p:childTnLst>
                                    <p:set>
                                      <p:cBhvr>
                                        <p:cTn dur="1" fill="hold" id="33">
                                          <p:stCondLst>
                                            <p:cond delay="0"/>
                                          </p:stCondLst>
                                        </p:cTn>
                                        <p:tgtEl>
                                          <p:spTgt spid="37"/>
                                        </p:tgtEl>
                                        <p:attrNameLst>
                                          <p:attrName>style.visibility</p:attrName>
                                        </p:attrNameLst>
                                      </p:cBhvr>
                                      <p:to>
                                        <p:strVal val="visible"/>
                                      </p:to>
                                    </p:set>
                                    <p:animEffect filter="barn(inVertical)" transition="in">
                                      <p:cBhvr>
                                        <p:cTn dur="500" id="34"/>
                                        <p:tgtEl>
                                          <p:spTgt spid="37"/>
                                        </p:tgtEl>
                                      </p:cBhvr>
                                    </p:animEffect>
                                  </p:childTnLst>
                                </p:cTn>
                              </p:par>
                            </p:childTnLst>
                          </p:cTn>
                        </p:par>
                        <p:par>
                          <p:cTn fill="hold" id="35" nodeType="afterGroup">
                            <p:stCondLst>
                              <p:cond delay="3500"/>
                            </p:stCondLst>
                            <p:childTnLst>
                              <p:par>
                                <p:cTn fill="hold" id="36" nodeType="afterEffect" presetClass="entr" presetID="22" presetSubtype="8">
                                  <p:stCondLst>
                                    <p:cond delay="0"/>
                                  </p:stCondLst>
                                  <p:childTnLst>
                                    <p:set>
                                      <p:cBhvr>
                                        <p:cTn dur="1" fill="hold" id="37">
                                          <p:stCondLst>
                                            <p:cond delay="0"/>
                                          </p:stCondLst>
                                        </p:cTn>
                                        <p:tgtEl>
                                          <p:spTgt spid="39"/>
                                        </p:tgtEl>
                                        <p:attrNameLst>
                                          <p:attrName>style.visibility</p:attrName>
                                        </p:attrNameLst>
                                      </p:cBhvr>
                                      <p:to>
                                        <p:strVal val="visible"/>
                                      </p:to>
                                    </p:set>
                                    <p:animEffect filter="wipe(left)" transition="in">
                                      <p:cBhvr>
                                        <p:cTn dur="500" id="38"/>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P grpId="0" spid="3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419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课后提升</a:t>
            </a:r>
          </a:p>
        </p:txBody>
      </p:sp>
      <p:sp>
        <p:nvSpPr>
          <p:cNvPr id="15" name="网chenying0907出品 14"/>
          <p:cNvSpPr txBox="1"/>
          <p:nvPr/>
        </p:nvSpPr>
        <p:spPr>
          <a:xfrm>
            <a:off x="34835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6" name="Straight Connector 15"/>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37290" y="961756"/>
            <a:ext cx="3835886" cy="3824270"/>
            <a:chOff x="628869" y="1055642"/>
            <a:chExt cx="5113627" cy="5097453"/>
          </a:xfrm>
        </p:grpSpPr>
        <p:grpSp>
          <p:nvGrpSpPr>
            <p:cNvPr id="5" name="Group 4"/>
            <p:cNvGrpSpPr/>
            <p:nvPr/>
          </p:nvGrpSpPr>
          <p:grpSpPr>
            <a:xfrm>
              <a:off x="628869" y="1231504"/>
              <a:ext cx="4921591" cy="4921591"/>
              <a:chOff x="3389124" y="722124"/>
              <a:chExt cx="5413750" cy="5413750"/>
            </a:xfrm>
          </p:grpSpPr>
          <p:sp>
            <p:nvSpPr>
              <p:cNvPr id="6" name="Block Arc 5"/>
              <p:cNvSpPr/>
              <p:nvPr/>
            </p:nvSpPr>
            <p:spPr>
              <a:xfrm>
                <a:off x="4012380" y="1345380"/>
                <a:ext cx="4167238" cy="4167238"/>
              </a:xfrm>
              <a:prstGeom prst="blockArc">
                <a:avLst>
                  <a:gd fmla="val 10800000" name="adj1"/>
                  <a:gd fmla="val 16200000" name="adj2"/>
                  <a:gd fmla="val 4642" name="adj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7" name="Block Arc 6"/>
              <p:cNvSpPr/>
              <p:nvPr/>
            </p:nvSpPr>
            <p:spPr>
              <a:xfrm>
                <a:off x="4012380" y="1345380"/>
                <a:ext cx="4167238" cy="4167238"/>
              </a:xfrm>
              <a:prstGeom prst="blockArc">
                <a:avLst>
                  <a:gd fmla="val 5400000" name="adj1"/>
                  <a:gd fmla="val 10800000" name="adj2"/>
                  <a:gd fmla="val 4642" name="adj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8" name="Block Arc 7"/>
              <p:cNvSpPr/>
              <p:nvPr/>
            </p:nvSpPr>
            <p:spPr>
              <a:xfrm>
                <a:off x="4012380" y="1345380"/>
                <a:ext cx="4167238" cy="4167238"/>
              </a:xfrm>
              <a:prstGeom prst="blockArc">
                <a:avLst>
                  <a:gd fmla="val 0" name="adj1"/>
                  <a:gd fmla="val 5400000" name="adj2"/>
                  <a:gd fmla="val 4642" name="adj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9" name="Block Arc 8"/>
              <p:cNvSpPr/>
              <p:nvPr/>
            </p:nvSpPr>
            <p:spPr>
              <a:xfrm>
                <a:off x="4012380" y="1345380"/>
                <a:ext cx="4167238" cy="4167238"/>
              </a:xfrm>
              <a:prstGeom prst="blockArc">
                <a:avLst>
                  <a:gd fmla="val 16200000" name="adj1"/>
                  <a:gd fmla="val 0" name="adj2"/>
                  <a:gd fmla="val 4642" name="adj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10" name="网chenying0907出品 9"/>
              <p:cNvSpPr/>
              <p:nvPr/>
            </p:nvSpPr>
            <p:spPr>
              <a:xfrm>
                <a:off x="5136554" y="2469554"/>
                <a:ext cx="1918890" cy="1918890"/>
              </a:xfrm>
              <a:custGeom>
                <a:gdLst>
                  <a:gd fmla="*/ 0 w 1918890" name="connsiteX0"/>
                  <a:gd fmla="*/ 959445 h 1918890" name="connsiteY0"/>
                  <a:gd fmla="*/ 959445 w 1918890" name="connsiteX1"/>
                  <a:gd fmla="*/ 0 h 1918890" name="connsiteY1"/>
                  <a:gd fmla="*/ 1918890 w 1918890" name="connsiteX2"/>
                  <a:gd fmla="*/ 959445 h 1918890" name="connsiteY2"/>
                  <a:gd fmla="*/ 959445 w 1918890" name="connsiteX3"/>
                  <a:gd fmla="*/ 1918890 h 1918890" name="connsiteY3"/>
                  <a:gd fmla="*/ 0 w 1918890" name="connsiteX4"/>
                  <a:gd fmla="*/ 959445 h 19188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18890" w="1918890">
                    <a:moveTo>
                      <a:pt x="0" y="959445"/>
                    </a:moveTo>
                    <a:cubicBezTo>
                      <a:pt x="0" y="429558"/>
                      <a:pt x="429558" y="0"/>
                      <a:pt x="959445" y="0"/>
                    </a:cubicBezTo>
                    <a:cubicBezTo>
                      <a:pt x="1489332" y="0"/>
                      <a:pt x="1918890" y="429558"/>
                      <a:pt x="1918890" y="959445"/>
                    </a:cubicBezTo>
                    <a:cubicBezTo>
                      <a:pt x="1918890" y="1489332"/>
                      <a:pt x="1489332" y="1918890"/>
                      <a:pt x="959445" y="1918890"/>
                    </a:cubicBezTo>
                    <a:cubicBezTo>
                      <a:pt x="429558" y="1918890"/>
                      <a:pt x="0" y="1489332"/>
                      <a:pt x="0" y="959445"/>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335625" lIns="335625" numCol="1" rIns="335625" spcCol="1270" spcFirstLastPara="0" tIns="335625" vert="horz" wrap="square">
                <a:noAutofit/>
              </a:bodyPr>
              <a:lstStyle/>
              <a:p>
                <a:pPr algn="ctr" defTabSz="1433704">
                  <a:lnSpc>
                    <a:spcPct val="90000"/>
                  </a:lnSpc>
                  <a:spcBef>
                    <a:spcPct val="0"/>
                  </a:spcBef>
                  <a:spcAft>
                    <a:spcPct val="35000"/>
                  </a:spcAft>
                </a:pPr>
                <a:r>
                  <a:rPr altLang="en-US" b="1" lang="zh-CN" sz="2000">
                    <a:solidFill>
                      <a:schemeClr val="bg2"/>
                    </a:solidFill>
                    <a:latin charset="-122" pitchFamily="34" typeface="微软雅黑"/>
                    <a:ea charset="-122" pitchFamily="34" typeface="微软雅黑"/>
                  </a:rPr>
                  <a:t>文字</a:t>
                </a:r>
              </a:p>
              <a:p>
                <a:pPr algn="ctr" defTabSz="1433704">
                  <a:lnSpc>
                    <a:spcPct val="90000"/>
                  </a:lnSpc>
                  <a:spcBef>
                    <a:spcPct val="0"/>
                  </a:spcBef>
                  <a:spcAft>
                    <a:spcPct val="35000"/>
                  </a:spcAft>
                </a:pPr>
                <a:r>
                  <a:rPr altLang="en-US" b="1" lang="zh-CN" sz="2000">
                    <a:solidFill>
                      <a:schemeClr val="bg2"/>
                    </a:solidFill>
                    <a:latin charset="-122" pitchFamily="34" typeface="微软雅黑"/>
                    <a:ea charset="-122" pitchFamily="34" typeface="微软雅黑"/>
                  </a:rPr>
                  <a:t>描述</a:t>
                </a:r>
              </a:p>
            </p:txBody>
          </p:sp>
          <p:sp>
            <p:nvSpPr>
              <p:cNvPr id="11" name="网chenying0907出品 10"/>
              <p:cNvSpPr/>
              <p:nvPr/>
            </p:nvSpPr>
            <p:spPr>
              <a:xfrm>
                <a:off x="5424388" y="722124"/>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000258">
                  <a:lnSpc>
                    <a:spcPct val="90000"/>
                  </a:lnSpc>
                  <a:spcBef>
                    <a:spcPct val="0"/>
                  </a:spcBef>
                  <a:spcAft>
                    <a:spcPct val="35000"/>
                  </a:spcAft>
                </a:pPr>
                <a:endParaRPr lang="en-GB" sz="2300"/>
              </a:p>
            </p:txBody>
          </p:sp>
          <p:sp>
            <p:nvSpPr>
              <p:cNvPr id="12" name="网chenying0907出品 11"/>
              <p:cNvSpPr/>
              <p:nvPr/>
            </p:nvSpPr>
            <p:spPr>
              <a:xfrm>
                <a:off x="7459651" y="2757387"/>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000258">
                  <a:lnSpc>
                    <a:spcPct val="90000"/>
                  </a:lnSpc>
                  <a:spcBef>
                    <a:spcPct val="0"/>
                  </a:spcBef>
                  <a:spcAft>
                    <a:spcPct val="35000"/>
                  </a:spcAft>
                </a:pPr>
                <a:endParaRPr lang="en-GB" sz="2300"/>
              </a:p>
            </p:txBody>
          </p:sp>
          <p:sp>
            <p:nvSpPr>
              <p:cNvPr id="13" name="网chenying0907出品 12"/>
              <p:cNvSpPr/>
              <p:nvPr/>
            </p:nvSpPr>
            <p:spPr>
              <a:xfrm>
                <a:off x="5424388" y="4792651"/>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000258">
                  <a:lnSpc>
                    <a:spcPct val="90000"/>
                  </a:lnSpc>
                  <a:spcBef>
                    <a:spcPct val="0"/>
                  </a:spcBef>
                  <a:spcAft>
                    <a:spcPct val="35000"/>
                  </a:spcAft>
                </a:pPr>
                <a:endParaRPr lang="en-GB" sz="2300"/>
              </a:p>
            </p:txBody>
          </p:sp>
          <p:sp>
            <p:nvSpPr>
              <p:cNvPr id="14" name="网chenying0907出品 13"/>
              <p:cNvSpPr/>
              <p:nvPr/>
            </p:nvSpPr>
            <p:spPr>
              <a:xfrm>
                <a:off x="3389124" y="2757387"/>
                <a:ext cx="1343223" cy="1343223"/>
              </a:xfrm>
              <a:custGeom>
                <a:gdLst>
                  <a:gd fmla="*/ 0 w 1343223" name="connsiteX0"/>
                  <a:gd fmla="*/ 671612 h 1343223" name="connsiteY0"/>
                  <a:gd fmla="*/ 671612 w 1343223" name="connsiteX1"/>
                  <a:gd fmla="*/ 0 h 1343223" name="connsiteY1"/>
                  <a:gd fmla="*/ 1343224 w 1343223" name="connsiteX2"/>
                  <a:gd fmla="*/ 671612 h 1343223" name="connsiteY2"/>
                  <a:gd fmla="*/ 671612 w 1343223" name="connsiteX3"/>
                  <a:gd fmla="*/ 1343224 h 1343223" name="connsiteY3"/>
                  <a:gd fmla="*/ 0 w 1343223" name="connsiteX4"/>
                  <a:gd fmla="*/ 671612 h 134322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43223" w="1343223">
                    <a:moveTo>
                      <a:pt x="0" y="671612"/>
                    </a:moveTo>
                    <a:cubicBezTo>
                      <a:pt x="0" y="300691"/>
                      <a:pt x="300691" y="0"/>
                      <a:pt x="671612" y="0"/>
                    </a:cubicBezTo>
                    <a:cubicBezTo>
                      <a:pt x="1042533" y="0"/>
                      <a:pt x="1343224" y="300691"/>
                      <a:pt x="1343224" y="671612"/>
                    </a:cubicBezTo>
                    <a:cubicBezTo>
                      <a:pt x="1343224" y="1042533"/>
                      <a:pt x="1042533" y="1343224"/>
                      <a:pt x="671612" y="1343224"/>
                    </a:cubicBezTo>
                    <a:cubicBezTo>
                      <a:pt x="300691" y="1343224"/>
                      <a:pt x="0" y="1042533"/>
                      <a:pt x="0" y="671612"/>
                    </a:cubicBez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34810" lIns="234810" numCol="1" rIns="234810" spcCol="1270" spcFirstLastPara="0" tIns="234810" vert="horz" wrap="square">
                <a:noAutofit/>
              </a:bodyPr>
              <a:lstStyle/>
              <a:p>
                <a:pPr algn="ctr" defTabSz="1000258">
                  <a:lnSpc>
                    <a:spcPct val="90000"/>
                  </a:lnSpc>
                  <a:spcBef>
                    <a:spcPct val="0"/>
                  </a:spcBef>
                  <a:spcAft>
                    <a:spcPct val="35000"/>
                  </a:spcAft>
                </a:pPr>
                <a:endParaRPr lang="en-GB" sz="2300"/>
              </a:p>
            </p:txBody>
          </p:sp>
        </p:grpSp>
        <p:sp>
          <p:nvSpPr>
            <p:cNvPr id="17" name="Oval 16"/>
            <p:cNvSpPr/>
            <p:nvPr/>
          </p:nvSpPr>
          <p:spPr>
            <a:xfrm>
              <a:off x="5226341" y="3081743"/>
              <a:ext cx="516155" cy="516155"/>
            </a:xfrm>
            <a:prstGeom prst="ellipse">
              <a:avLst/>
            </a:prstGeom>
            <a:solidFill>
              <a:schemeClr val="bg2"/>
            </a:solid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8" name="Oval 17"/>
            <p:cNvSpPr/>
            <p:nvPr/>
          </p:nvSpPr>
          <p:spPr>
            <a:xfrm>
              <a:off x="3184066" y="1055642"/>
              <a:ext cx="516155" cy="516155"/>
            </a:xfrm>
            <a:prstGeom prst="ellipse">
              <a:avLst/>
            </a:prstGeom>
            <a:solidFill>
              <a:schemeClr val="bg2"/>
            </a:solid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200">
                <a:solidFill>
                  <a:schemeClr val="tx1"/>
                </a:solidFill>
              </a:endParaRPr>
            </a:p>
          </p:txBody>
        </p:sp>
        <p:sp>
          <p:nvSpPr>
            <p:cNvPr id="19" name="Oval 18"/>
            <p:cNvSpPr/>
            <p:nvPr/>
          </p:nvSpPr>
          <p:spPr>
            <a:xfrm>
              <a:off x="3184065" y="4817432"/>
              <a:ext cx="516155" cy="516155"/>
            </a:xfrm>
            <a:prstGeom prst="ellipse">
              <a:avLst/>
            </a:prstGeom>
            <a:solidFill>
              <a:schemeClr val="bg2"/>
            </a:solid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0" name="Oval 19"/>
            <p:cNvSpPr/>
            <p:nvPr/>
          </p:nvSpPr>
          <p:spPr>
            <a:xfrm>
              <a:off x="1526583" y="3081742"/>
              <a:ext cx="516155" cy="516155"/>
            </a:xfrm>
            <a:prstGeom prst="ellipse">
              <a:avLst/>
            </a:prstGeom>
            <a:solidFill>
              <a:schemeClr val="bg2"/>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1" name="网chenying0907出品 20"/>
            <p:cNvSpPr txBox="1"/>
            <p:nvPr/>
          </p:nvSpPr>
          <p:spPr>
            <a:xfrm>
              <a:off x="3191148" y="1110386"/>
              <a:ext cx="501986" cy="426588"/>
            </a:xfrm>
            <a:prstGeom prst="rect">
              <a:avLst/>
            </a:prstGeom>
            <a:noFill/>
          </p:spPr>
          <p:txBody>
            <a:bodyPr rtlCol="0" wrap="none">
              <a:spAutoFit/>
            </a:bodyPr>
            <a:lstStyle/>
            <a:p>
              <a:pPr algn="ctr"/>
              <a:r>
                <a:rPr b="1" lang="en-US" sz="1500"/>
                <a:t>01</a:t>
              </a:r>
            </a:p>
          </p:txBody>
        </p:sp>
        <p:sp>
          <p:nvSpPr>
            <p:cNvPr id="22" name="网chenying0907出品 21"/>
            <p:cNvSpPr txBox="1"/>
            <p:nvPr/>
          </p:nvSpPr>
          <p:spPr>
            <a:xfrm>
              <a:off x="5233426" y="3139764"/>
              <a:ext cx="501986" cy="426588"/>
            </a:xfrm>
            <a:prstGeom prst="rect">
              <a:avLst/>
            </a:prstGeom>
            <a:noFill/>
          </p:spPr>
          <p:txBody>
            <a:bodyPr rtlCol="0" wrap="none">
              <a:spAutoFit/>
            </a:bodyPr>
            <a:lstStyle/>
            <a:p>
              <a:pPr algn="ctr"/>
              <a:r>
                <a:rPr b="1" lang="en-US" sz="1500"/>
                <a:t>02</a:t>
              </a:r>
            </a:p>
          </p:txBody>
        </p:sp>
        <p:sp>
          <p:nvSpPr>
            <p:cNvPr id="23" name="网chenying0907出品 22"/>
            <p:cNvSpPr txBox="1"/>
            <p:nvPr/>
          </p:nvSpPr>
          <p:spPr>
            <a:xfrm>
              <a:off x="3191148" y="4875456"/>
              <a:ext cx="501986" cy="426588"/>
            </a:xfrm>
            <a:prstGeom prst="rect">
              <a:avLst/>
            </a:prstGeom>
            <a:noFill/>
          </p:spPr>
          <p:txBody>
            <a:bodyPr rtlCol="0" wrap="none">
              <a:spAutoFit/>
            </a:bodyPr>
            <a:lstStyle/>
            <a:p>
              <a:pPr algn="ctr"/>
              <a:r>
                <a:rPr b="1" lang="en-US" sz="1500"/>
                <a:t>03</a:t>
              </a:r>
            </a:p>
          </p:txBody>
        </p:sp>
        <p:sp>
          <p:nvSpPr>
            <p:cNvPr id="24" name="网chenying0907出品 23"/>
            <p:cNvSpPr txBox="1"/>
            <p:nvPr/>
          </p:nvSpPr>
          <p:spPr>
            <a:xfrm>
              <a:off x="1531124" y="3139764"/>
              <a:ext cx="501986" cy="426588"/>
            </a:xfrm>
            <a:prstGeom prst="rect">
              <a:avLst/>
            </a:prstGeom>
            <a:noFill/>
          </p:spPr>
          <p:txBody>
            <a:bodyPr rtlCol="0" wrap="none">
              <a:spAutoFit/>
            </a:bodyPr>
            <a:lstStyle/>
            <a:p>
              <a:pPr algn="ctr"/>
              <a:r>
                <a:rPr b="1" lang="en-US" sz="1500"/>
                <a:t>04</a:t>
              </a:r>
            </a:p>
          </p:txBody>
        </p:sp>
        <p:grpSp>
          <p:nvGrpSpPr>
            <p:cNvPr id="25" name="Group 24"/>
            <p:cNvGrpSpPr/>
            <p:nvPr/>
          </p:nvGrpSpPr>
          <p:grpSpPr>
            <a:xfrm>
              <a:off x="2857494" y="5305091"/>
              <a:ext cx="464344" cy="465138"/>
              <a:chOff x="9145588" y="4435475"/>
              <a:chExt cx="464344" cy="465138"/>
            </a:xfrm>
            <a:solidFill>
              <a:schemeClr val="bg2"/>
            </a:solidFill>
          </p:grpSpPr>
          <p:sp>
            <p:nvSpPr>
              <p:cNvPr id="26"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7"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8"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29"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0"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1"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2"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3"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34"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35" name="Group 34"/>
            <p:cNvGrpSpPr/>
            <p:nvPr/>
          </p:nvGrpSpPr>
          <p:grpSpPr>
            <a:xfrm>
              <a:off x="2857494" y="1625047"/>
              <a:ext cx="465138" cy="435769"/>
              <a:chOff x="5368132" y="3540125"/>
              <a:chExt cx="465138" cy="435769"/>
            </a:xfrm>
            <a:solidFill>
              <a:schemeClr val="bg2"/>
            </a:solidFill>
          </p:grpSpPr>
          <p:sp>
            <p:nvSpPr>
              <p:cNvPr id="36"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7"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38" name="Group 37"/>
            <p:cNvGrpSpPr/>
            <p:nvPr/>
          </p:nvGrpSpPr>
          <p:grpSpPr>
            <a:xfrm>
              <a:off x="1011113" y="3453380"/>
              <a:ext cx="464344" cy="464344"/>
              <a:chOff x="4439444" y="1652588"/>
              <a:chExt cx="464344" cy="464344"/>
            </a:xfrm>
            <a:solidFill>
              <a:schemeClr val="bg2"/>
            </a:solidFill>
          </p:grpSpPr>
          <p:sp>
            <p:nvSpPr>
              <p:cNvPr id="39"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0"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1"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42" name="Group 41"/>
            <p:cNvGrpSpPr/>
            <p:nvPr/>
          </p:nvGrpSpPr>
          <p:grpSpPr>
            <a:xfrm>
              <a:off x="4703250" y="3510927"/>
              <a:ext cx="464344" cy="362744"/>
              <a:chOff x="2581275" y="1710532"/>
              <a:chExt cx="464344" cy="362744"/>
            </a:xfrm>
            <a:solidFill>
              <a:schemeClr val="bg2"/>
            </a:solidFill>
          </p:grpSpPr>
          <p:sp>
            <p:nvSpPr>
              <p:cNvPr id="43"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88" y="8008"/>
                      <a:pt x="2018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4"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5"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6"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7"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8"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9"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grpSp>
        <p:nvGrpSpPr>
          <p:cNvPr id="57" name="Group 56"/>
          <p:cNvGrpSpPr/>
          <p:nvPr/>
        </p:nvGrpSpPr>
        <p:grpSpPr>
          <a:xfrm>
            <a:off x="4973793" y="1017262"/>
            <a:ext cx="3631540" cy="861690"/>
            <a:chOff x="6630572" y="2115313"/>
            <a:chExt cx="4841213" cy="1148566"/>
          </a:xfrm>
        </p:grpSpPr>
        <p:sp>
          <p:nvSpPr>
            <p:cNvPr id="52" name="网chenying0907出品 51"/>
            <p:cNvSpPr txBox="1"/>
            <p:nvPr/>
          </p:nvSpPr>
          <p:spPr>
            <a:xfrm>
              <a:off x="6630573" y="2336619"/>
              <a:ext cx="751709" cy="670353"/>
            </a:xfrm>
            <a:prstGeom prst="rect">
              <a:avLst/>
            </a:prstGeom>
            <a:noFill/>
          </p:spPr>
          <p:txBody>
            <a:bodyPr rtlCol="0" wrap="none">
              <a:spAutoFit/>
            </a:bodyPr>
            <a:lstStyle/>
            <a:p>
              <a:r>
                <a:rPr b="1" lang="en-US" sz="2700">
                  <a:solidFill>
                    <a:schemeClr val="accent2"/>
                  </a:solidFill>
                  <a:latin typeface="+mj-lt"/>
                </a:rPr>
                <a:t>01</a:t>
              </a:r>
            </a:p>
          </p:txBody>
        </p:sp>
        <p:grpSp>
          <p:nvGrpSpPr>
            <p:cNvPr id="56" name="Group 55"/>
            <p:cNvGrpSpPr/>
            <p:nvPr/>
          </p:nvGrpSpPr>
          <p:grpSpPr>
            <a:xfrm>
              <a:off x="7350641" y="2115313"/>
              <a:ext cx="4121144" cy="1148566"/>
              <a:chOff x="7594109" y="2408729"/>
              <a:chExt cx="4121144" cy="1148566"/>
            </a:xfrm>
          </p:grpSpPr>
          <p:sp>
            <p:nvSpPr>
              <p:cNvPr id="54" name="Rectangle 53"/>
              <p:cNvSpPr/>
              <p:nvPr/>
            </p:nvSpPr>
            <p:spPr>
              <a:xfrm>
                <a:off x="7594109" y="2757323"/>
                <a:ext cx="4121145"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在此处输入具体的文字描述内容在此处输入具体的文字描述内容，在此处输入具体的文字描述内容在此处输入具体的文字描述内容t </a:t>
                </a:r>
              </a:p>
            </p:txBody>
          </p:sp>
          <p:sp>
            <p:nvSpPr>
              <p:cNvPr id="55" name="网chenying0907出品 54"/>
              <p:cNvSpPr txBox="1"/>
              <p:nvPr/>
            </p:nvSpPr>
            <p:spPr>
              <a:xfrm>
                <a:off x="7594108" y="2408729"/>
                <a:ext cx="1259621" cy="426589"/>
              </a:xfrm>
              <a:prstGeom prst="rect">
                <a:avLst/>
              </a:prstGeom>
              <a:noFill/>
            </p:spPr>
            <p:txBody>
              <a:bodyPr rtlCol="0" wrap="none">
                <a:spAutoFit/>
              </a:bodyPr>
              <a:lstStyle/>
              <a:p>
                <a:r>
                  <a:rPr altLang="en-US" b="1" lang="zh-CN" sz="1500"/>
                  <a:t>文字描述</a:t>
                </a:r>
              </a:p>
            </p:txBody>
          </p:sp>
        </p:grpSp>
      </p:grpSp>
      <p:grpSp>
        <p:nvGrpSpPr>
          <p:cNvPr id="58" name="Group 57"/>
          <p:cNvGrpSpPr/>
          <p:nvPr/>
        </p:nvGrpSpPr>
        <p:grpSpPr>
          <a:xfrm>
            <a:off x="4973793" y="1980431"/>
            <a:ext cx="3631540" cy="861690"/>
            <a:chOff x="6630572" y="2115313"/>
            <a:chExt cx="4841213" cy="1148566"/>
          </a:xfrm>
        </p:grpSpPr>
        <p:sp>
          <p:nvSpPr>
            <p:cNvPr id="59" name="网chenying0907出品 58"/>
            <p:cNvSpPr txBox="1"/>
            <p:nvPr/>
          </p:nvSpPr>
          <p:spPr>
            <a:xfrm>
              <a:off x="6630573" y="2336619"/>
              <a:ext cx="751709" cy="670353"/>
            </a:xfrm>
            <a:prstGeom prst="rect">
              <a:avLst/>
            </a:prstGeom>
            <a:noFill/>
          </p:spPr>
          <p:txBody>
            <a:bodyPr rtlCol="0" wrap="none">
              <a:spAutoFit/>
            </a:bodyPr>
            <a:lstStyle/>
            <a:p>
              <a:r>
                <a:rPr b="1" lang="en-US" sz="2700">
                  <a:solidFill>
                    <a:schemeClr val="accent3"/>
                  </a:solidFill>
                  <a:latin typeface="+mj-lt"/>
                </a:rPr>
                <a:t>02</a:t>
              </a:r>
            </a:p>
          </p:txBody>
        </p:sp>
        <p:grpSp>
          <p:nvGrpSpPr>
            <p:cNvPr id="60" name="Group 59"/>
            <p:cNvGrpSpPr/>
            <p:nvPr/>
          </p:nvGrpSpPr>
          <p:grpSpPr>
            <a:xfrm>
              <a:off x="7350641" y="2115313"/>
              <a:ext cx="4121144" cy="1148566"/>
              <a:chOff x="7594109" y="2408729"/>
              <a:chExt cx="4121144" cy="1148566"/>
            </a:xfrm>
          </p:grpSpPr>
          <p:sp>
            <p:nvSpPr>
              <p:cNvPr id="61" name="Rectangle 60"/>
              <p:cNvSpPr/>
              <p:nvPr/>
            </p:nvSpPr>
            <p:spPr>
              <a:xfrm>
                <a:off x="7594109" y="2757323"/>
                <a:ext cx="4121145"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 </a:t>
                </a:r>
              </a:p>
            </p:txBody>
          </p:sp>
          <p:sp>
            <p:nvSpPr>
              <p:cNvPr id="62" name="网chenying0907出品 61"/>
              <p:cNvSpPr txBox="1"/>
              <p:nvPr/>
            </p:nvSpPr>
            <p:spPr>
              <a:xfrm>
                <a:off x="7594108" y="2408729"/>
                <a:ext cx="1259621" cy="426589"/>
              </a:xfrm>
              <a:prstGeom prst="rect">
                <a:avLst/>
              </a:prstGeom>
              <a:noFill/>
            </p:spPr>
            <p:txBody>
              <a:bodyPr rtlCol="0" wrap="none">
                <a:spAutoFit/>
              </a:bodyPr>
              <a:lstStyle/>
              <a:p>
                <a:r>
                  <a:rPr altLang="en-US" b="1" lang="zh-CN" sz="1500"/>
                  <a:t>文字描述</a:t>
                </a:r>
              </a:p>
            </p:txBody>
          </p:sp>
        </p:grpSp>
      </p:grpSp>
      <p:grpSp>
        <p:nvGrpSpPr>
          <p:cNvPr id="63" name="Group 62"/>
          <p:cNvGrpSpPr/>
          <p:nvPr/>
        </p:nvGrpSpPr>
        <p:grpSpPr>
          <a:xfrm>
            <a:off x="4973793" y="2944863"/>
            <a:ext cx="3631540" cy="861690"/>
            <a:chOff x="6630572" y="2115313"/>
            <a:chExt cx="4841213" cy="1148566"/>
          </a:xfrm>
        </p:grpSpPr>
        <p:sp>
          <p:nvSpPr>
            <p:cNvPr id="64" name="网chenying0907出品 63"/>
            <p:cNvSpPr txBox="1"/>
            <p:nvPr/>
          </p:nvSpPr>
          <p:spPr>
            <a:xfrm>
              <a:off x="6630573" y="2336619"/>
              <a:ext cx="751709" cy="670353"/>
            </a:xfrm>
            <a:prstGeom prst="rect">
              <a:avLst/>
            </a:prstGeom>
            <a:noFill/>
          </p:spPr>
          <p:txBody>
            <a:bodyPr rtlCol="0" wrap="none">
              <a:spAutoFit/>
            </a:bodyPr>
            <a:lstStyle/>
            <a:p>
              <a:r>
                <a:rPr b="1" lang="en-US" sz="2700">
                  <a:solidFill>
                    <a:schemeClr val="accent4"/>
                  </a:solidFill>
                  <a:latin typeface="+mj-lt"/>
                </a:rPr>
                <a:t>03</a:t>
              </a:r>
            </a:p>
          </p:txBody>
        </p:sp>
        <p:grpSp>
          <p:nvGrpSpPr>
            <p:cNvPr id="65" name="Group 64"/>
            <p:cNvGrpSpPr/>
            <p:nvPr/>
          </p:nvGrpSpPr>
          <p:grpSpPr>
            <a:xfrm>
              <a:off x="7350641" y="2115313"/>
              <a:ext cx="4121144" cy="1148566"/>
              <a:chOff x="7594109" y="2408729"/>
              <a:chExt cx="4121144" cy="1148566"/>
            </a:xfrm>
          </p:grpSpPr>
          <p:sp>
            <p:nvSpPr>
              <p:cNvPr id="66" name="Rectangle 65"/>
              <p:cNvSpPr/>
              <p:nvPr/>
            </p:nvSpPr>
            <p:spPr>
              <a:xfrm>
                <a:off x="7594109" y="2757324"/>
                <a:ext cx="4121145"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 </a:t>
                </a:r>
              </a:p>
            </p:txBody>
          </p:sp>
          <p:sp>
            <p:nvSpPr>
              <p:cNvPr id="67" name="网chenying0907出品 66"/>
              <p:cNvSpPr txBox="1"/>
              <p:nvPr/>
            </p:nvSpPr>
            <p:spPr>
              <a:xfrm>
                <a:off x="7594108" y="2408729"/>
                <a:ext cx="1259621" cy="426589"/>
              </a:xfrm>
              <a:prstGeom prst="rect">
                <a:avLst/>
              </a:prstGeom>
              <a:noFill/>
            </p:spPr>
            <p:txBody>
              <a:bodyPr rtlCol="0" wrap="none">
                <a:spAutoFit/>
              </a:bodyPr>
              <a:lstStyle/>
              <a:p>
                <a:r>
                  <a:rPr altLang="en-US" b="1" lang="zh-CN" sz="1500"/>
                  <a:t>文字描述</a:t>
                </a:r>
              </a:p>
            </p:txBody>
          </p:sp>
        </p:grpSp>
      </p:grpSp>
      <p:grpSp>
        <p:nvGrpSpPr>
          <p:cNvPr id="68" name="Group 67"/>
          <p:cNvGrpSpPr/>
          <p:nvPr/>
        </p:nvGrpSpPr>
        <p:grpSpPr>
          <a:xfrm>
            <a:off x="4973793" y="3910560"/>
            <a:ext cx="3631540" cy="861690"/>
            <a:chOff x="6630572" y="2115313"/>
            <a:chExt cx="4841213" cy="1148566"/>
          </a:xfrm>
        </p:grpSpPr>
        <p:sp>
          <p:nvSpPr>
            <p:cNvPr id="69" name="网chenying0907出品 68"/>
            <p:cNvSpPr txBox="1"/>
            <p:nvPr/>
          </p:nvSpPr>
          <p:spPr>
            <a:xfrm>
              <a:off x="6630573" y="2336618"/>
              <a:ext cx="751709" cy="670353"/>
            </a:xfrm>
            <a:prstGeom prst="rect">
              <a:avLst/>
            </a:prstGeom>
            <a:noFill/>
          </p:spPr>
          <p:txBody>
            <a:bodyPr rtlCol="0" wrap="none">
              <a:spAutoFit/>
            </a:bodyPr>
            <a:lstStyle/>
            <a:p>
              <a:r>
                <a:rPr b="1" lang="en-US" sz="2700">
                  <a:solidFill>
                    <a:schemeClr val="accent5"/>
                  </a:solidFill>
                  <a:latin typeface="+mj-lt"/>
                </a:rPr>
                <a:t>04</a:t>
              </a:r>
            </a:p>
          </p:txBody>
        </p:sp>
        <p:grpSp>
          <p:nvGrpSpPr>
            <p:cNvPr id="70" name="Group 69"/>
            <p:cNvGrpSpPr/>
            <p:nvPr/>
          </p:nvGrpSpPr>
          <p:grpSpPr>
            <a:xfrm>
              <a:off x="7350641" y="2115313"/>
              <a:ext cx="4121144" cy="1148566"/>
              <a:chOff x="7594109" y="2408729"/>
              <a:chExt cx="4121144" cy="1148566"/>
            </a:xfrm>
          </p:grpSpPr>
          <p:sp>
            <p:nvSpPr>
              <p:cNvPr id="71" name="Rectangle 70"/>
              <p:cNvSpPr/>
              <p:nvPr/>
            </p:nvSpPr>
            <p:spPr>
              <a:xfrm>
                <a:off x="7594109" y="2757323"/>
                <a:ext cx="4121145" cy="7922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 </a:t>
                </a:r>
              </a:p>
            </p:txBody>
          </p:sp>
          <p:sp>
            <p:nvSpPr>
              <p:cNvPr id="72" name="网chenying0907出品 71"/>
              <p:cNvSpPr txBox="1"/>
              <p:nvPr/>
            </p:nvSpPr>
            <p:spPr>
              <a:xfrm>
                <a:off x="7594108" y="2408730"/>
                <a:ext cx="1259621" cy="426589"/>
              </a:xfrm>
              <a:prstGeom prst="rect">
                <a:avLst/>
              </a:prstGeom>
              <a:noFill/>
            </p:spPr>
            <p:txBody>
              <a:bodyPr rtlCol="0" wrap="none">
                <a:spAutoFit/>
              </a:bodyPr>
              <a:lstStyle/>
              <a:p>
                <a:r>
                  <a:rPr altLang="en-US" b="1" lang="zh-CN" sz="1500"/>
                  <a:t>文字描述</a:t>
                </a:r>
              </a:p>
            </p:txBody>
          </p:sp>
        </p:grpSp>
      </p:grpSp>
    </p:spTree>
    <p:extLst>
      <p:ext uri="{BB962C8B-B14F-4D97-AF65-F5344CB8AC3E}">
        <p14:creationId val="58815622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5"/>
                                        </p:tgtEl>
                                        <p:attrNameLst>
                                          <p:attrName>style.visibility</p:attrName>
                                        </p:attrNameLst>
                                      </p:cBhvr>
                                      <p:to>
                                        <p:strVal val="visible"/>
                                      </p:to>
                                    </p:set>
                                    <p:animEffect filter="wipe(left)" transition="in">
                                      <p:cBhvr>
                                        <p:cTn dur="500" id="11"/>
                                        <p:tgtEl>
                                          <p:spTgt spid="1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51"/>
                                        </p:tgtEl>
                                        <p:attrNameLst>
                                          <p:attrName>style.visibility</p:attrName>
                                        </p:attrNameLst>
                                      </p:cBhvr>
                                      <p:to>
                                        <p:strVal val="visible"/>
                                      </p:to>
                                    </p:set>
                                    <p:animEffect filter="fade" transition="in">
                                      <p:cBhvr>
                                        <p:cTn dur="1000" id="19"/>
                                        <p:tgtEl>
                                          <p:spTgt spid="51"/>
                                        </p:tgtEl>
                                      </p:cBhvr>
                                    </p:animEffect>
                                    <p:anim calcmode="lin" valueType="num">
                                      <p:cBhvr>
                                        <p:cTn dur="1000" fill="hold" id="20"/>
                                        <p:tgtEl>
                                          <p:spTgt spid="51"/>
                                        </p:tgtEl>
                                        <p:attrNameLst>
                                          <p:attrName>ppt_x</p:attrName>
                                        </p:attrNameLst>
                                      </p:cBhvr>
                                      <p:tavLst>
                                        <p:tav tm="0">
                                          <p:val>
                                            <p:strVal val="#ppt_x"/>
                                          </p:val>
                                        </p:tav>
                                        <p:tav tm="100000">
                                          <p:val>
                                            <p:strVal val="#ppt_x"/>
                                          </p:val>
                                        </p:tav>
                                      </p:tavLst>
                                    </p:anim>
                                    <p:anim calcmode="lin" valueType="num">
                                      <p:cBhvr>
                                        <p:cTn dur="1000" fill="hold" id="21"/>
                                        <p:tgtEl>
                                          <p:spTgt spid="5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10" presetSubtype="0">
                                  <p:stCondLst>
                                    <p:cond delay="0"/>
                                  </p:stCondLst>
                                  <p:childTnLst>
                                    <p:set>
                                      <p:cBhvr>
                                        <p:cTn dur="1" fill="hold" id="24">
                                          <p:stCondLst>
                                            <p:cond delay="0"/>
                                          </p:stCondLst>
                                        </p:cTn>
                                        <p:tgtEl>
                                          <p:spTgt spid="57"/>
                                        </p:tgtEl>
                                        <p:attrNameLst>
                                          <p:attrName>style.visibility</p:attrName>
                                        </p:attrNameLst>
                                      </p:cBhvr>
                                      <p:to>
                                        <p:strVal val="visible"/>
                                      </p:to>
                                    </p:set>
                                    <p:animEffect filter="fade" transition="in">
                                      <p:cBhvr>
                                        <p:cTn dur="500" id="25"/>
                                        <p:tgtEl>
                                          <p:spTgt spid="57"/>
                                        </p:tgtEl>
                                      </p:cBhvr>
                                    </p:animEffect>
                                  </p:childTnLst>
                                </p:cTn>
                              </p:par>
                            </p:childTnLst>
                          </p:cTn>
                        </p:par>
                        <p:par>
                          <p:cTn fill="hold" id="26" nodeType="afterGroup">
                            <p:stCondLst>
                              <p:cond delay="3000"/>
                            </p:stCondLst>
                            <p:childTnLst>
                              <p:par>
                                <p:cTn fill="hold" id="27" nodeType="afterEffect" presetClass="entr" presetID="10" presetSubtype="0">
                                  <p:stCondLst>
                                    <p:cond delay="0"/>
                                  </p:stCondLst>
                                  <p:childTnLst>
                                    <p:set>
                                      <p:cBhvr>
                                        <p:cTn dur="1" fill="hold" id="28">
                                          <p:stCondLst>
                                            <p:cond delay="0"/>
                                          </p:stCondLst>
                                        </p:cTn>
                                        <p:tgtEl>
                                          <p:spTgt spid="58"/>
                                        </p:tgtEl>
                                        <p:attrNameLst>
                                          <p:attrName>style.visibility</p:attrName>
                                        </p:attrNameLst>
                                      </p:cBhvr>
                                      <p:to>
                                        <p:strVal val="visible"/>
                                      </p:to>
                                    </p:set>
                                    <p:animEffect filter="fade" transition="in">
                                      <p:cBhvr>
                                        <p:cTn dur="500" id="29"/>
                                        <p:tgtEl>
                                          <p:spTgt spid="58"/>
                                        </p:tgtEl>
                                      </p:cBhvr>
                                    </p:animEffect>
                                  </p:childTnLst>
                                </p:cTn>
                              </p:par>
                            </p:childTnLst>
                          </p:cTn>
                        </p:par>
                        <p:par>
                          <p:cTn fill="hold" id="30" nodeType="afterGroup">
                            <p:stCondLst>
                              <p:cond delay="3500"/>
                            </p:stCondLst>
                            <p:childTnLst>
                              <p:par>
                                <p:cTn fill="hold" id="31" nodeType="afterEffect" presetClass="entr" presetID="10" presetSubtype="0">
                                  <p:stCondLst>
                                    <p:cond delay="0"/>
                                  </p:stCondLst>
                                  <p:childTnLst>
                                    <p:set>
                                      <p:cBhvr>
                                        <p:cTn dur="1" fill="hold" id="32">
                                          <p:stCondLst>
                                            <p:cond delay="0"/>
                                          </p:stCondLst>
                                        </p:cTn>
                                        <p:tgtEl>
                                          <p:spTgt spid="63"/>
                                        </p:tgtEl>
                                        <p:attrNameLst>
                                          <p:attrName>style.visibility</p:attrName>
                                        </p:attrNameLst>
                                      </p:cBhvr>
                                      <p:to>
                                        <p:strVal val="visible"/>
                                      </p:to>
                                    </p:set>
                                    <p:animEffect filter="fade" transition="in">
                                      <p:cBhvr>
                                        <p:cTn dur="500" id="33"/>
                                        <p:tgtEl>
                                          <p:spTgt spid="63"/>
                                        </p:tgtEl>
                                      </p:cBhvr>
                                    </p:animEffect>
                                  </p:childTnLst>
                                </p:cTn>
                              </p:par>
                            </p:childTnLst>
                          </p:cTn>
                        </p:par>
                        <p:par>
                          <p:cTn fill="hold" id="34" nodeType="afterGroup">
                            <p:stCondLst>
                              <p:cond delay="4000"/>
                            </p:stCondLst>
                            <p:childTnLst>
                              <p:par>
                                <p:cTn fill="hold" id="35" nodeType="afterEffect" presetClass="entr" presetID="10" presetSubtype="0">
                                  <p:stCondLst>
                                    <p:cond delay="0"/>
                                  </p:stCondLst>
                                  <p:childTnLst>
                                    <p:set>
                                      <p:cBhvr>
                                        <p:cTn dur="1" fill="hold" id="36">
                                          <p:stCondLst>
                                            <p:cond delay="0"/>
                                          </p:stCondLst>
                                        </p:cTn>
                                        <p:tgtEl>
                                          <p:spTgt spid="68"/>
                                        </p:tgtEl>
                                        <p:attrNameLst>
                                          <p:attrName>style.visibility</p:attrName>
                                        </p:attrNameLst>
                                      </p:cBhvr>
                                      <p:to>
                                        <p:strVal val="visible"/>
                                      </p:to>
                                    </p:set>
                                    <p:animEffect filter="fade" transition="in">
                                      <p:cBhvr>
                                        <p:cTn dur="500" id="37"/>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165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课后提升</a:t>
            </a:r>
          </a:p>
        </p:txBody>
      </p:sp>
      <p:sp>
        <p:nvSpPr>
          <p:cNvPr id="4" name="网chenying0907出品 3"/>
          <p:cNvSpPr txBox="1"/>
          <p:nvPr/>
        </p:nvSpPr>
        <p:spPr>
          <a:xfrm>
            <a:off x="34581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5" name="Straight Connector 4"/>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4" name="图片 53"/>
          <p:cNvPicPr>
            <a:picLocks noChangeAspect="1"/>
          </p:cNvPicPr>
          <p:nvPr/>
        </p:nvPicPr>
        <p:blipFill>
          <a:blip r:embed="rId4">
            <a:extLst>
              <a:ext uri="{28A0092B-C50C-407E-A947-70E740481C1C}">
                <a14:useLocalDpi val="0"/>
              </a:ext>
            </a:extLst>
          </a:blip>
          <a:stretch>
            <a:fillRect/>
          </a:stretch>
        </p:blipFill>
        <p:spPr>
          <a:xfrm>
            <a:off x="2337185" y="1994041"/>
            <a:ext cx="1774405" cy="1105965"/>
          </a:xfrm>
          <a:prstGeom prst="rect">
            <a:avLst/>
          </a:prstGeom>
          <a:blipFill>
            <a:blip r:embed="rId3"/>
            <a:stretch>
              <a:fillRect/>
            </a:stretch>
          </a:blipFill>
        </p:spPr>
      </p:pic>
      <p:pic>
        <p:nvPicPr>
          <p:cNvPr id="55" name="Picture 2"/>
          <p:cNvPicPr>
            <a:picLocks noChangeArrowheads="1" noChangeAspect="1"/>
          </p:cNvPicPr>
          <p:nvPr/>
        </p:nvPicPr>
        <p:blipFill>
          <a:blip r:embed="rId5">
            <a:extLst>
              <a:ext uri="{28A0092B-C50C-407E-A947-70E740481C1C}">
                <a14:useLocalDpi val="0"/>
              </a:ext>
            </a:extLst>
          </a:blip>
          <a:stretch>
            <a:fillRect/>
          </a:stretch>
        </p:blipFill>
        <p:spPr bwMode="auto">
          <a:xfrm>
            <a:off x="4211960" y="3291695"/>
            <a:ext cx="1728192" cy="1096996"/>
          </a:xfrm>
          <a:prstGeom prst="rect">
            <a:avLst/>
          </a:prstGeom>
          <a:noFill/>
          <a:extLst>
            <a:ext uri="{909E8E84-426E-40DD-AFC4-6F175D3DCCD1}">
              <a14:hiddenFill>
                <a:solidFill>
                  <a:srgbClr val="FFFFFF"/>
                </a:solidFill>
              </a14:hiddenFill>
            </a:ext>
          </a:extLst>
        </p:spPr>
      </p:pic>
      <p:pic>
        <p:nvPicPr>
          <p:cNvPr id="56" name="Picture 2"/>
          <p:cNvPicPr>
            <a:picLocks noChangeArrowheads="1" noChangeAspect="1"/>
          </p:cNvPicPr>
          <p:nvPr/>
        </p:nvPicPr>
        <p:blipFill>
          <a:blip r:embed="rId7">
            <a:extLst>
              <a:ext uri="{28A0092B-C50C-407E-A947-70E740481C1C}">
                <a14:useLocalDpi val="0"/>
              </a:ext>
            </a:extLst>
          </a:blip>
          <a:stretch>
            <a:fillRect/>
          </a:stretch>
        </p:blipFill>
        <p:spPr bwMode="auto">
          <a:xfrm>
            <a:off x="503551" y="3292832"/>
            <a:ext cx="1732604" cy="1094722"/>
          </a:xfrm>
          <a:prstGeom prst="rect">
            <a:avLst/>
          </a:prstGeom>
          <a:blipFill>
            <a:blip r:embed="rId6"/>
            <a:stretch>
              <a:fillRect/>
            </a:stretch>
          </a:blipFill>
          <a:ln>
            <a:noFill/>
          </a:ln>
          <a:extLst/>
        </p:spPr>
      </p:pic>
      <p:grpSp>
        <p:nvGrpSpPr>
          <p:cNvPr id="57" name="网chenying0907出品 56"/>
          <p:cNvGrpSpPr/>
          <p:nvPr/>
        </p:nvGrpSpPr>
        <p:grpSpPr>
          <a:xfrm>
            <a:off x="4211960" y="1936004"/>
            <a:ext cx="1732496" cy="1222040"/>
            <a:chOff x="3946913" y="1827911"/>
            <a:chExt cx="1958168" cy="1283142"/>
          </a:xfrm>
          <a:solidFill>
            <a:schemeClr val="bg1">
              <a:lumMod val="50000"/>
            </a:schemeClr>
          </a:solidFill>
        </p:grpSpPr>
        <p:sp>
          <p:nvSpPr>
            <p:cNvPr id="58" name="网chenying0907出品 57"/>
            <p:cNvSpPr/>
            <p:nvPr/>
          </p:nvSpPr>
          <p:spPr>
            <a:xfrm>
              <a:off x="3946913" y="1827911"/>
              <a:ext cx="1958168" cy="1283142"/>
            </a:xfrm>
            <a:prstGeom prst="rect">
              <a:avLst/>
            </a:prstGeom>
            <a:grp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17"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300" u="none">
                <a:ln>
                  <a:noFill/>
                </a:ln>
                <a:solidFill>
                  <a:sysClr lastClr="FFFFFF" val="window"/>
                </a:solidFill>
                <a:effectLst/>
                <a:uLnTx/>
                <a:uFillTx/>
                <a:latin typeface="微软雅黑"/>
                <a:ea typeface="微软雅黑"/>
                <a:cs typeface="+mn-cs"/>
              </a:endParaRPr>
            </a:p>
          </p:txBody>
        </p:sp>
        <p:sp>
          <p:nvSpPr>
            <p:cNvPr id="59" name="网chenying0907出品 17"/>
            <p:cNvSpPr txBox="1">
              <a:spLocks noChangeArrowheads="1"/>
            </p:cNvSpPr>
            <p:nvPr/>
          </p:nvSpPr>
          <p:spPr bwMode="auto">
            <a:xfrm flipH="1">
              <a:off x="4238883" y="2259958"/>
              <a:ext cx="1661334" cy="416052"/>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863717"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solidFill>
                  <a:effectLst/>
                  <a:uLnTx/>
                  <a:uFillTx/>
                  <a:latin typeface="微软雅黑"/>
                  <a:ea typeface="微软雅黑"/>
                  <a:cs typeface="+mn-cs"/>
                </a:rPr>
                <a:t>填加文字</a:t>
              </a:r>
            </a:p>
          </p:txBody>
        </p:sp>
      </p:grpSp>
      <p:grpSp>
        <p:nvGrpSpPr>
          <p:cNvPr id="60" name="网chenying0907出品 59"/>
          <p:cNvGrpSpPr/>
          <p:nvPr/>
        </p:nvGrpSpPr>
        <p:grpSpPr>
          <a:xfrm>
            <a:off x="494076" y="1936004"/>
            <a:ext cx="1751556" cy="1222040"/>
            <a:chOff x="0" y="2095862"/>
            <a:chExt cx="1979711" cy="1283142"/>
          </a:xfrm>
          <a:solidFill>
            <a:schemeClr val="accent2"/>
          </a:solidFill>
        </p:grpSpPr>
        <p:sp>
          <p:nvSpPr>
            <p:cNvPr id="61" name="网chenying0907出品 60"/>
            <p:cNvSpPr/>
            <p:nvPr/>
          </p:nvSpPr>
          <p:spPr>
            <a:xfrm>
              <a:off x="0" y="2095862"/>
              <a:ext cx="1979711" cy="1283142"/>
            </a:xfrm>
            <a:prstGeom prst="rect">
              <a:avLst/>
            </a:prstGeom>
            <a:grp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typeface="微软雅黑"/>
                <a:ea typeface="微软雅黑"/>
                <a:cs typeface="+mn-cs"/>
              </a:endParaRPr>
            </a:p>
          </p:txBody>
        </p:sp>
        <p:sp>
          <p:nvSpPr>
            <p:cNvPr id="62" name="网chenying0907出品 18"/>
            <p:cNvSpPr txBox="1">
              <a:spLocks noChangeArrowheads="1"/>
            </p:cNvSpPr>
            <p:nvPr/>
          </p:nvSpPr>
          <p:spPr bwMode="auto">
            <a:xfrm flipH="1">
              <a:off x="295563" y="2527909"/>
              <a:ext cx="1612743" cy="416052"/>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lumMod val="95000"/>
                    </a:sysClr>
                  </a:solidFill>
                  <a:effectLst/>
                  <a:uLnTx/>
                  <a:uFillTx/>
                  <a:latin typeface="微软雅黑"/>
                  <a:ea typeface="微软雅黑"/>
                  <a:cs typeface="+mn-cs"/>
                </a:rPr>
                <a:t>填加文字</a:t>
              </a:r>
            </a:p>
          </p:txBody>
        </p:sp>
      </p:grpSp>
      <p:grpSp>
        <p:nvGrpSpPr>
          <p:cNvPr id="63" name="网chenying0907出品 62"/>
          <p:cNvGrpSpPr/>
          <p:nvPr/>
        </p:nvGrpSpPr>
        <p:grpSpPr>
          <a:xfrm>
            <a:off x="2335448" y="3236430"/>
            <a:ext cx="1777879" cy="1207528"/>
            <a:chOff x="2072433" y="511758"/>
            <a:chExt cx="2009463" cy="1267904"/>
          </a:xfrm>
          <a:solidFill>
            <a:schemeClr val="accent2"/>
          </a:solidFill>
        </p:grpSpPr>
        <p:sp>
          <p:nvSpPr>
            <p:cNvPr id="64" name="网chenying0907出品 63"/>
            <p:cNvSpPr/>
            <p:nvPr/>
          </p:nvSpPr>
          <p:spPr>
            <a:xfrm>
              <a:off x="2072433" y="511758"/>
              <a:ext cx="2009463" cy="1267904"/>
            </a:xfrm>
            <a:prstGeom prst="rect">
              <a:avLst/>
            </a:prstGeom>
            <a:grpFill/>
            <a:ln algn="ctr" cap="flat" cmpd="sng" w="25400">
              <a:noFill/>
              <a:prstDash val="solid"/>
            </a:ln>
            <a:effectLst/>
          </p:spPr>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863717"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300" u="none">
                <a:ln>
                  <a:noFill/>
                </a:ln>
                <a:solidFill>
                  <a:sysClr lastClr="FFFFFF" val="window"/>
                </a:solidFill>
                <a:effectLst/>
                <a:uLnTx/>
                <a:uFillTx/>
                <a:latin typeface="微软雅黑"/>
                <a:ea typeface="微软雅黑"/>
                <a:cs typeface="+mn-cs"/>
              </a:endParaRPr>
            </a:p>
          </p:txBody>
        </p:sp>
        <p:sp>
          <p:nvSpPr>
            <p:cNvPr id="65" name="网chenying0907出品 18"/>
            <p:cNvSpPr txBox="1">
              <a:spLocks noChangeArrowheads="1"/>
            </p:cNvSpPr>
            <p:nvPr/>
          </p:nvSpPr>
          <p:spPr bwMode="auto">
            <a:xfrm flipH="1">
              <a:off x="2402848" y="941132"/>
              <a:ext cx="1464978" cy="416052"/>
            </a:xfrm>
            <a:prstGeom prst="rect">
              <a:avLst/>
            </a:prstGeom>
            <a:grpFill/>
            <a:ln>
              <a:noFill/>
            </a:ln>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0" strike="noStrike" sz="2000" u="none">
                  <a:ln>
                    <a:noFill/>
                  </a:ln>
                  <a:solidFill>
                    <a:sysClr lastClr="FFFFFF" val="window">
                      <a:lumMod val="95000"/>
                    </a:sysClr>
                  </a:solidFill>
                  <a:effectLst/>
                  <a:uLnTx/>
                  <a:uFillTx/>
                  <a:latin typeface="微软雅黑"/>
                  <a:ea typeface="微软雅黑"/>
                  <a:cs typeface="+mn-cs"/>
                </a:rPr>
                <a:t>填加文字</a:t>
              </a:r>
            </a:p>
          </p:txBody>
        </p:sp>
      </p:grpSp>
      <p:sp>
        <p:nvSpPr>
          <p:cNvPr id="66" name="网chenying0907出品 65"/>
          <p:cNvSpPr txBox="1"/>
          <p:nvPr/>
        </p:nvSpPr>
        <p:spPr>
          <a:xfrm>
            <a:off x="440595" y="1203598"/>
            <a:ext cx="5643573" cy="589292"/>
          </a:xfrm>
          <a:prstGeom prst="rect">
            <a:avLst/>
          </a:prstGeom>
          <a:noFill/>
        </p:spPr>
        <p:txBody>
          <a:bodyPr bIns="43186" lIns="86371" rIns="86371" rtlCol="0" tIns="43186" wrap="square">
            <a:spAutoFit/>
          </a:bodyPr>
          <a:lstStyle/>
          <a:p>
            <a:pPr defTabSz="914400" eaLnBrk="1" fontAlgn="auto" hangingPunct="1" indent="0" latinLnBrk="0" lvl="0" marL="0" marR="0">
              <a:lnSpc>
                <a:spcPct val="150000"/>
              </a:lnSpc>
              <a:spcBef>
                <a:spcPct val="0"/>
              </a:spcBef>
              <a:spcAft>
                <a:spcPct val="0"/>
              </a:spcAft>
              <a:buClrTx/>
              <a:buSzTx/>
              <a:buFontTx/>
              <a:buNone/>
              <a:defRPr/>
            </a:pPr>
            <a:r>
              <a:rPr altLang="en-US" b="1" baseline="0" cap="none" i="0" kern="0" kumimoji="0" lang="zh-CN" noProof="0" normalizeH="0" spc="0" strike="noStrike" sz="1100" u="none">
                <a:ln>
                  <a:noFill/>
                </a:ln>
                <a:solidFill>
                  <a:sysClr lastClr="000000" val="windowText">
                    <a:lumMod val="85000"/>
                    <a:lumOff val="15000"/>
                  </a:sysClr>
                </a:solidFill>
                <a:effectLst/>
                <a:uLnTx/>
                <a:uFillTx/>
                <a:latin typeface="微软雅黑"/>
              </a:rPr>
              <a:t>单击此处添加文本单击此处添加文本 单击此处添加文本单击此处添加文本单击此处添加文本单击此处添加文本单击此处添加文本单击此处添加文本</a:t>
            </a:r>
          </a:p>
        </p:txBody>
      </p:sp>
      <p:pic>
        <p:nvPicPr>
          <p:cNvPr descr="Vista-desktop-12.png" id="67" name="图片 66"/>
          <p:cNvPicPr>
            <a:picLocks noChangeAspect="1"/>
          </p:cNvPicPr>
          <p:nvPr/>
        </p:nvPicPr>
        <p:blipFill>
          <a:blip r:embed="rId8"/>
          <a:srcRect r="22062"/>
          <a:stretch>
            <a:fillRect/>
          </a:stretch>
        </p:blipFill>
        <p:spPr>
          <a:xfrm>
            <a:off x="6084168" y="1059581"/>
            <a:ext cx="3059832" cy="3925957"/>
          </a:xfrm>
          <a:prstGeom prst="rect">
            <a:avLst/>
          </a:prstGeom>
        </p:spPr>
      </p:pic>
    </p:spTree>
    <p:extLst>
      <p:ext uri="{BB962C8B-B14F-4D97-AF65-F5344CB8AC3E}">
        <p14:creationId val="300123394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66"/>
                                        </p:tgtEl>
                                        <p:attrNameLst>
                                          <p:attrName>style.visibility</p:attrName>
                                        </p:attrNameLst>
                                      </p:cBhvr>
                                      <p:to>
                                        <p:strVal val="visible"/>
                                      </p:to>
                                    </p:set>
                                    <p:animEffect filter="wipe(left)" transition="in">
                                      <p:cBhvr>
                                        <p:cTn dur="750" id="19"/>
                                        <p:tgtEl>
                                          <p:spTgt spid="66"/>
                                        </p:tgtEl>
                                      </p:cBhvr>
                                    </p:animEffect>
                                  </p:childTnLst>
                                </p:cTn>
                              </p:par>
                            </p:childTnLst>
                          </p:cTn>
                        </p:par>
                        <p:par>
                          <p:cTn fill="hold" id="20" nodeType="afterGroup">
                            <p:stCondLst>
                              <p:cond delay="2250"/>
                            </p:stCondLst>
                            <p:childTnLst>
                              <p:par>
                                <p:cTn fill="hold" id="21" nodeType="afterEffect" presetClass="entr" presetID="23" presetSubtype="528">
                                  <p:stCondLst>
                                    <p:cond delay="0"/>
                                  </p:stCondLst>
                                  <p:childTnLst>
                                    <p:set>
                                      <p:cBhvr>
                                        <p:cTn dur="1" fill="hold" id="22">
                                          <p:stCondLst>
                                            <p:cond delay="0"/>
                                          </p:stCondLst>
                                        </p:cTn>
                                        <p:tgtEl>
                                          <p:spTgt spid="60"/>
                                        </p:tgtEl>
                                        <p:attrNameLst>
                                          <p:attrName>style.visibility</p:attrName>
                                        </p:attrNameLst>
                                      </p:cBhvr>
                                      <p:to>
                                        <p:strVal val="visible"/>
                                      </p:to>
                                    </p:set>
                                    <p:anim calcmode="lin" valueType="num">
                                      <p:cBhvr>
                                        <p:cTn dur="500" fill="hold" id="23"/>
                                        <p:tgtEl>
                                          <p:spTgt spid="60"/>
                                        </p:tgtEl>
                                        <p:attrNameLst>
                                          <p:attrName>ppt_w</p:attrName>
                                        </p:attrNameLst>
                                      </p:cBhvr>
                                      <p:tavLst>
                                        <p:tav tm="0">
                                          <p:val>
                                            <p:fltVal val="0"/>
                                          </p:val>
                                        </p:tav>
                                        <p:tav tm="100000">
                                          <p:val>
                                            <p:strVal val="#ppt_w"/>
                                          </p:val>
                                        </p:tav>
                                      </p:tavLst>
                                    </p:anim>
                                    <p:anim calcmode="lin" valueType="num">
                                      <p:cBhvr>
                                        <p:cTn dur="500" fill="hold" id="24"/>
                                        <p:tgtEl>
                                          <p:spTgt spid="60"/>
                                        </p:tgtEl>
                                        <p:attrNameLst>
                                          <p:attrName>ppt_h</p:attrName>
                                        </p:attrNameLst>
                                      </p:cBhvr>
                                      <p:tavLst>
                                        <p:tav tm="0">
                                          <p:val>
                                            <p:fltVal val="0"/>
                                          </p:val>
                                        </p:tav>
                                        <p:tav tm="100000">
                                          <p:val>
                                            <p:strVal val="#ppt_h"/>
                                          </p:val>
                                        </p:tav>
                                      </p:tavLst>
                                    </p:anim>
                                    <p:anim calcmode="lin" valueType="num">
                                      <p:cBhvr>
                                        <p:cTn dur="500" fill="hold" id="25"/>
                                        <p:tgtEl>
                                          <p:spTgt spid="60"/>
                                        </p:tgtEl>
                                        <p:attrNameLst>
                                          <p:attrName>ppt_x</p:attrName>
                                        </p:attrNameLst>
                                      </p:cBhvr>
                                      <p:tavLst>
                                        <p:tav tm="0">
                                          <p:val>
                                            <p:fltVal val="0.5"/>
                                          </p:val>
                                        </p:tav>
                                        <p:tav tm="100000">
                                          <p:val>
                                            <p:strVal val="#ppt_x"/>
                                          </p:val>
                                        </p:tav>
                                      </p:tavLst>
                                    </p:anim>
                                    <p:anim calcmode="lin" valueType="num">
                                      <p:cBhvr>
                                        <p:cTn dur="500" fill="hold" id="26"/>
                                        <p:tgtEl>
                                          <p:spTgt spid="60"/>
                                        </p:tgtEl>
                                        <p:attrNameLst>
                                          <p:attrName>ppt_y</p:attrName>
                                        </p:attrNameLst>
                                      </p:cBhvr>
                                      <p:tavLst>
                                        <p:tav tm="0">
                                          <p:val>
                                            <p:fltVal val="0.5"/>
                                          </p:val>
                                        </p:tav>
                                        <p:tav tm="100000">
                                          <p:val>
                                            <p:strVal val="#ppt_y"/>
                                          </p:val>
                                        </p:tav>
                                      </p:tavLst>
                                    </p:anim>
                                  </p:childTnLst>
                                </p:cTn>
                              </p:par>
                              <p:par>
                                <p:cTn fill="hold" id="27" nodeType="withEffect" presetClass="entr" presetID="23" presetSubtype="528">
                                  <p:stCondLst>
                                    <p:cond delay="250"/>
                                  </p:stCondLst>
                                  <p:childTnLst>
                                    <p:set>
                                      <p:cBhvr>
                                        <p:cTn dur="1" fill="hold" id="28">
                                          <p:stCondLst>
                                            <p:cond delay="0"/>
                                          </p:stCondLst>
                                        </p:cTn>
                                        <p:tgtEl>
                                          <p:spTgt spid="56"/>
                                        </p:tgtEl>
                                        <p:attrNameLst>
                                          <p:attrName>style.visibility</p:attrName>
                                        </p:attrNameLst>
                                      </p:cBhvr>
                                      <p:to>
                                        <p:strVal val="visible"/>
                                      </p:to>
                                    </p:set>
                                    <p:anim calcmode="lin" valueType="num">
                                      <p:cBhvr>
                                        <p:cTn dur="500" fill="hold" id="29"/>
                                        <p:tgtEl>
                                          <p:spTgt spid="56"/>
                                        </p:tgtEl>
                                        <p:attrNameLst>
                                          <p:attrName>ppt_w</p:attrName>
                                        </p:attrNameLst>
                                      </p:cBhvr>
                                      <p:tavLst>
                                        <p:tav tm="0">
                                          <p:val>
                                            <p:fltVal val="0"/>
                                          </p:val>
                                        </p:tav>
                                        <p:tav tm="100000">
                                          <p:val>
                                            <p:strVal val="#ppt_w"/>
                                          </p:val>
                                        </p:tav>
                                      </p:tavLst>
                                    </p:anim>
                                    <p:anim calcmode="lin" valueType="num">
                                      <p:cBhvr>
                                        <p:cTn dur="500" fill="hold" id="30"/>
                                        <p:tgtEl>
                                          <p:spTgt spid="56"/>
                                        </p:tgtEl>
                                        <p:attrNameLst>
                                          <p:attrName>ppt_h</p:attrName>
                                        </p:attrNameLst>
                                      </p:cBhvr>
                                      <p:tavLst>
                                        <p:tav tm="0">
                                          <p:val>
                                            <p:fltVal val="0"/>
                                          </p:val>
                                        </p:tav>
                                        <p:tav tm="100000">
                                          <p:val>
                                            <p:strVal val="#ppt_h"/>
                                          </p:val>
                                        </p:tav>
                                      </p:tavLst>
                                    </p:anim>
                                    <p:anim calcmode="lin" valueType="num">
                                      <p:cBhvr>
                                        <p:cTn dur="500" fill="hold" id="31"/>
                                        <p:tgtEl>
                                          <p:spTgt spid="56"/>
                                        </p:tgtEl>
                                        <p:attrNameLst>
                                          <p:attrName>ppt_x</p:attrName>
                                        </p:attrNameLst>
                                      </p:cBhvr>
                                      <p:tavLst>
                                        <p:tav tm="0">
                                          <p:val>
                                            <p:fltVal val="0.5"/>
                                          </p:val>
                                        </p:tav>
                                        <p:tav tm="100000">
                                          <p:val>
                                            <p:strVal val="#ppt_x"/>
                                          </p:val>
                                        </p:tav>
                                      </p:tavLst>
                                    </p:anim>
                                    <p:anim calcmode="lin" valueType="num">
                                      <p:cBhvr>
                                        <p:cTn dur="500" fill="hold" id="32"/>
                                        <p:tgtEl>
                                          <p:spTgt spid="56"/>
                                        </p:tgtEl>
                                        <p:attrNameLst>
                                          <p:attrName>ppt_y</p:attrName>
                                        </p:attrNameLst>
                                      </p:cBhvr>
                                      <p:tavLst>
                                        <p:tav tm="0">
                                          <p:val>
                                            <p:fltVal val="0.5"/>
                                          </p:val>
                                        </p:tav>
                                        <p:tav tm="100000">
                                          <p:val>
                                            <p:strVal val="#ppt_y"/>
                                          </p:val>
                                        </p:tav>
                                      </p:tavLst>
                                    </p:anim>
                                  </p:childTnLst>
                                </p:cTn>
                              </p:par>
                              <p:par>
                                <p:cTn fill="hold" id="33" nodeType="withEffect" presetClass="entr" presetID="23" presetSubtype="528">
                                  <p:stCondLst>
                                    <p:cond delay="500"/>
                                  </p:stCondLst>
                                  <p:childTnLst>
                                    <p:set>
                                      <p:cBhvr>
                                        <p:cTn dur="1" fill="hold" id="34">
                                          <p:stCondLst>
                                            <p:cond delay="0"/>
                                          </p:stCondLst>
                                        </p:cTn>
                                        <p:tgtEl>
                                          <p:spTgt spid="54"/>
                                        </p:tgtEl>
                                        <p:attrNameLst>
                                          <p:attrName>style.visibility</p:attrName>
                                        </p:attrNameLst>
                                      </p:cBhvr>
                                      <p:to>
                                        <p:strVal val="visible"/>
                                      </p:to>
                                    </p:set>
                                    <p:anim calcmode="lin" valueType="num">
                                      <p:cBhvr>
                                        <p:cTn dur="500" fill="hold" id="35"/>
                                        <p:tgtEl>
                                          <p:spTgt spid="54"/>
                                        </p:tgtEl>
                                        <p:attrNameLst>
                                          <p:attrName>ppt_w</p:attrName>
                                        </p:attrNameLst>
                                      </p:cBhvr>
                                      <p:tavLst>
                                        <p:tav tm="0">
                                          <p:val>
                                            <p:fltVal val="0"/>
                                          </p:val>
                                        </p:tav>
                                        <p:tav tm="100000">
                                          <p:val>
                                            <p:strVal val="#ppt_w"/>
                                          </p:val>
                                        </p:tav>
                                      </p:tavLst>
                                    </p:anim>
                                    <p:anim calcmode="lin" valueType="num">
                                      <p:cBhvr>
                                        <p:cTn dur="500" fill="hold" id="36"/>
                                        <p:tgtEl>
                                          <p:spTgt spid="54"/>
                                        </p:tgtEl>
                                        <p:attrNameLst>
                                          <p:attrName>ppt_h</p:attrName>
                                        </p:attrNameLst>
                                      </p:cBhvr>
                                      <p:tavLst>
                                        <p:tav tm="0">
                                          <p:val>
                                            <p:fltVal val="0"/>
                                          </p:val>
                                        </p:tav>
                                        <p:tav tm="100000">
                                          <p:val>
                                            <p:strVal val="#ppt_h"/>
                                          </p:val>
                                        </p:tav>
                                      </p:tavLst>
                                    </p:anim>
                                    <p:anim calcmode="lin" valueType="num">
                                      <p:cBhvr>
                                        <p:cTn dur="500" fill="hold" id="37"/>
                                        <p:tgtEl>
                                          <p:spTgt spid="54"/>
                                        </p:tgtEl>
                                        <p:attrNameLst>
                                          <p:attrName>ppt_x</p:attrName>
                                        </p:attrNameLst>
                                      </p:cBhvr>
                                      <p:tavLst>
                                        <p:tav tm="0">
                                          <p:val>
                                            <p:fltVal val="0.5"/>
                                          </p:val>
                                        </p:tav>
                                        <p:tav tm="100000">
                                          <p:val>
                                            <p:strVal val="#ppt_x"/>
                                          </p:val>
                                        </p:tav>
                                      </p:tavLst>
                                    </p:anim>
                                    <p:anim calcmode="lin" valueType="num">
                                      <p:cBhvr>
                                        <p:cTn dur="500" fill="hold" id="38"/>
                                        <p:tgtEl>
                                          <p:spTgt spid="54"/>
                                        </p:tgtEl>
                                        <p:attrNameLst>
                                          <p:attrName>ppt_y</p:attrName>
                                        </p:attrNameLst>
                                      </p:cBhvr>
                                      <p:tavLst>
                                        <p:tav tm="0">
                                          <p:val>
                                            <p:fltVal val="0.5"/>
                                          </p:val>
                                        </p:tav>
                                        <p:tav tm="100000">
                                          <p:val>
                                            <p:strVal val="#ppt_y"/>
                                          </p:val>
                                        </p:tav>
                                      </p:tavLst>
                                    </p:anim>
                                  </p:childTnLst>
                                </p:cTn>
                              </p:par>
                              <p:par>
                                <p:cTn fill="hold" id="39" nodeType="withEffect" presetClass="entr" presetID="23" presetSubtype="528">
                                  <p:stCondLst>
                                    <p:cond delay="750"/>
                                  </p:stCondLst>
                                  <p:childTnLst>
                                    <p:set>
                                      <p:cBhvr>
                                        <p:cTn dur="1" fill="hold" id="40">
                                          <p:stCondLst>
                                            <p:cond delay="0"/>
                                          </p:stCondLst>
                                        </p:cTn>
                                        <p:tgtEl>
                                          <p:spTgt spid="63"/>
                                        </p:tgtEl>
                                        <p:attrNameLst>
                                          <p:attrName>style.visibility</p:attrName>
                                        </p:attrNameLst>
                                      </p:cBhvr>
                                      <p:to>
                                        <p:strVal val="visible"/>
                                      </p:to>
                                    </p:set>
                                    <p:anim calcmode="lin" valueType="num">
                                      <p:cBhvr>
                                        <p:cTn dur="500" fill="hold" id="41"/>
                                        <p:tgtEl>
                                          <p:spTgt spid="63"/>
                                        </p:tgtEl>
                                        <p:attrNameLst>
                                          <p:attrName>ppt_w</p:attrName>
                                        </p:attrNameLst>
                                      </p:cBhvr>
                                      <p:tavLst>
                                        <p:tav tm="0">
                                          <p:val>
                                            <p:fltVal val="0"/>
                                          </p:val>
                                        </p:tav>
                                        <p:tav tm="100000">
                                          <p:val>
                                            <p:strVal val="#ppt_w"/>
                                          </p:val>
                                        </p:tav>
                                      </p:tavLst>
                                    </p:anim>
                                    <p:anim calcmode="lin" valueType="num">
                                      <p:cBhvr>
                                        <p:cTn dur="500" fill="hold" id="42"/>
                                        <p:tgtEl>
                                          <p:spTgt spid="63"/>
                                        </p:tgtEl>
                                        <p:attrNameLst>
                                          <p:attrName>ppt_h</p:attrName>
                                        </p:attrNameLst>
                                      </p:cBhvr>
                                      <p:tavLst>
                                        <p:tav tm="0">
                                          <p:val>
                                            <p:fltVal val="0"/>
                                          </p:val>
                                        </p:tav>
                                        <p:tav tm="100000">
                                          <p:val>
                                            <p:strVal val="#ppt_h"/>
                                          </p:val>
                                        </p:tav>
                                      </p:tavLst>
                                    </p:anim>
                                    <p:anim calcmode="lin" valueType="num">
                                      <p:cBhvr>
                                        <p:cTn dur="500" fill="hold" id="43"/>
                                        <p:tgtEl>
                                          <p:spTgt spid="63"/>
                                        </p:tgtEl>
                                        <p:attrNameLst>
                                          <p:attrName>ppt_x</p:attrName>
                                        </p:attrNameLst>
                                      </p:cBhvr>
                                      <p:tavLst>
                                        <p:tav tm="0">
                                          <p:val>
                                            <p:fltVal val="0.5"/>
                                          </p:val>
                                        </p:tav>
                                        <p:tav tm="100000">
                                          <p:val>
                                            <p:strVal val="#ppt_x"/>
                                          </p:val>
                                        </p:tav>
                                      </p:tavLst>
                                    </p:anim>
                                    <p:anim calcmode="lin" valueType="num">
                                      <p:cBhvr>
                                        <p:cTn dur="500" fill="hold" id="44"/>
                                        <p:tgtEl>
                                          <p:spTgt spid="63"/>
                                        </p:tgtEl>
                                        <p:attrNameLst>
                                          <p:attrName>ppt_y</p:attrName>
                                        </p:attrNameLst>
                                      </p:cBhvr>
                                      <p:tavLst>
                                        <p:tav tm="0">
                                          <p:val>
                                            <p:fltVal val="0.5"/>
                                          </p:val>
                                        </p:tav>
                                        <p:tav tm="100000">
                                          <p:val>
                                            <p:strVal val="#ppt_y"/>
                                          </p:val>
                                        </p:tav>
                                      </p:tavLst>
                                    </p:anim>
                                  </p:childTnLst>
                                </p:cTn>
                              </p:par>
                              <p:par>
                                <p:cTn fill="hold" id="45" nodeType="withEffect" presetClass="entr" presetID="23" presetSubtype="528">
                                  <p:stCondLst>
                                    <p:cond delay="1000"/>
                                  </p:stCondLst>
                                  <p:childTnLst>
                                    <p:set>
                                      <p:cBhvr>
                                        <p:cTn dur="1" fill="hold" id="46">
                                          <p:stCondLst>
                                            <p:cond delay="0"/>
                                          </p:stCondLst>
                                        </p:cTn>
                                        <p:tgtEl>
                                          <p:spTgt spid="57"/>
                                        </p:tgtEl>
                                        <p:attrNameLst>
                                          <p:attrName>style.visibility</p:attrName>
                                        </p:attrNameLst>
                                      </p:cBhvr>
                                      <p:to>
                                        <p:strVal val="visible"/>
                                      </p:to>
                                    </p:set>
                                    <p:anim calcmode="lin" valueType="num">
                                      <p:cBhvr>
                                        <p:cTn dur="500" fill="hold" id="47"/>
                                        <p:tgtEl>
                                          <p:spTgt spid="57"/>
                                        </p:tgtEl>
                                        <p:attrNameLst>
                                          <p:attrName>ppt_w</p:attrName>
                                        </p:attrNameLst>
                                      </p:cBhvr>
                                      <p:tavLst>
                                        <p:tav tm="0">
                                          <p:val>
                                            <p:fltVal val="0"/>
                                          </p:val>
                                        </p:tav>
                                        <p:tav tm="100000">
                                          <p:val>
                                            <p:strVal val="#ppt_w"/>
                                          </p:val>
                                        </p:tav>
                                      </p:tavLst>
                                    </p:anim>
                                    <p:anim calcmode="lin" valueType="num">
                                      <p:cBhvr>
                                        <p:cTn dur="500" fill="hold" id="48"/>
                                        <p:tgtEl>
                                          <p:spTgt spid="57"/>
                                        </p:tgtEl>
                                        <p:attrNameLst>
                                          <p:attrName>ppt_h</p:attrName>
                                        </p:attrNameLst>
                                      </p:cBhvr>
                                      <p:tavLst>
                                        <p:tav tm="0">
                                          <p:val>
                                            <p:fltVal val="0"/>
                                          </p:val>
                                        </p:tav>
                                        <p:tav tm="100000">
                                          <p:val>
                                            <p:strVal val="#ppt_h"/>
                                          </p:val>
                                        </p:tav>
                                      </p:tavLst>
                                    </p:anim>
                                    <p:anim calcmode="lin" valueType="num">
                                      <p:cBhvr>
                                        <p:cTn dur="500" fill="hold" id="49"/>
                                        <p:tgtEl>
                                          <p:spTgt spid="57"/>
                                        </p:tgtEl>
                                        <p:attrNameLst>
                                          <p:attrName>ppt_x</p:attrName>
                                        </p:attrNameLst>
                                      </p:cBhvr>
                                      <p:tavLst>
                                        <p:tav tm="0">
                                          <p:val>
                                            <p:fltVal val="0.5"/>
                                          </p:val>
                                        </p:tav>
                                        <p:tav tm="100000">
                                          <p:val>
                                            <p:strVal val="#ppt_x"/>
                                          </p:val>
                                        </p:tav>
                                      </p:tavLst>
                                    </p:anim>
                                    <p:anim calcmode="lin" valueType="num">
                                      <p:cBhvr>
                                        <p:cTn dur="500" fill="hold" id="50"/>
                                        <p:tgtEl>
                                          <p:spTgt spid="57"/>
                                        </p:tgtEl>
                                        <p:attrNameLst>
                                          <p:attrName>ppt_y</p:attrName>
                                        </p:attrNameLst>
                                      </p:cBhvr>
                                      <p:tavLst>
                                        <p:tav tm="0">
                                          <p:val>
                                            <p:fltVal val="0.5"/>
                                          </p:val>
                                        </p:tav>
                                        <p:tav tm="100000">
                                          <p:val>
                                            <p:strVal val="#ppt_y"/>
                                          </p:val>
                                        </p:tav>
                                      </p:tavLst>
                                    </p:anim>
                                  </p:childTnLst>
                                </p:cTn>
                              </p:par>
                              <p:par>
                                <p:cTn fill="hold" id="51" nodeType="withEffect" presetClass="entr" presetID="23" presetSubtype="528">
                                  <p:stCondLst>
                                    <p:cond delay="1250"/>
                                  </p:stCondLst>
                                  <p:childTnLst>
                                    <p:set>
                                      <p:cBhvr>
                                        <p:cTn dur="1" fill="hold" id="52">
                                          <p:stCondLst>
                                            <p:cond delay="0"/>
                                          </p:stCondLst>
                                        </p:cTn>
                                        <p:tgtEl>
                                          <p:spTgt spid="55"/>
                                        </p:tgtEl>
                                        <p:attrNameLst>
                                          <p:attrName>style.visibility</p:attrName>
                                        </p:attrNameLst>
                                      </p:cBhvr>
                                      <p:to>
                                        <p:strVal val="visible"/>
                                      </p:to>
                                    </p:set>
                                    <p:anim calcmode="lin" valueType="num">
                                      <p:cBhvr>
                                        <p:cTn dur="500" fill="hold" id="53"/>
                                        <p:tgtEl>
                                          <p:spTgt spid="55"/>
                                        </p:tgtEl>
                                        <p:attrNameLst>
                                          <p:attrName>ppt_w</p:attrName>
                                        </p:attrNameLst>
                                      </p:cBhvr>
                                      <p:tavLst>
                                        <p:tav tm="0">
                                          <p:val>
                                            <p:fltVal val="0"/>
                                          </p:val>
                                        </p:tav>
                                        <p:tav tm="100000">
                                          <p:val>
                                            <p:strVal val="#ppt_w"/>
                                          </p:val>
                                        </p:tav>
                                      </p:tavLst>
                                    </p:anim>
                                    <p:anim calcmode="lin" valueType="num">
                                      <p:cBhvr>
                                        <p:cTn dur="500" fill="hold" id="54"/>
                                        <p:tgtEl>
                                          <p:spTgt spid="55"/>
                                        </p:tgtEl>
                                        <p:attrNameLst>
                                          <p:attrName>ppt_h</p:attrName>
                                        </p:attrNameLst>
                                      </p:cBhvr>
                                      <p:tavLst>
                                        <p:tav tm="0">
                                          <p:val>
                                            <p:fltVal val="0"/>
                                          </p:val>
                                        </p:tav>
                                        <p:tav tm="100000">
                                          <p:val>
                                            <p:strVal val="#ppt_h"/>
                                          </p:val>
                                        </p:tav>
                                      </p:tavLst>
                                    </p:anim>
                                    <p:anim calcmode="lin" valueType="num">
                                      <p:cBhvr>
                                        <p:cTn dur="500" fill="hold" id="55"/>
                                        <p:tgtEl>
                                          <p:spTgt spid="55"/>
                                        </p:tgtEl>
                                        <p:attrNameLst>
                                          <p:attrName>ppt_x</p:attrName>
                                        </p:attrNameLst>
                                      </p:cBhvr>
                                      <p:tavLst>
                                        <p:tav tm="0">
                                          <p:val>
                                            <p:fltVal val="0.5"/>
                                          </p:val>
                                        </p:tav>
                                        <p:tav tm="100000">
                                          <p:val>
                                            <p:strVal val="#ppt_x"/>
                                          </p:val>
                                        </p:tav>
                                      </p:tavLst>
                                    </p:anim>
                                    <p:anim calcmode="lin" valueType="num">
                                      <p:cBhvr>
                                        <p:cTn dur="500" fill="hold" id="56"/>
                                        <p:tgtEl>
                                          <p:spTgt spid="55"/>
                                        </p:tgtEl>
                                        <p:attrNameLst>
                                          <p:attrName>ppt_y</p:attrName>
                                        </p:attrNameLst>
                                      </p:cBhvr>
                                      <p:tavLst>
                                        <p:tav tm="0">
                                          <p:val>
                                            <p:fltVal val="0.5"/>
                                          </p:val>
                                        </p:tav>
                                        <p:tav tm="100000">
                                          <p:val>
                                            <p:strVal val="#ppt_y"/>
                                          </p:val>
                                        </p:tav>
                                      </p:tavLst>
                                    </p:anim>
                                  </p:childTnLst>
                                </p:cTn>
                              </p:par>
                            </p:childTnLst>
                          </p:cTn>
                        </p:par>
                        <p:par>
                          <p:cTn fill="hold" id="57" nodeType="afterGroup">
                            <p:stCondLst>
                              <p:cond delay="4000"/>
                            </p:stCondLst>
                            <p:childTnLst>
                              <p:par>
                                <p:cTn fill="hold" id="58" nodeType="afterEffect" presetClass="entr" presetID="42" presetSubtype="0">
                                  <p:stCondLst>
                                    <p:cond delay="0"/>
                                  </p:stCondLst>
                                  <p:childTnLst>
                                    <p:set>
                                      <p:cBhvr>
                                        <p:cTn dur="1" fill="hold" id="59">
                                          <p:stCondLst>
                                            <p:cond delay="0"/>
                                          </p:stCondLst>
                                        </p:cTn>
                                        <p:tgtEl>
                                          <p:spTgt spid="67"/>
                                        </p:tgtEl>
                                        <p:attrNameLst>
                                          <p:attrName>style.visibility</p:attrName>
                                        </p:attrNameLst>
                                      </p:cBhvr>
                                      <p:to>
                                        <p:strVal val="visible"/>
                                      </p:to>
                                    </p:set>
                                    <p:animEffect filter="fade" transition="in">
                                      <p:cBhvr>
                                        <p:cTn dur="1000" id="60"/>
                                        <p:tgtEl>
                                          <p:spTgt spid="67"/>
                                        </p:tgtEl>
                                      </p:cBhvr>
                                    </p:animEffect>
                                    <p:anim calcmode="lin" valueType="num">
                                      <p:cBhvr>
                                        <p:cTn dur="1000" fill="hold" id="61"/>
                                        <p:tgtEl>
                                          <p:spTgt spid="67"/>
                                        </p:tgtEl>
                                        <p:attrNameLst>
                                          <p:attrName>ppt_x</p:attrName>
                                        </p:attrNameLst>
                                      </p:cBhvr>
                                      <p:tavLst>
                                        <p:tav tm="0">
                                          <p:val>
                                            <p:strVal val="#ppt_x"/>
                                          </p:val>
                                        </p:tav>
                                        <p:tav tm="100000">
                                          <p:val>
                                            <p:strVal val="#ppt_x"/>
                                          </p:val>
                                        </p:tav>
                                      </p:tavLst>
                                    </p:anim>
                                    <p:anim calcmode="lin" valueType="num">
                                      <p:cBhvr>
                                        <p:cTn dur="1000" fill="hold" id="62"/>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6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4" name="Rectangle 13"/>
          <p:cNvSpPr/>
          <p:nvPr/>
        </p:nvSpPr>
        <p:spPr>
          <a:xfrm>
            <a:off x="1" y="0"/>
            <a:ext cx="9145588" cy="3312778"/>
          </a:xfrm>
          <a:prstGeom prst="rect">
            <a:avLst/>
          </a:prstGeom>
          <a:blipFill>
            <a:blip r:embed="rId3"/>
            <a:stretch>
              <a:fillRect b="0"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lang="en-GB" sz="6000"/>
              <a:t>01</a:t>
            </a:r>
          </a:p>
        </p:txBody>
      </p:sp>
      <p:sp>
        <p:nvSpPr>
          <p:cNvPr id="25" name="网chenying0907出品 24"/>
          <p:cNvSpPr txBox="1"/>
          <p:nvPr/>
        </p:nvSpPr>
        <p:spPr>
          <a:xfrm>
            <a:off x="3438730" y="2700346"/>
            <a:ext cx="2208717" cy="434350"/>
          </a:xfrm>
          <a:prstGeom prst="rect">
            <a:avLst/>
          </a:prstGeom>
          <a:noFill/>
        </p:spPr>
        <p:txBody>
          <a:bodyPr bIns="34295" lIns="68589" rIns="68589" rtlCol="0" tIns="34295" wrap="none">
            <a:spAutoFit/>
          </a:bodyPr>
          <a:lstStyle/>
          <a:p>
            <a:r>
              <a:rPr altLang="zh-CN" b="1" lang="en-US" sz="2400">
                <a:solidFill>
                  <a:schemeClr val="bg1"/>
                </a:solidFill>
                <a:effectLst>
                  <a:outerShdw algn="tl" blurRad="38100" dir="2700000" dist="38100">
                    <a:srgbClr val="000000">
                      <a:alpha val="43137"/>
                    </a:srgbClr>
                  </a:outerShdw>
                </a:effectLst>
              </a:rPr>
              <a:t>The first chapter</a:t>
            </a:r>
          </a:p>
        </p:txBody>
      </p:sp>
      <p:sp>
        <p:nvSpPr>
          <p:cNvPr id="28" name="网chenying0907出品 27"/>
          <p:cNvSpPr txBox="1"/>
          <p:nvPr/>
        </p:nvSpPr>
        <p:spPr>
          <a:xfrm>
            <a:off x="3818872" y="3425488"/>
            <a:ext cx="1559578" cy="495310"/>
          </a:xfrm>
          <a:prstGeom prst="rect">
            <a:avLst/>
          </a:prstGeom>
          <a:noFill/>
        </p:spPr>
        <p:txBody>
          <a:bodyPr bIns="34295" lIns="68589" rIns="68589" rtlCol="0" tIns="34295" wrap="none">
            <a:spAutoFit/>
          </a:bodyPr>
          <a:lstStyle/>
          <a:p>
            <a:r>
              <a:rPr altLang="en-US" b="1" lang="zh-CN" sz="2800">
                <a:latin charset="-122" pitchFamily="34" typeface="微软雅黑"/>
                <a:ea charset="-122" pitchFamily="34" typeface="微软雅黑"/>
              </a:rPr>
              <a:t>教学分析</a:t>
            </a:r>
          </a:p>
        </p:txBody>
      </p:sp>
      <p:sp>
        <p:nvSpPr>
          <p:cNvPr id="29" name="Rectangle 28"/>
          <p:cNvSpPr/>
          <p:nvPr/>
        </p:nvSpPr>
        <p:spPr>
          <a:xfrm>
            <a:off x="2732206" y="3925635"/>
            <a:ext cx="2216969" cy="800110"/>
          </a:xfrm>
          <a:prstGeom prst="rect">
            <a:avLst/>
          </a:prstGeom>
        </p:spPr>
        <p:txBody>
          <a:bodyPr bIns="34295" lIns="68589" rIns="68589" tIns="34295" wrap="square">
            <a:spAutoFit/>
          </a:bodyPr>
          <a:lstStyle/>
          <a:p>
            <a:pPr indent="-285750" marL="285750">
              <a:buFont charset="2" pitchFamily="2" typeface="Wingdings"/>
              <a:buChar char="u"/>
              <a:defRPr/>
            </a:pPr>
            <a:r>
              <a:rPr altLang="en-US" lang="zh-CN" sz="1600"/>
              <a:t>课程性质         </a:t>
            </a:r>
          </a:p>
          <a:p>
            <a:pPr indent="-285750" marL="285750">
              <a:buFont charset="2" pitchFamily="2" typeface="Wingdings"/>
              <a:buChar char="u"/>
              <a:defRPr/>
            </a:pPr>
            <a:r>
              <a:rPr altLang="en-US" lang="zh-CN" sz="1600"/>
              <a:t>教学内容     </a:t>
            </a:r>
          </a:p>
          <a:p>
            <a:pPr indent="-285750" marL="285750">
              <a:buFont charset="2" pitchFamily="2" typeface="Wingdings"/>
              <a:buChar char="u"/>
              <a:defRPr/>
            </a:pPr>
            <a:r>
              <a:rPr altLang="en-US" lang="zh-CN" sz="1600"/>
              <a:t>教学目标</a:t>
            </a:r>
          </a:p>
        </p:txBody>
      </p:sp>
      <p:sp>
        <p:nvSpPr>
          <p:cNvPr id="2" name="网chenying0907出品 1"/>
          <p:cNvSpPr/>
          <p:nvPr/>
        </p:nvSpPr>
        <p:spPr>
          <a:xfrm>
            <a:off x="4936479" y="3925636"/>
            <a:ext cx="1695767" cy="822960"/>
          </a:xfrm>
          <a:prstGeom prst="rect">
            <a:avLst/>
          </a:prstGeom>
        </p:spPr>
        <p:txBody>
          <a:bodyPr wrap="none">
            <a:spAutoFit/>
          </a:bodyPr>
          <a:lstStyle/>
          <a:p>
            <a:pPr indent="-285750" marL="285750">
              <a:buFont charset="2" pitchFamily="2" typeface="Wingdings"/>
              <a:buChar char="u"/>
              <a:defRPr/>
            </a:pPr>
            <a:r>
              <a:rPr altLang="en-US" lang="zh-CN" sz="1600"/>
              <a:t>学情分析  </a:t>
            </a:r>
          </a:p>
          <a:p>
            <a:pPr indent="-285750" marL="285750">
              <a:buFont charset="2" pitchFamily="2" typeface="Wingdings"/>
              <a:buChar char="u"/>
              <a:defRPr/>
            </a:pPr>
            <a:r>
              <a:rPr altLang="en-US" lang="zh-CN" sz="1600"/>
              <a:t>教学重点         </a:t>
            </a:r>
          </a:p>
          <a:p>
            <a:pPr indent="-285750" marL="285750">
              <a:buFont charset="2" pitchFamily="2" typeface="Wingdings"/>
              <a:buChar char="u"/>
              <a:defRPr/>
            </a:pPr>
            <a:r>
              <a:rPr altLang="en-US" lang="zh-CN" sz="1600"/>
              <a:t>教学难点</a:t>
            </a:r>
          </a:p>
        </p:txBody>
      </p:sp>
    </p:spTree>
    <p:extLst>
      <p:ext uri="{BB962C8B-B14F-4D97-AF65-F5344CB8AC3E}">
        <p14:creationId val="148436528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14"/>
                                        </p:tgtEl>
                                        <p:attrNameLst>
                                          <p:attrName>style.visibility</p:attrName>
                                        </p:attrNameLst>
                                      </p:cBhvr>
                                      <p:to>
                                        <p:strVal val="visible"/>
                                      </p:to>
                                    </p:set>
                                    <p:animEffect filter="strips(down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500" fill="hold" id="17"/>
                                        <p:tgtEl>
                                          <p:spTgt spid="25"/>
                                        </p:tgtEl>
                                        <p:attrNameLst>
                                          <p:attrName>ppt_x</p:attrName>
                                        </p:attrNameLst>
                                      </p:cBhvr>
                                      <p:tavLst>
                                        <p:tav tm="0">
                                          <p:val>
                                            <p:strVal val="#ppt_x"/>
                                          </p:val>
                                        </p:tav>
                                        <p:tav tm="100000">
                                          <p:val>
                                            <p:strVal val="#ppt_x"/>
                                          </p:val>
                                        </p:tav>
                                      </p:tavLst>
                                    </p:anim>
                                    <p:anim calcmode="lin" valueType="num">
                                      <p:cBhvr additive="base">
                                        <p:cTn dur="500" fill="hold" id="18"/>
                                        <p:tgtEl>
                                          <p:spTgt spid="2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21"/>
                                        </p:tgtEl>
                                        <p:attrNameLst>
                                          <p:attrName>style.visibility</p:attrName>
                                        </p:attrNameLst>
                                      </p:cBhvr>
                                      <p:to>
                                        <p:strVal val="visible"/>
                                      </p:to>
                                    </p:set>
                                    <p:animEffect filter="wipe(up)"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2500"/>
                            </p:stCondLst>
                            <p:childTnLst>
                              <p:par>
                                <p:cTn fill="hold" grpId="0" id="28" nodeType="afterEffect" presetClass="entr" presetID="16" presetSubtype="21">
                                  <p:stCondLst>
                                    <p:cond delay="0"/>
                                  </p:stCondLst>
                                  <p:childTnLst>
                                    <p:set>
                                      <p:cBhvr>
                                        <p:cTn dur="1" fill="hold" id="29">
                                          <p:stCondLst>
                                            <p:cond delay="0"/>
                                          </p:stCondLst>
                                        </p:cTn>
                                        <p:tgtEl>
                                          <p:spTgt spid="29"/>
                                        </p:tgtEl>
                                        <p:attrNameLst>
                                          <p:attrName>style.visibility</p:attrName>
                                        </p:attrNameLst>
                                      </p:cBhvr>
                                      <p:to>
                                        <p:strVal val="visible"/>
                                      </p:to>
                                    </p:set>
                                    <p:animEffect filter="barn(inVertical)" transition="in">
                                      <p:cBhvr>
                                        <p:cTn dur="500" id="30"/>
                                        <p:tgtEl>
                                          <p:spTgt spid="2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4"/>
      <p:bldP grpId="0" spid="24"/>
      <p:bldP grpId="0" spid="25"/>
      <p:bldP grpId="0" spid="28"/>
      <p:bldP grpId="0" spid="29"/>
      <p:bldP grpId="0" spid="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Isosceles Triangle 20"/>
          <p:cNvSpPr/>
          <p:nvPr/>
        </p:nvSpPr>
        <p:spPr>
          <a:xfrm flipV="1">
            <a:off x="4359843" y="3164338"/>
            <a:ext cx="425902" cy="296881"/>
          </a:xfrm>
          <a:prstGeom prst="triangl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14" name="Rectangle 13"/>
          <p:cNvSpPr/>
          <p:nvPr/>
        </p:nvSpPr>
        <p:spPr>
          <a:xfrm>
            <a:off x="1" y="0"/>
            <a:ext cx="9145588" cy="3312778"/>
          </a:xfrm>
          <a:prstGeom prst="rect">
            <a:avLst/>
          </a:prstGeom>
          <a:blipFill>
            <a:blip r:embed="rId3"/>
            <a:stretch>
              <a:fillRect b="0" t="-14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4" name="Oval 23"/>
          <p:cNvSpPr/>
          <p:nvPr/>
        </p:nvSpPr>
        <p:spPr>
          <a:xfrm>
            <a:off x="3856675" y="1081662"/>
            <a:ext cx="1470329" cy="1470527"/>
          </a:xfrm>
          <a:prstGeom prst="ellipse">
            <a:avLst/>
          </a:prstGeom>
          <a:solidFill>
            <a:schemeClr val="accent2">
              <a:alpha val="6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r>
              <a:rPr lang="en-GB" sz="6000"/>
              <a:t>04</a:t>
            </a:r>
          </a:p>
        </p:txBody>
      </p:sp>
      <p:sp>
        <p:nvSpPr>
          <p:cNvPr id="25" name="网chenying0907出品 24"/>
          <p:cNvSpPr txBox="1"/>
          <p:nvPr/>
        </p:nvSpPr>
        <p:spPr>
          <a:xfrm>
            <a:off x="3462506" y="2657052"/>
            <a:ext cx="2399365" cy="434350"/>
          </a:xfrm>
          <a:prstGeom prst="rect">
            <a:avLst/>
          </a:prstGeom>
          <a:noFill/>
        </p:spPr>
        <p:txBody>
          <a:bodyPr bIns="34295" lIns="68589" rIns="68589" rtlCol="0" tIns="34295" wrap="none">
            <a:spAutoFit/>
          </a:bodyPr>
          <a:lstStyle/>
          <a:p>
            <a:r>
              <a:rPr altLang="zh-CN" b="1" lang="en-US" sz="2400">
                <a:solidFill>
                  <a:schemeClr val="bg1"/>
                </a:solidFill>
                <a:effectLst>
                  <a:outerShdw algn="tl" blurRad="38100" dir="2700000" dist="38100">
                    <a:srgbClr val="000000">
                      <a:alpha val="43137"/>
                    </a:srgbClr>
                  </a:outerShdw>
                </a:effectLst>
              </a:rPr>
              <a:t>The fouth chapter</a:t>
            </a:r>
          </a:p>
        </p:txBody>
      </p:sp>
      <p:sp>
        <p:nvSpPr>
          <p:cNvPr id="28" name="网chenying0907出品 27"/>
          <p:cNvSpPr txBox="1"/>
          <p:nvPr/>
        </p:nvSpPr>
        <p:spPr>
          <a:xfrm>
            <a:off x="3818872" y="3425488"/>
            <a:ext cx="1559578" cy="495310"/>
          </a:xfrm>
          <a:prstGeom prst="rect">
            <a:avLst/>
          </a:prstGeom>
          <a:noFill/>
        </p:spPr>
        <p:txBody>
          <a:bodyPr bIns="34295" lIns="68589" rIns="68589" rtlCol="0" tIns="34295" wrap="none">
            <a:spAutoFit/>
          </a:bodyPr>
          <a:lstStyle/>
          <a:p>
            <a:r>
              <a:rPr altLang="en-US" b="1" lang="zh-CN" sz="2800">
                <a:latin charset="-122" pitchFamily="34" typeface="微软雅黑"/>
                <a:ea charset="-122" pitchFamily="34" typeface="微软雅黑"/>
              </a:rPr>
              <a:t>教学反思</a:t>
            </a:r>
          </a:p>
        </p:txBody>
      </p:sp>
      <p:sp>
        <p:nvSpPr>
          <p:cNvPr id="29" name="Rectangle 28"/>
          <p:cNvSpPr/>
          <p:nvPr/>
        </p:nvSpPr>
        <p:spPr>
          <a:xfrm>
            <a:off x="2355824" y="3973260"/>
            <a:ext cx="2580654" cy="800110"/>
          </a:xfrm>
          <a:prstGeom prst="rect">
            <a:avLst/>
          </a:prstGeom>
        </p:spPr>
        <p:txBody>
          <a:bodyPr bIns="34295" lIns="68589" rIns="68589" tIns="34295" wrap="square">
            <a:spAutoFit/>
          </a:bodyPr>
          <a:lstStyle/>
          <a:p>
            <a:pPr indent="-285750" marL="285750">
              <a:buFont charset="2" pitchFamily="2" typeface="Wingdings"/>
              <a:buChar char="u"/>
              <a:defRPr/>
            </a:pPr>
            <a:r>
              <a:rPr altLang="en-US" lang="zh-CN" sz="1600"/>
              <a:t>课堂教学中存在的问题</a:t>
            </a:r>
          </a:p>
          <a:p>
            <a:pPr indent="-285750" marL="285750">
              <a:buFont charset="2" pitchFamily="2" typeface="Wingdings"/>
              <a:buChar char="u"/>
              <a:defRPr/>
            </a:pPr>
            <a:r>
              <a:rPr altLang="en-US" lang="zh-CN" sz="1600"/>
              <a:t>学生学习存在的问题</a:t>
            </a:r>
          </a:p>
          <a:p>
            <a:pPr indent="-285750" marL="285750">
              <a:buFont charset="2" pitchFamily="2" typeface="Wingdings"/>
              <a:buChar char="u"/>
              <a:defRPr/>
            </a:pPr>
            <a:r>
              <a:rPr altLang="en-US" lang="zh-CN" sz="1600"/>
              <a:t>坚持以学生为本</a:t>
            </a:r>
          </a:p>
        </p:txBody>
      </p:sp>
      <p:sp>
        <p:nvSpPr>
          <p:cNvPr id="2" name="网chenying0907出品 1"/>
          <p:cNvSpPr/>
          <p:nvPr/>
        </p:nvSpPr>
        <p:spPr>
          <a:xfrm>
            <a:off x="4936479" y="3925636"/>
            <a:ext cx="2703830" cy="579120"/>
          </a:xfrm>
          <a:prstGeom prst="rect">
            <a:avLst/>
          </a:prstGeom>
        </p:spPr>
        <p:txBody>
          <a:bodyPr wrap="none">
            <a:spAutoFit/>
          </a:bodyPr>
          <a:lstStyle/>
          <a:p>
            <a:pPr indent="-285750" marL="285750">
              <a:buFont charset="2" pitchFamily="2" typeface="Wingdings"/>
              <a:buChar char="u"/>
              <a:defRPr/>
            </a:pPr>
            <a:r>
              <a:rPr altLang="en-US" lang="zh-CN" sz="1600"/>
              <a:t>信息化教学提升课堂效果</a:t>
            </a:r>
          </a:p>
          <a:p>
            <a:pPr indent="-285750" marL="285750">
              <a:buFont charset="2" pitchFamily="2" typeface="Wingdings"/>
              <a:buChar char="u"/>
              <a:defRPr/>
            </a:pPr>
            <a:r>
              <a:rPr altLang="en-US" lang="zh-CN" sz="1600"/>
              <a:t>教学总结</a:t>
            </a:r>
          </a:p>
        </p:txBody>
      </p:sp>
    </p:spTree>
    <p:extLst>
      <p:ext uri="{BB962C8B-B14F-4D97-AF65-F5344CB8AC3E}">
        <p14:creationId val="22742138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14"/>
                                        </p:tgtEl>
                                        <p:attrNameLst>
                                          <p:attrName>style.visibility</p:attrName>
                                        </p:attrNameLst>
                                      </p:cBhvr>
                                      <p:to>
                                        <p:strVal val="visible"/>
                                      </p:to>
                                    </p:set>
                                    <p:animEffect filter="strips(down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p:cTn dur="500" fill="hold" id="11"/>
                                        <p:tgtEl>
                                          <p:spTgt spid="24"/>
                                        </p:tgtEl>
                                        <p:attrNameLst>
                                          <p:attrName>ppt_w</p:attrName>
                                        </p:attrNameLst>
                                      </p:cBhvr>
                                      <p:tavLst>
                                        <p:tav tm="0">
                                          <p:val>
                                            <p:fltVal val="0"/>
                                          </p:val>
                                        </p:tav>
                                        <p:tav tm="100000">
                                          <p:val>
                                            <p:strVal val="#ppt_w"/>
                                          </p:val>
                                        </p:tav>
                                      </p:tavLst>
                                    </p:anim>
                                    <p:anim calcmode="lin" valueType="num">
                                      <p:cBhvr>
                                        <p:cTn dur="500" fill="hold" id="12"/>
                                        <p:tgtEl>
                                          <p:spTgt spid="24"/>
                                        </p:tgtEl>
                                        <p:attrNameLst>
                                          <p:attrName>ppt_h</p:attrName>
                                        </p:attrNameLst>
                                      </p:cBhvr>
                                      <p:tavLst>
                                        <p:tav tm="0">
                                          <p:val>
                                            <p:fltVal val="0"/>
                                          </p:val>
                                        </p:tav>
                                        <p:tav tm="100000">
                                          <p:val>
                                            <p:strVal val="#ppt_h"/>
                                          </p:val>
                                        </p:tav>
                                      </p:tavLst>
                                    </p:anim>
                                    <p:animEffect filter="fade" transition="in">
                                      <p:cBhvr>
                                        <p:cTn dur="500" id="13"/>
                                        <p:tgtEl>
                                          <p:spTgt spid="24"/>
                                        </p:tgtEl>
                                      </p:cBhvr>
                                    </p:animEffect>
                                  </p:childTnLst>
                                </p:cTn>
                              </p:par>
                            </p:childTnLst>
                          </p:cTn>
                        </p:par>
                        <p:par>
                          <p:cTn fill="hold" id="14" nodeType="afterGroup">
                            <p:stCondLst>
                              <p:cond delay="1000"/>
                            </p:stCondLst>
                            <p:childTnLst>
                              <p:par>
                                <p:cTn fill="hold" grpId="0" id="15" nodeType="afterEffect" presetClass="entr" presetID="2" presetSubtype="1">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additive="base">
                                        <p:cTn dur="500" fill="hold" id="17"/>
                                        <p:tgtEl>
                                          <p:spTgt spid="25"/>
                                        </p:tgtEl>
                                        <p:attrNameLst>
                                          <p:attrName>ppt_x</p:attrName>
                                        </p:attrNameLst>
                                      </p:cBhvr>
                                      <p:tavLst>
                                        <p:tav tm="0">
                                          <p:val>
                                            <p:strVal val="#ppt_x"/>
                                          </p:val>
                                        </p:tav>
                                        <p:tav tm="100000">
                                          <p:val>
                                            <p:strVal val="#ppt_x"/>
                                          </p:val>
                                        </p:tav>
                                      </p:tavLst>
                                    </p:anim>
                                    <p:anim calcmode="lin" valueType="num">
                                      <p:cBhvr additive="base">
                                        <p:cTn dur="500" fill="hold" id="18"/>
                                        <p:tgtEl>
                                          <p:spTgt spid="2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21"/>
                                        </p:tgtEl>
                                        <p:attrNameLst>
                                          <p:attrName>style.visibility</p:attrName>
                                        </p:attrNameLst>
                                      </p:cBhvr>
                                      <p:to>
                                        <p:strVal val="visible"/>
                                      </p:to>
                                    </p:set>
                                    <p:animEffect filter="wipe(up)" transition="in">
                                      <p:cBhvr>
                                        <p:cTn dur="500" id="22"/>
                                        <p:tgtEl>
                                          <p:spTgt spid="21"/>
                                        </p:tgtEl>
                                      </p:cBhvr>
                                    </p:animEffect>
                                  </p:childTnLst>
                                </p:cTn>
                              </p:par>
                            </p:childTnLst>
                          </p:cTn>
                        </p:par>
                        <p:par>
                          <p:cTn fill="hold" id="23" nodeType="afterGroup">
                            <p:stCondLst>
                              <p:cond delay="2000"/>
                            </p:stCondLst>
                            <p:childTnLst>
                              <p:par>
                                <p:cTn fill="hold" grpId="0" id="24" nodeType="afterEffect" presetClass="entr" presetID="22" presetSubtype="1">
                                  <p:stCondLst>
                                    <p:cond delay="0"/>
                                  </p:stCondLst>
                                  <p:childTnLst>
                                    <p:set>
                                      <p:cBhvr>
                                        <p:cTn dur="1" fill="hold" id="25">
                                          <p:stCondLst>
                                            <p:cond delay="0"/>
                                          </p:stCondLst>
                                        </p:cTn>
                                        <p:tgtEl>
                                          <p:spTgt spid="28"/>
                                        </p:tgtEl>
                                        <p:attrNameLst>
                                          <p:attrName>style.visibility</p:attrName>
                                        </p:attrNameLst>
                                      </p:cBhvr>
                                      <p:to>
                                        <p:strVal val="visible"/>
                                      </p:to>
                                    </p:set>
                                    <p:animEffect filter="wipe(up)" transition="in">
                                      <p:cBhvr>
                                        <p:cTn dur="500" id="26"/>
                                        <p:tgtEl>
                                          <p:spTgt spid="28"/>
                                        </p:tgtEl>
                                      </p:cBhvr>
                                    </p:animEffect>
                                  </p:childTnLst>
                                </p:cTn>
                              </p:par>
                            </p:childTnLst>
                          </p:cTn>
                        </p:par>
                        <p:par>
                          <p:cTn fill="hold" id="27" nodeType="afterGroup">
                            <p:stCondLst>
                              <p:cond delay="2500"/>
                            </p:stCondLst>
                            <p:childTnLst>
                              <p:par>
                                <p:cTn fill="hold" grpId="0" id="28" nodeType="afterEffect" presetClass="entr" presetID="16" presetSubtype="21">
                                  <p:stCondLst>
                                    <p:cond delay="0"/>
                                  </p:stCondLst>
                                  <p:childTnLst>
                                    <p:set>
                                      <p:cBhvr>
                                        <p:cTn dur="1" fill="hold" id="29">
                                          <p:stCondLst>
                                            <p:cond delay="0"/>
                                          </p:stCondLst>
                                        </p:cTn>
                                        <p:tgtEl>
                                          <p:spTgt spid="29"/>
                                        </p:tgtEl>
                                        <p:attrNameLst>
                                          <p:attrName>style.visibility</p:attrName>
                                        </p:attrNameLst>
                                      </p:cBhvr>
                                      <p:to>
                                        <p:strVal val="visible"/>
                                      </p:to>
                                    </p:set>
                                    <p:animEffect filter="barn(inVertical)" transition="in">
                                      <p:cBhvr>
                                        <p:cTn dur="500" id="30"/>
                                        <p:tgtEl>
                                          <p:spTgt spid="29"/>
                                        </p:tgtEl>
                                      </p:cBhvr>
                                    </p:animEffect>
                                  </p:childTnLst>
                                </p:cTn>
                              </p:par>
                            </p:childTnLst>
                          </p:cTn>
                        </p:par>
                        <p:par>
                          <p:cTn fill="hold" id="31" nodeType="afterGroup">
                            <p:stCondLst>
                              <p:cond delay="3000"/>
                            </p:stCondLst>
                            <p:childTnLst>
                              <p:par>
                                <p:cTn fill="hold" grpId="0" id="32" nodeType="after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14"/>
      <p:bldP grpId="0" spid="24"/>
      <p:bldP grpId="0" spid="25"/>
      <p:bldP grpId="0" spid="28"/>
      <p:bldP grpId="0" spid="29"/>
      <p:bldP grpId="0" spid="2"/>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165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课堂教学中存在的问题</a:t>
            </a:r>
          </a:p>
        </p:txBody>
      </p:sp>
      <p:grpSp>
        <p:nvGrpSpPr>
          <p:cNvPr id="4" name="Group 3"/>
          <p:cNvGrpSpPr/>
          <p:nvPr/>
        </p:nvGrpSpPr>
        <p:grpSpPr>
          <a:xfrm>
            <a:off x="5125204" y="811252"/>
            <a:ext cx="3541002" cy="4333836"/>
            <a:chOff x="6879858" y="429930"/>
            <a:chExt cx="5192568" cy="6354330"/>
          </a:xfrm>
        </p:grpSpPr>
        <p:sp>
          <p:nvSpPr>
            <p:cNvPr id="5" name="Freeform 5"/>
            <p:cNvSpPr/>
            <p:nvPr/>
          </p:nvSpPr>
          <p:spPr bwMode="auto">
            <a:xfrm>
              <a:off x="6879858" y="429930"/>
              <a:ext cx="5192568" cy="6354330"/>
            </a:xfrm>
            <a:custGeom>
              <a:gdLst>
                <a:gd fmla="*/ 1412 w 1646" name="T0"/>
                <a:gd fmla="*/ 1674 h 2018" name="T1"/>
                <a:gd fmla="*/ 1372 w 1646" name="T2"/>
                <a:gd fmla="*/ 1163 h 2018" name="T3"/>
                <a:gd fmla="*/ 1439 w 1646" name="T4"/>
                <a:gd fmla="*/ 1075 h 2018" name="T5"/>
                <a:gd fmla="*/ 1536 w 1646" name="T6"/>
                <a:gd fmla="*/ 808 h 2018" name="T7"/>
                <a:gd fmla="*/ 1247 w 1646" name="T8"/>
                <a:gd fmla="*/ 156 h 2018" name="T9"/>
                <a:gd fmla="*/ 493 w 1646" name="T10"/>
                <a:gd fmla="*/ 100 h 2018" name="T11"/>
                <a:gd fmla="*/ 398 w 1646" name="T12"/>
                <a:gd fmla="*/ 157 h 2018" name="T13"/>
                <a:gd fmla="*/ 163 w 1646" name="T14"/>
                <a:gd fmla="*/ 524 h 2018" name="T15"/>
                <a:gd fmla="*/ 126 w 1646" name="T16"/>
                <a:gd fmla="*/ 617 h 2018" name="T17"/>
                <a:gd fmla="*/ 134 w 1646" name="T18"/>
                <a:gd fmla="*/ 682 h 2018" name="T19"/>
                <a:gd fmla="*/ 133 w 1646" name="T20"/>
                <a:gd fmla="*/ 749 h 2018" name="T21"/>
                <a:gd fmla="*/ 20 w 1646" name="T22"/>
                <a:gd fmla="*/ 977 h 2018" name="T23"/>
                <a:gd fmla="*/ 1 w 1646" name="T24"/>
                <a:gd fmla="*/ 1022 h 2018" name="T25"/>
                <a:gd fmla="*/ 35 w 1646" name="T26"/>
                <a:gd fmla="*/ 1079 h 2018" name="T27"/>
                <a:gd fmla="*/ 89 w 1646" name="T28"/>
                <a:gd fmla="*/ 1092 h 2018" name="T29"/>
                <a:gd fmla="*/ 103 w 1646" name="T30"/>
                <a:gd fmla="*/ 1178 h 2018" name="T31"/>
                <a:gd fmla="*/ 88 w 1646" name="T32"/>
                <a:gd fmla="*/ 1208 h 2018" name="T33"/>
                <a:gd fmla="*/ 113 w 1646" name="T34"/>
                <a:gd fmla="*/ 1250 h 2018" name="T35"/>
                <a:gd fmla="*/ 141 w 1646" name="T36"/>
                <a:gd fmla="*/ 1260 h 2018" name="T37"/>
                <a:gd fmla="*/ 118 w 1646" name="T38"/>
                <a:gd fmla="*/ 1278 h 2018" name="T39"/>
                <a:gd fmla="*/ 136 w 1646" name="T40"/>
                <a:gd fmla="*/ 1339 h 2018" name="T41"/>
                <a:gd fmla="*/ 151 w 1646" name="T42"/>
                <a:gd fmla="*/ 1373 h 2018" name="T43"/>
                <a:gd fmla="*/ 139 w 1646" name="T44"/>
                <a:gd fmla="*/ 1432 h 2018" name="T45"/>
                <a:gd fmla="*/ 215 w 1646" name="T46"/>
                <a:gd fmla="*/ 1540 h 2018" name="T47"/>
                <a:gd fmla="*/ 436 w 1646" name="T48"/>
                <a:gd fmla="*/ 1546 h 2018" name="T49"/>
                <a:gd fmla="*/ 541 w 1646" name="T50"/>
                <a:gd fmla="*/ 1617 h 2018" name="T51"/>
                <a:gd fmla="*/ 560 w 1646" name="T52"/>
                <a:gd fmla="*/ 1684 h 2018" name="T53"/>
                <a:gd fmla="*/ 644 w 1646" name="T54"/>
                <a:gd fmla="*/ 1879 h 2018" name="T55"/>
                <a:gd fmla="*/ 607 w 1646" name="T56"/>
                <a:gd fmla="*/ 2018 h 2018" name="T57"/>
                <a:gd fmla="*/ 1646 w 1646" name="T58"/>
                <a:gd fmla="*/ 2018 h 2018" name="T59"/>
                <a:gd fmla="*/ 1412 w 1646" name="T60"/>
                <a:gd fmla="*/ 1674 h 20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18" w="1646">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8"/>
                  </a:cubicBezTo>
                  <a:cubicBezTo>
                    <a:pt x="1646" y="2018"/>
                    <a:pt x="1646" y="2018"/>
                    <a:pt x="1646" y="2018"/>
                  </a:cubicBezTo>
                  <a:cubicBezTo>
                    <a:pt x="1600" y="1886"/>
                    <a:pt x="1527" y="1803"/>
                    <a:pt x="1412" y="1674"/>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6879858" y="546828"/>
              <a:ext cx="2561648" cy="6237432"/>
            </a:xfrm>
            <a:custGeom>
              <a:gdLst>
                <a:gd fmla="*/ 812 w 812" name="T0"/>
                <a:gd fmla="*/ 0 h 1978" name="T1"/>
                <a:gd fmla="*/ 493 w 812" name="T2"/>
                <a:gd fmla="*/ 63 h 1978" name="T3"/>
                <a:gd fmla="*/ 398 w 812" name="T4"/>
                <a:gd fmla="*/ 120 h 1978" name="T5"/>
                <a:gd fmla="*/ 163 w 812" name="T6"/>
                <a:gd fmla="*/ 487 h 1978" name="T7"/>
                <a:gd fmla="*/ 126 w 812" name="T8"/>
                <a:gd fmla="*/ 580 h 1978" name="T9"/>
                <a:gd fmla="*/ 134 w 812" name="T10"/>
                <a:gd fmla="*/ 645 h 1978" name="T11"/>
                <a:gd fmla="*/ 133 w 812" name="T12"/>
                <a:gd fmla="*/ 712 h 1978" name="T13"/>
                <a:gd fmla="*/ 20 w 812" name="T14"/>
                <a:gd fmla="*/ 940 h 1978" name="T15"/>
                <a:gd fmla="*/ 1 w 812" name="T16"/>
                <a:gd fmla="*/ 985 h 1978" name="T17"/>
                <a:gd fmla="*/ 35 w 812" name="T18"/>
                <a:gd fmla="*/ 1042 h 1978" name="T19"/>
                <a:gd fmla="*/ 89 w 812" name="T20"/>
                <a:gd fmla="*/ 1055 h 1978" name="T21"/>
                <a:gd fmla="*/ 103 w 812" name="T22"/>
                <a:gd fmla="*/ 1141 h 1978" name="T23"/>
                <a:gd fmla="*/ 88 w 812" name="T24"/>
                <a:gd fmla="*/ 1171 h 1978" name="T25"/>
                <a:gd fmla="*/ 113 w 812" name="T26"/>
                <a:gd fmla="*/ 1213 h 1978" name="T27"/>
                <a:gd fmla="*/ 141 w 812" name="T28"/>
                <a:gd fmla="*/ 1223 h 1978" name="T29"/>
                <a:gd fmla="*/ 118 w 812" name="T30"/>
                <a:gd fmla="*/ 1241 h 1978" name="T31"/>
                <a:gd fmla="*/ 136 w 812" name="T32"/>
                <a:gd fmla="*/ 1302 h 1978" name="T33"/>
                <a:gd fmla="*/ 151 w 812" name="T34"/>
                <a:gd fmla="*/ 1336 h 1978" name="T35"/>
                <a:gd fmla="*/ 139 w 812" name="T36"/>
                <a:gd fmla="*/ 1395 h 1978" name="T37"/>
                <a:gd fmla="*/ 215 w 812" name="T38"/>
                <a:gd fmla="*/ 1503 h 1978" name="T39"/>
                <a:gd fmla="*/ 436 w 812" name="T40"/>
                <a:gd fmla="*/ 1509 h 1978" name="T41"/>
                <a:gd fmla="*/ 541 w 812" name="T42"/>
                <a:gd fmla="*/ 1580 h 1978" name="T43"/>
                <a:gd fmla="*/ 560 w 812" name="T44"/>
                <a:gd fmla="*/ 1647 h 1978" name="T45"/>
                <a:gd fmla="*/ 644 w 812" name="T46"/>
                <a:gd fmla="*/ 1842 h 1978" name="T47"/>
                <a:gd fmla="*/ 607 w 812" name="T48"/>
                <a:gd fmla="*/ 1978 h 1978" name="T49"/>
                <a:gd fmla="*/ 812 w 812" name="T50"/>
                <a:gd fmla="*/ 1978 h 1978" name="T51"/>
                <a:gd fmla="*/ 812 w 812" name="T52"/>
                <a:gd fmla="*/ 0 h 197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978" w="812">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solidFill>
              <a:schemeClr val="accent4"/>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7040052" y="429930"/>
              <a:ext cx="4732193" cy="2908012"/>
            </a:xfrm>
            <a:custGeom>
              <a:gdLst>
                <a:gd fmla="*/ 1466 w 1500" name="T0"/>
                <a:gd fmla="*/ 922 h 922" name="T1"/>
                <a:gd fmla="*/ 1485 w 1500" name="T2"/>
                <a:gd fmla="*/ 808 h 922" name="T3"/>
                <a:gd fmla="*/ 1196 w 1500" name="T4"/>
                <a:gd fmla="*/ 156 h 922" name="T5"/>
                <a:gd fmla="*/ 442 w 1500" name="T6"/>
                <a:gd fmla="*/ 100 h 922" name="T7"/>
                <a:gd fmla="*/ 347 w 1500" name="T8"/>
                <a:gd fmla="*/ 157 h 922" name="T9"/>
                <a:gd fmla="*/ 112 w 1500" name="T10"/>
                <a:gd fmla="*/ 524 h 922" name="T11"/>
                <a:gd fmla="*/ 75 w 1500" name="T12"/>
                <a:gd fmla="*/ 617 h 922" name="T13"/>
                <a:gd fmla="*/ 83 w 1500" name="T14"/>
                <a:gd fmla="*/ 682 h 922" name="T15"/>
                <a:gd fmla="*/ 82 w 1500" name="T16"/>
                <a:gd fmla="*/ 749 h 922" name="T17"/>
                <a:gd fmla="*/ 0 w 1500" name="T18"/>
                <a:gd fmla="*/ 922 h 922" name="T19"/>
                <a:gd fmla="*/ 1466 w 1500" name="T20"/>
                <a:gd fmla="*/ 922 h 9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22" w="1500">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solidFill>
              <a:schemeClr val="accent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8"/>
            <p:cNvSpPr/>
            <p:nvPr/>
          </p:nvSpPr>
          <p:spPr bwMode="auto">
            <a:xfrm>
              <a:off x="7040052" y="546828"/>
              <a:ext cx="2401454" cy="2791114"/>
            </a:xfrm>
            <a:custGeom>
              <a:gdLst>
                <a:gd fmla="*/ 761 w 761" name="T0"/>
                <a:gd fmla="*/ 0 h 885" name="T1"/>
                <a:gd fmla="*/ 442 w 761" name="T2"/>
                <a:gd fmla="*/ 63 h 885" name="T3"/>
                <a:gd fmla="*/ 347 w 761" name="T4"/>
                <a:gd fmla="*/ 120 h 885" name="T5"/>
                <a:gd fmla="*/ 112 w 761" name="T6"/>
                <a:gd fmla="*/ 487 h 885" name="T7"/>
                <a:gd fmla="*/ 75 w 761" name="T8"/>
                <a:gd fmla="*/ 580 h 885" name="T9"/>
                <a:gd fmla="*/ 83 w 761" name="T10"/>
                <a:gd fmla="*/ 645 h 885" name="T11"/>
                <a:gd fmla="*/ 82 w 761" name="T12"/>
                <a:gd fmla="*/ 712 h 885" name="T13"/>
                <a:gd fmla="*/ 0 w 761" name="T14"/>
                <a:gd fmla="*/ 885 h 885" name="T15"/>
                <a:gd fmla="*/ 761 w 761" name="T16"/>
                <a:gd fmla="*/ 885 h 885" name="T17"/>
                <a:gd fmla="*/ 761 w 761" name="T18"/>
                <a:gd fmla="*/ 0 h 8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85" w="761">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8917631" y="2372454"/>
              <a:ext cx="236682" cy="785091"/>
            </a:xfrm>
            <a:custGeom>
              <a:gdLst>
                <a:gd fmla="*/ 164 w 164" name="T0"/>
                <a:gd fmla="*/ 0 h 544" name="T1"/>
                <a:gd fmla="*/ 164 w 164" name="T2"/>
                <a:gd fmla="*/ 544 h 544" name="T3"/>
                <a:gd fmla="*/ 72 w 164" name="T4"/>
                <a:gd fmla="*/ 544 h 544" name="T5"/>
                <a:gd fmla="*/ 72 w 164" name="T6"/>
                <a:gd fmla="*/ 75 h 544" name="T7"/>
                <a:gd fmla="*/ 41 w 164" name="T8"/>
                <a:gd fmla="*/ 134 h 544" name="T9"/>
                <a:gd fmla="*/ 0 w 164" name="T10"/>
                <a:gd fmla="*/ 110 h 544" name="T11"/>
                <a:gd fmla="*/ 63 w 164" name="T12"/>
                <a:gd fmla="*/ 0 h 544" name="T13"/>
                <a:gd fmla="*/ 164 w 164" name="T14"/>
                <a:gd fmla="*/ 0 h 544" name="T15"/>
                <a:gd fmla="*/ 164 w 164" name="T16"/>
                <a:gd fmla="*/ 0 h 5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4" w="164">
                  <a:moveTo>
                    <a:pt x="164" y="0"/>
                  </a:moveTo>
                  <a:lnTo>
                    <a:pt x="164" y="544"/>
                  </a:lnTo>
                  <a:lnTo>
                    <a:pt x="72" y="544"/>
                  </a:lnTo>
                  <a:lnTo>
                    <a:pt x="72" y="75"/>
                  </a:lnTo>
                  <a:lnTo>
                    <a:pt x="41" y="134"/>
                  </a:lnTo>
                  <a:lnTo>
                    <a:pt x="0" y="110"/>
                  </a:lnTo>
                  <a:lnTo>
                    <a:pt x="63" y="0"/>
                  </a:lnTo>
                  <a:lnTo>
                    <a:pt x="164" y="0"/>
                  </a:lnTo>
                  <a:lnTo>
                    <a:pt x="164" y="0"/>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0"/>
            <p:cNvSpPr/>
            <p:nvPr/>
          </p:nvSpPr>
          <p:spPr bwMode="auto">
            <a:xfrm>
              <a:off x="9620461" y="2372454"/>
              <a:ext cx="347807" cy="785091"/>
            </a:xfrm>
            <a:custGeom>
              <a:gdLst>
                <a:gd fmla="*/ 105 w 110" name="T0"/>
                <a:gd fmla="*/ 98 h 249" name="T1"/>
                <a:gd fmla="*/ 110 w 110" name="T2"/>
                <a:gd fmla="*/ 79 h 249" name="T3"/>
                <a:gd fmla="*/ 110 w 110" name="T4"/>
                <a:gd fmla="*/ 38 h 249" name="T5"/>
                <a:gd fmla="*/ 99 w 110" name="T6"/>
                <a:gd fmla="*/ 11 h 249" name="T7"/>
                <a:gd fmla="*/ 72 w 110" name="T8"/>
                <a:gd fmla="*/ 0 h 249" name="T9"/>
                <a:gd fmla="*/ 38 w 110" name="T10"/>
                <a:gd fmla="*/ 0 h 249" name="T11"/>
                <a:gd fmla="*/ 11 w 110" name="T12"/>
                <a:gd fmla="*/ 11 h 249" name="T13"/>
                <a:gd fmla="*/ 0 w 110" name="T14"/>
                <a:gd fmla="*/ 38 h 249" name="T15"/>
                <a:gd fmla="*/ 0 w 110" name="T16"/>
                <a:gd fmla="*/ 70 h 249" name="T17"/>
                <a:gd fmla="*/ 41 w 110" name="T18"/>
                <a:gd fmla="*/ 70 h 249" name="T19"/>
                <a:gd fmla="*/ 41 w 110" name="T20"/>
                <a:gd fmla="*/ 35 h 249" name="T21"/>
                <a:gd fmla="*/ 69 w 110" name="T22"/>
                <a:gd fmla="*/ 35 h 249" name="T23"/>
                <a:gd fmla="*/ 69 w 110" name="T24"/>
                <a:gd fmla="*/ 91 h 249" name="T25"/>
                <a:gd fmla="*/ 0 w 110" name="T26"/>
                <a:gd fmla="*/ 215 h 249" name="T27"/>
                <a:gd fmla="*/ 0 w 110" name="T28"/>
                <a:gd fmla="*/ 249 h 249" name="T29"/>
                <a:gd fmla="*/ 110 w 110" name="T30"/>
                <a:gd fmla="*/ 249 h 249" name="T31"/>
                <a:gd fmla="*/ 110 w 110" name="T32"/>
                <a:gd fmla="*/ 215 h 249" name="T33"/>
                <a:gd fmla="*/ 40 w 110" name="T34"/>
                <a:gd fmla="*/ 215 h 249" name="T35"/>
                <a:gd fmla="*/ 105 w 110" name="T36"/>
                <a:gd fmla="*/ 98 h 24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9" w="110">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p:nvPr/>
          </p:nvSpPr>
          <p:spPr bwMode="auto">
            <a:xfrm>
              <a:off x="8910415" y="3516896"/>
              <a:ext cx="350694" cy="789421"/>
            </a:xfrm>
            <a:custGeom>
              <a:gdLst>
                <a:gd fmla="*/ 73 w 111" name="T0"/>
                <a:gd fmla="*/ 0 h 250" name="T1"/>
                <a:gd fmla="*/ 100 w 111" name="T2"/>
                <a:gd fmla="*/ 11 h 250" name="T3"/>
                <a:gd fmla="*/ 111 w 111" name="T4"/>
                <a:gd fmla="*/ 38 h 250" name="T5"/>
                <a:gd fmla="*/ 111 w 111" name="T6"/>
                <a:gd fmla="*/ 91 h 250" name="T7"/>
                <a:gd fmla="*/ 105 w 111" name="T8"/>
                <a:gd fmla="*/ 111 h 250" name="T9"/>
                <a:gd fmla="*/ 90 w 111" name="T10"/>
                <a:gd fmla="*/ 125 h 250" name="T11"/>
                <a:gd fmla="*/ 105 w 111" name="T12"/>
                <a:gd fmla="*/ 139 h 250" name="T13"/>
                <a:gd fmla="*/ 111 w 111" name="T14"/>
                <a:gd fmla="*/ 159 h 250" name="T15"/>
                <a:gd fmla="*/ 111 w 111" name="T16"/>
                <a:gd fmla="*/ 211 h 250" name="T17"/>
                <a:gd fmla="*/ 100 w 111" name="T18"/>
                <a:gd fmla="*/ 238 h 250" name="T19"/>
                <a:gd fmla="*/ 73 w 111" name="T20"/>
                <a:gd fmla="*/ 250 h 250" name="T21"/>
                <a:gd fmla="*/ 38 w 111" name="T22"/>
                <a:gd fmla="*/ 250 h 250" name="T23"/>
                <a:gd fmla="*/ 12 w 111" name="T24"/>
                <a:gd fmla="*/ 238 h 250" name="T25"/>
                <a:gd fmla="*/ 0 w 111" name="T26"/>
                <a:gd fmla="*/ 211 h 250" name="T27"/>
                <a:gd fmla="*/ 0 w 111" name="T28"/>
                <a:gd fmla="*/ 180 h 250" name="T29"/>
                <a:gd fmla="*/ 41 w 111" name="T30"/>
                <a:gd fmla="*/ 180 h 250" name="T31"/>
                <a:gd fmla="*/ 41 w 111" name="T32"/>
                <a:gd fmla="*/ 215 h 250" name="T33"/>
                <a:gd fmla="*/ 70 w 111" name="T34"/>
                <a:gd fmla="*/ 215 h 250" name="T35"/>
                <a:gd fmla="*/ 70 w 111" name="T36"/>
                <a:gd fmla="*/ 142 h 250" name="T37"/>
                <a:gd fmla="*/ 41 w 111" name="T38"/>
                <a:gd fmla="*/ 142 h 250" name="T39"/>
                <a:gd fmla="*/ 41 w 111" name="T40"/>
                <a:gd fmla="*/ 107 h 250" name="T41"/>
                <a:gd fmla="*/ 70 w 111" name="T42"/>
                <a:gd fmla="*/ 107 h 250" name="T43"/>
                <a:gd fmla="*/ 70 w 111" name="T44"/>
                <a:gd fmla="*/ 35 h 250" name="T45"/>
                <a:gd fmla="*/ 41 w 111" name="T46"/>
                <a:gd fmla="*/ 35 h 250" name="T47"/>
                <a:gd fmla="*/ 41 w 111" name="T48"/>
                <a:gd fmla="*/ 70 h 250" name="T49"/>
                <a:gd fmla="*/ 0 w 111" name="T50"/>
                <a:gd fmla="*/ 70 h 250" name="T51"/>
                <a:gd fmla="*/ 0 w 111" name="T52"/>
                <a:gd fmla="*/ 38 h 250" name="T53"/>
                <a:gd fmla="*/ 12 w 111" name="T54"/>
                <a:gd fmla="*/ 11 h 250" name="T55"/>
                <a:gd fmla="*/ 38 w 111" name="T56"/>
                <a:gd fmla="*/ 0 h 250" name="T57"/>
                <a:gd fmla="*/ 73 w 111" name="T58"/>
                <a:gd fmla="*/ 0 h 2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0" w="11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2"/>
            <p:cNvSpPr>
              <a:spLocks noEditPoints="1"/>
            </p:cNvSpPr>
            <p:nvPr/>
          </p:nvSpPr>
          <p:spPr bwMode="auto">
            <a:xfrm>
              <a:off x="9620461" y="3516896"/>
              <a:ext cx="401205" cy="786535"/>
            </a:xfrm>
            <a:custGeom>
              <a:gdLst>
                <a:gd fmla="*/ 241 w 278" name="T0"/>
                <a:gd fmla="*/ 0 h 545" name="T1"/>
                <a:gd fmla="*/ 241 w 278" name="T2"/>
                <a:gd fmla="*/ 317 h 545" name="T3"/>
                <a:gd fmla="*/ 278 w 278" name="T4"/>
                <a:gd fmla="*/ 317 h 545" name="T5"/>
                <a:gd fmla="*/ 278 w 278" name="T6"/>
                <a:gd fmla="*/ 394 h 545" name="T7"/>
                <a:gd fmla="*/ 241 w 278" name="T8"/>
                <a:gd fmla="*/ 394 h 545" name="T9"/>
                <a:gd fmla="*/ 241 w 278" name="T10"/>
                <a:gd fmla="*/ 545 h 545" name="T11"/>
                <a:gd fmla="*/ 151 w 278" name="T12"/>
                <a:gd fmla="*/ 545 h 545" name="T13"/>
                <a:gd fmla="*/ 151 w 278" name="T14"/>
                <a:gd fmla="*/ 394 h 545" name="T15"/>
                <a:gd fmla="*/ 0 w 278" name="T16"/>
                <a:gd fmla="*/ 394 h 545" name="T17"/>
                <a:gd fmla="*/ 0 w 278" name="T18"/>
                <a:gd fmla="*/ 317 h 545" name="T19"/>
                <a:gd fmla="*/ 97 w 278" name="T20"/>
                <a:gd fmla="*/ 0 h 545" name="T21"/>
                <a:gd fmla="*/ 241 w 278" name="T22"/>
                <a:gd fmla="*/ 0 h 545" name="T23"/>
                <a:gd fmla="*/ 241 w 278" name="T24"/>
                <a:gd fmla="*/ 0 h 545" name="T25"/>
                <a:gd fmla="*/ 151 w 278" name="T26"/>
                <a:gd fmla="*/ 317 h 545" name="T27"/>
                <a:gd fmla="*/ 151 w 278" name="T28"/>
                <a:gd fmla="*/ 68 h 545" name="T29"/>
                <a:gd fmla="*/ 79 w 278" name="T30"/>
                <a:gd fmla="*/ 317 h 545" name="T31"/>
                <a:gd fmla="*/ 151 w 278" name="T32"/>
                <a:gd fmla="*/ 317 h 545" name="T33"/>
                <a:gd fmla="*/ 151 w 278" name="T34"/>
                <a:gd fmla="*/ 317 h 54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5" w="278">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4"/>
            <p:cNvSpPr>
              <a:spLocks noEditPoints="1"/>
            </p:cNvSpPr>
            <p:nvPr/>
          </p:nvSpPr>
          <p:spPr bwMode="auto">
            <a:xfrm>
              <a:off x="8880108" y="1698487"/>
              <a:ext cx="412750" cy="476250"/>
            </a:xfrm>
            <a:custGeom>
              <a:gdLst>
                <a:gd fmla="*/ 83 w 131" name="T0"/>
                <a:gd fmla="*/ 130 h 151" name="T1"/>
                <a:gd fmla="*/ 86 w 131" name="T2"/>
                <a:gd fmla="*/ 136 h 151" name="T3"/>
                <a:gd fmla="*/ 48 w 131" name="T4"/>
                <a:gd fmla="*/ 138 h 151" name="T5"/>
                <a:gd fmla="*/ 45 w 131" name="T6"/>
                <a:gd fmla="*/ 132 h 151" name="T7"/>
                <a:gd fmla="*/ 48 w 131" name="T8"/>
                <a:gd fmla="*/ 130 h 151" name="T9"/>
                <a:gd fmla="*/ 78 w 131" name="T10"/>
                <a:gd fmla="*/ 147 h 151" name="T11"/>
                <a:gd fmla="*/ 57 w 131" name="T12"/>
                <a:gd fmla="*/ 151 h 151" name="T13"/>
                <a:gd fmla="*/ 52 w 131" name="T14"/>
                <a:gd fmla="*/ 143 h 151" name="T15"/>
                <a:gd fmla="*/ 65 w 131" name="T16"/>
                <a:gd fmla="*/ 34 h 151" name="T17"/>
                <a:gd fmla="*/ 82 w 131" name="T18"/>
                <a:gd fmla="*/ 125 h 151" name="T19"/>
                <a:gd fmla="*/ 31 w 131" name="T20"/>
                <a:gd fmla="*/ 68 h 151" name="T21"/>
                <a:gd fmla="*/ 65 w 131" name="T22"/>
                <a:gd fmla="*/ 34 h 151" name="T23"/>
                <a:gd fmla="*/ 72 w 131" name="T24"/>
                <a:gd fmla="*/ 41 h 151" name="T25"/>
                <a:gd fmla="*/ 79 w 131" name="T26"/>
                <a:gd fmla="*/ 45 h 151" name="T27"/>
                <a:gd fmla="*/ 71 w 131" name="T28"/>
                <a:gd fmla="*/ 43 h 151" name="T29"/>
                <a:gd fmla="*/ 50 w 131" name="T30"/>
                <a:gd fmla="*/ 53 h 151" name="T31"/>
                <a:gd fmla="*/ 42 w 131" name="T32"/>
                <a:gd fmla="*/ 68 h 151" name="T33"/>
                <a:gd fmla="*/ 40 w 131" name="T34"/>
                <a:gd fmla="*/ 81 h 151" name="T35"/>
                <a:gd fmla="*/ 38 w 131" name="T36"/>
                <a:gd fmla="*/ 74 h 151" name="T37"/>
                <a:gd fmla="*/ 38 w 131" name="T38"/>
                <a:gd fmla="*/ 60 h 151" name="T39"/>
                <a:gd fmla="*/ 47 w 131" name="T40"/>
                <a:gd fmla="*/ 47 h 151" name="T41"/>
                <a:gd fmla="*/ 65 w 131" name="T42"/>
                <a:gd fmla="*/ 40 h 151" name="T43"/>
                <a:gd fmla="*/ 70 w 131" name="T44"/>
                <a:gd fmla="*/ 40 h 151" name="T45"/>
                <a:gd fmla="*/ 70 w 131" name="T46"/>
                <a:gd fmla="*/ 0 h 151" name="T47"/>
                <a:gd fmla="*/ 66 w 131" name="T48"/>
                <a:gd fmla="*/ 23 h 151" name="T49"/>
                <a:gd fmla="*/ 62 w 131" name="T50"/>
                <a:gd fmla="*/ 0 h 151" name="T51"/>
                <a:gd fmla="*/ 115 w 131" name="T52"/>
                <a:gd fmla="*/ 22 h 151" name="T53"/>
                <a:gd fmla="*/ 93 w 131" name="T54"/>
                <a:gd fmla="*/ 32 h 151" name="T55"/>
                <a:gd fmla="*/ 34 w 131" name="T56"/>
                <a:gd fmla="*/ 102 h 151" name="T57"/>
                <a:gd fmla="*/ 17 w 131" name="T58"/>
                <a:gd fmla="*/ 108 h 151" name="T59"/>
                <a:gd fmla="*/ 34 w 131" name="T60"/>
                <a:gd fmla="*/ 102 h 151" name="T61"/>
                <a:gd fmla="*/ 22 w 131" name="T62"/>
                <a:gd fmla="*/ 16 h 151" name="T63"/>
                <a:gd fmla="*/ 32 w 131" name="T64"/>
                <a:gd fmla="*/ 37 h 151" name="T65"/>
                <a:gd fmla="*/ 22 w 131" name="T66"/>
                <a:gd fmla="*/ 16 h 151" name="T67"/>
                <a:gd fmla="*/ 109 w 131" name="T68"/>
                <a:gd fmla="*/ 114 h 151" name="T69"/>
                <a:gd fmla="*/ 102 w 131" name="T70"/>
                <a:gd fmla="*/ 96 h 151" name="T71"/>
                <a:gd fmla="*/ 97 w 131" name="T72"/>
                <a:gd fmla="*/ 102 h 151" name="T73"/>
                <a:gd fmla="*/ 131 w 131" name="T74"/>
                <a:gd fmla="*/ 69 h 151" name="T75"/>
                <a:gd fmla="*/ 112 w 131" name="T76"/>
                <a:gd fmla="*/ 68 h 151" name="T77"/>
                <a:gd fmla="*/ 131 w 131" name="T78"/>
                <a:gd fmla="*/ 61 h 151" name="T79"/>
                <a:gd fmla="*/ 0 w 131" name="T80"/>
                <a:gd fmla="*/ 69 h 151" name="T81"/>
                <a:gd fmla="*/ 20 w 131" name="T82"/>
                <a:gd fmla="*/ 61 h 151" name="T83"/>
                <a:gd fmla="*/ 20 w 131" name="T84"/>
                <a:gd fmla="*/ 69 h 15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 w="13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5"/>
            <p:cNvSpPr>
              <a:spLocks noEditPoints="1"/>
            </p:cNvSpPr>
            <p:nvPr/>
          </p:nvSpPr>
          <p:spPr bwMode="auto">
            <a:xfrm>
              <a:off x="9598812" y="1792295"/>
              <a:ext cx="393989" cy="308841"/>
            </a:xfrm>
            <a:custGeom>
              <a:gdLst>
                <a:gd fmla="*/ 125 w 125" name="T0"/>
                <a:gd fmla="*/ 54 h 98" name="T1"/>
                <a:gd fmla="*/ 125 w 125" name="T2"/>
                <a:gd fmla="*/ 91 h 98" name="T3"/>
                <a:gd fmla="*/ 118 w 125" name="T4"/>
                <a:gd fmla="*/ 98 h 98" name="T5"/>
                <a:gd fmla="*/ 6 w 125" name="T6"/>
                <a:gd fmla="*/ 98 h 98" name="T7"/>
                <a:gd fmla="*/ 0 w 125" name="T8"/>
                <a:gd fmla="*/ 91 h 98" name="T9"/>
                <a:gd fmla="*/ 0 w 125" name="T10"/>
                <a:gd fmla="*/ 54 h 98" name="T11"/>
                <a:gd fmla="*/ 55 w 125" name="T12"/>
                <a:gd fmla="*/ 54 h 98" name="T13"/>
                <a:gd fmla="*/ 55 w 125" name="T14"/>
                <a:gd fmla="*/ 62 h 98" name="T15"/>
                <a:gd fmla="*/ 59 w 125" name="T16"/>
                <a:gd fmla="*/ 66 h 98" name="T17"/>
                <a:gd fmla="*/ 66 w 125" name="T18"/>
                <a:gd fmla="*/ 66 h 98" name="T19"/>
                <a:gd fmla="*/ 69 w 125" name="T20"/>
                <a:gd fmla="*/ 62 h 98" name="T21"/>
                <a:gd fmla="*/ 69 w 125" name="T22"/>
                <a:gd fmla="*/ 54 h 98" name="T23"/>
                <a:gd fmla="*/ 125 w 125" name="T24"/>
                <a:gd fmla="*/ 54 h 98" name="T25"/>
                <a:gd fmla="*/ 50 w 125" name="T26"/>
                <a:gd fmla="*/ 19 h 98" name="T27"/>
                <a:gd fmla="*/ 75 w 125" name="T28"/>
                <a:gd fmla="*/ 19 h 98" name="T29"/>
                <a:gd fmla="*/ 75 w 125" name="T30"/>
                <a:gd fmla="*/ 11 h 98" name="T31"/>
                <a:gd fmla="*/ 72 w 125" name="T32"/>
                <a:gd fmla="*/ 8 h 98" name="T33"/>
                <a:gd fmla="*/ 53 w 125" name="T34"/>
                <a:gd fmla="*/ 8 h 98" name="T35"/>
                <a:gd fmla="*/ 50 w 125" name="T36"/>
                <a:gd fmla="*/ 11 h 98" name="T37"/>
                <a:gd fmla="*/ 50 w 125" name="T38"/>
                <a:gd fmla="*/ 19 h 98" name="T39"/>
                <a:gd fmla="*/ 6 w 125" name="T40"/>
                <a:gd fmla="*/ 19 h 98" name="T41"/>
                <a:gd fmla="*/ 43 w 125" name="T42"/>
                <a:gd fmla="*/ 19 h 98" name="T43"/>
                <a:gd fmla="*/ 43 w 125" name="T44"/>
                <a:gd fmla="*/ 11 h 98" name="T45"/>
                <a:gd fmla="*/ 53 w 125" name="T46"/>
                <a:gd fmla="*/ 0 h 98" name="T47"/>
                <a:gd fmla="*/ 72 w 125" name="T48"/>
                <a:gd fmla="*/ 0 h 98" name="T49"/>
                <a:gd fmla="*/ 82 w 125" name="T50"/>
                <a:gd fmla="*/ 11 h 98" name="T51"/>
                <a:gd fmla="*/ 82 w 125" name="T52"/>
                <a:gd fmla="*/ 19 h 98" name="T53"/>
                <a:gd fmla="*/ 118 w 125" name="T54"/>
                <a:gd fmla="*/ 19 h 98" name="T55"/>
                <a:gd fmla="*/ 125 w 125" name="T56"/>
                <a:gd fmla="*/ 26 h 98" name="T57"/>
                <a:gd fmla="*/ 125 w 125" name="T58"/>
                <a:gd fmla="*/ 47 h 98" name="T59"/>
                <a:gd fmla="*/ 0 w 125" name="T60"/>
                <a:gd fmla="*/ 47 h 98" name="T61"/>
                <a:gd fmla="*/ 0 w 125" name="T62"/>
                <a:gd fmla="*/ 26 h 98" name="T63"/>
                <a:gd fmla="*/ 6 w 125" name="T64"/>
                <a:gd fmla="*/ 19 h 98" name="T65"/>
                <a:gd fmla="*/ 6 w 125" name="T66"/>
                <a:gd fmla="*/ 19 h 9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8" w="125">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6"/>
            <p:cNvSpPr>
              <a:spLocks noEditPoints="1"/>
            </p:cNvSpPr>
            <p:nvPr/>
          </p:nvSpPr>
          <p:spPr bwMode="auto">
            <a:xfrm>
              <a:off x="8875779" y="4530010"/>
              <a:ext cx="451716" cy="454603"/>
            </a:xfrm>
            <a:custGeom>
              <a:gdLst>
                <a:gd fmla="*/ 84 w 143" name="T0"/>
                <a:gd fmla="*/ 45 h 144" name="T1"/>
                <a:gd fmla="*/ 70 w 143" name="T2"/>
                <a:gd fmla="*/ 47 h 144" name="T3"/>
                <a:gd fmla="*/ 75 w 143" name="T4"/>
                <a:gd fmla="*/ 64 h 144" name="T5"/>
                <a:gd fmla="*/ 105 w 143" name="T6"/>
                <a:gd fmla="*/ 18 h 144" name="T7"/>
                <a:gd fmla="*/ 125 w 143" name="T8"/>
                <a:gd fmla="*/ 19 h 144" name="T9"/>
                <a:gd fmla="*/ 125 w 143" name="T10"/>
                <a:gd fmla="*/ 39 h 144" name="T11"/>
                <a:gd fmla="*/ 80 w 143" name="T12"/>
                <a:gd fmla="*/ 68 h 144" name="T13"/>
                <a:gd fmla="*/ 96 w 143" name="T14"/>
                <a:gd fmla="*/ 74 h 144" name="T15"/>
                <a:gd fmla="*/ 99 w 143" name="T16"/>
                <a:gd fmla="*/ 59 h 144" name="T17"/>
                <a:gd fmla="*/ 117 w 143" name="T18"/>
                <a:gd fmla="*/ 74 h 144" name="T19"/>
                <a:gd fmla="*/ 114 w 143" name="T20"/>
                <a:gd fmla="*/ 44 h 144" name="T21"/>
                <a:gd fmla="*/ 124 w 143" name="T22"/>
                <a:gd fmla="*/ 74 h 144" name="T23"/>
                <a:gd fmla="*/ 133 w 143" name="T24"/>
                <a:gd fmla="*/ 81 h 144" name="T25"/>
                <a:gd fmla="*/ 70 w 143" name="T26"/>
                <a:gd fmla="*/ 135 h 144" name="T27"/>
                <a:gd fmla="*/ 63 w 143" name="T28"/>
                <a:gd fmla="*/ 144 h 144" name="T29"/>
                <a:gd fmla="*/ 9 w 143" name="T30"/>
                <a:gd fmla="*/ 81 h 144" name="T31"/>
                <a:gd fmla="*/ 0 w 143" name="T32"/>
                <a:gd fmla="*/ 74 h 144" name="T33"/>
                <a:gd fmla="*/ 63 w 143" name="T34"/>
                <a:gd fmla="*/ 20 h 144" name="T35"/>
                <a:gd fmla="*/ 70 w 143" name="T36"/>
                <a:gd fmla="*/ 10 h 144" name="T37"/>
                <a:gd fmla="*/ 99 w 143" name="T38"/>
                <a:gd fmla="*/ 30 h 144" name="T39"/>
                <a:gd fmla="*/ 94 w 143" name="T40"/>
                <a:gd fmla="*/ 35 h 144" name="T41"/>
                <a:gd fmla="*/ 70 w 143" name="T42"/>
                <a:gd fmla="*/ 40 h 144" name="T43"/>
                <a:gd fmla="*/ 70 w 143" name="T44"/>
                <a:gd fmla="*/ 93 h 144" name="T45"/>
                <a:gd fmla="*/ 96 w 143" name="T46"/>
                <a:gd fmla="*/ 81 h 144" name="T47"/>
                <a:gd fmla="*/ 63 w 143" name="T48"/>
                <a:gd fmla="*/ 93 h 144" name="T49"/>
                <a:gd fmla="*/ 37 w 143" name="T50"/>
                <a:gd fmla="*/ 81 h 144" name="T51"/>
                <a:gd fmla="*/ 63 w 143" name="T52"/>
                <a:gd fmla="*/ 93 h 144" name="T53"/>
                <a:gd fmla="*/ 63 w 143" name="T54"/>
                <a:gd fmla="*/ 61 h 144" name="T55"/>
                <a:gd fmla="*/ 37 w 143" name="T56"/>
                <a:gd fmla="*/ 74 h 144" name="T57"/>
                <a:gd fmla="*/ 63 w 143" name="T58"/>
                <a:gd fmla="*/ 27 h 144" name="T59"/>
                <a:gd fmla="*/ 30 w 143" name="T60"/>
                <a:gd fmla="*/ 74 h 144" name="T61"/>
                <a:gd fmla="*/ 63 w 143" name="T62"/>
                <a:gd fmla="*/ 27 h 144" name="T63"/>
                <a:gd fmla="*/ 63 w 143" name="T64"/>
                <a:gd fmla="*/ 114 h 144" name="T65"/>
                <a:gd fmla="*/ 16 w 143" name="T66"/>
                <a:gd fmla="*/ 81 h 144" name="T67"/>
                <a:gd fmla="*/ 70 w 143" name="T68"/>
                <a:gd fmla="*/ 114 h 144" name="T69"/>
                <a:gd fmla="*/ 117 w 143" name="T70"/>
                <a:gd fmla="*/ 81 h 144" name="T71"/>
                <a:gd fmla="*/ 70 w 143" name="T72"/>
                <a:gd fmla="*/ 11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143">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7"/>
            <p:cNvSpPr>
              <a:spLocks noEditPoints="1"/>
            </p:cNvSpPr>
            <p:nvPr/>
          </p:nvSpPr>
          <p:spPr bwMode="auto">
            <a:xfrm>
              <a:off x="9649324" y="4530010"/>
              <a:ext cx="290080" cy="482023"/>
            </a:xfrm>
            <a:custGeom>
              <a:gdLst>
                <a:gd fmla="*/ 46 w 92" name="T0"/>
                <a:gd fmla="*/ 70 h 153" name="T1"/>
                <a:gd fmla="*/ 88 w 92" name="T2"/>
                <a:gd fmla="*/ 111 h 153" name="T3"/>
                <a:gd fmla="*/ 46 w 92" name="T4"/>
                <a:gd fmla="*/ 153 h 153" name="T5"/>
                <a:gd fmla="*/ 4 w 92" name="T6"/>
                <a:gd fmla="*/ 111 h 153" name="T7"/>
                <a:gd fmla="*/ 46 w 92" name="T8"/>
                <a:gd fmla="*/ 70 h 153" name="T9"/>
                <a:gd fmla="*/ 46 w 92" name="T10"/>
                <a:gd fmla="*/ 70 h 153" name="T11"/>
                <a:gd fmla="*/ 46 w 92" name="T12"/>
                <a:gd fmla="*/ 79 h 153" name="T13"/>
                <a:gd fmla="*/ 78 w 92" name="T14"/>
                <a:gd fmla="*/ 111 h 153" name="T15"/>
                <a:gd fmla="*/ 46 w 92" name="T16"/>
                <a:gd fmla="*/ 143 h 153" name="T17"/>
                <a:gd fmla="*/ 14 w 92" name="T18"/>
                <a:gd fmla="*/ 111 h 153" name="T19"/>
                <a:gd fmla="*/ 46 w 92" name="T20"/>
                <a:gd fmla="*/ 79 h 153" name="T21"/>
                <a:gd fmla="*/ 46 w 92" name="T22"/>
                <a:gd fmla="*/ 79 h 153" name="T23"/>
                <a:gd fmla="*/ 46 w 92" name="T24"/>
                <a:gd fmla="*/ 81 h 153" name="T25"/>
                <a:gd fmla="*/ 53 w 92" name="T26"/>
                <a:gd fmla="*/ 102 h 153" name="T27"/>
                <a:gd fmla="*/ 75 w 92" name="T28"/>
                <a:gd fmla="*/ 102 h 153" name="T29"/>
                <a:gd fmla="*/ 57 w 92" name="T30"/>
                <a:gd fmla="*/ 115 h 153" name="T31"/>
                <a:gd fmla="*/ 64 w 92" name="T32"/>
                <a:gd fmla="*/ 136 h 153" name="T33"/>
                <a:gd fmla="*/ 46 w 92" name="T34"/>
                <a:gd fmla="*/ 123 h 153" name="T35"/>
                <a:gd fmla="*/ 28 w 92" name="T36"/>
                <a:gd fmla="*/ 136 h 153" name="T37"/>
                <a:gd fmla="*/ 35 w 92" name="T38"/>
                <a:gd fmla="*/ 115 h 153" name="T39"/>
                <a:gd fmla="*/ 17 w 92" name="T40"/>
                <a:gd fmla="*/ 102 h 153" name="T41"/>
                <a:gd fmla="*/ 39 w 92" name="T42"/>
                <a:gd fmla="*/ 102 h 153" name="T43"/>
                <a:gd fmla="*/ 46 w 92" name="T44"/>
                <a:gd fmla="*/ 81 h 153" name="T45"/>
                <a:gd fmla="*/ 0 w 92" name="T46"/>
                <a:gd fmla="*/ 0 h 153" name="T47"/>
                <a:gd fmla="*/ 15 w 92" name="T48"/>
                <a:gd fmla="*/ 0 h 153" name="T49"/>
                <a:gd fmla="*/ 15 w 92" name="T50"/>
                <a:gd fmla="*/ 45 h 153" name="T51"/>
                <a:gd fmla="*/ 0 w 92" name="T52"/>
                <a:gd fmla="*/ 34 h 153" name="T53"/>
                <a:gd fmla="*/ 0 w 92" name="T54"/>
                <a:gd fmla="*/ 0 h 153" name="T55"/>
                <a:gd fmla="*/ 25 w 92" name="T56"/>
                <a:gd fmla="*/ 0 h 153" name="T57"/>
                <a:gd fmla="*/ 67 w 92" name="T58"/>
                <a:gd fmla="*/ 0 h 153" name="T59"/>
                <a:gd fmla="*/ 67 w 92" name="T60"/>
                <a:gd fmla="*/ 53 h 153" name="T61"/>
                <a:gd fmla="*/ 46 w 92" name="T62"/>
                <a:gd fmla="*/ 70 h 153" name="T63"/>
                <a:gd fmla="*/ 25 w 92" name="T64"/>
                <a:gd fmla="*/ 53 h 153" name="T65"/>
                <a:gd fmla="*/ 25 w 92" name="T66"/>
                <a:gd fmla="*/ 0 h 153" name="T67"/>
                <a:gd fmla="*/ 77 w 92" name="T68"/>
                <a:gd fmla="*/ 0 h 153" name="T69"/>
                <a:gd fmla="*/ 92 w 92" name="T70"/>
                <a:gd fmla="*/ 0 h 153" name="T71"/>
                <a:gd fmla="*/ 92 w 92" name="T72"/>
                <a:gd fmla="*/ 34 h 153" name="T73"/>
                <a:gd fmla="*/ 77 w 92" name="T74"/>
                <a:gd fmla="*/ 45 h 153" name="T75"/>
                <a:gd fmla="*/ 77 w 92" name="T76"/>
                <a:gd fmla="*/ 0 h 15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3" w="92">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文本框 102"/>
            <p:cNvSpPr txBox="1"/>
            <p:nvPr/>
          </p:nvSpPr>
          <p:spPr>
            <a:xfrm>
              <a:off x="7553059" y="2778149"/>
              <a:ext cx="1311090" cy="446902"/>
            </a:xfrm>
            <a:prstGeom prst="rect">
              <a:avLst/>
            </a:prstGeom>
            <a:noFill/>
          </p:spPr>
          <p:txBody>
            <a:bodyPr rtlCol="0" wrap="none">
              <a:spAutoFit/>
            </a:bodyPr>
            <a:lstStyle/>
            <a:p>
              <a:r>
                <a:rPr altLang="en-US" lang="zh-CN">
                  <a:solidFill>
                    <a:schemeClr val="bg1"/>
                  </a:solidFill>
                  <a:latin typeface="+mj-lt"/>
                  <a:ea charset="-122" panose="020b0604020202020204" pitchFamily="34" typeface="Arial Unicode MS"/>
                  <a:cs charset="-122" panose="020b0604020202020204" pitchFamily="34" typeface="Arial Unicode MS"/>
                </a:rPr>
                <a:t>文字描述</a:t>
              </a:r>
            </a:p>
          </p:txBody>
        </p:sp>
        <p:sp>
          <p:nvSpPr>
            <p:cNvPr id="18" name="文本框 103"/>
            <p:cNvSpPr txBox="1"/>
            <p:nvPr/>
          </p:nvSpPr>
          <p:spPr>
            <a:xfrm>
              <a:off x="10109080" y="2806080"/>
              <a:ext cx="1311090" cy="446902"/>
            </a:xfrm>
            <a:prstGeom prst="rect">
              <a:avLst/>
            </a:prstGeom>
            <a:noFill/>
          </p:spPr>
          <p:txBody>
            <a:bodyPr rtlCol="0" wrap="none">
              <a:spAutoFit/>
            </a:bodyPr>
            <a:lstStyle/>
            <a:p>
              <a:r>
                <a:rPr altLang="en-US" lang="zh-CN">
                  <a:solidFill>
                    <a:schemeClr val="bg1"/>
                  </a:solidFill>
                  <a:latin typeface="+mj-lt"/>
                  <a:ea charset="-122" panose="020b0604020202020204" pitchFamily="34" typeface="Arial Unicode MS"/>
                  <a:cs charset="-122" panose="020b0604020202020204" pitchFamily="34" typeface="Arial Unicode MS"/>
                </a:rPr>
                <a:t>文字描述</a:t>
              </a:r>
            </a:p>
          </p:txBody>
        </p:sp>
        <p:sp>
          <p:nvSpPr>
            <p:cNvPr id="19" name="文本框 104"/>
            <p:cNvSpPr txBox="1"/>
            <p:nvPr/>
          </p:nvSpPr>
          <p:spPr>
            <a:xfrm>
              <a:off x="7497191" y="3470472"/>
              <a:ext cx="1311090" cy="446902"/>
            </a:xfrm>
            <a:prstGeom prst="rect">
              <a:avLst/>
            </a:prstGeom>
            <a:noFill/>
          </p:spPr>
          <p:txBody>
            <a:bodyPr rtlCol="0" wrap="none">
              <a:spAutoFit/>
            </a:bodyPr>
            <a:lstStyle/>
            <a:p>
              <a:r>
                <a:rPr altLang="en-US" lang="zh-CN">
                  <a:solidFill>
                    <a:schemeClr val="bg1"/>
                  </a:solidFill>
                  <a:latin typeface="+mj-lt"/>
                  <a:ea charset="-122" panose="020b0604020202020204" pitchFamily="34" typeface="Arial Unicode MS"/>
                  <a:cs charset="-122" panose="020b0604020202020204" pitchFamily="34" typeface="Arial Unicode MS"/>
                </a:rPr>
                <a:t>文字描述</a:t>
              </a:r>
            </a:p>
          </p:txBody>
        </p:sp>
        <p:sp>
          <p:nvSpPr>
            <p:cNvPr id="20" name="文本框 105"/>
            <p:cNvSpPr txBox="1"/>
            <p:nvPr/>
          </p:nvSpPr>
          <p:spPr>
            <a:xfrm>
              <a:off x="10109080" y="3470472"/>
              <a:ext cx="1311090" cy="446902"/>
            </a:xfrm>
            <a:prstGeom prst="rect">
              <a:avLst/>
            </a:prstGeom>
            <a:noFill/>
          </p:spPr>
          <p:txBody>
            <a:bodyPr rtlCol="0" wrap="none">
              <a:spAutoFit/>
            </a:bodyPr>
            <a:lstStyle/>
            <a:p>
              <a:r>
                <a:rPr altLang="en-US" lang="zh-CN">
                  <a:solidFill>
                    <a:schemeClr val="bg1"/>
                  </a:solidFill>
                  <a:latin typeface="+mj-lt"/>
                  <a:ea charset="-122" panose="020b0604020202020204" pitchFamily="34" typeface="Arial Unicode MS"/>
                  <a:cs charset="-122" panose="020b0604020202020204" pitchFamily="34" typeface="Arial Unicode MS"/>
                </a:rPr>
                <a:t>文字描述</a:t>
              </a:r>
            </a:p>
          </p:txBody>
        </p:sp>
      </p:grpSp>
      <p:sp>
        <p:nvSpPr>
          <p:cNvPr id="30" name="TextBox 29"/>
          <p:cNvSpPr txBox="1"/>
          <p:nvPr/>
        </p:nvSpPr>
        <p:spPr>
          <a:xfrm>
            <a:off x="34581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31" name="Straight Connector 30"/>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853957" y="1147491"/>
            <a:ext cx="3643846" cy="878859"/>
            <a:chOff x="6846702" y="1805187"/>
            <a:chExt cx="4857618" cy="1171451"/>
          </a:xfrm>
        </p:grpSpPr>
        <p:sp>
          <p:nvSpPr>
            <p:cNvPr id="33" name="TextBox 32"/>
            <p:cNvSpPr txBox="1"/>
            <p:nvPr/>
          </p:nvSpPr>
          <p:spPr>
            <a:xfrm>
              <a:off x="7662224" y="2031858"/>
              <a:ext cx="1316761" cy="426589"/>
            </a:xfrm>
            <a:prstGeom prst="rect">
              <a:avLst/>
            </a:prstGeom>
            <a:noFill/>
          </p:spPr>
          <p:txBody>
            <a:bodyPr rtlCol="0" wrap="none">
              <a:spAutoFit/>
            </a:bodyPr>
            <a:lstStyle/>
            <a:p>
              <a:r>
                <a:rPr altLang="en-US" b="1" lang="zh-CN" sz="1500"/>
                <a:t>文字描述 </a:t>
              </a:r>
            </a:p>
          </p:txBody>
        </p:sp>
        <p:sp>
          <p:nvSpPr>
            <p:cNvPr id="34" name="TextBox 33"/>
            <p:cNvSpPr txBox="1"/>
            <p:nvPr/>
          </p:nvSpPr>
          <p:spPr>
            <a:xfrm>
              <a:off x="6846702" y="1805187"/>
              <a:ext cx="806733" cy="731295"/>
            </a:xfrm>
            <a:prstGeom prst="rect">
              <a:avLst/>
            </a:prstGeom>
            <a:noFill/>
          </p:spPr>
          <p:txBody>
            <a:bodyPr rtlCol="0" wrap="none">
              <a:spAutoFit/>
            </a:bodyPr>
            <a:lstStyle/>
            <a:p>
              <a:r>
                <a:rPr b="1" lang="en-US" sz="3000">
                  <a:solidFill>
                    <a:schemeClr val="accent1"/>
                  </a:solidFill>
                  <a:latin typeface="+mj-lt"/>
                </a:rPr>
                <a:t>01.</a:t>
              </a:r>
            </a:p>
          </p:txBody>
        </p:sp>
        <p:sp>
          <p:nvSpPr>
            <p:cNvPr id="35" name="Rectangle 34"/>
            <p:cNvSpPr/>
            <p:nvPr/>
          </p:nvSpPr>
          <p:spPr>
            <a:xfrm>
              <a:off x="6846702" y="2402299"/>
              <a:ext cx="4857618"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36" name="Group 35"/>
          <p:cNvGrpSpPr/>
          <p:nvPr/>
        </p:nvGrpSpPr>
        <p:grpSpPr>
          <a:xfrm>
            <a:off x="853957" y="1973486"/>
            <a:ext cx="3643846" cy="878859"/>
            <a:chOff x="6846702" y="1805187"/>
            <a:chExt cx="4857618" cy="1171451"/>
          </a:xfrm>
        </p:grpSpPr>
        <p:sp>
          <p:nvSpPr>
            <p:cNvPr id="37" name="TextBox 36"/>
            <p:cNvSpPr txBox="1"/>
            <p:nvPr/>
          </p:nvSpPr>
          <p:spPr>
            <a:xfrm>
              <a:off x="7662224" y="2031858"/>
              <a:ext cx="1259621" cy="426589"/>
            </a:xfrm>
            <a:prstGeom prst="rect">
              <a:avLst/>
            </a:prstGeom>
            <a:noFill/>
          </p:spPr>
          <p:txBody>
            <a:bodyPr rtlCol="0" wrap="none">
              <a:spAutoFit/>
            </a:bodyPr>
            <a:lstStyle/>
            <a:p>
              <a:r>
                <a:rPr altLang="en-US" b="1" lang="zh-CN" sz="1500"/>
                <a:t>文字描述</a:t>
              </a:r>
            </a:p>
          </p:txBody>
        </p:sp>
        <p:sp>
          <p:nvSpPr>
            <p:cNvPr id="38" name="TextBox 37"/>
            <p:cNvSpPr txBox="1"/>
            <p:nvPr/>
          </p:nvSpPr>
          <p:spPr>
            <a:xfrm>
              <a:off x="6846702" y="1805187"/>
              <a:ext cx="806733" cy="731295"/>
            </a:xfrm>
            <a:prstGeom prst="rect">
              <a:avLst/>
            </a:prstGeom>
            <a:noFill/>
          </p:spPr>
          <p:txBody>
            <a:bodyPr rtlCol="0" wrap="none">
              <a:spAutoFit/>
            </a:bodyPr>
            <a:lstStyle/>
            <a:p>
              <a:r>
                <a:rPr b="1" lang="en-US" sz="3000">
                  <a:solidFill>
                    <a:schemeClr val="accent2"/>
                  </a:solidFill>
                  <a:latin typeface="+mj-lt"/>
                </a:rPr>
                <a:t>02.</a:t>
              </a:r>
            </a:p>
          </p:txBody>
        </p:sp>
        <p:sp>
          <p:nvSpPr>
            <p:cNvPr id="39" name="Rectangle 38"/>
            <p:cNvSpPr/>
            <p:nvPr/>
          </p:nvSpPr>
          <p:spPr>
            <a:xfrm>
              <a:off x="6846702" y="2402299"/>
              <a:ext cx="4857618"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40" name="Group 39"/>
          <p:cNvGrpSpPr/>
          <p:nvPr/>
        </p:nvGrpSpPr>
        <p:grpSpPr>
          <a:xfrm>
            <a:off x="853957" y="2809006"/>
            <a:ext cx="3643846" cy="878859"/>
            <a:chOff x="6846702" y="1805187"/>
            <a:chExt cx="4857618" cy="1171451"/>
          </a:xfrm>
        </p:grpSpPr>
        <p:sp>
          <p:nvSpPr>
            <p:cNvPr id="41" name="TextBox 40"/>
            <p:cNvSpPr txBox="1"/>
            <p:nvPr/>
          </p:nvSpPr>
          <p:spPr>
            <a:xfrm>
              <a:off x="7662224" y="2031858"/>
              <a:ext cx="1259621" cy="426589"/>
            </a:xfrm>
            <a:prstGeom prst="rect">
              <a:avLst/>
            </a:prstGeom>
            <a:noFill/>
          </p:spPr>
          <p:txBody>
            <a:bodyPr rtlCol="0" wrap="none">
              <a:spAutoFit/>
            </a:bodyPr>
            <a:lstStyle/>
            <a:p>
              <a:r>
                <a:rPr altLang="en-US" b="1" lang="zh-CN" sz="1500"/>
                <a:t>文字描述</a:t>
              </a:r>
            </a:p>
          </p:txBody>
        </p:sp>
        <p:sp>
          <p:nvSpPr>
            <p:cNvPr id="42" name="TextBox 41"/>
            <p:cNvSpPr txBox="1"/>
            <p:nvPr/>
          </p:nvSpPr>
          <p:spPr>
            <a:xfrm>
              <a:off x="6846702" y="1805187"/>
              <a:ext cx="806733" cy="731295"/>
            </a:xfrm>
            <a:prstGeom prst="rect">
              <a:avLst/>
            </a:prstGeom>
            <a:noFill/>
          </p:spPr>
          <p:txBody>
            <a:bodyPr rtlCol="0" wrap="none">
              <a:spAutoFit/>
            </a:bodyPr>
            <a:lstStyle/>
            <a:p>
              <a:r>
                <a:rPr b="1" lang="en-US" sz="3000">
                  <a:solidFill>
                    <a:schemeClr val="accent4"/>
                  </a:solidFill>
                  <a:latin typeface="+mj-lt"/>
                </a:rPr>
                <a:t>03.</a:t>
              </a:r>
            </a:p>
          </p:txBody>
        </p:sp>
        <p:sp>
          <p:nvSpPr>
            <p:cNvPr id="43" name="Rectangle 42"/>
            <p:cNvSpPr/>
            <p:nvPr/>
          </p:nvSpPr>
          <p:spPr>
            <a:xfrm>
              <a:off x="6846702" y="2402298"/>
              <a:ext cx="4857618"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44" name="Group 43"/>
          <p:cNvGrpSpPr/>
          <p:nvPr/>
        </p:nvGrpSpPr>
        <p:grpSpPr>
          <a:xfrm>
            <a:off x="853957" y="3617148"/>
            <a:ext cx="3643846" cy="878859"/>
            <a:chOff x="6846702" y="1805187"/>
            <a:chExt cx="4857618" cy="1171451"/>
          </a:xfrm>
        </p:grpSpPr>
        <p:sp>
          <p:nvSpPr>
            <p:cNvPr id="45" name="TextBox 44"/>
            <p:cNvSpPr txBox="1"/>
            <p:nvPr/>
          </p:nvSpPr>
          <p:spPr>
            <a:xfrm>
              <a:off x="7662224" y="2031858"/>
              <a:ext cx="1259621" cy="426589"/>
            </a:xfrm>
            <a:prstGeom prst="rect">
              <a:avLst/>
            </a:prstGeom>
            <a:noFill/>
          </p:spPr>
          <p:txBody>
            <a:bodyPr rtlCol="0" wrap="none">
              <a:spAutoFit/>
            </a:bodyPr>
            <a:lstStyle/>
            <a:p>
              <a:r>
                <a:rPr altLang="en-US" b="1" lang="zh-CN" sz="1500"/>
                <a:t>文字描述</a:t>
              </a:r>
            </a:p>
          </p:txBody>
        </p:sp>
        <p:sp>
          <p:nvSpPr>
            <p:cNvPr id="46" name="TextBox 45"/>
            <p:cNvSpPr txBox="1"/>
            <p:nvPr/>
          </p:nvSpPr>
          <p:spPr>
            <a:xfrm>
              <a:off x="6846702" y="1805187"/>
              <a:ext cx="806733" cy="731295"/>
            </a:xfrm>
            <a:prstGeom prst="rect">
              <a:avLst/>
            </a:prstGeom>
            <a:noFill/>
          </p:spPr>
          <p:txBody>
            <a:bodyPr rtlCol="0" wrap="none">
              <a:spAutoFit/>
            </a:bodyPr>
            <a:lstStyle/>
            <a:p>
              <a:r>
                <a:rPr b="1" lang="en-US" sz="3000">
                  <a:solidFill>
                    <a:schemeClr val="accent5"/>
                  </a:solidFill>
                  <a:latin typeface="+mj-lt"/>
                </a:rPr>
                <a:t>04.</a:t>
              </a:r>
            </a:p>
          </p:txBody>
        </p:sp>
        <p:sp>
          <p:nvSpPr>
            <p:cNvPr id="47" name="Rectangle 46"/>
            <p:cNvSpPr/>
            <p:nvPr/>
          </p:nvSpPr>
          <p:spPr>
            <a:xfrm>
              <a:off x="6846702" y="2402298"/>
              <a:ext cx="4857618" cy="568785"/>
            </a:xfrm>
            <a:prstGeom prst="rect">
              <a:avLst/>
            </a:prstGeom>
          </p:spPr>
          <p:txBody>
            <a:bodyPr wrap="square">
              <a:spAutoFit/>
            </a:bodyPr>
            <a:lstStyle/>
            <a:p>
              <a:r>
                <a:rPr altLang="en-US" lang="zh-CN" sz="1100"/>
                <a:t>在此处输入具体的文字描述内容在此处输入具体的文字描述内容</a:t>
              </a:r>
            </a:p>
          </p:txBody>
        </p:sp>
      </p:grpSp>
    </p:spTree>
    <p:extLst>
      <p:ext uri="{BB962C8B-B14F-4D97-AF65-F5344CB8AC3E}">
        <p14:creationId val="330533239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0"/>
                                        </p:tgtEl>
                                        <p:attrNameLst>
                                          <p:attrName>style.visibility</p:attrName>
                                        </p:attrNameLst>
                                      </p:cBhvr>
                                      <p:to>
                                        <p:strVal val="visible"/>
                                      </p:to>
                                    </p:set>
                                    <p:animEffect filter="wipe(left)" transition="in">
                                      <p:cBhvr>
                                        <p:cTn dur="500" id="11"/>
                                        <p:tgtEl>
                                          <p:spTgt spid="30"/>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1+#ppt_w/2"/>
                                          </p:val>
                                        </p:tav>
                                        <p:tav tm="100000">
                                          <p:val>
                                            <p:strVal val="#ppt_x"/>
                                          </p:val>
                                        </p:tav>
                                      </p:tavLst>
                                    </p:anim>
                                    <p:anim calcmode="lin" valueType="num">
                                      <p:cBhvr additive="base">
                                        <p:cTn dur="500" fill="hold" id="20"/>
                                        <p:tgtEl>
                                          <p:spTgt spid="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2" presetSubtype="8">
                                  <p:stCondLst>
                                    <p:cond delay="0"/>
                                  </p:stCondLst>
                                  <p:childTnLst>
                                    <p:set>
                                      <p:cBhvr>
                                        <p:cTn dur="1" fill="hold" id="23">
                                          <p:stCondLst>
                                            <p:cond delay="0"/>
                                          </p:stCondLst>
                                        </p:cTn>
                                        <p:tgtEl>
                                          <p:spTgt spid="32"/>
                                        </p:tgtEl>
                                        <p:attrNameLst>
                                          <p:attrName>style.visibility</p:attrName>
                                        </p:attrNameLst>
                                      </p:cBhvr>
                                      <p:to>
                                        <p:strVal val="visible"/>
                                      </p:to>
                                    </p:set>
                                    <p:animEffect filter="wipe(left)" transition="in">
                                      <p:cBhvr>
                                        <p:cTn dur="500" id="24"/>
                                        <p:tgtEl>
                                          <p:spTgt spid="32"/>
                                        </p:tgtEl>
                                      </p:cBhvr>
                                    </p:animEffect>
                                  </p:childTnLst>
                                </p:cTn>
                              </p:par>
                            </p:childTnLst>
                          </p:cTn>
                        </p:par>
                        <p:par>
                          <p:cTn fill="hold" id="25" nodeType="afterGroup">
                            <p:stCondLst>
                              <p:cond delay="2500"/>
                            </p:stCondLst>
                            <p:childTnLst>
                              <p:par>
                                <p:cTn fill="hold" id="26" nodeType="afterEffect" presetClass="entr" presetID="22" presetSubtype="8">
                                  <p:stCondLst>
                                    <p:cond delay="0"/>
                                  </p:stCondLst>
                                  <p:childTnLst>
                                    <p:set>
                                      <p:cBhvr>
                                        <p:cTn dur="1" fill="hold" id="27">
                                          <p:stCondLst>
                                            <p:cond delay="0"/>
                                          </p:stCondLst>
                                        </p:cTn>
                                        <p:tgtEl>
                                          <p:spTgt spid="36"/>
                                        </p:tgtEl>
                                        <p:attrNameLst>
                                          <p:attrName>style.visibility</p:attrName>
                                        </p:attrNameLst>
                                      </p:cBhvr>
                                      <p:to>
                                        <p:strVal val="visible"/>
                                      </p:to>
                                    </p:set>
                                    <p:animEffect filter="wipe(left)" transition="in">
                                      <p:cBhvr>
                                        <p:cTn dur="500" id="28"/>
                                        <p:tgtEl>
                                          <p:spTgt spid="36"/>
                                        </p:tgtEl>
                                      </p:cBhvr>
                                    </p:animEffect>
                                  </p:childTnLst>
                                </p:cTn>
                              </p:par>
                            </p:childTnLst>
                          </p:cTn>
                        </p:par>
                        <p:par>
                          <p:cTn fill="hold" id="29" nodeType="afterGroup">
                            <p:stCondLst>
                              <p:cond delay="3000"/>
                            </p:stCondLst>
                            <p:childTnLst>
                              <p:par>
                                <p:cTn fill="hold" id="30" nodeType="afterEffect" presetClass="entr" presetID="22" presetSubtype="8">
                                  <p:stCondLst>
                                    <p:cond delay="0"/>
                                  </p:stCondLst>
                                  <p:childTnLst>
                                    <p:set>
                                      <p:cBhvr>
                                        <p:cTn dur="1" fill="hold" id="31">
                                          <p:stCondLst>
                                            <p:cond delay="0"/>
                                          </p:stCondLst>
                                        </p:cTn>
                                        <p:tgtEl>
                                          <p:spTgt spid="40"/>
                                        </p:tgtEl>
                                        <p:attrNameLst>
                                          <p:attrName>style.visibility</p:attrName>
                                        </p:attrNameLst>
                                      </p:cBhvr>
                                      <p:to>
                                        <p:strVal val="visible"/>
                                      </p:to>
                                    </p:set>
                                    <p:animEffect filter="wipe(left)" transition="in">
                                      <p:cBhvr>
                                        <p:cTn dur="500" id="32"/>
                                        <p:tgtEl>
                                          <p:spTgt spid="40"/>
                                        </p:tgtEl>
                                      </p:cBhvr>
                                    </p:animEffect>
                                  </p:childTnLst>
                                </p:cTn>
                              </p:par>
                            </p:childTnLst>
                          </p:cTn>
                        </p:par>
                        <p:par>
                          <p:cTn fill="hold" id="33" nodeType="afterGroup">
                            <p:stCondLst>
                              <p:cond delay="3500"/>
                            </p:stCondLst>
                            <p:childTnLst>
                              <p:par>
                                <p:cTn fill="hold" id="34" nodeType="afterEffect" presetClass="entr" presetID="22" presetSubtype="8">
                                  <p:stCondLst>
                                    <p:cond delay="0"/>
                                  </p:stCondLst>
                                  <p:childTnLst>
                                    <p:set>
                                      <p:cBhvr>
                                        <p:cTn dur="1" fill="hold" id="35">
                                          <p:stCondLst>
                                            <p:cond delay="0"/>
                                          </p:stCondLst>
                                        </p:cTn>
                                        <p:tgtEl>
                                          <p:spTgt spid="44"/>
                                        </p:tgtEl>
                                        <p:attrNameLst>
                                          <p:attrName>style.visibility</p:attrName>
                                        </p:attrNameLst>
                                      </p:cBhvr>
                                      <p:to>
                                        <p:strVal val="visible"/>
                                      </p:to>
                                    </p:set>
                                    <p:animEffect filter="wipe(left)" transition="in">
                                      <p:cBhvr>
                                        <p:cTn dur="500" id="3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Group 9"/>
          <p:cNvGrpSpPr/>
          <p:nvPr/>
        </p:nvGrpSpPr>
        <p:grpSpPr>
          <a:xfrm>
            <a:off x="2251138" y="3055839"/>
            <a:ext cx="2321655" cy="1414944"/>
            <a:chOff x="3000996" y="4073194"/>
            <a:chExt cx="3095003" cy="1886010"/>
          </a:xfrm>
        </p:grpSpPr>
        <p:sp>
          <p:nvSpPr>
            <p:cNvPr id="21" name="Rectangle 20"/>
            <p:cNvSpPr/>
            <p:nvPr/>
          </p:nvSpPr>
          <p:spPr>
            <a:xfrm>
              <a:off x="3000996" y="4073194"/>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5" name="Rectangle 24"/>
            <p:cNvSpPr/>
            <p:nvPr/>
          </p:nvSpPr>
          <p:spPr>
            <a:xfrm>
              <a:off x="3256649" y="4310306"/>
              <a:ext cx="2801258" cy="1462589"/>
            </a:xfrm>
            <a:prstGeom prst="rect">
              <a:avLst/>
            </a:prstGeom>
            <a:ln w="0">
              <a:noFill/>
            </a:ln>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 </a:t>
              </a:r>
            </a:p>
          </p:txBody>
        </p:sp>
      </p:grpSp>
      <p:grpSp>
        <p:nvGrpSpPr>
          <p:cNvPr id="11" name="Group 10"/>
          <p:cNvGrpSpPr/>
          <p:nvPr/>
        </p:nvGrpSpPr>
        <p:grpSpPr>
          <a:xfrm>
            <a:off x="6497302" y="3055839"/>
            <a:ext cx="2321655" cy="1414944"/>
            <a:chOff x="8661566" y="4073194"/>
            <a:chExt cx="3095003" cy="1886010"/>
          </a:xfrm>
        </p:grpSpPr>
        <p:sp>
          <p:nvSpPr>
            <p:cNvPr id="18" name="Rectangle 17"/>
            <p:cNvSpPr/>
            <p:nvPr/>
          </p:nvSpPr>
          <p:spPr>
            <a:xfrm>
              <a:off x="8661566" y="4073194"/>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7" name="Rectangle 26"/>
            <p:cNvSpPr/>
            <p:nvPr/>
          </p:nvSpPr>
          <p:spPr>
            <a:xfrm>
              <a:off x="8867285" y="4361089"/>
              <a:ext cx="2801257" cy="1462589"/>
            </a:xfrm>
            <a:prstGeom prst="rect">
              <a:avLst/>
            </a:prstGeom>
            <a:ln w="0">
              <a:noFill/>
            </a:ln>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 </a:t>
              </a:r>
            </a:p>
          </p:txBody>
        </p:sp>
      </p:grpSp>
      <p:grpSp>
        <p:nvGrpSpPr>
          <p:cNvPr id="8" name="Group 7"/>
          <p:cNvGrpSpPr/>
          <p:nvPr/>
        </p:nvGrpSpPr>
        <p:grpSpPr>
          <a:xfrm>
            <a:off x="2251138" y="1157600"/>
            <a:ext cx="2321655" cy="1414944"/>
            <a:chOff x="3000996" y="1542990"/>
            <a:chExt cx="3095003" cy="1886010"/>
          </a:xfrm>
        </p:grpSpPr>
        <p:sp>
          <p:nvSpPr>
            <p:cNvPr id="20" name="Rectangle 19"/>
            <p:cNvSpPr/>
            <p:nvPr/>
          </p:nvSpPr>
          <p:spPr>
            <a:xfrm>
              <a:off x="3000996" y="1542990"/>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tx1"/>
                </a:solidFill>
              </a:endParaRPr>
            </a:p>
          </p:txBody>
        </p:sp>
        <p:sp>
          <p:nvSpPr>
            <p:cNvPr id="24" name="Rectangle 23"/>
            <p:cNvSpPr/>
            <p:nvPr/>
          </p:nvSpPr>
          <p:spPr>
            <a:xfrm>
              <a:off x="3256649" y="1749590"/>
              <a:ext cx="2801258" cy="1462589"/>
            </a:xfrm>
            <a:prstGeom prst="rect">
              <a:avLst/>
            </a:prstGeom>
            <a:ln w="0">
              <a:noFill/>
            </a:ln>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 </a:t>
              </a:r>
            </a:p>
          </p:txBody>
        </p:sp>
      </p:grpSp>
      <p:grpSp>
        <p:nvGrpSpPr>
          <p:cNvPr id="9" name="Group 8"/>
          <p:cNvGrpSpPr/>
          <p:nvPr/>
        </p:nvGrpSpPr>
        <p:grpSpPr>
          <a:xfrm>
            <a:off x="6497302" y="1157600"/>
            <a:ext cx="2321655" cy="1414944"/>
            <a:chOff x="8661566" y="1542990"/>
            <a:chExt cx="3095003" cy="1886010"/>
          </a:xfrm>
        </p:grpSpPr>
        <p:sp>
          <p:nvSpPr>
            <p:cNvPr id="19" name="Rectangle 18"/>
            <p:cNvSpPr/>
            <p:nvPr/>
          </p:nvSpPr>
          <p:spPr>
            <a:xfrm>
              <a:off x="8661566" y="1542990"/>
              <a:ext cx="3095003" cy="1886010"/>
            </a:xfrm>
            <a:prstGeom prst="rect">
              <a:avLst/>
            </a:prstGeom>
            <a:gradFill>
              <a:gsLst>
                <a:gs pos="0">
                  <a:schemeClr val="bg1">
                    <a:lumMod val="85000"/>
                  </a:schemeClr>
                </a:gs>
                <a:gs pos="100000">
                  <a:schemeClr val="bg2"/>
                </a:gs>
              </a:gsLst>
              <a:lin ang="27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6" name="Rectangle 25"/>
            <p:cNvSpPr/>
            <p:nvPr/>
          </p:nvSpPr>
          <p:spPr>
            <a:xfrm>
              <a:off x="8854591" y="1800375"/>
              <a:ext cx="2801257" cy="1462589"/>
            </a:xfrm>
            <a:prstGeom prst="rect">
              <a:avLst/>
            </a:prstGeom>
            <a:ln w="0">
              <a:noFill/>
            </a:ln>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 </a:t>
              </a:r>
            </a:p>
          </p:txBody>
        </p:sp>
      </p:grpSp>
      <p:sp>
        <p:nvSpPr>
          <p:cNvPr id="2" name="Title 1"/>
          <p:cNvSpPr>
            <a:spLocks noGrp="1"/>
          </p:cNvSpPr>
          <p:nvPr>
            <p:ph type="title"/>
          </p:nvPr>
        </p:nvSpPr>
        <p:spPr>
          <a:xfrm>
            <a:off x="14800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学生学习存在的问题</a:t>
            </a:r>
          </a:p>
        </p:txBody>
      </p:sp>
      <p:sp>
        <p:nvSpPr>
          <p:cNvPr id="22" name="TextBox 21"/>
          <p:cNvSpPr txBox="1"/>
          <p:nvPr/>
        </p:nvSpPr>
        <p:spPr>
          <a:xfrm>
            <a:off x="35216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23" name="Straight Connector 22"/>
          <p:cNvCxnSpPr/>
          <p:nvPr/>
        </p:nvCxnSpPr>
        <p:spPr>
          <a:xfrm>
            <a:off x="42733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8676" y="1157600"/>
            <a:ext cx="1483152" cy="141494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8" name="Rectangle 27"/>
          <p:cNvSpPr/>
          <p:nvPr/>
        </p:nvSpPr>
        <p:spPr>
          <a:xfrm>
            <a:off x="5024320" y="1157600"/>
            <a:ext cx="1483152" cy="141494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9" name="Rectangle 28"/>
          <p:cNvSpPr/>
          <p:nvPr/>
        </p:nvSpPr>
        <p:spPr>
          <a:xfrm>
            <a:off x="5024320" y="3055839"/>
            <a:ext cx="1483152" cy="141494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30" name="Rectangle 29"/>
          <p:cNvSpPr/>
          <p:nvPr/>
        </p:nvSpPr>
        <p:spPr>
          <a:xfrm>
            <a:off x="788845" y="3055839"/>
            <a:ext cx="1483152" cy="1414944"/>
          </a:xfrm>
          <a:prstGeom prst="rect">
            <a:avLst/>
          </a:prstGeom>
          <a:blipFill>
            <a:blip r:embed="rId6"/>
            <a:stretch>
              <a:fillRect b="-5222"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Tree>
    <p:extLst>
      <p:ext uri="{BB962C8B-B14F-4D97-AF65-F5344CB8AC3E}">
        <p14:creationId val="11279055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22"/>
                                        </p:tgtEl>
                                        <p:attrNameLst>
                                          <p:attrName>style.visibility</p:attrName>
                                        </p:attrNameLst>
                                      </p:cBhvr>
                                      <p:to>
                                        <p:strVal val="visible"/>
                                      </p:to>
                                    </p:set>
                                    <p:animEffect filter="wipe(left)" transition="in">
                                      <p:cBhvr>
                                        <p:cTn dur="500" id="11"/>
                                        <p:tgtEl>
                                          <p:spTgt spid="2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3"/>
                                        </p:tgtEl>
                                        <p:attrNameLst>
                                          <p:attrName>style.visibility</p:attrName>
                                        </p:attrNameLst>
                                      </p:cBhvr>
                                      <p:to>
                                        <p:strVal val="visible"/>
                                      </p:to>
                                    </p:set>
                                    <p:animEffect filter="fade" transition="in">
                                      <p:cBhvr>
                                        <p:cTn dur="500" id="15"/>
                                        <p:tgtEl>
                                          <p:spTgt spid="23"/>
                                        </p:tgtEl>
                                      </p:cBhvr>
                                    </p:animEffect>
                                  </p:childTnLst>
                                </p:cTn>
                              </p:par>
                            </p:childTnLst>
                          </p:cTn>
                        </p:par>
                        <p:par>
                          <p:cTn fill="hold" id="16" nodeType="afterGroup">
                            <p:stCondLst>
                              <p:cond delay="1500"/>
                            </p:stCondLst>
                            <p:childTnLst>
                              <p:par>
                                <p:cTn decel="100000" fill="hold" grpId="0" id="17" nodeType="afterEffect" presetClass="entr" presetID="49" presetSubtype="0">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 calcmode="lin" valueType="num">
                                      <p:cBhvr>
                                        <p:cTn dur="500" fill="hold" id="21"/>
                                        <p:tgtEl>
                                          <p:spTgt spid="12"/>
                                        </p:tgtEl>
                                        <p:attrNameLst>
                                          <p:attrName>style.rotation</p:attrName>
                                        </p:attrNameLst>
                                      </p:cBhvr>
                                      <p:tavLst>
                                        <p:tav tm="0">
                                          <p:val>
                                            <p:fltVal val="360"/>
                                          </p:val>
                                        </p:tav>
                                        <p:tav tm="100000">
                                          <p:val>
                                            <p:fltVal val="0"/>
                                          </p:val>
                                        </p:tav>
                                      </p:tavLst>
                                    </p:anim>
                                    <p:animEffect filter="fade" transition="in">
                                      <p:cBhvr>
                                        <p:cTn dur="500" id="22"/>
                                        <p:tgtEl>
                                          <p:spTgt spid="12"/>
                                        </p:tgtEl>
                                      </p:cBhvr>
                                    </p:animEffect>
                                  </p:childTnLst>
                                </p:cTn>
                              </p:par>
                            </p:childTnLst>
                          </p:cTn>
                        </p:par>
                        <p:par>
                          <p:cTn fill="hold" id="23" nodeType="afterGroup">
                            <p:stCondLst>
                              <p:cond delay="2000"/>
                            </p:stCondLst>
                            <p:childTnLst>
                              <p:par>
                                <p:cTn fill="hold" id="24" nodeType="afterEffect" presetClass="entr" presetID="12" presetSubtype="8">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additive="base">
                                        <p:cTn dur="500" id="26"/>
                                        <p:tgtEl>
                                          <p:spTgt spid="8"/>
                                        </p:tgtEl>
                                        <p:attrNameLst>
                                          <p:attrName>ppt_x</p:attrName>
                                        </p:attrNameLst>
                                      </p:cBhvr>
                                      <p:tavLst>
                                        <p:tav tm="0">
                                          <p:val>
                                            <p:strVal val="#ppt_x-#ppt_w*1.125000"/>
                                          </p:val>
                                        </p:tav>
                                        <p:tav tm="100000">
                                          <p:val>
                                            <p:strVal val="#ppt_x"/>
                                          </p:val>
                                        </p:tav>
                                      </p:tavLst>
                                    </p:anim>
                                    <p:animEffect filter="wipe(right)" transition="in">
                                      <p:cBhvr>
                                        <p:cTn dur="500" id="27"/>
                                        <p:tgtEl>
                                          <p:spTgt spid="8"/>
                                        </p:tgtEl>
                                      </p:cBhvr>
                                    </p:animEffect>
                                  </p:childTnLst>
                                </p:cTn>
                              </p:par>
                            </p:childTnLst>
                          </p:cTn>
                        </p:par>
                        <p:par>
                          <p:cTn fill="hold" id="28" nodeType="afterGroup">
                            <p:stCondLst>
                              <p:cond delay="2500"/>
                            </p:stCondLst>
                            <p:childTnLst>
                              <p:par>
                                <p:cTn decel="100000" fill="hold" grpId="0" id="29" nodeType="afterEffect" presetClass="entr" presetID="49" presetSubtype="0">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p:cTn dur="500" fill="hold" id="31"/>
                                        <p:tgtEl>
                                          <p:spTgt spid="28"/>
                                        </p:tgtEl>
                                        <p:attrNameLst>
                                          <p:attrName>ppt_w</p:attrName>
                                        </p:attrNameLst>
                                      </p:cBhvr>
                                      <p:tavLst>
                                        <p:tav tm="0">
                                          <p:val>
                                            <p:fltVal val="0"/>
                                          </p:val>
                                        </p:tav>
                                        <p:tav tm="100000">
                                          <p:val>
                                            <p:strVal val="#ppt_w"/>
                                          </p:val>
                                        </p:tav>
                                      </p:tavLst>
                                    </p:anim>
                                    <p:anim calcmode="lin" valueType="num">
                                      <p:cBhvr>
                                        <p:cTn dur="500" fill="hold" id="32"/>
                                        <p:tgtEl>
                                          <p:spTgt spid="28"/>
                                        </p:tgtEl>
                                        <p:attrNameLst>
                                          <p:attrName>ppt_h</p:attrName>
                                        </p:attrNameLst>
                                      </p:cBhvr>
                                      <p:tavLst>
                                        <p:tav tm="0">
                                          <p:val>
                                            <p:fltVal val="0"/>
                                          </p:val>
                                        </p:tav>
                                        <p:tav tm="100000">
                                          <p:val>
                                            <p:strVal val="#ppt_h"/>
                                          </p:val>
                                        </p:tav>
                                      </p:tavLst>
                                    </p:anim>
                                    <p:anim calcmode="lin" valueType="num">
                                      <p:cBhvr>
                                        <p:cTn dur="500" fill="hold" id="33"/>
                                        <p:tgtEl>
                                          <p:spTgt spid="28"/>
                                        </p:tgtEl>
                                        <p:attrNameLst>
                                          <p:attrName>style.rotation</p:attrName>
                                        </p:attrNameLst>
                                      </p:cBhvr>
                                      <p:tavLst>
                                        <p:tav tm="0">
                                          <p:val>
                                            <p:fltVal val="360"/>
                                          </p:val>
                                        </p:tav>
                                        <p:tav tm="100000">
                                          <p:val>
                                            <p:fltVal val="0"/>
                                          </p:val>
                                        </p:tav>
                                      </p:tavLst>
                                    </p:anim>
                                    <p:animEffect filter="fade" transition="in">
                                      <p:cBhvr>
                                        <p:cTn dur="500" id="34"/>
                                        <p:tgtEl>
                                          <p:spTgt spid="28"/>
                                        </p:tgtEl>
                                      </p:cBhvr>
                                    </p:animEffect>
                                  </p:childTnLst>
                                </p:cTn>
                              </p:par>
                            </p:childTnLst>
                          </p:cTn>
                        </p:par>
                        <p:par>
                          <p:cTn fill="hold" id="35" nodeType="afterGroup">
                            <p:stCondLst>
                              <p:cond delay="3000"/>
                            </p:stCondLst>
                            <p:childTnLst>
                              <p:par>
                                <p:cTn fill="hold" id="36" nodeType="afterEffect" presetClass="entr" presetID="12" presetSubtype="8">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additive="base">
                                        <p:cTn dur="500" id="38"/>
                                        <p:tgtEl>
                                          <p:spTgt spid="9"/>
                                        </p:tgtEl>
                                        <p:attrNameLst>
                                          <p:attrName>ppt_x</p:attrName>
                                        </p:attrNameLst>
                                      </p:cBhvr>
                                      <p:tavLst>
                                        <p:tav tm="0">
                                          <p:val>
                                            <p:strVal val="#ppt_x-#ppt_w*1.125000"/>
                                          </p:val>
                                        </p:tav>
                                        <p:tav tm="100000">
                                          <p:val>
                                            <p:strVal val="#ppt_x"/>
                                          </p:val>
                                        </p:tav>
                                      </p:tavLst>
                                    </p:anim>
                                    <p:animEffect filter="wipe(right)" transition="in">
                                      <p:cBhvr>
                                        <p:cTn dur="500" id="39"/>
                                        <p:tgtEl>
                                          <p:spTgt spid="9"/>
                                        </p:tgtEl>
                                      </p:cBhvr>
                                    </p:animEffect>
                                  </p:childTnLst>
                                </p:cTn>
                              </p:par>
                            </p:childTnLst>
                          </p:cTn>
                        </p:par>
                        <p:par>
                          <p:cTn fill="hold" id="40" nodeType="afterGroup">
                            <p:stCondLst>
                              <p:cond delay="3500"/>
                            </p:stCondLst>
                            <p:childTnLst>
                              <p:par>
                                <p:cTn decel="100000" fill="hold" grpId="0" id="41" nodeType="afterEffect" presetClass="entr" presetID="49" presetSubtype="0">
                                  <p:stCondLst>
                                    <p:cond delay="0"/>
                                  </p:stCondLst>
                                  <p:childTnLst>
                                    <p:set>
                                      <p:cBhvr>
                                        <p:cTn dur="1" fill="hold" id="42">
                                          <p:stCondLst>
                                            <p:cond delay="0"/>
                                          </p:stCondLst>
                                        </p:cTn>
                                        <p:tgtEl>
                                          <p:spTgt spid="30"/>
                                        </p:tgtEl>
                                        <p:attrNameLst>
                                          <p:attrName>style.visibility</p:attrName>
                                        </p:attrNameLst>
                                      </p:cBhvr>
                                      <p:to>
                                        <p:strVal val="visible"/>
                                      </p:to>
                                    </p:set>
                                    <p:anim calcmode="lin" valueType="num">
                                      <p:cBhvr>
                                        <p:cTn dur="500" fill="hold" id="43"/>
                                        <p:tgtEl>
                                          <p:spTgt spid="30"/>
                                        </p:tgtEl>
                                        <p:attrNameLst>
                                          <p:attrName>ppt_w</p:attrName>
                                        </p:attrNameLst>
                                      </p:cBhvr>
                                      <p:tavLst>
                                        <p:tav tm="0">
                                          <p:val>
                                            <p:fltVal val="0"/>
                                          </p:val>
                                        </p:tav>
                                        <p:tav tm="100000">
                                          <p:val>
                                            <p:strVal val="#ppt_w"/>
                                          </p:val>
                                        </p:tav>
                                      </p:tavLst>
                                    </p:anim>
                                    <p:anim calcmode="lin" valueType="num">
                                      <p:cBhvr>
                                        <p:cTn dur="500" fill="hold" id="44"/>
                                        <p:tgtEl>
                                          <p:spTgt spid="30"/>
                                        </p:tgtEl>
                                        <p:attrNameLst>
                                          <p:attrName>ppt_h</p:attrName>
                                        </p:attrNameLst>
                                      </p:cBhvr>
                                      <p:tavLst>
                                        <p:tav tm="0">
                                          <p:val>
                                            <p:fltVal val="0"/>
                                          </p:val>
                                        </p:tav>
                                        <p:tav tm="100000">
                                          <p:val>
                                            <p:strVal val="#ppt_h"/>
                                          </p:val>
                                        </p:tav>
                                      </p:tavLst>
                                    </p:anim>
                                    <p:anim calcmode="lin" valueType="num">
                                      <p:cBhvr>
                                        <p:cTn dur="500" fill="hold" id="45"/>
                                        <p:tgtEl>
                                          <p:spTgt spid="30"/>
                                        </p:tgtEl>
                                        <p:attrNameLst>
                                          <p:attrName>style.rotation</p:attrName>
                                        </p:attrNameLst>
                                      </p:cBhvr>
                                      <p:tavLst>
                                        <p:tav tm="0">
                                          <p:val>
                                            <p:fltVal val="360"/>
                                          </p:val>
                                        </p:tav>
                                        <p:tav tm="100000">
                                          <p:val>
                                            <p:fltVal val="0"/>
                                          </p:val>
                                        </p:tav>
                                      </p:tavLst>
                                    </p:anim>
                                    <p:animEffect filter="fade" transition="in">
                                      <p:cBhvr>
                                        <p:cTn dur="500" id="46"/>
                                        <p:tgtEl>
                                          <p:spTgt spid="30"/>
                                        </p:tgtEl>
                                      </p:cBhvr>
                                    </p:animEffect>
                                  </p:childTnLst>
                                </p:cTn>
                              </p:par>
                            </p:childTnLst>
                          </p:cTn>
                        </p:par>
                        <p:par>
                          <p:cTn fill="hold" id="47" nodeType="afterGroup">
                            <p:stCondLst>
                              <p:cond delay="4000"/>
                            </p:stCondLst>
                            <p:childTnLst>
                              <p:par>
                                <p:cTn fill="hold" id="48" nodeType="afterEffect" presetClass="entr" presetID="12" presetSubtype="8">
                                  <p:stCondLst>
                                    <p:cond delay="0"/>
                                  </p:stCondLst>
                                  <p:childTnLst>
                                    <p:set>
                                      <p:cBhvr>
                                        <p:cTn dur="1" fill="hold" id="49">
                                          <p:stCondLst>
                                            <p:cond delay="0"/>
                                          </p:stCondLst>
                                        </p:cTn>
                                        <p:tgtEl>
                                          <p:spTgt spid="10"/>
                                        </p:tgtEl>
                                        <p:attrNameLst>
                                          <p:attrName>style.visibility</p:attrName>
                                        </p:attrNameLst>
                                      </p:cBhvr>
                                      <p:to>
                                        <p:strVal val="visible"/>
                                      </p:to>
                                    </p:set>
                                    <p:anim calcmode="lin" valueType="num">
                                      <p:cBhvr additive="base">
                                        <p:cTn dur="500" id="50"/>
                                        <p:tgtEl>
                                          <p:spTgt spid="10"/>
                                        </p:tgtEl>
                                        <p:attrNameLst>
                                          <p:attrName>ppt_x</p:attrName>
                                        </p:attrNameLst>
                                      </p:cBhvr>
                                      <p:tavLst>
                                        <p:tav tm="0">
                                          <p:val>
                                            <p:strVal val="#ppt_x-#ppt_w*1.125000"/>
                                          </p:val>
                                        </p:tav>
                                        <p:tav tm="100000">
                                          <p:val>
                                            <p:strVal val="#ppt_x"/>
                                          </p:val>
                                        </p:tav>
                                      </p:tavLst>
                                    </p:anim>
                                    <p:animEffect filter="wipe(right)" transition="in">
                                      <p:cBhvr>
                                        <p:cTn dur="500" id="51"/>
                                        <p:tgtEl>
                                          <p:spTgt spid="10"/>
                                        </p:tgtEl>
                                      </p:cBhvr>
                                    </p:animEffect>
                                  </p:childTnLst>
                                </p:cTn>
                              </p:par>
                            </p:childTnLst>
                          </p:cTn>
                        </p:par>
                        <p:par>
                          <p:cTn fill="hold" id="52" nodeType="afterGroup">
                            <p:stCondLst>
                              <p:cond delay="4500"/>
                            </p:stCondLst>
                            <p:childTnLst>
                              <p:par>
                                <p:cTn decel="100000" fill="hold" grpId="0" id="53" nodeType="afterEffect" presetClass="entr" presetID="49" presetSubtype="0">
                                  <p:stCondLst>
                                    <p:cond delay="0"/>
                                  </p:stCondLst>
                                  <p:childTnLst>
                                    <p:set>
                                      <p:cBhvr>
                                        <p:cTn dur="1" fill="hold" id="54">
                                          <p:stCondLst>
                                            <p:cond delay="0"/>
                                          </p:stCondLst>
                                        </p:cTn>
                                        <p:tgtEl>
                                          <p:spTgt spid="29"/>
                                        </p:tgtEl>
                                        <p:attrNameLst>
                                          <p:attrName>style.visibility</p:attrName>
                                        </p:attrNameLst>
                                      </p:cBhvr>
                                      <p:to>
                                        <p:strVal val="visible"/>
                                      </p:to>
                                    </p:set>
                                    <p:anim calcmode="lin" valueType="num">
                                      <p:cBhvr>
                                        <p:cTn dur="500" fill="hold" id="55"/>
                                        <p:tgtEl>
                                          <p:spTgt spid="29"/>
                                        </p:tgtEl>
                                        <p:attrNameLst>
                                          <p:attrName>ppt_w</p:attrName>
                                        </p:attrNameLst>
                                      </p:cBhvr>
                                      <p:tavLst>
                                        <p:tav tm="0">
                                          <p:val>
                                            <p:fltVal val="0"/>
                                          </p:val>
                                        </p:tav>
                                        <p:tav tm="100000">
                                          <p:val>
                                            <p:strVal val="#ppt_w"/>
                                          </p:val>
                                        </p:tav>
                                      </p:tavLst>
                                    </p:anim>
                                    <p:anim calcmode="lin" valueType="num">
                                      <p:cBhvr>
                                        <p:cTn dur="500" fill="hold" id="56"/>
                                        <p:tgtEl>
                                          <p:spTgt spid="29"/>
                                        </p:tgtEl>
                                        <p:attrNameLst>
                                          <p:attrName>ppt_h</p:attrName>
                                        </p:attrNameLst>
                                      </p:cBhvr>
                                      <p:tavLst>
                                        <p:tav tm="0">
                                          <p:val>
                                            <p:fltVal val="0"/>
                                          </p:val>
                                        </p:tav>
                                        <p:tav tm="100000">
                                          <p:val>
                                            <p:strVal val="#ppt_h"/>
                                          </p:val>
                                        </p:tav>
                                      </p:tavLst>
                                    </p:anim>
                                    <p:anim calcmode="lin" valueType="num">
                                      <p:cBhvr>
                                        <p:cTn dur="500" fill="hold" id="57"/>
                                        <p:tgtEl>
                                          <p:spTgt spid="29"/>
                                        </p:tgtEl>
                                        <p:attrNameLst>
                                          <p:attrName>style.rotation</p:attrName>
                                        </p:attrNameLst>
                                      </p:cBhvr>
                                      <p:tavLst>
                                        <p:tav tm="0">
                                          <p:val>
                                            <p:fltVal val="360"/>
                                          </p:val>
                                        </p:tav>
                                        <p:tav tm="100000">
                                          <p:val>
                                            <p:fltVal val="0"/>
                                          </p:val>
                                        </p:tav>
                                      </p:tavLst>
                                    </p:anim>
                                    <p:animEffect filter="fade" transition="in">
                                      <p:cBhvr>
                                        <p:cTn dur="500" id="58"/>
                                        <p:tgtEl>
                                          <p:spTgt spid="29"/>
                                        </p:tgtEl>
                                      </p:cBhvr>
                                    </p:animEffect>
                                  </p:childTnLst>
                                </p:cTn>
                              </p:par>
                            </p:childTnLst>
                          </p:cTn>
                        </p:par>
                        <p:par>
                          <p:cTn fill="hold" id="59" nodeType="afterGroup">
                            <p:stCondLst>
                              <p:cond delay="5000"/>
                            </p:stCondLst>
                            <p:childTnLst>
                              <p:par>
                                <p:cTn fill="hold" id="60" nodeType="afterEffect" presetClass="entr" presetID="12" presetSubtype="8">
                                  <p:stCondLst>
                                    <p:cond delay="0"/>
                                  </p:stCondLst>
                                  <p:childTnLst>
                                    <p:set>
                                      <p:cBhvr>
                                        <p:cTn dur="1" fill="hold" id="61">
                                          <p:stCondLst>
                                            <p:cond delay="0"/>
                                          </p:stCondLst>
                                        </p:cTn>
                                        <p:tgtEl>
                                          <p:spTgt spid="11"/>
                                        </p:tgtEl>
                                        <p:attrNameLst>
                                          <p:attrName>style.visibility</p:attrName>
                                        </p:attrNameLst>
                                      </p:cBhvr>
                                      <p:to>
                                        <p:strVal val="visible"/>
                                      </p:to>
                                    </p:set>
                                    <p:anim calcmode="lin" valueType="num">
                                      <p:cBhvr additive="base">
                                        <p:cTn dur="500" id="62"/>
                                        <p:tgtEl>
                                          <p:spTgt spid="11"/>
                                        </p:tgtEl>
                                        <p:attrNameLst>
                                          <p:attrName>ppt_x</p:attrName>
                                        </p:attrNameLst>
                                      </p:cBhvr>
                                      <p:tavLst>
                                        <p:tav tm="0">
                                          <p:val>
                                            <p:strVal val="#ppt_x-#ppt_w*1.125000"/>
                                          </p:val>
                                        </p:tav>
                                        <p:tav tm="100000">
                                          <p:val>
                                            <p:strVal val="#ppt_x"/>
                                          </p:val>
                                        </p:tav>
                                      </p:tavLst>
                                    </p:anim>
                                    <p:animEffect filter="wipe(right)" transition="in">
                                      <p:cBhvr>
                                        <p:cTn dur="500" id="63"/>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2"/>
      <p:bldP grpId="0" spid="12"/>
      <p:bldP grpId="0" spid="28"/>
      <p:bldP grpId="0" spid="29"/>
      <p:bldP grpId="0" spid="3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546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坚持以学生为本</a:t>
            </a:r>
          </a:p>
        </p:txBody>
      </p:sp>
      <p:sp>
        <p:nvSpPr>
          <p:cNvPr id="38" name="TextBox 37"/>
          <p:cNvSpPr txBox="1"/>
          <p:nvPr/>
        </p:nvSpPr>
        <p:spPr>
          <a:xfrm>
            <a:off x="34962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39" name="Straight Connector 38"/>
          <p:cNvCxnSpPr/>
          <p:nvPr/>
        </p:nvCxnSpPr>
        <p:spPr>
          <a:xfrm>
            <a:off x="42479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647433" y="1262156"/>
            <a:ext cx="5048724" cy="2810752"/>
            <a:chOff x="2660660" y="1848907"/>
            <a:chExt cx="6730463" cy="3746512"/>
          </a:xfrm>
        </p:grpSpPr>
        <p:grpSp>
          <p:nvGrpSpPr>
            <p:cNvPr id="6" name="组合 41"/>
            <p:cNvGrpSpPr/>
            <p:nvPr/>
          </p:nvGrpSpPr>
          <p:grpSpPr>
            <a:xfrm>
              <a:off x="2660660" y="1848907"/>
              <a:ext cx="6730463" cy="3746512"/>
              <a:chOff x="755576" y="1233546"/>
              <a:chExt cx="7249079" cy="4035199"/>
            </a:xfrm>
          </p:grpSpPr>
          <p:grpSp>
            <p:nvGrpSpPr>
              <p:cNvPr id="7" name="组合 42"/>
              <p:cNvGrpSpPr/>
              <p:nvPr/>
            </p:nvGrpSpPr>
            <p:grpSpPr>
              <a:xfrm flipV="1" rot="5400000">
                <a:off x="5528690" y="2047331"/>
                <a:ext cx="2967922" cy="1340352"/>
                <a:chOff x="1173140" y="2533624"/>
                <a:chExt cx="4464496" cy="2018224"/>
              </a:xfrm>
            </p:grpSpPr>
            <p:sp>
              <p:nvSpPr>
                <p:cNvPr id="25" name="圆角矩形 60"/>
                <p:cNvSpPr/>
                <p:nvPr/>
              </p:nvSpPr>
              <p:spPr>
                <a:xfrm rot="19219800">
                  <a:off x="1173140" y="2533624"/>
                  <a:ext cx="4464496" cy="2018224"/>
                </a:xfrm>
                <a:prstGeom prst="roundRect">
                  <a:avLst>
                    <a:gd fmla="val 50000" name="adj"/>
                  </a:avLst>
                </a:prstGeom>
                <a:solidFill>
                  <a:sysClr lastClr="FFFFFF" val="window"/>
                </a:solidFill>
                <a:ln algn="ctr" cap="flat" cmpd="sng" w="25400">
                  <a:noFill/>
                  <a:prstDash val="solid"/>
                </a:ln>
                <a:effectLst>
                  <a:outerShdw algn="ctr" blurRad="63500" rotWithShape="0" sx="102000" sy="102000">
                    <a:prstClr val="black">
                      <a:alpha val="18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6" name="圆角矩形 61"/>
                <p:cNvSpPr/>
                <p:nvPr/>
              </p:nvSpPr>
              <p:spPr>
                <a:xfrm rot="19219800">
                  <a:off x="1366007" y="2686948"/>
                  <a:ext cx="4084153" cy="1703845"/>
                </a:xfrm>
                <a:prstGeom prst="roundRect">
                  <a:avLst>
                    <a:gd fmla="val 50000" name="adj"/>
                  </a:avLst>
                </a:prstGeom>
                <a:gradFill flip="none" rotWithShape="1">
                  <a:gsLst>
                    <a:gs pos="0">
                      <a:sysClr lastClr="FFFFFF" val="window"/>
                    </a:gs>
                    <a:gs pos="100000">
                      <a:srgbClr val="E4E4E4">
                        <a:shade val="100000"/>
                        <a:satMod val="115000"/>
                      </a:srgbClr>
                    </a:gs>
                  </a:gsLst>
                  <a:path path="circle">
                    <a:fillToRect b="50000" l="50000" r="50000" t="50000"/>
                  </a:path>
                </a:gradFill>
                <a:ln algn="ctr" cap="flat" cmpd="sng" w="25400">
                  <a:solidFill>
                    <a:sysClr lastClr="FFFFFF" val="window">
                      <a:lumMod val="85000"/>
                    </a:sysClr>
                  </a:solidFill>
                  <a:prstDash val="solid"/>
                </a:ln>
                <a:effectLst>
                  <a:outerShdw algn="ctr" rotWithShape="0" sx="101000" sy="101000">
                    <a:prstClr val="black">
                      <a:alpha val="32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8" name="组合 43"/>
              <p:cNvGrpSpPr/>
              <p:nvPr/>
            </p:nvGrpSpPr>
            <p:grpSpPr>
              <a:xfrm rot="4093703">
                <a:off x="3223943" y="2323339"/>
                <a:ext cx="3719089" cy="1679589"/>
                <a:chOff x="1173140" y="2533624"/>
                <a:chExt cx="4464496" cy="2018224"/>
              </a:xfrm>
            </p:grpSpPr>
            <p:sp>
              <p:nvSpPr>
                <p:cNvPr id="23" name="圆角矩形 58"/>
                <p:cNvSpPr/>
                <p:nvPr/>
              </p:nvSpPr>
              <p:spPr>
                <a:xfrm rot="19219800">
                  <a:off x="1173140" y="2533624"/>
                  <a:ext cx="4464496" cy="2018224"/>
                </a:xfrm>
                <a:prstGeom prst="roundRect">
                  <a:avLst>
                    <a:gd fmla="val 50000" name="adj"/>
                  </a:avLst>
                </a:prstGeom>
                <a:solidFill>
                  <a:sysClr lastClr="FFFFFF" val="window"/>
                </a:solidFill>
                <a:ln algn="ctr" cap="flat" cmpd="sng" w="25400">
                  <a:noFill/>
                  <a:prstDash val="solid"/>
                </a:ln>
                <a:effectLst>
                  <a:outerShdw algn="ctr" blurRad="63500" rotWithShape="0" sx="102000" sy="102000">
                    <a:prstClr val="black">
                      <a:alpha val="18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4" name="圆角矩形 59"/>
                <p:cNvSpPr/>
                <p:nvPr/>
              </p:nvSpPr>
              <p:spPr>
                <a:xfrm rot="19219800">
                  <a:off x="1366007" y="2686948"/>
                  <a:ext cx="4084153" cy="1703845"/>
                </a:xfrm>
                <a:prstGeom prst="roundRect">
                  <a:avLst>
                    <a:gd fmla="val 50000" name="adj"/>
                  </a:avLst>
                </a:prstGeom>
                <a:gradFill flip="none" rotWithShape="1">
                  <a:gsLst>
                    <a:gs pos="0">
                      <a:sysClr lastClr="FFFFFF" val="window"/>
                    </a:gs>
                    <a:gs pos="100000">
                      <a:srgbClr val="E4E4E4">
                        <a:shade val="100000"/>
                        <a:satMod val="115000"/>
                      </a:srgbClr>
                    </a:gs>
                  </a:gsLst>
                  <a:path path="circle">
                    <a:fillToRect b="50000" l="50000" r="50000" t="50000"/>
                  </a:path>
                </a:gradFill>
                <a:ln algn="ctr" cap="flat" cmpd="sng" w="25400">
                  <a:solidFill>
                    <a:sysClr lastClr="FFFFFF" val="window">
                      <a:lumMod val="85000"/>
                    </a:sysClr>
                  </a:solidFill>
                  <a:prstDash val="solid"/>
                </a:ln>
                <a:effectLst>
                  <a:outerShdw algn="ctr" rotWithShape="0" sx="101000" sy="101000">
                    <a:prstClr val="black">
                      <a:alpha val="32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9" name="组合 44"/>
              <p:cNvGrpSpPr/>
              <p:nvPr/>
            </p:nvGrpSpPr>
            <p:grpSpPr>
              <a:xfrm>
                <a:off x="755576" y="2426402"/>
                <a:ext cx="4464496" cy="2018224"/>
                <a:chOff x="1173140" y="2533624"/>
                <a:chExt cx="4464496" cy="2018224"/>
              </a:xfrm>
            </p:grpSpPr>
            <p:sp>
              <p:nvSpPr>
                <p:cNvPr id="21" name="圆角矩形 56"/>
                <p:cNvSpPr/>
                <p:nvPr/>
              </p:nvSpPr>
              <p:spPr>
                <a:xfrm rot="19219800">
                  <a:off x="1173140" y="2533624"/>
                  <a:ext cx="4464496" cy="2018224"/>
                </a:xfrm>
                <a:prstGeom prst="roundRect">
                  <a:avLst>
                    <a:gd fmla="val 50000" name="adj"/>
                  </a:avLst>
                </a:prstGeom>
                <a:solidFill>
                  <a:sysClr lastClr="FFFFFF" val="window"/>
                </a:solidFill>
                <a:ln algn="ctr" cap="flat" cmpd="sng" w="25400">
                  <a:noFill/>
                  <a:prstDash val="solid"/>
                </a:ln>
                <a:effectLst>
                  <a:outerShdw algn="ctr" blurRad="63500" rotWithShape="0" sx="102000" sy="102000">
                    <a:prstClr val="black">
                      <a:alpha val="18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2" name="圆角矩形 57"/>
                <p:cNvSpPr/>
                <p:nvPr/>
              </p:nvSpPr>
              <p:spPr>
                <a:xfrm rot="19219800">
                  <a:off x="1366007" y="2686948"/>
                  <a:ext cx="4084153" cy="1703845"/>
                </a:xfrm>
                <a:prstGeom prst="roundRect">
                  <a:avLst>
                    <a:gd fmla="val 50000" name="adj"/>
                  </a:avLst>
                </a:prstGeom>
                <a:gradFill flip="none" rotWithShape="1">
                  <a:gsLst>
                    <a:gs pos="0">
                      <a:sysClr lastClr="FFFFFF" val="window"/>
                    </a:gs>
                    <a:gs pos="100000">
                      <a:srgbClr val="E4E4E4">
                        <a:shade val="100000"/>
                        <a:satMod val="115000"/>
                      </a:srgbClr>
                    </a:gs>
                  </a:gsLst>
                  <a:path path="circle">
                    <a:fillToRect b="50000" l="50000" r="50000" t="50000"/>
                  </a:path>
                </a:gradFill>
                <a:ln algn="ctr" cap="flat" cmpd="sng" w="25400">
                  <a:solidFill>
                    <a:sysClr lastClr="FFFFFF" val="window">
                      <a:lumMod val="85000"/>
                    </a:sysClr>
                  </a:solidFill>
                  <a:prstDash val="solid"/>
                </a:ln>
                <a:effectLst>
                  <a:outerShdw algn="ctr" rotWithShape="0" sx="101000" sy="101000">
                    <a:prstClr val="black">
                      <a:alpha val="32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sp>
            <p:nvSpPr>
              <p:cNvPr id="10" name="椭圆 45"/>
              <p:cNvSpPr/>
              <p:nvPr/>
            </p:nvSpPr>
            <p:spPr>
              <a:xfrm>
                <a:off x="1016720" y="3153052"/>
                <a:ext cx="2115693" cy="2115693"/>
              </a:xfrm>
              <a:prstGeom prst="ellipse">
                <a:avLst/>
              </a:prstGeom>
              <a:solidFill>
                <a:schemeClr val="accent1"/>
              </a:solidFill>
              <a:ln algn="ctr" cap="flat" cmpd="sng" w="28575">
                <a:solidFill>
                  <a:sysClr lastClr="FFFFFF" val="window"/>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11" name="椭圆 46"/>
              <p:cNvSpPr/>
              <p:nvPr/>
            </p:nvSpPr>
            <p:spPr>
              <a:xfrm>
                <a:off x="1204277" y="3340609"/>
                <a:ext cx="1740578" cy="1740578"/>
              </a:xfrm>
              <a:prstGeom prst="ellipse">
                <a:avLst/>
              </a:prstGeom>
              <a:gradFill flip="none" rotWithShape="1">
                <a:gsLst>
                  <a:gs pos="100000">
                    <a:schemeClr val="accent1">
                      <a:lumMod val="60000"/>
                      <a:lumOff val="40000"/>
                    </a:schemeClr>
                  </a:gs>
                  <a:gs pos="0">
                    <a:schemeClr val="accent1"/>
                  </a:gs>
                </a:gsLst>
                <a:lin ang="2700000" scaled="1"/>
              </a:gradFill>
              <a:ln algn="ctr" cap="flat" cmpd="sng" w="25400">
                <a:solidFill>
                  <a:schemeClr val="accent1">
                    <a:lumMod val="60000"/>
                    <a:lumOff val="40000"/>
                  </a:schemeClr>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nvGrpSpPr>
              <p:cNvPr id="12" name="组合 47"/>
              <p:cNvGrpSpPr/>
              <p:nvPr/>
            </p:nvGrpSpPr>
            <p:grpSpPr>
              <a:xfrm>
                <a:off x="3163945" y="1910968"/>
                <a:ext cx="1483701" cy="1483701"/>
                <a:chOff x="3839034" y="1441243"/>
                <a:chExt cx="2115693" cy="2115693"/>
              </a:xfrm>
            </p:grpSpPr>
            <p:sp>
              <p:nvSpPr>
                <p:cNvPr id="19" name="椭圆 54"/>
                <p:cNvSpPr/>
                <p:nvPr/>
              </p:nvSpPr>
              <p:spPr>
                <a:xfrm>
                  <a:off x="3839034" y="1441243"/>
                  <a:ext cx="2115693" cy="2115693"/>
                </a:xfrm>
                <a:prstGeom prst="ellipse">
                  <a:avLst/>
                </a:prstGeom>
                <a:solidFill>
                  <a:schemeClr val="accent3"/>
                </a:solidFill>
                <a:ln algn="ctr" cap="flat" cmpd="sng" w="28575">
                  <a:solidFill>
                    <a:sysClr lastClr="FFFFFF" val="window"/>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20" name="椭圆 55"/>
                <p:cNvSpPr/>
                <p:nvPr/>
              </p:nvSpPr>
              <p:spPr>
                <a:xfrm>
                  <a:off x="4026591" y="1628800"/>
                  <a:ext cx="1740578" cy="1740578"/>
                </a:xfrm>
                <a:prstGeom prst="ellipse">
                  <a:avLst/>
                </a:prstGeom>
                <a:gradFill flip="none" rotWithShape="1">
                  <a:gsLst>
                    <a:gs pos="100000">
                      <a:schemeClr val="accent3">
                        <a:lumMod val="60000"/>
                        <a:lumOff val="40000"/>
                      </a:schemeClr>
                    </a:gs>
                    <a:gs pos="0">
                      <a:schemeClr val="accent3"/>
                    </a:gs>
                  </a:gsLst>
                  <a:lin ang="2700000" scaled="1"/>
                </a:gradFill>
                <a:ln algn="ctr" cap="flat" cmpd="sng" w="25400">
                  <a:solidFill>
                    <a:schemeClr val="accent3">
                      <a:lumMod val="60000"/>
                      <a:lumOff val="40000"/>
                    </a:schemeClr>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3" name="组合 48"/>
              <p:cNvGrpSpPr/>
              <p:nvPr/>
            </p:nvGrpSpPr>
            <p:grpSpPr>
              <a:xfrm>
                <a:off x="5273134" y="2934744"/>
                <a:ext cx="1271210" cy="1271210"/>
                <a:chOff x="5409382" y="2483890"/>
                <a:chExt cx="2115693" cy="2115693"/>
              </a:xfrm>
            </p:grpSpPr>
            <p:sp>
              <p:nvSpPr>
                <p:cNvPr id="17" name="椭圆 52"/>
                <p:cNvSpPr/>
                <p:nvPr/>
              </p:nvSpPr>
              <p:spPr>
                <a:xfrm>
                  <a:off x="5409382" y="2483890"/>
                  <a:ext cx="2115693" cy="2115693"/>
                </a:xfrm>
                <a:prstGeom prst="ellipse">
                  <a:avLst/>
                </a:prstGeom>
                <a:solidFill>
                  <a:schemeClr val="accent4"/>
                </a:solidFill>
                <a:ln algn="ctr" cap="flat" cmpd="sng" w="28575">
                  <a:solidFill>
                    <a:sysClr lastClr="FFFFFF" val="window"/>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18" name="椭圆 53"/>
                <p:cNvSpPr/>
                <p:nvPr/>
              </p:nvSpPr>
              <p:spPr>
                <a:xfrm>
                  <a:off x="5596939" y="2671447"/>
                  <a:ext cx="1740578" cy="1740578"/>
                </a:xfrm>
                <a:prstGeom prst="ellipse">
                  <a:avLst/>
                </a:prstGeom>
                <a:gradFill flip="none" rotWithShape="1">
                  <a:gsLst>
                    <a:gs pos="100000">
                      <a:schemeClr val="accent4">
                        <a:lumMod val="60000"/>
                        <a:lumOff val="40000"/>
                      </a:schemeClr>
                    </a:gs>
                    <a:gs pos="0">
                      <a:schemeClr val="accent4"/>
                    </a:gs>
                  </a:gsLst>
                  <a:lin ang="2700000" scaled="1"/>
                </a:gradFill>
                <a:ln algn="ctr" cap="flat" cmpd="sng" w="25400">
                  <a:solidFill>
                    <a:schemeClr val="accent4">
                      <a:lumMod val="60000"/>
                      <a:lumOff val="40000"/>
                    </a:schemeClr>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nvGrpSpPr>
              <p:cNvPr id="14" name="组合 49"/>
              <p:cNvGrpSpPr/>
              <p:nvPr/>
            </p:nvGrpSpPr>
            <p:grpSpPr>
              <a:xfrm>
                <a:off x="6987348" y="1615383"/>
                <a:ext cx="1017307" cy="1017307"/>
                <a:chOff x="5409382" y="2483890"/>
                <a:chExt cx="2115693" cy="2115693"/>
              </a:xfrm>
            </p:grpSpPr>
            <p:sp>
              <p:nvSpPr>
                <p:cNvPr id="15" name="椭圆 50"/>
                <p:cNvSpPr/>
                <p:nvPr/>
              </p:nvSpPr>
              <p:spPr>
                <a:xfrm>
                  <a:off x="5409382" y="2483890"/>
                  <a:ext cx="2115693" cy="2115693"/>
                </a:xfrm>
                <a:prstGeom prst="ellipse">
                  <a:avLst/>
                </a:prstGeom>
                <a:solidFill>
                  <a:schemeClr val="accent5"/>
                </a:solidFill>
                <a:ln algn="ctr" cap="flat" cmpd="sng" w="28575">
                  <a:solidFill>
                    <a:sysClr lastClr="FFFFFF" val="window"/>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sp>
              <p:nvSpPr>
                <p:cNvPr id="16" name="椭圆 51"/>
                <p:cNvSpPr/>
                <p:nvPr/>
              </p:nvSpPr>
              <p:spPr>
                <a:xfrm>
                  <a:off x="5596939" y="2671447"/>
                  <a:ext cx="1740578" cy="1740578"/>
                </a:xfrm>
                <a:prstGeom prst="ellipse">
                  <a:avLst/>
                </a:prstGeom>
                <a:gradFill flip="none" rotWithShape="1">
                  <a:gsLst>
                    <a:gs pos="100000">
                      <a:schemeClr val="accent5">
                        <a:lumMod val="60000"/>
                        <a:lumOff val="40000"/>
                      </a:schemeClr>
                    </a:gs>
                    <a:gs pos="0">
                      <a:schemeClr val="accent5"/>
                    </a:gs>
                  </a:gsLst>
                  <a:lin ang="2700000" scaled="1"/>
                </a:gradFill>
                <a:ln algn="ctr" cap="flat" cmpd="sng" w="25400">
                  <a:solidFill>
                    <a:schemeClr val="accent5">
                      <a:lumMod val="60000"/>
                      <a:lumOff val="40000"/>
                    </a:schemeClr>
                  </a:solid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defRPr/>
                  </a:pPr>
                  <a:endParaRPr kern="0" lang="en-US">
                    <a:solidFill>
                      <a:sysClr lastClr="FFFFFF" val="window"/>
                    </a:solidFill>
                    <a:latin typeface="Calibri"/>
                  </a:endParaRPr>
                </a:p>
              </p:txBody>
            </p:sp>
          </p:grpSp>
        </p:grpSp>
        <p:grpSp>
          <p:nvGrpSpPr>
            <p:cNvPr id="40" name="Group 39"/>
            <p:cNvGrpSpPr/>
            <p:nvPr/>
          </p:nvGrpSpPr>
          <p:grpSpPr>
            <a:xfrm>
              <a:off x="7210591" y="3785961"/>
              <a:ext cx="464344" cy="465138"/>
              <a:chOff x="9145588" y="4435475"/>
              <a:chExt cx="464344" cy="465138"/>
            </a:xfrm>
            <a:solidFill>
              <a:schemeClr val="bg2"/>
            </a:solidFill>
          </p:grpSpPr>
          <p:sp>
            <p:nvSpPr>
              <p:cNvPr id="41"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2"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3"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4"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5"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6"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7"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8"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sp>
            <p:nvSpPr>
              <p:cNvPr id="49"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grpSp>
          <p:nvGrpSpPr>
            <p:cNvPr id="50" name="Group 49"/>
            <p:cNvGrpSpPr/>
            <p:nvPr/>
          </p:nvGrpSpPr>
          <p:grpSpPr>
            <a:xfrm>
              <a:off x="5349436" y="2934470"/>
              <a:ext cx="464344" cy="464344"/>
              <a:chOff x="7287419" y="2577307"/>
              <a:chExt cx="464344" cy="464344"/>
            </a:xfrm>
            <a:solidFill>
              <a:schemeClr val="bg2"/>
            </a:solidFill>
          </p:grpSpPr>
          <p:sp>
            <p:nvSpPr>
              <p:cNvPr id="51"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2"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3"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sp>
          <p:nvSpPr>
            <p:cNvPr id="54" name="AutoShape 59"/>
            <p:cNvSpPr/>
            <p:nvPr/>
          </p:nvSpPr>
          <p:spPr bwMode="auto">
            <a:xfrm>
              <a:off x="3575736" y="4299642"/>
              <a:ext cx="619099" cy="618042"/>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a:sym charset="0" typeface="Gill Sans"/>
              </a:endParaRPr>
            </a:p>
          </p:txBody>
        </p:sp>
        <p:grpSp>
          <p:nvGrpSpPr>
            <p:cNvPr id="55" name="Group 54"/>
            <p:cNvGrpSpPr/>
            <p:nvPr/>
          </p:nvGrpSpPr>
          <p:grpSpPr>
            <a:xfrm>
              <a:off x="8686291" y="2477865"/>
              <a:ext cx="465138" cy="391319"/>
              <a:chOff x="5368132" y="2625725"/>
              <a:chExt cx="465138" cy="391319"/>
            </a:xfrm>
            <a:solidFill>
              <a:schemeClr val="bg2"/>
            </a:solidFill>
          </p:grpSpPr>
          <p:sp>
            <p:nvSpPr>
              <p:cNvPr id="56" name="AutoShape 120"/>
              <p:cNvSpPr/>
              <p:nvPr/>
            </p:nvSpPr>
            <p:spPr bwMode="auto">
              <a:xfrm>
                <a:off x="5484813" y="272732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7" name="AutoShape 121"/>
              <p:cNvSpPr/>
              <p:nvPr/>
            </p:nvSpPr>
            <p:spPr bwMode="auto">
              <a:xfrm>
                <a:off x="5542757" y="278526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58" name="AutoShape 122"/>
              <p:cNvSpPr/>
              <p:nvPr/>
            </p:nvSpPr>
            <p:spPr bwMode="auto">
              <a:xfrm>
                <a:off x="5368132" y="262572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66" name="Group 65"/>
          <p:cNvGrpSpPr/>
          <p:nvPr/>
        </p:nvGrpSpPr>
        <p:grpSpPr>
          <a:xfrm>
            <a:off x="6912757" y="1353912"/>
            <a:ext cx="1640693" cy="867293"/>
            <a:chOff x="9480794" y="1784592"/>
            <a:chExt cx="2187211" cy="1156034"/>
          </a:xfrm>
        </p:grpSpPr>
        <p:sp>
          <p:nvSpPr>
            <p:cNvPr id="64" name="TextBox 63"/>
            <p:cNvSpPr txBox="1"/>
            <p:nvPr/>
          </p:nvSpPr>
          <p:spPr>
            <a:xfrm>
              <a:off x="9482271" y="1784592"/>
              <a:ext cx="1259621" cy="426588"/>
            </a:xfrm>
            <a:prstGeom prst="rect">
              <a:avLst/>
            </a:prstGeom>
            <a:noFill/>
          </p:spPr>
          <p:txBody>
            <a:bodyPr rtlCol="0" wrap="none">
              <a:spAutoFit/>
            </a:bodyPr>
            <a:lstStyle/>
            <a:p>
              <a:r>
                <a:rPr altLang="en-US" b="1" lang="zh-CN" sz="1500">
                  <a:solidFill>
                    <a:schemeClr val="accent5"/>
                  </a:solidFill>
                </a:rPr>
                <a:t>文字描述</a:t>
              </a:r>
            </a:p>
          </p:txBody>
        </p:sp>
        <p:sp>
          <p:nvSpPr>
            <p:cNvPr id="65" name="Rectangle 64"/>
            <p:cNvSpPr/>
            <p:nvPr/>
          </p:nvSpPr>
          <p:spPr>
            <a:xfrm>
              <a:off x="9480793" y="2140655"/>
              <a:ext cx="2187211" cy="792236"/>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70" name="Group 69"/>
          <p:cNvGrpSpPr/>
          <p:nvPr/>
        </p:nvGrpSpPr>
        <p:grpSpPr>
          <a:xfrm>
            <a:off x="476250" y="1357367"/>
            <a:ext cx="2247728" cy="698017"/>
            <a:chOff x="11479677" y="1784592"/>
            <a:chExt cx="2996450" cy="930403"/>
          </a:xfrm>
        </p:grpSpPr>
        <p:sp>
          <p:nvSpPr>
            <p:cNvPr id="71" name="TextBox 70"/>
            <p:cNvSpPr txBox="1"/>
            <p:nvPr/>
          </p:nvSpPr>
          <p:spPr>
            <a:xfrm>
              <a:off x="13216506" y="1784592"/>
              <a:ext cx="1259621" cy="426589"/>
            </a:xfrm>
            <a:prstGeom prst="rect">
              <a:avLst/>
            </a:prstGeom>
            <a:noFill/>
          </p:spPr>
          <p:txBody>
            <a:bodyPr rtlCol="0" wrap="none">
              <a:spAutoFit/>
            </a:bodyPr>
            <a:lstStyle/>
            <a:p>
              <a:pPr algn="r"/>
              <a:r>
                <a:rPr altLang="en-US" b="1" lang="zh-CN" sz="1500">
                  <a:solidFill>
                    <a:schemeClr val="accent3"/>
                  </a:solidFill>
                </a:rPr>
                <a:t>文字描述</a:t>
              </a:r>
            </a:p>
          </p:txBody>
        </p:sp>
        <p:sp>
          <p:nvSpPr>
            <p:cNvPr id="72" name="Rectangle 71"/>
            <p:cNvSpPr/>
            <p:nvPr/>
          </p:nvSpPr>
          <p:spPr>
            <a:xfrm>
              <a:off x="11479677" y="2140657"/>
              <a:ext cx="2996450" cy="568785"/>
            </a:xfrm>
            <a:prstGeom prst="rect">
              <a:avLst/>
            </a:prstGeom>
          </p:spPr>
          <p:txBody>
            <a:bodyPr wrap="square">
              <a:spAutoFit/>
            </a:bodyPr>
            <a:lstStyle/>
            <a:p>
              <a:pPr algn="r"/>
              <a:r>
                <a:rPr altLang="en-US" lang="zh-CN" sz="1100"/>
                <a:t>在此处输入具体的文字描述内容在此处输入具体的文字描述内容</a:t>
              </a:r>
            </a:p>
          </p:txBody>
        </p:sp>
      </p:grpSp>
      <p:grpSp>
        <p:nvGrpSpPr>
          <p:cNvPr id="79" name="Group 78"/>
          <p:cNvGrpSpPr/>
          <p:nvPr/>
        </p:nvGrpSpPr>
        <p:grpSpPr>
          <a:xfrm>
            <a:off x="3580502" y="3628419"/>
            <a:ext cx="2360342" cy="688436"/>
            <a:chOff x="4755843" y="4990889"/>
            <a:chExt cx="3146576" cy="917632"/>
          </a:xfrm>
        </p:grpSpPr>
        <p:sp>
          <p:nvSpPr>
            <p:cNvPr id="74" name="TextBox 73"/>
            <p:cNvSpPr txBox="1"/>
            <p:nvPr/>
          </p:nvSpPr>
          <p:spPr>
            <a:xfrm>
              <a:off x="4755844" y="4990890"/>
              <a:ext cx="1259621" cy="426589"/>
            </a:xfrm>
            <a:prstGeom prst="rect">
              <a:avLst/>
            </a:prstGeom>
            <a:noFill/>
          </p:spPr>
          <p:txBody>
            <a:bodyPr rtlCol="0" wrap="none">
              <a:spAutoFit/>
            </a:bodyPr>
            <a:lstStyle/>
            <a:p>
              <a:r>
                <a:rPr altLang="en-US" b="1" lang="zh-CN" sz="1500">
                  <a:solidFill>
                    <a:schemeClr val="accent4"/>
                  </a:solidFill>
                </a:rPr>
                <a:t>文字描述</a:t>
              </a:r>
            </a:p>
          </p:txBody>
        </p:sp>
        <p:sp>
          <p:nvSpPr>
            <p:cNvPr id="78" name="Rectangle 77"/>
            <p:cNvSpPr/>
            <p:nvPr/>
          </p:nvSpPr>
          <p:spPr>
            <a:xfrm>
              <a:off x="4755844" y="5334182"/>
              <a:ext cx="3146576"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59" name="Group 78"/>
          <p:cNvGrpSpPr/>
          <p:nvPr/>
        </p:nvGrpSpPr>
        <p:grpSpPr>
          <a:xfrm>
            <a:off x="6167441" y="3045210"/>
            <a:ext cx="2205034" cy="688436"/>
            <a:chOff x="4755843" y="4990889"/>
            <a:chExt cx="2939535" cy="917632"/>
          </a:xfrm>
        </p:grpSpPr>
        <p:sp>
          <p:nvSpPr>
            <p:cNvPr id="60" name="TextBox 59"/>
            <p:cNvSpPr txBox="1"/>
            <p:nvPr/>
          </p:nvSpPr>
          <p:spPr>
            <a:xfrm>
              <a:off x="4755843" y="4990889"/>
              <a:ext cx="1259621" cy="426589"/>
            </a:xfrm>
            <a:prstGeom prst="rect">
              <a:avLst/>
            </a:prstGeom>
            <a:noFill/>
          </p:spPr>
          <p:txBody>
            <a:bodyPr rtlCol="0" wrap="none">
              <a:spAutoFit/>
            </a:bodyPr>
            <a:lstStyle/>
            <a:p>
              <a:r>
                <a:rPr altLang="en-US" b="1" lang="zh-CN" sz="1500">
                  <a:solidFill>
                    <a:schemeClr val="accent4"/>
                  </a:solidFill>
                </a:rPr>
                <a:t>文字描述</a:t>
              </a:r>
            </a:p>
          </p:txBody>
        </p:sp>
        <p:sp>
          <p:nvSpPr>
            <p:cNvPr id="61" name="Rectangle 77"/>
            <p:cNvSpPr/>
            <p:nvPr/>
          </p:nvSpPr>
          <p:spPr>
            <a:xfrm>
              <a:off x="4755844" y="5334183"/>
              <a:ext cx="2939535" cy="568785"/>
            </a:xfrm>
            <a:prstGeom prst="rect">
              <a:avLst/>
            </a:prstGeom>
          </p:spPr>
          <p:txBody>
            <a:bodyPr wrap="square">
              <a:spAutoFit/>
            </a:bodyPr>
            <a:lstStyle/>
            <a:p>
              <a:r>
                <a:rPr altLang="en-US" lang="zh-CN" sz="1100"/>
                <a:t>在此处输入具体的文字描述内容在此处输入具体的文字描述内容</a:t>
              </a:r>
            </a:p>
          </p:txBody>
        </p:sp>
      </p:grpSp>
    </p:spTree>
    <p:extLst>
      <p:ext uri="{BB962C8B-B14F-4D97-AF65-F5344CB8AC3E}">
        <p14:creationId val="23326257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8"/>
                                        </p:tgtEl>
                                        <p:attrNameLst>
                                          <p:attrName>style.visibility</p:attrName>
                                        </p:attrNameLst>
                                      </p:cBhvr>
                                      <p:to>
                                        <p:strVal val="visible"/>
                                      </p:to>
                                    </p:set>
                                    <p:animEffect filter="wipe(left)" transition="in">
                                      <p:cBhvr>
                                        <p:cTn dur="500" id="11"/>
                                        <p:tgtEl>
                                          <p:spTgt spid="38"/>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9"/>
                                        </p:tgtEl>
                                        <p:attrNameLst>
                                          <p:attrName>style.visibility</p:attrName>
                                        </p:attrNameLst>
                                      </p:cBhvr>
                                      <p:to>
                                        <p:strVal val="visible"/>
                                      </p:to>
                                    </p:set>
                                    <p:animEffect filter="fade" transition="in">
                                      <p:cBhvr>
                                        <p:cTn dur="500" id="15"/>
                                        <p:tgtEl>
                                          <p:spTgt spid="39"/>
                                        </p:tgtEl>
                                      </p:cBhvr>
                                    </p:animEffect>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63"/>
                                        </p:tgtEl>
                                        <p:attrNameLst>
                                          <p:attrName>style.visibility</p:attrName>
                                        </p:attrNameLst>
                                      </p:cBhvr>
                                      <p:to>
                                        <p:strVal val="visible"/>
                                      </p:to>
                                    </p:set>
                                    <p:animEffect filter="barn(inVertical)" transition="in">
                                      <p:cBhvr>
                                        <p:cTn dur="500" id="19"/>
                                        <p:tgtEl>
                                          <p:spTgt spid="6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0"/>
                                        </p:tgtEl>
                                        <p:attrNameLst>
                                          <p:attrName>style.visibility</p:attrName>
                                        </p:attrNameLst>
                                      </p:cBhvr>
                                      <p:to>
                                        <p:strVal val="visible"/>
                                      </p:to>
                                    </p:set>
                                    <p:animEffect filter="fade" transition="in">
                                      <p:cBhvr>
                                        <p:cTn dur="500" id="23"/>
                                        <p:tgtEl>
                                          <p:spTgt spid="70"/>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59"/>
                                        </p:tgtEl>
                                        <p:attrNameLst>
                                          <p:attrName>style.visibility</p:attrName>
                                        </p:attrNameLst>
                                      </p:cBhvr>
                                      <p:to>
                                        <p:strVal val="visible"/>
                                      </p:to>
                                    </p:set>
                                    <p:animEffect filter="fade" transition="in">
                                      <p:cBhvr>
                                        <p:cTn dur="500" id="31"/>
                                        <p:tgtEl>
                                          <p:spTgt spid="59"/>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79"/>
                                        </p:tgtEl>
                                        <p:attrNameLst>
                                          <p:attrName>style.visibility</p:attrName>
                                        </p:attrNameLst>
                                      </p:cBhvr>
                                      <p:to>
                                        <p:strVal val="visible"/>
                                      </p:to>
                                    </p:set>
                                    <p:animEffect filter="fade" transition="in">
                                      <p:cBhvr>
                                        <p:cTn dur="500" id="35"/>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坚持以学生为本</a:t>
            </a:r>
          </a:p>
        </p:txBody>
      </p:sp>
      <p:grpSp>
        <p:nvGrpSpPr>
          <p:cNvPr id="4" name="Group 3"/>
          <p:cNvGrpSpPr/>
          <p:nvPr/>
        </p:nvGrpSpPr>
        <p:grpSpPr>
          <a:xfrm flipV="1">
            <a:off x="4871368" y="3443636"/>
            <a:ext cx="1585594" cy="517486"/>
            <a:chOff x="6539361" y="2642039"/>
            <a:chExt cx="1289829" cy="492191"/>
          </a:xfrm>
        </p:grpSpPr>
        <p:cxnSp>
          <p:nvCxnSpPr>
            <p:cNvPr id="5" name="Straight Connector 4"/>
            <p:cNvCxnSpPr/>
            <p:nvPr/>
          </p:nvCxnSpPr>
          <p:spPr>
            <a:xfrm>
              <a:off x="6539361" y="2646327"/>
              <a:ext cx="12898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829190" y="2642039"/>
              <a:ext cx="0" cy="492191"/>
            </a:xfrm>
            <a:prstGeom prst="line">
              <a:avLst/>
            </a:prstGeom>
            <a:ln w="19050">
              <a:solidFill>
                <a:schemeClr val="tx1"/>
              </a:solidFill>
              <a:tailEnd len="lg" type="oval" w="lg"/>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4856496" y="1428314"/>
            <a:ext cx="1600466" cy="0"/>
          </a:xfrm>
          <a:prstGeom prst="line">
            <a:avLst/>
          </a:prstGeom>
          <a:ln w="19050">
            <a:solidFill>
              <a:schemeClr val="tx1"/>
            </a:solidFill>
            <a:tailEnd len="lg" type="oval" w="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17712" y="1509587"/>
            <a:ext cx="2477118" cy="1268374"/>
            <a:chOff x="588372" y="1945758"/>
            <a:chExt cx="3302251" cy="1690643"/>
          </a:xfrm>
        </p:grpSpPr>
        <p:sp>
          <p:nvSpPr>
            <p:cNvPr id="9" name="TextBox 8"/>
            <p:cNvSpPr txBox="1"/>
            <p:nvPr/>
          </p:nvSpPr>
          <p:spPr>
            <a:xfrm>
              <a:off x="588372" y="1945758"/>
              <a:ext cx="2072280" cy="487529"/>
            </a:xfrm>
            <a:prstGeom prst="rect">
              <a:avLst/>
            </a:prstGeom>
            <a:noFill/>
          </p:spPr>
          <p:txBody>
            <a:bodyPr rtlCol="0" wrap="none">
              <a:spAutoFit/>
            </a:bodyPr>
            <a:lstStyle/>
            <a:p>
              <a:r>
                <a:rPr altLang="en-US" b="1" lang="zh-CN" sz="1800">
                  <a:solidFill>
                    <a:srgbClr val="00B0F0"/>
                  </a:solidFill>
                </a:rPr>
                <a:t>添加文字描述</a:t>
              </a:r>
            </a:p>
          </p:txBody>
        </p:sp>
        <p:sp>
          <p:nvSpPr>
            <p:cNvPr id="10" name="Rectangle 9"/>
            <p:cNvSpPr/>
            <p:nvPr/>
          </p:nvSpPr>
          <p:spPr>
            <a:xfrm>
              <a:off x="588373" y="2385162"/>
              <a:ext cx="3302250" cy="101568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a:t>
              </a:r>
            </a:p>
          </p:txBody>
        </p:sp>
      </p:grpSp>
      <p:grpSp>
        <p:nvGrpSpPr>
          <p:cNvPr id="11" name="Group 10"/>
          <p:cNvGrpSpPr/>
          <p:nvPr/>
        </p:nvGrpSpPr>
        <p:grpSpPr>
          <a:xfrm>
            <a:off x="2575515" y="3275112"/>
            <a:ext cx="685919" cy="686012"/>
            <a:chOff x="3433424" y="4365468"/>
            <a:chExt cx="914400" cy="914400"/>
          </a:xfrm>
        </p:grpSpPr>
        <p:sp>
          <p:nvSpPr>
            <p:cNvPr id="12" name="Oval 11"/>
            <p:cNvSpPr/>
            <p:nvPr/>
          </p:nvSpPr>
          <p:spPr>
            <a:xfrm>
              <a:off x="3433424" y="4365468"/>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3" name="AutoShape 28"/>
            <p:cNvSpPr/>
            <p:nvPr/>
          </p:nvSpPr>
          <p:spPr bwMode="auto">
            <a:xfrm>
              <a:off x="3658055" y="4576654"/>
              <a:ext cx="46513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14" name="Group 13"/>
          <p:cNvGrpSpPr/>
          <p:nvPr/>
        </p:nvGrpSpPr>
        <p:grpSpPr>
          <a:xfrm>
            <a:off x="811749" y="3275112"/>
            <a:ext cx="685919" cy="686012"/>
            <a:chOff x="1082144" y="4365468"/>
            <a:chExt cx="914400" cy="914400"/>
          </a:xfrm>
        </p:grpSpPr>
        <p:sp>
          <p:nvSpPr>
            <p:cNvPr id="15" name="Oval 14"/>
            <p:cNvSpPr/>
            <p:nvPr/>
          </p:nvSpPr>
          <p:spPr>
            <a:xfrm>
              <a:off x="1082144" y="4365468"/>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6" name="Group 15"/>
            <p:cNvGrpSpPr/>
            <p:nvPr/>
          </p:nvGrpSpPr>
          <p:grpSpPr>
            <a:xfrm>
              <a:off x="1306775" y="4604783"/>
              <a:ext cx="465138" cy="435769"/>
              <a:chOff x="5368132" y="3540125"/>
              <a:chExt cx="465138" cy="435769"/>
            </a:xfrm>
            <a:solidFill>
              <a:schemeClr val="bg2"/>
            </a:solidFill>
          </p:grpSpPr>
          <p:sp>
            <p:nvSpPr>
              <p:cNvPr id="17" name="AutoShape 110"/>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8" name="AutoShape 111"/>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9" name="Group 18"/>
          <p:cNvGrpSpPr/>
          <p:nvPr/>
        </p:nvGrpSpPr>
        <p:grpSpPr>
          <a:xfrm>
            <a:off x="1693632" y="3275112"/>
            <a:ext cx="685919" cy="686012"/>
            <a:chOff x="2257784" y="4365468"/>
            <a:chExt cx="914400" cy="914400"/>
          </a:xfrm>
        </p:grpSpPr>
        <p:sp>
          <p:nvSpPr>
            <p:cNvPr id="20" name="Oval 19"/>
            <p:cNvSpPr/>
            <p:nvPr/>
          </p:nvSpPr>
          <p:spPr>
            <a:xfrm>
              <a:off x="2257784" y="4365468"/>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21" name="Group 20"/>
            <p:cNvGrpSpPr/>
            <p:nvPr/>
          </p:nvGrpSpPr>
          <p:grpSpPr>
            <a:xfrm>
              <a:off x="2555440" y="4590098"/>
              <a:ext cx="319088" cy="465138"/>
              <a:chOff x="3582988" y="3510757"/>
              <a:chExt cx="319088" cy="465138"/>
            </a:xfrm>
            <a:solidFill>
              <a:schemeClr val="bg2"/>
            </a:solidFill>
          </p:grpSpPr>
          <p:sp>
            <p:nvSpPr>
              <p:cNvPr id="22"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3"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4" name="Group 23"/>
          <p:cNvGrpSpPr/>
          <p:nvPr/>
        </p:nvGrpSpPr>
        <p:grpSpPr>
          <a:xfrm>
            <a:off x="6581144" y="1139143"/>
            <a:ext cx="2366983" cy="674371"/>
            <a:chOff x="8011335" y="4011991"/>
            <a:chExt cx="3155429" cy="898884"/>
          </a:xfrm>
        </p:grpSpPr>
        <p:sp>
          <p:nvSpPr>
            <p:cNvPr id="25" name="TextBox 24"/>
            <p:cNvSpPr txBox="1"/>
            <p:nvPr/>
          </p:nvSpPr>
          <p:spPr>
            <a:xfrm>
              <a:off x="8011334" y="4011992"/>
              <a:ext cx="1259621" cy="426588"/>
            </a:xfrm>
            <a:prstGeom prst="rect">
              <a:avLst/>
            </a:prstGeom>
            <a:noFill/>
          </p:spPr>
          <p:txBody>
            <a:bodyPr rtlCol="0" wrap="none">
              <a:spAutoFit/>
            </a:bodyPr>
            <a:lstStyle/>
            <a:p>
              <a:r>
                <a:rPr altLang="en-US" b="1" lang="zh-CN" sz="1500">
                  <a:solidFill>
                    <a:schemeClr val="accent2"/>
                  </a:solidFill>
                </a:rPr>
                <a:t>文字描述</a:t>
              </a:r>
            </a:p>
          </p:txBody>
        </p:sp>
        <p:sp>
          <p:nvSpPr>
            <p:cNvPr id="26" name="Rectangle 25"/>
            <p:cNvSpPr/>
            <p:nvPr/>
          </p:nvSpPr>
          <p:spPr>
            <a:xfrm>
              <a:off x="8011334" y="4336536"/>
              <a:ext cx="3155429" cy="568784"/>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27" name="Group 26"/>
          <p:cNvGrpSpPr/>
          <p:nvPr/>
        </p:nvGrpSpPr>
        <p:grpSpPr>
          <a:xfrm>
            <a:off x="4905373" y="1982142"/>
            <a:ext cx="967540" cy="369257"/>
            <a:chOff x="6539361" y="2642039"/>
            <a:chExt cx="1289829" cy="492191"/>
          </a:xfrm>
        </p:grpSpPr>
        <p:cxnSp>
          <p:nvCxnSpPr>
            <p:cNvPr id="28" name="Straight Connector 27"/>
            <p:cNvCxnSpPr/>
            <p:nvPr/>
          </p:nvCxnSpPr>
          <p:spPr>
            <a:xfrm>
              <a:off x="6539361" y="2646327"/>
              <a:ext cx="12898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829190" y="2642039"/>
              <a:ext cx="0" cy="492191"/>
            </a:xfrm>
            <a:prstGeom prst="line">
              <a:avLst/>
            </a:prstGeom>
            <a:ln w="19050">
              <a:solidFill>
                <a:schemeClr val="tx1"/>
              </a:solidFill>
              <a:tailEnd len="lg" type="oval" w="lg"/>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89142" y="2435971"/>
            <a:ext cx="2883458" cy="674370"/>
            <a:chOff x="8011335" y="4011992"/>
            <a:chExt cx="3843943" cy="898883"/>
          </a:xfrm>
        </p:grpSpPr>
        <p:sp>
          <p:nvSpPr>
            <p:cNvPr id="31" name="TextBox 30"/>
            <p:cNvSpPr txBox="1"/>
            <p:nvPr/>
          </p:nvSpPr>
          <p:spPr>
            <a:xfrm>
              <a:off x="8011335" y="4011992"/>
              <a:ext cx="1259621" cy="426589"/>
            </a:xfrm>
            <a:prstGeom prst="rect">
              <a:avLst/>
            </a:prstGeom>
            <a:noFill/>
          </p:spPr>
          <p:txBody>
            <a:bodyPr rtlCol="0" wrap="none">
              <a:spAutoFit/>
            </a:bodyPr>
            <a:lstStyle/>
            <a:p>
              <a:r>
                <a:rPr altLang="en-US" b="1" lang="zh-CN" sz="1500">
                  <a:solidFill>
                    <a:schemeClr val="accent4"/>
                  </a:solidFill>
                </a:rPr>
                <a:t>文字描述</a:t>
              </a:r>
            </a:p>
          </p:txBody>
        </p:sp>
        <p:sp>
          <p:nvSpPr>
            <p:cNvPr id="32" name="Rectangle 31"/>
            <p:cNvSpPr/>
            <p:nvPr/>
          </p:nvSpPr>
          <p:spPr>
            <a:xfrm>
              <a:off x="8011336" y="4336536"/>
              <a:ext cx="3843943"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33" name="Group 32"/>
          <p:cNvGrpSpPr/>
          <p:nvPr/>
        </p:nvGrpSpPr>
        <p:grpSpPr>
          <a:xfrm>
            <a:off x="6518171" y="3328774"/>
            <a:ext cx="2366983" cy="674370"/>
            <a:chOff x="8011335" y="4011992"/>
            <a:chExt cx="3155429" cy="898883"/>
          </a:xfrm>
        </p:grpSpPr>
        <p:sp>
          <p:nvSpPr>
            <p:cNvPr id="34" name="TextBox 33"/>
            <p:cNvSpPr txBox="1"/>
            <p:nvPr/>
          </p:nvSpPr>
          <p:spPr>
            <a:xfrm>
              <a:off x="8011334" y="4011992"/>
              <a:ext cx="1259621" cy="426589"/>
            </a:xfrm>
            <a:prstGeom prst="rect">
              <a:avLst/>
            </a:prstGeom>
            <a:noFill/>
          </p:spPr>
          <p:txBody>
            <a:bodyPr rtlCol="0" wrap="none">
              <a:spAutoFit/>
            </a:bodyPr>
            <a:lstStyle/>
            <a:p>
              <a:r>
                <a:rPr altLang="en-US" b="1" lang="zh-CN" sz="1500">
                  <a:solidFill>
                    <a:schemeClr val="accent3"/>
                  </a:solidFill>
                </a:rPr>
                <a:t>文字描述</a:t>
              </a:r>
            </a:p>
          </p:txBody>
        </p:sp>
        <p:sp>
          <p:nvSpPr>
            <p:cNvPr id="35" name="Rectangle 34"/>
            <p:cNvSpPr/>
            <p:nvPr/>
          </p:nvSpPr>
          <p:spPr>
            <a:xfrm>
              <a:off x="8011334" y="4336536"/>
              <a:ext cx="3155429" cy="568785"/>
            </a:xfrm>
            <a:prstGeom prst="rect">
              <a:avLst/>
            </a:prstGeom>
          </p:spPr>
          <p:txBody>
            <a:bodyPr wrap="square">
              <a:spAutoFit/>
            </a:bodyPr>
            <a:lstStyle/>
            <a:p>
              <a:r>
                <a:rPr altLang="en-US" lang="zh-CN" sz="1100"/>
                <a:t>在此处输入具体的文字描述内容在此处输入具体的文字描述内容.</a:t>
              </a:r>
            </a:p>
          </p:txBody>
        </p:sp>
      </p:grpSp>
      <p:grpSp>
        <p:nvGrpSpPr>
          <p:cNvPr id="36" name="Group 35"/>
          <p:cNvGrpSpPr/>
          <p:nvPr/>
        </p:nvGrpSpPr>
        <p:grpSpPr>
          <a:xfrm>
            <a:off x="4147606" y="992805"/>
            <a:ext cx="812350" cy="3984771"/>
            <a:chOff x="5529181" y="1323332"/>
            <a:chExt cx="1082945" cy="5311388"/>
          </a:xfrm>
        </p:grpSpPr>
        <p:sp>
          <p:nvSpPr>
            <p:cNvPr id="37" name="Rectangle 36"/>
            <p:cNvSpPr/>
            <p:nvPr/>
          </p:nvSpPr>
          <p:spPr>
            <a:xfrm>
              <a:off x="5674859" y="1469010"/>
              <a:ext cx="769258" cy="3872246"/>
            </a:xfrm>
            <a:prstGeom prst="rect">
              <a:avLst/>
            </a:prstGeom>
            <a:noFill/>
            <a:ln w="19050">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38" name="Group 37"/>
            <p:cNvGrpSpPr/>
            <p:nvPr/>
          </p:nvGrpSpPr>
          <p:grpSpPr>
            <a:xfrm>
              <a:off x="5674859" y="5586622"/>
              <a:ext cx="769258" cy="1048098"/>
              <a:chOff x="5674859" y="5586622"/>
              <a:chExt cx="769258" cy="1048098"/>
            </a:xfrm>
          </p:grpSpPr>
          <p:sp>
            <p:nvSpPr>
              <p:cNvPr id="74" name="Isosceles Triangle 73"/>
              <p:cNvSpPr/>
              <p:nvPr/>
            </p:nvSpPr>
            <p:spPr>
              <a:xfrm flipV="1">
                <a:off x="5674859" y="5586622"/>
                <a:ext cx="769258" cy="104809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5" name="Isosceles Triangle 7"/>
              <p:cNvSpPr/>
              <p:nvPr/>
            </p:nvSpPr>
            <p:spPr>
              <a:xfrm flipV="1">
                <a:off x="5882403" y="6097350"/>
                <a:ext cx="354170" cy="537369"/>
              </a:xfrm>
              <a:custGeom>
                <a:gdLst>
                  <a:gd fmla="*/ 0 w 354170" name="connsiteX0"/>
                  <a:gd fmla="*/ 479252 h 537369" name="connsiteY0"/>
                  <a:gd fmla="*/ 177085 w 354170" name="connsiteX1"/>
                  <a:gd fmla="*/ 0 h 537369" name="connsiteY1"/>
                  <a:gd fmla="*/ 354170 w 354170" name="connsiteX2"/>
                  <a:gd fmla="*/ 479252 h 537369" name="connsiteY2"/>
                  <a:gd fmla="*/ 173116 w 354170" name="connsiteX3"/>
                  <a:gd fmla="*/ 537369 h 537369" name="connsiteY3"/>
                  <a:gd fmla="*/ 0 w 354170" name="connsiteX4"/>
                  <a:gd fmla="*/ 479252 h 53736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37369" w="354170">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39" name="Oval 38"/>
            <p:cNvSpPr/>
            <p:nvPr/>
          </p:nvSpPr>
          <p:spPr>
            <a:xfrm>
              <a:off x="5966215" y="5245359"/>
              <a:ext cx="199000" cy="19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cxnSp>
          <p:nvCxnSpPr>
            <p:cNvPr id="40" name="Straight Connector 39"/>
            <p:cNvCxnSpPr>
              <a:endCxn id="59"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63"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63"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3"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6"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5"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64"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64"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2"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2"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69"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529181" y="1323332"/>
              <a:ext cx="291356" cy="291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7" name="Oval 56"/>
            <p:cNvSpPr/>
            <p:nvPr/>
          </p:nvSpPr>
          <p:spPr>
            <a:xfrm>
              <a:off x="6284233" y="1326934"/>
              <a:ext cx="291356" cy="291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8" name="Oval 57"/>
            <p:cNvSpPr/>
            <p:nvPr/>
          </p:nvSpPr>
          <p:spPr>
            <a:xfrm>
              <a:off x="6320461" y="1794381"/>
              <a:ext cx="218900" cy="218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59" name="Oval 58"/>
            <p:cNvSpPr/>
            <p:nvPr/>
          </p:nvSpPr>
          <p:spPr>
            <a:xfrm>
              <a:off x="5558520" y="1903831"/>
              <a:ext cx="218900" cy="218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0" name="Oval 59"/>
            <p:cNvSpPr/>
            <p:nvPr/>
          </p:nvSpPr>
          <p:spPr>
            <a:xfrm>
              <a:off x="5959988" y="1363160"/>
              <a:ext cx="199000" cy="199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1" name="Oval 60"/>
            <p:cNvSpPr/>
            <p:nvPr/>
          </p:nvSpPr>
          <p:spPr>
            <a:xfrm>
              <a:off x="5529181" y="5137946"/>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2" name="Oval 61"/>
            <p:cNvSpPr/>
            <p:nvPr/>
          </p:nvSpPr>
          <p:spPr>
            <a:xfrm>
              <a:off x="6270027" y="5137945"/>
              <a:ext cx="291356" cy="291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3" name="Oval 62"/>
            <p:cNvSpPr/>
            <p:nvPr/>
          </p:nvSpPr>
          <p:spPr>
            <a:xfrm>
              <a:off x="5882403" y="2124307"/>
              <a:ext cx="291356" cy="291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4" name="Oval 63"/>
            <p:cNvSpPr/>
            <p:nvPr/>
          </p:nvSpPr>
          <p:spPr>
            <a:xfrm>
              <a:off x="5535536" y="3464421"/>
              <a:ext cx="264869" cy="2648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5" name="Oval 64"/>
            <p:cNvSpPr/>
            <p:nvPr/>
          </p:nvSpPr>
          <p:spPr>
            <a:xfrm>
              <a:off x="6325602" y="3159217"/>
              <a:ext cx="218900" cy="218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6" name="Oval 65"/>
            <p:cNvSpPr/>
            <p:nvPr/>
          </p:nvSpPr>
          <p:spPr>
            <a:xfrm>
              <a:off x="5558520" y="2642039"/>
              <a:ext cx="218900" cy="218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7" name="Oval 66"/>
            <p:cNvSpPr/>
            <p:nvPr/>
          </p:nvSpPr>
          <p:spPr>
            <a:xfrm>
              <a:off x="6299057" y="3706305"/>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8" name="Oval 67"/>
            <p:cNvSpPr/>
            <p:nvPr/>
          </p:nvSpPr>
          <p:spPr>
            <a:xfrm>
              <a:off x="6320770" y="2480618"/>
              <a:ext cx="291356" cy="29135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9" name="Oval 68"/>
            <p:cNvSpPr/>
            <p:nvPr/>
          </p:nvSpPr>
          <p:spPr>
            <a:xfrm>
              <a:off x="6344617" y="4690038"/>
              <a:ext cx="199000" cy="19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0" name="Oval 69"/>
            <p:cNvSpPr/>
            <p:nvPr/>
          </p:nvSpPr>
          <p:spPr>
            <a:xfrm>
              <a:off x="5589565" y="4269595"/>
              <a:ext cx="199000" cy="19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1" name="Oval 70"/>
            <p:cNvSpPr/>
            <p:nvPr/>
          </p:nvSpPr>
          <p:spPr>
            <a:xfrm>
              <a:off x="5820537" y="4436997"/>
              <a:ext cx="352541" cy="3525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2" name="Oval 71"/>
            <p:cNvSpPr/>
            <p:nvPr/>
          </p:nvSpPr>
          <p:spPr>
            <a:xfrm>
              <a:off x="5820537" y="3975227"/>
              <a:ext cx="264869" cy="2648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3" name="Oval 72"/>
            <p:cNvSpPr/>
            <p:nvPr/>
          </p:nvSpPr>
          <p:spPr>
            <a:xfrm>
              <a:off x="5854553" y="2904089"/>
              <a:ext cx="291356" cy="291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sp>
        <p:nvSpPr>
          <p:cNvPr id="76" name="TextBox 75"/>
          <p:cNvSpPr txBox="1"/>
          <p:nvPr/>
        </p:nvSpPr>
        <p:spPr>
          <a:xfrm>
            <a:off x="35938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77" name="Straight Connector 76"/>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198843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6"/>
                                        </p:tgtEl>
                                        <p:attrNameLst>
                                          <p:attrName>style.visibility</p:attrName>
                                        </p:attrNameLst>
                                      </p:cBhvr>
                                      <p:to>
                                        <p:strVal val="visible"/>
                                      </p:to>
                                    </p:set>
                                    <p:animEffect filter="wipe(left)" transition="in">
                                      <p:cBhvr>
                                        <p:cTn dur="500" id="11"/>
                                        <p:tgtEl>
                                          <p:spTgt spid="7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7"/>
                                        </p:tgtEl>
                                        <p:attrNameLst>
                                          <p:attrName>style.visibility</p:attrName>
                                        </p:attrNameLst>
                                      </p:cBhvr>
                                      <p:to>
                                        <p:strVal val="visible"/>
                                      </p:to>
                                    </p:set>
                                    <p:animEffect filter="fade" transition="in">
                                      <p:cBhvr>
                                        <p:cTn dur="500" id="15"/>
                                        <p:tgtEl>
                                          <p:spTgt spid="77"/>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6"/>
                                        </p:tgtEl>
                                        <p:attrNameLst>
                                          <p:attrName>style.visibility</p:attrName>
                                        </p:attrNameLst>
                                      </p:cBhvr>
                                      <p:to>
                                        <p:strVal val="visible"/>
                                      </p:to>
                                    </p:set>
                                    <p:animEffect filter="wipe(down)" transition="in">
                                      <p:cBhvr>
                                        <p:cTn dur="500" id="19"/>
                                        <p:tgtEl>
                                          <p:spTgt spid="36"/>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12" presetSubtype="8">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id="27"/>
                                        <p:tgtEl>
                                          <p:spTgt spid="24"/>
                                        </p:tgtEl>
                                        <p:attrNameLst>
                                          <p:attrName>ppt_x</p:attrName>
                                        </p:attrNameLst>
                                      </p:cBhvr>
                                      <p:tavLst>
                                        <p:tav tm="0">
                                          <p:val>
                                            <p:strVal val="#ppt_x-#ppt_w*1.125000"/>
                                          </p:val>
                                        </p:tav>
                                        <p:tav tm="100000">
                                          <p:val>
                                            <p:strVal val="#ppt_x"/>
                                          </p:val>
                                        </p:tav>
                                      </p:tavLst>
                                    </p:anim>
                                    <p:animEffect filter="wipe(right)" transition="in">
                                      <p:cBhvr>
                                        <p:cTn dur="500" id="28"/>
                                        <p:tgtEl>
                                          <p:spTgt spid="24"/>
                                        </p:tgtEl>
                                      </p:cBhvr>
                                    </p:animEffect>
                                  </p:childTnLst>
                                </p:cTn>
                              </p:par>
                            </p:childTnLst>
                          </p:cTn>
                        </p:par>
                        <p:par>
                          <p:cTn fill="hold" id="29" nodeType="afterGroup">
                            <p:stCondLst>
                              <p:cond delay="3000"/>
                            </p:stCondLst>
                            <p:childTnLst>
                              <p:par>
                                <p:cTn fill="hold" id="30" nodeType="afterEffect" presetClass="entr" presetID="22" presetSubtype="8">
                                  <p:stCondLst>
                                    <p:cond delay="0"/>
                                  </p:stCondLst>
                                  <p:childTnLst>
                                    <p:set>
                                      <p:cBhvr>
                                        <p:cTn dur="1" fill="hold" id="31">
                                          <p:stCondLst>
                                            <p:cond delay="0"/>
                                          </p:stCondLst>
                                        </p:cTn>
                                        <p:tgtEl>
                                          <p:spTgt spid="27"/>
                                        </p:tgtEl>
                                        <p:attrNameLst>
                                          <p:attrName>style.visibility</p:attrName>
                                        </p:attrNameLst>
                                      </p:cBhvr>
                                      <p:to>
                                        <p:strVal val="visible"/>
                                      </p:to>
                                    </p:set>
                                    <p:animEffect filter="wipe(left)" transition="in">
                                      <p:cBhvr>
                                        <p:cTn dur="500" id="32"/>
                                        <p:tgtEl>
                                          <p:spTgt spid="27"/>
                                        </p:tgtEl>
                                      </p:cBhvr>
                                    </p:animEffect>
                                  </p:childTnLst>
                                </p:cTn>
                              </p:par>
                            </p:childTnLst>
                          </p:cTn>
                        </p:par>
                        <p:par>
                          <p:cTn fill="hold" id="33" nodeType="afterGroup">
                            <p:stCondLst>
                              <p:cond delay="3500"/>
                            </p:stCondLst>
                            <p:childTnLst>
                              <p:par>
                                <p:cTn fill="hold" id="34" nodeType="afterEffect" presetClass="entr" presetID="12" presetSubtype="8">
                                  <p:stCondLst>
                                    <p:cond delay="0"/>
                                  </p:stCondLst>
                                  <p:childTnLst>
                                    <p:set>
                                      <p:cBhvr>
                                        <p:cTn dur="1" fill="hold" id="35">
                                          <p:stCondLst>
                                            <p:cond delay="0"/>
                                          </p:stCondLst>
                                        </p:cTn>
                                        <p:tgtEl>
                                          <p:spTgt spid="30"/>
                                        </p:tgtEl>
                                        <p:attrNameLst>
                                          <p:attrName>style.visibility</p:attrName>
                                        </p:attrNameLst>
                                      </p:cBhvr>
                                      <p:to>
                                        <p:strVal val="visible"/>
                                      </p:to>
                                    </p:set>
                                    <p:anim calcmode="lin" valueType="num">
                                      <p:cBhvr additive="base">
                                        <p:cTn dur="500" id="36"/>
                                        <p:tgtEl>
                                          <p:spTgt spid="30"/>
                                        </p:tgtEl>
                                        <p:attrNameLst>
                                          <p:attrName>ppt_x</p:attrName>
                                        </p:attrNameLst>
                                      </p:cBhvr>
                                      <p:tavLst>
                                        <p:tav tm="0">
                                          <p:val>
                                            <p:strVal val="#ppt_x-#ppt_w*1.125000"/>
                                          </p:val>
                                        </p:tav>
                                        <p:tav tm="100000">
                                          <p:val>
                                            <p:strVal val="#ppt_x"/>
                                          </p:val>
                                        </p:tav>
                                      </p:tavLst>
                                    </p:anim>
                                    <p:animEffect filter="wipe(right)" transition="in">
                                      <p:cBhvr>
                                        <p:cTn dur="500" id="37"/>
                                        <p:tgtEl>
                                          <p:spTgt spid="30"/>
                                        </p:tgtEl>
                                      </p:cBhvr>
                                    </p:animEffect>
                                  </p:childTnLst>
                                </p:cTn>
                              </p:par>
                            </p:childTnLst>
                          </p:cTn>
                        </p:par>
                        <p:par>
                          <p:cTn fill="hold" id="38" nodeType="afterGroup">
                            <p:stCondLst>
                              <p:cond delay="4000"/>
                            </p:stCondLst>
                            <p:childTnLst>
                              <p:par>
                                <p:cTn fill="hold" id="39" nodeType="afterEffect" presetClass="entr" presetID="22" presetSubtype="8">
                                  <p:stCondLst>
                                    <p:cond delay="0"/>
                                  </p:stCondLst>
                                  <p:childTnLst>
                                    <p:set>
                                      <p:cBhvr>
                                        <p:cTn dur="1" fill="hold" id="40">
                                          <p:stCondLst>
                                            <p:cond delay="0"/>
                                          </p:stCondLst>
                                        </p:cTn>
                                        <p:tgtEl>
                                          <p:spTgt spid="4"/>
                                        </p:tgtEl>
                                        <p:attrNameLst>
                                          <p:attrName>style.visibility</p:attrName>
                                        </p:attrNameLst>
                                      </p:cBhvr>
                                      <p:to>
                                        <p:strVal val="visible"/>
                                      </p:to>
                                    </p:set>
                                    <p:animEffect filter="wipe(left)" transition="in">
                                      <p:cBhvr>
                                        <p:cTn dur="500" id="41"/>
                                        <p:tgtEl>
                                          <p:spTgt spid="4"/>
                                        </p:tgtEl>
                                      </p:cBhvr>
                                    </p:animEffect>
                                  </p:childTnLst>
                                </p:cTn>
                              </p:par>
                            </p:childTnLst>
                          </p:cTn>
                        </p:par>
                        <p:par>
                          <p:cTn fill="hold" id="42" nodeType="afterGroup">
                            <p:stCondLst>
                              <p:cond delay="4500"/>
                            </p:stCondLst>
                            <p:childTnLst>
                              <p:par>
                                <p:cTn fill="hold" id="43" nodeType="afterEffect" presetClass="entr" presetID="12" presetSubtype="8">
                                  <p:stCondLst>
                                    <p:cond delay="0"/>
                                  </p:stCondLst>
                                  <p:childTnLst>
                                    <p:set>
                                      <p:cBhvr>
                                        <p:cTn dur="1" fill="hold" id="44">
                                          <p:stCondLst>
                                            <p:cond delay="0"/>
                                          </p:stCondLst>
                                        </p:cTn>
                                        <p:tgtEl>
                                          <p:spTgt spid="33"/>
                                        </p:tgtEl>
                                        <p:attrNameLst>
                                          <p:attrName>style.visibility</p:attrName>
                                        </p:attrNameLst>
                                      </p:cBhvr>
                                      <p:to>
                                        <p:strVal val="visible"/>
                                      </p:to>
                                    </p:set>
                                    <p:anim calcmode="lin" valueType="num">
                                      <p:cBhvr additive="base">
                                        <p:cTn dur="500" id="45"/>
                                        <p:tgtEl>
                                          <p:spTgt spid="33"/>
                                        </p:tgtEl>
                                        <p:attrNameLst>
                                          <p:attrName>ppt_x</p:attrName>
                                        </p:attrNameLst>
                                      </p:cBhvr>
                                      <p:tavLst>
                                        <p:tav tm="0">
                                          <p:val>
                                            <p:strVal val="#ppt_x-#ppt_w*1.125000"/>
                                          </p:val>
                                        </p:tav>
                                        <p:tav tm="100000">
                                          <p:val>
                                            <p:strVal val="#ppt_x"/>
                                          </p:val>
                                        </p:tav>
                                      </p:tavLst>
                                    </p:anim>
                                    <p:animEffect filter="wipe(right)" transition="in">
                                      <p:cBhvr>
                                        <p:cTn dur="500" id="46"/>
                                        <p:tgtEl>
                                          <p:spTgt spid="33"/>
                                        </p:tgtEl>
                                      </p:cBhvr>
                                    </p:animEffect>
                                  </p:childTnLst>
                                </p:cTn>
                              </p:par>
                            </p:childTnLst>
                          </p:cTn>
                        </p:par>
                        <p:par>
                          <p:cTn fill="hold" id="47" nodeType="afterGroup">
                            <p:stCondLst>
                              <p:cond delay="5000"/>
                            </p:stCondLst>
                            <p:childTnLst>
                              <p:par>
                                <p:cTn fill="hold" id="48" nodeType="afterEffect" presetClass="entr" presetID="18" presetSubtype="12">
                                  <p:stCondLst>
                                    <p:cond delay="0"/>
                                  </p:stCondLst>
                                  <p:childTnLst>
                                    <p:set>
                                      <p:cBhvr>
                                        <p:cTn dur="1" fill="hold" id="49">
                                          <p:stCondLst>
                                            <p:cond delay="0"/>
                                          </p:stCondLst>
                                        </p:cTn>
                                        <p:tgtEl>
                                          <p:spTgt spid="8"/>
                                        </p:tgtEl>
                                        <p:attrNameLst>
                                          <p:attrName>style.visibility</p:attrName>
                                        </p:attrNameLst>
                                      </p:cBhvr>
                                      <p:to>
                                        <p:strVal val="visible"/>
                                      </p:to>
                                    </p:set>
                                    <p:animEffect filter="strips(downLeft)" transition="in">
                                      <p:cBhvr>
                                        <p:cTn dur="500" id="50"/>
                                        <p:tgtEl>
                                          <p:spTgt spid="8"/>
                                        </p:tgtEl>
                                      </p:cBhvr>
                                    </p:animEffect>
                                  </p:childTnLst>
                                </p:cTn>
                              </p:par>
                            </p:childTnLst>
                          </p:cTn>
                        </p:par>
                        <p:par>
                          <p:cTn fill="hold" id="51" nodeType="afterGroup">
                            <p:stCondLst>
                              <p:cond delay="5500"/>
                            </p:stCondLst>
                            <p:childTnLst>
                              <p:par>
                                <p:cTn fill="hold" id="52" nodeType="afterEffect" presetClass="entr" presetID="53" presetSubtype="0">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Effect filter="fade" transition="in">
                                      <p:cBhvr>
                                        <p:cTn dur="500" id="56"/>
                                        <p:tgtEl>
                                          <p:spTgt spid="14"/>
                                        </p:tgtEl>
                                      </p:cBhvr>
                                    </p:animEffect>
                                  </p:childTnLst>
                                </p:cTn>
                              </p:par>
                            </p:childTnLst>
                          </p:cTn>
                        </p:par>
                        <p:par>
                          <p:cTn fill="hold" id="57" nodeType="afterGroup">
                            <p:stCondLst>
                              <p:cond delay="6000"/>
                            </p:stCondLst>
                            <p:childTnLst>
                              <p:par>
                                <p:cTn fill="hold" id="58" nodeType="afterEffect" presetClass="entr" presetID="53" presetSubtype="0">
                                  <p:stCondLst>
                                    <p:cond delay="0"/>
                                  </p:stCondLst>
                                  <p:childTnLst>
                                    <p:set>
                                      <p:cBhvr>
                                        <p:cTn dur="1" fill="hold" id="59">
                                          <p:stCondLst>
                                            <p:cond delay="0"/>
                                          </p:stCondLst>
                                        </p:cTn>
                                        <p:tgtEl>
                                          <p:spTgt spid="19"/>
                                        </p:tgtEl>
                                        <p:attrNameLst>
                                          <p:attrName>style.visibility</p:attrName>
                                        </p:attrNameLst>
                                      </p:cBhvr>
                                      <p:to>
                                        <p:strVal val="visible"/>
                                      </p:to>
                                    </p:set>
                                    <p:anim calcmode="lin" valueType="num">
                                      <p:cBhvr>
                                        <p:cTn dur="500" fill="hold" id="60"/>
                                        <p:tgtEl>
                                          <p:spTgt spid="19"/>
                                        </p:tgtEl>
                                        <p:attrNameLst>
                                          <p:attrName>ppt_w</p:attrName>
                                        </p:attrNameLst>
                                      </p:cBhvr>
                                      <p:tavLst>
                                        <p:tav tm="0">
                                          <p:val>
                                            <p:fltVal val="0"/>
                                          </p:val>
                                        </p:tav>
                                        <p:tav tm="100000">
                                          <p:val>
                                            <p:strVal val="#ppt_w"/>
                                          </p:val>
                                        </p:tav>
                                      </p:tavLst>
                                    </p:anim>
                                    <p:anim calcmode="lin" valueType="num">
                                      <p:cBhvr>
                                        <p:cTn dur="500" fill="hold" id="61"/>
                                        <p:tgtEl>
                                          <p:spTgt spid="19"/>
                                        </p:tgtEl>
                                        <p:attrNameLst>
                                          <p:attrName>ppt_h</p:attrName>
                                        </p:attrNameLst>
                                      </p:cBhvr>
                                      <p:tavLst>
                                        <p:tav tm="0">
                                          <p:val>
                                            <p:fltVal val="0"/>
                                          </p:val>
                                        </p:tav>
                                        <p:tav tm="100000">
                                          <p:val>
                                            <p:strVal val="#ppt_h"/>
                                          </p:val>
                                        </p:tav>
                                      </p:tavLst>
                                    </p:anim>
                                    <p:animEffect filter="fade" transition="in">
                                      <p:cBhvr>
                                        <p:cTn dur="500" id="62"/>
                                        <p:tgtEl>
                                          <p:spTgt spid="19"/>
                                        </p:tgtEl>
                                      </p:cBhvr>
                                    </p:animEffect>
                                  </p:childTnLst>
                                </p:cTn>
                              </p:par>
                            </p:childTnLst>
                          </p:cTn>
                        </p:par>
                        <p:par>
                          <p:cTn fill="hold" id="63" nodeType="afterGroup">
                            <p:stCondLst>
                              <p:cond delay="6500"/>
                            </p:stCondLst>
                            <p:childTnLst>
                              <p:par>
                                <p:cTn fill="hold" id="64" nodeType="afterEffect" presetClass="entr" presetID="53" presetSubtype="0">
                                  <p:stCondLst>
                                    <p:cond delay="0"/>
                                  </p:stCondLst>
                                  <p:childTnLst>
                                    <p:set>
                                      <p:cBhvr>
                                        <p:cTn dur="1" fill="hold" id="65">
                                          <p:stCondLst>
                                            <p:cond delay="0"/>
                                          </p:stCondLst>
                                        </p:cTn>
                                        <p:tgtEl>
                                          <p:spTgt spid="11"/>
                                        </p:tgtEl>
                                        <p:attrNameLst>
                                          <p:attrName>style.visibility</p:attrName>
                                        </p:attrNameLst>
                                      </p:cBhvr>
                                      <p:to>
                                        <p:strVal val="visible"/>
                                      </p:to>
                                    </p:set>
                                    <p:anim calcmode="lin" valueType="num">
                                      <p:cBhvr>
                                        <p:cTn dur="500" fill="hold" id="66"/>
                                        <p:tgtEl>
                                          <p:spTgt spid="11"/>
                                        </p:tgtEl>
                                        <p:attrNameLst>
                                          <p:attrName>ppt_w</p:attrName>
                                        </p:attrNameLst>
                                      </p:cBhvr>
                                      <p:tavLst>
                                        <p:tav tm="0">
                                          <p:val>
                                            <p:fltVal val="0"/>
                                          </p:val>
                                        </p:tav>
                                        <p:tav tm="100000">
                                          <p:val>
                                            <p:strVal val="#ppt_w"/>
                                          </p:val>
                                        </p:tav>
                                      </p:tavLst>
                                    </p:anim>
                                    <p:anim calcmode="lin" valueType="num">
                                      <p:cBhvr>
                                        <p:cTn dur="500" fill="hold" id="67"/>
                                        <p:tgtEl>
                                          <p:spTgt spid="11"/>
                                        </p:tgtEl>
                                        <p:attrNameLst>
                                          <p:attrName>ppt_h</p:attrName>
                                        </p:attrNameLst>
                                      </p:cBhvr>
                                      <p:tavLst>
                                        <p:tav tm="0">
                                          <p:val>
                                            <p:fltVal val="0"/>
                                          </p:val>
                                        </p:tav>
                                        <p:tav tm="100000">
                                          <p:val>
                                            <p:strVal val="#ppt_h"/>
                                          </p:val>
                                        </p:tav>
                                      </p:tavLst>
                                    </p:anim>
                                    <p:animEffect filter="fade" transition="in">
                                      <p:cBhvr>
                                        <p:cTn dur="500" id="6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419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信息化教学提升课堂效果</a:t>
            </a:r>
          </a:p>
        </p:txBody>
      </p:sp>
      <p:sp>
        <p:nvSpPr>
          <p:cNvPr id="76" name="TextBox 75"/>
          <p:cNvSpPr txBox="1"/>
          <p:nvPr/>
        </p:nvSpPr>
        <p:spPr>
          <a:xfrm>
            <a:off x="34835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77" name="Straight Connector 76"/>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5" name="图片 84"/>
          <p:cNvPicPr>
            <a:picLocks noChangeAspect="1"/>
          </p:cNvPicPr>
          <p:nvPr/>
        </p:nvPicPr>
        <p:blipFill>
          <a:blip r:embed="rId3">
            <a:extLst>
              <a:ext uri="{28A0092B-C50C-407E-A947-70E740481C1C}">
                <a14:useLocalDpi val="0"/>
              </a:ext>
            </a:extLst>
          </a:blip>
          <a:stretch>
            <a:fillRect/>
          </a:stretch>
        </p:blipFill>
        <p:spPr>
          <a:xfrm>
            <a:off x="0" y="910079"/>
            <a:ext cx="9143998" cy="2368902"/>
          </a:xfrm>
          <a:prstGeom prst="rect">
            <a:avLst/>
          </a:prstGeom>
        </p:spPr>
      </p:pic>
      <p:sp>
        <p:nvSpPr>
          <p:cNvPr id="86" name="任意多边形 85"/>
          <p:cNvSpPr/>
          <p:nvPr/>
        </p:nvSpPr>
        <p:spPr>
          <a:xfrm flipH="1" rot="16200000">
            <a:off x="6519647" y="654632"/>
            <a:ext cx="2368903" cy="2879799"/>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13"/>
          <p:cNvSpPr>
            <a:spLocks noChangeArrowheads="1"/>
          </p:cNvSpPr>
          <p:nvPr/>
        </p:nvSpPr>
        <p:spPr bwMode="auto">
          <a:xfrm>
            <a:off x="6888893" y="2072689"/>
            <a:ext cx="2291618" cy="2377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wrap="squar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9pPr>
          </a:lstStyle>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点击添加标题</a:t>
            </a:r>
          </a:p>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单击此处添加文字内容</a:t>
            </a:r>
          </a:p>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单击此处添加文字内容</a:t>
            </a:r>
          </a:p>
        </p:txBody>
      </p:sp>
      <p:pic>
        <p:nvPicPr>
          <p:cNvPr descr="cross platform.png" id="88" name="Picture 8"/>
          <p:cNvPicPr>
            <a:picLocks noChangeAspect="1"/>
          </p:cNvPicPr>
          <p:nvPr/>
        </p:nvPicPr>
        <p:blipFill>
          <a:blip r:embed="rId4">
            <a:duotone>
              <a:schemeClr val="bg2">
                <a:shade val="45000"/>
                <a:satMod val="135000"/>
              </a:schemeClr>
              <a:prstClr val="white"/>
            </a:duotone>
            <a:extLst>
              <a:ext uri="{BEBA8EAE-BF5A-486C-A8C5-ECC9F3942E4B}">
                <a14:imgProps>
                  <a14:imgLayer xmlns:d3p1="http://schemas.openxmlformats.org/officeDocument/2006/relationships" d3p1:embed="">
                    <a14:imgEffect>
                      <a14:brightnessContrast bright="100000"/>
                    </a14:imgEffect>
                  </a14:imgLayer>
                </a14:imgProps>
              </a:ext>
              <a:ext uri="{28A0092B-C50C-407E-A947-70E740481C1C}">
                <a14:useLocalDpi/>
              </a:ext>
            </a:extLst>
          </a:blip>
          <a:stretch>
            <a:fillRect/>
          </a:stretch>
        </p:blipFill>
        <p:spPr>
          <a:xfrm>
            <a:off x="7369612" y="1112540"/>
            <a:ext cx="1297858" cy="808688"/>
          </a:xfrm>
          <a:prstGeom prst="rect">
            <a:avLst/>
          </a:prstGeom>
        </p:spPr>
      </p:pic>
      <p:sp>
        <p:nvSpPr>
          <p:cNvPr id="89" name="TextBox 15"/>
          <p:cNvSpPr txBox="1"/>
          <p:nvPr/>
        </p:nvSpPr>
        <p:spPr>
          <a:xfrm>
            <a:off x="2746884" y="3420813"/>
            <a:ext cx="6389140" cy="1051560"/>
          </a:xfrm>
          <a:prstGeom prst="rect">
            <a:avLst/>
          </a:prstGeom>
          <a:noFill/>
        </p:spPr>
        <p:txBody>
          <a:bodyPr rtlCol="0" wrap="square">
            <a:spAutoFit/>
          </a:bodyPr>
          <a:lstStyle/>
          <a:p>
            <a:pPr>
              <a:lnSpc>
                <a:spcPct val="150000"/>
              </a:lnSpc>
            </a:pPr>
            <a:r>
              <a:rPr altLang="en-US" lang="zh-CN">
                <a:solidFill>
                  <a:schemeClr val="bg2">
                    <a:lumMod val="10000"/>
                  </a:schemeClr>
                </a:solidFill>
                <a:latin charset="-122" pitchFamily="34" typeface="微软雅黑"/>
                <a:ea charset="-122" pitchFamily="34" typeface="微软雅黑"/>
              </a:rPr>
              <a:t>单击此处添加文字内容单击此处添加文字内容单击此处添加文字内容单击此处添加文字内容单击此处添加文字内容单击此处添加文字内容单击此处添加文字内容单击此处添加文字内容单击此处添加文字内容。</a:t>
            </a:r>
          </a:p>
        </p:txBody>
      </p:sp>
      <p:sp>
        <p:nvSpPr>
          <p:cNvPr id="90" name="任意多边形 89"/>
          <p:cNvSpPr/>
          <p:nvPr/>
        </p:nvSpPr>
        <p:spPr>
          <a:xfrm rot="5400000">
            <a:off x="777571" y="2604151"/>
            <a:ext cx="1182215" cy="2737358"/>
          </a:xfrm>
          <a:custGeom>
            <a:gdLst>
              <a:gd fmla="*/ 0 w 1021607" name="connsiteX0"/>
              <a:gd fmla="*/ 1219907 h 1219907" name="connsiteY0"/>
              <a:gd fmla="*/ 0 w 1021607" name="connsiteX1"/>
              <a:gd fmla="*/ 116036 h 1219907" name="connsiteY1"/>
              <a:gd fmla="*/ 381631 w 1021607" name="connsiteX2"/>
              <a:gd fmla="*/ 116036 h 1219907" name="connsiteY2"/>
              <a:gd fmla="*/ 510804 w 1021607" name="connsiteX3"/>
              <a:gd fmla="*/ 0 h 1219907" name="connsiteY3"/>
              <a:gd fmla="*/ 639977 w 1021607" name="connsiteX4"/>
              <a:gd fmla="*/ 116036 h 1219907" name="connsiteY4"/>
              <a:gd fmla="*/ 1021607 w 1021607" name="connsiteX5"/>
              <a:gd fmla="*/ 116036 h 1219907" name="connsiteY5"/>
              <a:gd fmla="*/ 1021607 w 1021607" name="connsiteX6"/>
              <a:gd fmla="*/ 1219907 h 121990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219907" w="1021607">
                <a:moveTo>
                  <a:pt x="0" y="1219907"/>
                </a:moveTo>
                <a:lnTo>
                  <a:pt x="0" y="116036"/>
                </a:lnTo>
                <a:lnTo>
                  <a:pt x="381631" y="116036"/>
                </a:lnTo>
                <a:lnTo>
                  <a:pt x="510804" y="0"/>
                </a:lnTo>
                <a:lnTo>
                  <a:pt x="639977" y="116036"/>
                </a:lnTo>
                <a:lnTo>
                  <a:pt x="1021607" y="116036"/>
                </a:lnTo>
                <a:lnTo>
                  <a:pt x="1021607" y="12199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91" name="矩形 13"/>
          <p:cNvSpPr>
            <a:spLocks noChangeArrowheads="1"/>
          </p:cNvSpPr>
          <p:nvPr/>
        </p:nvSpPr>
        <p:spPr bwMode="auto">
          <a:xfrm>
            <a:off x="1" y="3381722"/>
            <a:ext cx="2267743" cy="2377440"/>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round/>
                <a:headEnd/>
                <a:tailEnd/>
              </a14:hiddenLine>
            </a:ext>
          </a:extLst>
        </p:spPr>
        <p:txBody>
          <a:bodyPr wrap="square">
            <a:spAutoFit/>
          </a:bodyPr>
          <a:lstStyle>
            <a:lvl1pPr>
              <a:lnSpc>
                <a:spcPct val="90000"/>
              </a:lnSpc>
              <a:spcBef>
                <a:spcPct val="30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lnSpc>
                <a:spcPct val="90000"/>
              </a:lnSpc>
              <a:spcBef>
                <a:spcPct val="300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lnSpc>
                <a:spcPct val="90000"/>
              </a:lnSpc>
              <a:spcBef>
                <a:spcPct val="3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lnSpc>
                <a:spcPct val="90000"/>
              </a:lnSpc>
              <a:spcBef>
                <a:spcPct val="3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9pPr>
          </a:lstStyle>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点击添加标题</a:t>
            </a:r>
          </a:p>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单击此处添加文字内容</a:t>
            </a:r>
          </a:p>
          <a:p>
            <a:pPr algn="ctr">
              <a:lnSpc>
                <a:spcPct val="150000"/>
              </a:lnSpc>
              <a:spcBef>
                <a:spcPct val="0"/>
              </a:spcBef>
              <a:buClr>
                <a:schemeClr val="accent1"/>
              </a:buClr>
              <a:buFont charset="0" panose="020b0604020202020204" pitchFamily="34" typeface="Arial"/>
              <a:buNone/>
            </a:pPr>
            <a:r>
              <a:rPr altLang="en-US" b="1" lang="zh-CN" sz="2000">
                <a:solidFill>
                  <a:schemeClr val="bg1"/>
                </a:solidFill>
                <a:latin charset="-122" pitchFamily="34" typeface="微软雅黑"/>
                <a:ea charset="-122" pitchFamily="34" typeface="微软雅黑"/>
              </a:rPr>
              <a:t>单击此处添加文字内容</a:t>
            </a:r>
          </a:p>
        </p:txBody>
      </p:sp>
    </p:spTree>
    <p:extLst>
      <p:ext uri="{BB962C8B-B14F-4D97-AF65-F5344CB8AC3E}">
        <p14:creationId val="377925132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6"/>
                                        </p:tgtEl>
                                        <p:attrNameLst>
                                          <p:attrName>style.visibility</p:attrName>
                                        </p:attrNameLst>
                                      </p:cBhvr>
                                      <p:to>
                                        <p:strVal val="visible"/>
                                      </p:to>
                                    </p:set>
                                    <p:animEffect filter="wipe(left)" transition="in">
                                      <p:cBhvr>
                                        <p:cTn dur="500" id="11"/>
                                        <p:tgtEl>
                                          <p:spTgt spid="7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7"/>
                                        </p:tgtEl>
                                        <p:attrNameLst>
                                          <p:attrName>style.visibility</p:attrName>
                                        </p:attrNameLst>
                                      </p:cBhvr>
                                      <p:to>
                                        <p:strVal val="visible"/>
                                      </p:to>
                                    </p:set>
                                    <p:animEffect filter="fade" transition="in">
                                      <p:cBhvr>
                                        <p:cTn dur="500" id="15"/>
                                        <p:tgtEl>
                                          <p:spTgt spid="77"/>
                                        </p:tgtEl>
                                      </p:cBhvr>
                                    </p:animEffect>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85"/>
                                        </p:tgtEl>
                                        <p:attrNameLst>
                                          <p:attrName>style.visibility</p:attrName>
                                        </p:attrNameLst>
                                      </p:cBhvr>
                                      <p:to>
                                        <p:strVal val="visible"/>
                                      </p:to>
                                    </p:set>
                                    <p:anim calcmode="lin" valueType="num">
                                      <p:cBhvr additive="base">
                                        <p:cTn dur="500" fill="hold" id="19"/>
                                        <p:tgtEl>
                                          <p:spTgt spid="85"/>
                                        </p:tgtEl>
                                        <p:attrNameLst>
                                          <p:attrName>ppt_x</p:attrName>
                                        </p:attrNameLst>
                                      </p:cBhvr>
                                      <p:tavLst>
                                        <p:tav tm="0">
                                          <p:val>
                                            <p:strVal val="0-#ppt_w/2"/>
                                          </p:val>
                                        </p:tav>
                                        <p:tav tm="100000">
                                          <p:val>
                                            <p:strVal val="#ppt_x"/>
                                          </p:val>
                                        </p:tav>
                                      </p:tavLst>
                                    </p:anim>
                                    <p:anim calcmode="lin" valueType="num">
                                      <p:cBhvr additive="base">
                                        <p:cTn dur="500" fill="hold" id="20"/>
                                        <p:tgtEl>
                                          <p:spTgt spid="8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86"/>
                                        </p:tgtEl>
                                        <p:attrNameLst>
                                          <p:attrName>style.visibility</p:attrName>
                                        </p:attrNameLst>
                                      </p:cBhvr>
                                      <p:to>
                                        <p:strVal val="visible"/>
                                      </p:to>
                                    </p:set>
                                    <p:anim calcmode="lin" valueType="num">
                                      <p:cBhvr additive="base">
                                        <p:cTn dur="500" fill="hold" id="23"/>
                                        <p:tgtEl>
                                          <p:spTgt spid="86"/>
                                        </p:tgtEl>
                                        <p:attrNameLst>
                                          <p:attrName>ppt_x</p:attrName>
                                        </p:attrNameLst>
                                      </p:cBhvr>
                                      <p:tavLst>
                                        <p:tav tm="0">
                                          <p:val>
                                            <p:strVal val="1+#ppt_w/2"/>
                                          </p:val>
                                        </p:tav>
                                        <p:tav tm="100000">
                                          <p:val>
                                            <p:strVal val="#ppt_x"/>
                                          </p:val>
                                        </p:tav>
                                      </p:tavLst>
                                    </p:anim>
                                    <p:anim calcmode="lin" valueType="num">
                                      <p:cBhvr additive="base">
                                        <p:cTn dur="500" fill="hold" id="24"/>
                                        <p:tgtEl>
                                          <p:spTgt spid="86"/>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10" presetSubtype="0">
                                  <p:stCondLst>
                                    <p:cond delay="0"/>
                                  </p:stCondLst>
                                  <p:childTnLst>
                                    <p:set>
                                      <p:cBhvr>
                                        <p:cTn dur="1" fill="hold" id="27">
                                          <p:stCondLst>
                                            <p:cond delay="0"/>
                                          </p:stCondLst>
                                        </p:cTn>
                                        <p:tgtEl>
                                          <p:spTgt spid="88"/>
                                        </p:tgtEl>
                                        <p:attrNameLst>
                                          <p:attrName>style.visibility</p:attrName>
                                        </p:attrNameLst>
                                      </p:cBhvr>
                                      <p:to>
                                        <p:strVal val="visible"/>
                                      </p:to>
                                    </p:set>
                                    <p:animEffect filter="fade" transition="in">
                                      <p:cBhvr>
                                        <p:cTn dur="500" id="28"/>
                                        <p:tgtEl>
                                          <p:spTgt spid="88"/>
                                        </p:tgtEl>
                                      </p:cBhvr>
                                    </p:animEffect>
                                  </p:childTnLst>
                                </p:cTn>
                              </p:par>
                            </p:childTnLst>
                          </p:cTn>
                        </p:par>
                        <p:par>
                          <p:cTn fill="hold" id="29" nodeType="afterGroup">
                            <p:stCondLst>
                              <p:cond delay="2500"/>
                            </p:stCondLst>
                            <p:childTnLst>
                              <p:par>
                                <p:cTn fill="hold" grpId="0" id="30" nodeType="afterEffect" presetClass="entr" presetID="22" presetSubtype="1">
                                  <p:stCondLst>
                                    <p:cond delay="0"/>
                                  </p:stCondLst>
                                  <p:childTnLst>
                                    <p:set>
                                      <p:cBhvr>
                                        <p:cTn dur="1" fill="hold" id="31">
                                          <p:stCondLst>
                                            <p:cond delay="0"/>
                                          </p:stCondLst>
                                        </p:cTn>
                                        <p:tgtEl>
                                          <p:spTgt spid="87"/>
                                        </p:tgtEl>
                                        <p:attrNameLst>
                                          <p:attrName>style.visibility</p:attrName>
                                        </p:attrNameLst>
                                      </p:cBhvr>
                                      <p:to>
                                        <p:strVal val="visible"/>
                                      </p:to>
                                    </p:set>
                                    <p:animEffect filter="wipe(up)" transition="in">
                                      <p:cBhvr>
                                        <p:cTn dur="500" id="32"/>
                                        <p:tgtEl>
                                          <p:spTgt spid="87"/>
                                        </p:tgtEl>
                                      </p:cBhvr>
                                    </p:animEffect>
                                  </p:childTnLst>
                                </p:cTn>
                              </p:par>
                            </p:childTnLst>
                          </p:cTn>
                        </p:par>
                        <p:par>
                          <p:cTn fill="hold" id="33" nodeType="afterGroup">
                            <p:stCondLst>
                              <p:cond delay="3000"/>
                            </p:stCondLst>
                            <p:childTnLst>
                              <p:par>
                                <p:cTn fill="hold" grpId="0" id="34" nodeType="afterEffect" presetClass="entr" presetID="22" presetSubtype="8">
                                  <p:stCondLst>
                                    <p:cond delay="0"/>
                                  </p:stCondLst>
                                  <p:childTnLst>
                                    <p:set>
                                      <p:cBhvr>
                                        <p:cTn dur="1" fill="hold" id="35">
                                          <p:stCondLst>
                                            <p:cond delay="0"/>
                                          </p:stCondLst>
                                        </p:cTn>
                                        <p:tgtEl>
                                          <p:spTgt spid="90"/>
                                        </p:tgtEl>
                                        <p:attrNameLst>
                                          <p:attrName>style.visibility</p:attrName>
                                        </p:attrNameLst>
                                      </p:cBhvr>
                                      <p:to>
                                        <p:strVal val="visible"/>
                                      </p:to>
                                    </p:set>
                                    <p:animEffect filter="wipe(left)" transition="in">
                                      <p:cBhvr>
                                        <p:cTn dur="500" id="36"/>
                                        <p:tgtEl>
                                          <p:spTgt spid="90"/>
                                        </p:tgtEl>
                                      </p:cBhvr>
                                    </p:animEffect>
                                  </p:childTnLst>
                                </p:cTn>
                              </p:par>
                            </p:childTnLst>
                          </p:cTn>
                        </p:par>
                        <p:par>
                          <p:cTn fill="hold" id="37" nodeType="afterGroup">
                            <p:stCondLst>
                              <p:cond delay="3500"/>
                            </p:stCondLst>
                            <p:childTnLst>
                              <p:par>
                                <p:cTn fill="hold" grpId="0" id="38" nodeType="afterEffect" presetClass="entr" presetID="14" presetSubtype="10">
                                  <p:stCondLst>
                                    <p:cond delay="0"/>
                                  </p:stCondLst>
                                  <p:childTnLst>
                                    <p:set>
                                      <p:cBhvr>
                                        <p:cTn dur="1" fill="hold" id="39">
                                          <p:stCondLst>
                                            <p:cond delay="0"/>
                                          </p:stCondLst>
                                        </p:cTn>
                                        <p:tgtEl>
                                          <p:spTgt spid="91"/>
                                        </p:tgtEl>
                                        <p:attrNameLst>
                                          <p:attrName>style.visibility</p:attrName>
                                        </p:attrNameLst>
                                      </p:cBhvr>
                                      <p:to>
                                        <p:strVal val="visible"/>
                                      </p:to>
                                    </p:set>
                                    <p:animEffect filter="randombar(horizontal)" transition="in">
                                      <p:cBhvr>
                                        <p:cTn dur="500" id="40"/>
                                        <p:tgtEl>
                                          <p:spTgt spid="91"/>
                                        </p:tgtEl>
                                      </p:cBhvr>
                                    </p:animEffect>
                                  </p:childTnLst>
                                </p:cTn>
                              </p:par>
                            </p:childTnLst>
                          </p:cTn>
                        </p:par>
                        <p:par>
                          <p:cTn fill="hold" id="41" nodeType="afterGroup">
                            <p:stCondLst>
                              <p:cond delay="400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89"/>
                                        </p:tgtEl>
                                        <p:attrNameLst>
                                          <p:attrName>style.visibility</p:attrName>
                                        </p:attrNameLst>
                                      </p:cBhvr>
                                      <p:to>
                                        <p:strVal val="visible"/>
                                      </p:to>
                                    </p:set>
                                    <p:anim by="(-#ppt_w*2)" calcmode="lin" valueType="num">
                                      <p:cBhvr rctx="PPT">
                                        <p:cTn autoRev="1" dur="125" fill="hold" id="44">
                                          <p:stCondLst>
                                            <p:cond delay="0"/>
                                          </p:stCondLst>
                                        </p:cTn>
                                        <p:tgtEl>
                                          <p:spTgt spid="89"/>
                                        </p:tgtEl>
                                        <p:attrNameLst>
                                          <p:attrName>ppt_w</p:attrName>
                                        </p:attrNameLst>
                                      </p:cBhvr>
                                    </p:anim>
                                    <p:anim by="(#ppt_w*0.50)" calcmode="lin" valueType="num">
                                      <p:cBhvr>
                                        <p:cTn autoRev="1" decel="50000" dur="125" fill="hold" id="45">
                                          <p:stCondLst>
                                            <p:cond delay="0"/>
                                          </p:stCondLst>
                                        </p:cTn>
                                        <p:tgtEl>
                                          <p:spTgt spid="89"/>
                                        </p:tgtEl>
                                        <p:attrNameLst>
                                          <p:attrName>ppt_x</p:attrName>
                                        </p:attrNameLst>
                                      </p:cBhvr>
                                    </p:anim>
                                    <p:anim calcmode="lin" from="(-#ppt_h/2)" to="(#ppt_y)" valueType="num">
                                      <p:cBhvr>
                                        <p:cTn dur="250" fill="hold" id="46">
                                          <p:stCondLst>
                                            <p:cond delay="0"/>
                                          </p:stCondLst>
                                        </p:cTn>
                                        <p:tgtEl>
                                          <p:spTgt spid="89"/>
                                        </p:tgtEl>
                                        <p:attrNameLst>
                                          <p:attrName>ppt_y</p:attrName>
                                        </p:attrNameLst>
                                      </p:cBhvr>
                                    </p:anim>
                                    <p:animRot by="21600000">
                                      <p:cBhvr>
                                        <p:cTn dur="250" fill="hold" id="47">
                                          <p:stCondLst>
                                            <p:cond delay="0"/>
                                          </p:stCondLst>
                                        </p:cTn>
                                        <p:tgtEl>
                                          <p:spTgt spid="8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76"/>
      <p:bldP grpId="0" spid="86"/>
      <p:bldP grpId="0" spid="87"/>
      <p:bldP grpId="0" spid="89"/>
      <p:bldP grpId="0" spid="90"/>
      <p:bldP grpId="0" spid="91"/>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419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教学总结</a:t>
            </a:r>
          </a:p>
        </p:txBody>
      </p:sp>
      <p:grpSp>
        <p:nvGrpSpPr>
          <p:cNvPr id="9" name="Group 8"/>
          <p:cNvGrpSpPr/>
          <p:nvPr/>
        </p:nvGrpSpPr>
        <p:grpSpPr>
          <a:xfrm>
            <a:off x="655944" y="1028726"/>
            <a:ext cx="1080308" cy="1026431"/>
            <a:chOff x="874440" y="1371212"/>
            <a:chExt cx="1440160" cy="1368152"/>
          </a:xfrm>
        </p:grpSpPr>
        <p:sp>
          <p:nvSpPr>
            <p:cNvPr id="8" name="矩形 22"/>
            <p:cNvSpPr/>
            <p:nvPr/>
          </p:nvSpPr>
          <p:spPr>
            <a:xfrm>
              <a:off x="874440" y="1371212"/>
              <a:ext cx="1440160" cy="1368152"/>
            </a:xfrm>
            <a:prstGeom prst="rect">
              <a:avLst/>
            </a:prstGeom>
            <a:solidFill>
              <a:schemeClr val="accent1"/>
            </a:solidFill>
            <a:ln algn="ctr" cap="flat" cmpd="sng" w="25400">
              <a:solidFill>
                <a:sysClr lastClr="FFFFFF" val="window"/>
              </a:solidFill>
              <a:prstDash val="solid"/>
            </a:ln>
            <a:effectLst/>
          </p:spPr>
          <p:txBody>
            <a:bodyPr anchor="ctr" rtlCol="0"/>
            <a:lstStyle/>
            <a:p>
              <a:pPr algn="ctr">
                <a:defRPr/>
              </a:pPr>
              <a:endParaRPr kern="0" lang="en-US">
                <a:solidFill>
                  <a:sysClr lastClr="FFFFFF" val="window"/>
                </a:solidFill>
                <a:latin typeface="Calibri"/>
              </a:endParaRPr>
            </a:p>
          </p:txBody>
        </p:sp>
        <p:sp>
          <p:nvSpPr>
            <p:cNvPr id="20" name="TextBox 19"/>
            <p:cNvSpPr txBox="1"/>
            <p:nvPr/>
          </p:nvSpPr>
          <p:spPr>
            <a:xfrm flipH="1">
              <a:off x="1123395" y="1676723"/>
              <a:ext cx="942247" cy="70691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3600">
                  <a:solidFill>
                    <a:sysClr lastClr="FFFFFF" val="window"/>
                  </a:solidFill>
                  <a:latin typeface="+mj-lt"/>
                  <a:cs charset="0" pitchFamily="18" typeface="Times New Roman"/>
                </a:rPr>
                <a:t>01</a:t>
              </a:r>
            </a:p>
          </p:txBody>
        </p:sp>
      </p:grpSp>
      <p:grpSp>
        <p:nvGrpSpPr>
          <p:cNvPr id="12" name="Group 11"/>
          <p:cNvGrpSpPr/>
          <p:nvPr/>
        </p:nvGrpSpPr>
        <p:grpSpPr>
          <a:xfrm>
            <a:off x="980036" y="1893089"/>
            <a:ext cx="1080308" cy="1026431"/>
            <a:chOff x="1306488" y="2523340"/>
            <a:chExt cx="1440160" cy="1368152"/>
          </a:xfrm>
        </p:grpSpPr>
        <p:sp>
          <p:nvSpPr>
            <p:cNvPr id="11" name="矩形 25"/>
            <p:cNvSpPr/>
            <p:nvPr/>
          </p:nvSpPr>
          <p:spPr>
            <a:xfrm>
              <a:off x="1306488" y="2523340"/>
              <a:ext cx="1440160" cy="1368152"/>
            </a:xfrm>
            <a:prstGeom prst="rect">
              <a:avLst/>
            </a:prstGeom>
            <a:solidFill>
              <a:schemeClr val="accent2"/>
            </a:solidFill>
            <a:ln algn="ctr" cap="flat" cmpd="sng" w="25400">
              <a:solidFill>
                <a:sysClr lastClr="FFFFFF" val="window"/>
              </a:solidFill>
              <a:prstDash val="solid"/>
            </a:ln>
            <a:effectLst>
              <a:outerShdw algn="l" dist="114300" rotWithShape="0">
                <a:sysClr lastClr="FFFFFF" val="window">
                  <a:alpha val="80000"/>
                </a:sysClr>
              </a:outerShdw>
            </a:effectLst>
          </p:spPr>
          <p:txBody>
            <a:bodyPr anchor="ctr" rtlCol="0"/>
            <a:lstStyle/>
            <a:p>
              <a:pPr algn="ctr">
                <a:defRPr/>
              </a:pPr>
              <a:endParaRPr kern="0" lang="en-US">
                <a:solidFill>
                  <a:sysClr lastClr="FFFFFF" val="window"/>
                </a:solidFill>
                <a:latin typeface="Calibri"/>
              </a:endParaRPr>
            </a:p>
          </p:txBody>
        </p:sp>
        <p:sp>
          <p:nvSpPr>
            <p:cNvPr id="21" name="TextBox 20"/>
            <p:cNvSpPr txBox="1"/>
            <p:nvPr/>
          </p:nvSpPr>
          <p:spPr>
            <a:xfrm flipH="1">
              <a:off x="1555443" y="2865492"/>
              <a:ext cx="942247" cy="70691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3600">
                  <a:solidFill>
                    <a:sysClr lastClr="FFFFFF" val="window"/>
                  </a:solidFill>
                  <a:latin typeface="+mj-lt"/>
                  <a:cs charset="0" pitchFamily="18" typeface="Times New Roman"/>
                </a:rPr>
                <a:t>02</a:t>
              </a:r>
            </a:p>
          </p:txBody>
        </p:sp>
      </p:grpSp>
      <p:grpSp>
        <p:nvGrpSpPr>
          <p:cNvPr id="15" name="Group 14"/>
          <p:cNvGrpSpPr/>
          <p:nvPr/>
        </p:nvGrpSpPr>
        <p:grpSpPr>
          <a:xfrm>
            <a:off x="655944" y="2757452"/>
            <a:ext cx="1080308" cy="1026431"/>
            <a:chOff x="874440" y="3675468"/>
            <a:chExt cx="1440160" cy="1368152"/>
          </a:xfrm>
        </p:grpSpPr>
        <p:sp>
          <p:nvSpPr>
            <p:cNvPr id="14" name="矩形 28"/>
            <p:cNvSpPr/>
            <p:nvPr/>
          </p:nvSpPr>
          <p:spPr>
            <a:xfrm>
              <a:off x="874440" y="3675468"/>
              <a:ext cx="1440160" cy="1368152"/>
            </a:xfrm>
            <a:prstGeom prst="rect">
              <a:avLst/>
            </a:prstGeom>
            <a:solidFill>
              <a:schemeClr val="accent4"/>
            </a:solidFill>
            <a:ln algn="ctr" cap="flat" cmpd="sng" w="25400">
              <a:solidFill>
                <a:sysClr lastClr="FFFFFF" val="window"/>
              </a:solidFill>
              <a:prstDash val="solid"/>
            </a:ln>
            <a:effectLst/>
          </p:spPr>
          <p:txBody>
            <a:bodyPr anchor="ctr" rtlCol="0"/>
            <a:lstStyle/>
            <a:p>
              <a:pPr algn="ctr">
                <a:defRPr/>
              </a:pPr>
              <a:endParaRPr kern="0" lang="en-US">
                <a:solidFill>
                  <a:sysClr lastClr="FFFFFF" val="window"/>
                </a:solidFill>
                <a:latin typeface="Calibri"/>
              </a:endParaRPr>
            </a:p>
          </p:txBody>
        </p:sp>
        <p:sp>
          <p:nvSpPr>
            <p:cNvPr id="22" name="TextBox 21"/>
            <p:cNvSpPr txBox="1"/>
            <p:nvPr/>
          </p:nvSpPr>
          <p:spPr>
            <a:xfrm flipH="1">
              <a:off x="1084319" y="4001698"/>
              <a:ext cx="942247" cy="70691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3600">
                  <a:solidFill>
                    <a:sysClr lastClr="FFFFFF" val="window"/>
                  </a:solidFill>
                  <a:latin typeface="+mj-lt"/>
                  <a:cs charset="0" pitchFamily="18" typeface="Times New Roman"/>
                </a:rPr>
                <a:t>03</a:t>
              </a:r>
            </a:p>
          </p:txBody>
        </p:sp>
      </p:grpSp>
      <p:grpSp>
        <p:nvGrpSpPr>
          <p:cNvPr id="18" name="Group 17"/>
          <p:cNvGrpSpPr/>
          <p:nvPr/>
        </p:nvGrpSpPr>
        <p:grpSpPr>
          <a:xfrm>
            <a:off x="980036" y="3621815"/>
            <a:ext cx="1080308" cy="1026431"/>
            <a:chOff x="1306488" y="4827596"/>
            <a:chExt cx="1440160" cy="1368152"/>
          </a:xfrm>
        </p:grpSpPr>
        <p:sp>
          <p:nvSpPr>
            <p:cNvPr id="17" name="矩形 31"/>
            <p:cNvSpPr/>
            <p:nvPr/>
          </p:nvSpPr>
          <p:spPr>
            <a:xfrm>
              <a:off x="1306488" y="4827596"/>
              <a:ext cx="1440160" cy="1368152"/>
            </a:xfrm>
            <a:prstGeom prst="rect">
              <a:avLst/>
            </a:prstGeom>
            <a:solidFill>
              <a:schemeClr val="accent5"/>
            </a:solidFill>
            <a:ln algn="ctr" cap="flat" cmpd="sng" w="25400">
              <a:solidFill>
                <a:sysClr lastClr="FFFFFF" val="window"/>
              </a:solidFill>
              <a:prstDash val="solid"/>
            </a:ln>
            <a:effectLst/>
          </p:spPr>
          <p:txBody>
            <a:bodyPr anchor="ctr" rtlCol="0"/>
            <a:lstStyle/>
            <a:p>
              <a:pPr algn="ctr">
                <a:defRPr/>
              </a:pPr>
              <a:endParaRPr kern="0" lang="en-US">
                <a:solidFill>
                  <a:sysClr lastClr="FFFFFF" val="window"/>
                </a:solidFill>
                <a:latin typeface="Calibri"/>
              </a:endParaRPr>
            </a:p>
          </p:txBody>
        </p:sp>
        <p:sp>
          <p:nvSpPr>
            <p:cNvPr id="23" name="TextBox 22"/>
            <p:cNvSpPr txBox="1"/>
            <p:nvPr/>
          </p:nvSpPr>
          <p:spPr>
            <a:xfrm flipH="1">
              <a:off x="1516367" y="5190467"/>
              <a:ext cx="942247" cy="70691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itchFamily="34" typeface="微软雅黑"/>
                </a:defRPr>
              </a:lvl1pPr>
            </a:lstStyle>
            <a:p>
              <a:pPr algn="ctr">
                <a:defRPr/>
              </a:pPr>
              <a:r>
                <a:rPr altLang="zh-CN" lang="en-US" sz="3600">
                  <a:solidFill>
                    <a:sysClr lastClr="FFFFFF" val="window"/>
                  </a:solidFill>
                  <a:latin typeface="+mj-lt"/>
                  <a:cs charset="0" pitchFamily="18" typeface="Times New Roman"/>
                </a:rPr>
                <a:t>04</a:t>
              </a:r>
            </a:p>
          </p:txBody>
        </p:sp>
      </p:grpSp>
      <p:grpSp>
        <p:nvGrpSpPr>
          <p:cNvPr id="4" name="Group 3"/>
          <p:cNvGrpSpPr/>
          <p:nvPr/>
        </p:nvGrpSpPr>
        <p:grpSpPr>
          <a:xfrm>
            <a:off x="2384436" y="1079849"/>
            <a:ext cx="3348953" cy="1026431"/>
            <a:chOff x="3178696" y="1439355"/>
            <a:chExt cx="4464496" cy="1368152"/>
          </a:xfrm>
        </p:grpSpPr>
        <p:sp>
          <p:nvSpPr>
            <p:cNvPr id="10" name="矩形 24"/>
            <p:cNvSpPr/>
            <p:nvPr/>
          </p:nvSpPr>
          <p:spPr>
            <a:xfrm>
              <a:off x="3178696" y="1439355"/>
              <a:ext cx="4464496" cy="1368152"/>
            </a:xfrm>
            <a:prstGeom prst="rect">
              <a:avLst/>
            </a:prstGeom>
            <a:solidFill>
              <a:schemeClr val="accent1">
                <a:alpha val="60000"/>
              </a:schemeClr>
            </a:solidFill>
            <a:ln algn="ctr" cap="flat" cmpd="sng" w="25400">
              <a:solidFill>
                <a:sysClr lastClr="FFFFFF" val="window"/>
              </a:solidFill>
              <a:prstDash val="solid"/>
            </a:ln>
            <a:effectLst/>
          </p:spPr>
          <p:txBody>
            <a:bodyPr anchor="ctr" rtlCol="0"/>
            <a:lstStyle/>
            <a:p>
              <a:pPr algn="ctr">
                <a:defRPr/>
              </a:pPr>
              <a:endParaRPr kern="0" lang="en-US">
                <a:solidFill>
                  <a:schemeClr val="tx2">
                    <a:lumMod val="50000"/>
                  </a:schemeClr>
                </a:solidFill>
                <a:latin typeface="Calibri"/>
              </a:endParaRPr>
            </a:p>
          </p:txBody>
        </p:sp>
        <p:sp>
          <p:nvSpPr>
            <p:cNvPr id="29" name="Rectangle 28"/>
            <p:cNvSpPr/>
            <p:nvPr/>
          </p:nvSpPr>
          <p:spPr>
            <a:xfrm>
              <a:off x="3450024" y="1649024"/>
              <a:ext cx="3921839" cy="568784"/>
            </a:xfrm>
            <a:prstGeom prst="rect">
              <a:avLst/>
            </a:prstGeom>
          </p:spPr>
          <p:txBody>
            <a:bodyPr wrap="square">
              <a:spAutoFit/>
            </a:bodyPr>
            <a:lstStyle/>
            <a:p>
              <a:r>
                <a:rPr altLang="en-US" lang="zh-CN" sz="1100">
                  <a:solidFill>
                    <a:schemeClr val="tx2">
                      <a:lumMod val="50000"/>
                    </a:schemeClr>
                  </a:solidFill>
                </a:rPr>
                <a:t>在此处输入具体的文字描述内容在此处输入具体的文字描述内容</a:t>
              </a:r>
            </a:p>
          </p:txBody>
        </p:sp>
      </p:grpSp>
      <p:grpSp>
        <p:nvGrpSpPr>
          <p:cNvPr id="5" name="Group 4"/>
          <p:cNvGrpSpPr/>
          <p:nvPr/>
        </p:nvGrpSpPr>
        <p:grpSpPr>
          <a:xfrm>
            <a:off x="2708529" y="1893089"/>
            <a:ext cx="3348953" cy="1026431"/>
            <a:chOff x="3610744" y="2523340"/>
            <a:chExt cx="4464496" cy="1368152"/>
          </a:xfrm>
        </p:grpSpPr>
        <p:sp>
          <p:nvSpPr>
            <p:cNvPr id="13" name="矩形 27"/>
            <p:cNvSpPr/>
            <p:nvPr/>
          </p:nvSpPr>
          <p:spPr>
            <a:xfrm>
              <a:off x="3610744" y="2523340"/>
              <a:ext cx="4464496" cy="1368152"/>
            </a:xfrm>
            <a:prstGeom prst="rect">
              <a:avLst/>
            </a:prstGeom>
            <a:solidFill>
              <a:schemeClr val="accent2">
                <a:alpha val="60000"/>
              </a:schemeClr>
            </a:solidFill>
            <a:ln algn="ctr" cap="flat" cmpd="sng" w="25400">
              <a:solidFill>
                <a:sysClr lastClr="FFFFFF" val="window"/>
              </a:solidFill>
              <a:prstDash val="solid"/>
            </a:ln>
            <a:effectLst/>
          </p:spPr>
          <p:txBody>
            <a:bodyPr anchor="ctr" rtlCol="0"/>
            <a:lstStyle/>
            <a:p>
              <a:pPr algn="ctr">
                <a:defRPr/>
              </a:pPr>
              <a:endParaRPr kern="0" lang="en-US">
                <a:solidFill>
                  <a:schemeClr val="tx2">
                    <a:lumMod val="50000"/>
                  </a:schemeClr>
                </a:solidFill>
                <a:latin typeface="Calibri"/>
              </a:endParaRPr>
            </a:p>
          </p:txBody>
        </p:sp>
        <p:sp>
          <p:nvSpPr>
            <p:cNvPr id="30" name="Rectangle 29"/>
            <p:cNvSpPr/>
            <p:nvPr/>
          </p:nvSpPr>
          <p:spPr>
            <a:xfrm>
              <a:off x="3882072" y="2807507"/>
              <a:ext cx="3921839" cy="568784"/>
            </a:xfrm>
            <a:prstGeom prst="rect">
              <a:avLst/>
            </a:prstGeom>
          </p:spPr>
          <p:txBody>
            <a:bodyPr wrap="square">
              <a:spAutoFit/>
            </a:bodyPr>
            <a:lstStyle/>
            <a:p>
              <a:r>
                <a:rPr altLang="en-US" lang="zh-CN" sz="1100">
                  <a:solidFill>
                    <a:schemeClr val="tx2">
                      <a:lumMod val="50000"/>
                    </a:schemeClr>
                  </a:solidFill>
                </a:rPr>
                <a:t>在此处输入具体的文字描述内容在此处输入具体的文字描述内容</a:t>
              </a:r>
            </a:p>
          </p:txBody>
        </p:sp>
      </p:grpSp>
      <p:grpSp>
        <p:nvGrpSpPr>
          <p:cNvPr id="6" name="Group 5"/>
          <p:cNvGrpSpPr/>
          <p:nvPr/>
        </p:nvGrpSpPr>
        <p:grpSpPr>
          <a:xfrm>
            <a:off x="2384436" y="2757452"/>
            <a:ext cx="3348953" cy="1026431"/>
            <a:chOff x="3178696" y="3675468"/>
            <a:chExt cx="4464496" cy="1368152"/>
          </a:xfrm>
        </p:grpSpPr>
        <p:sp>
          <p:nvSpPr>
            <p:cNvPr id="16" name="矩形 30"/>
            <p:cNvSpPr/>
            <p:nvPr/>
          </p:nvSpPr>
          <p:spPr>
            <a:xfrm>
              <a:off x="3178696" y="3675468"/>
              <a:ext cx="4464496" cy="1368152"/>
            </a:xfrm>
            <a:prstGeom prst="rect">
              <a:avLst/>
            </a:prstGeom>
            <a:solidFill>
              <a:schemeClr val="accent4">
                <a:alpha val="70000"/>
              </a:schemeClr>
            </a:solidFill>
            <a:ln algn="ctr" cap="flat" cmpd="sng" w="25400">
              <a:solidFill>
                <a:sysClr lastClr="FFFFFF" val="window"/>
              </a:solidFill>
              <a:prstDash val="solid"/>
            </a:ln>
            <a:effectLst/>
          </p:spPr>
          <p:txBody>
            <a:bodyPr anchor="ctr" rtlCol="0"/>
            <a:lstStyle/>
            <a:p>
              <a:pPr algn="ctr">
                <a:defRPr/>
              </a:pPr>
              <a:endParaRPr kern="0" lang="en-US">
                <a:solidFill>
                  <a:schemeClr val="tx2">
                    <a:lumMod val="50000"/>
                  </a:schemeClr>
                </a:solidFill>
                <a:latin typeface="Calibri"/>
              </a:endParaRPr>
            </a:p>
          </p:txBody>
        </p:sp>
        <p:sp>
          <p:nvSpPr>
            <p:cNvPr id="31" name="Rectangle 30"/>
            <p:cNvSpPr/>
            <p:nvPr/>
          </p:nvSpPr>
          <p:spPr>
            <a:xfrm>
              <a:off x="3450024" y="3939724"/>
              <a:ext cx="3921839" cy="568784"/>
            </a:xfrm>
            <a:prstGeom prst="rect">
              <a:avLst/>
            </a:prstGeom>
          </p:spPr>
          <p:txBody>
            <a:bodyPr wrap="square">
              <a:spAutoFit/>
            </a:bodyPr>
            <a:lstStyle/>
            <a:p>
              <a:r>
                <a:rPr altLang="en-US" lang="zh-CN" sz="1100">
                  <a:solidFill>
                    <a:schemeClr val="tx2">
                      <a:lumMod val="50000"/>
                    </a:schemeClr>
                  </a:solidFill>
                </a:rPr>
                <a:t>在此处输入具体的文字描述内容在此处输入具体的文字描述内容</a:t>
              </a:r>
            </a:p>
          </p:txBody>
        </p:sp>
      </p:grpSp>
      <p:grpSp>
        <p:nvGrpSpPr>
          <p:cNvPr id="7" name="Group 6"/>
          <p:cNvGrpSpPr/>
          <p:nvPr/>
        </p:nvGrpSpPr>
        <p:grpSpPr>
          <a:xfrm>
            <a:off x="2708529" y="3621815"/>
            <a:ext cx="3348953" cy="1026431"/>
            <a:chOff x="3610744" y="4827596"/>
            <a:chExt cx="4464496" cy="1368152"/>
          </a:xfrm>
        </p:grpSpPr>
        <p:sp>
          <p:nvSpPr>
            <p:cNvPr id="19" name="矩形 33"/>
            <p:cNvSpPr/>
            <p:nvPr/>
          </p:nvSpPr>
          <p:spPr>
            <a:xfrm>
              <a:off x="3610744" y="4827596"/>
              <a:ext cx="4464496" cy="1368152"/>
            </a:xfrm>
            <a:prstGeom prst="rect">
              <a:avLst/>
            </a:prstGeom>
            <a:solidFill>
              <a:schemeClr val="accent5">
                <a:alpha val="60000"/>
              </a:schemeClr>
            </a:solidFill>
            <a:ln algn="ctr" cap="flat" cmpd="sng" w="25400">
              <a:solidFill>
                <a:sysClr lastClr="FFFFFF" val="window"/>
              </a:solidFill>
              <a:prstDash val="solid"/>
            </a:ln>
            <a:effectLst/>
          </p:spPr>
          <p:txBody>
            <a:bodyPr anchor="ctr" rtlCol="0"/>
            <a:lstStyle/>
            <a:p>
              <a:pPr algn="ctr">
                <a:defRPr/>
              </a:pPr>
              <a:endParaRPr kern="0" lang="en-US">
                <a:solidFill>
                  <a:schemeClr val="tx2">
                    <a:lumMod val="50000"/>
                  </a:schemeClr>
                </a:solidFill>
                <a:latin typeface="Calibri"/>
              </a:endParaRPr>
            </a:p>
          </p:txBody>
        </p:sp>
        <p:sp>
          <p:nvSpPr>
            <p:cNvPr id="32" name="Rectangle 31"/>
            <p:cNvSpPr/>
            <p:nvPr/>
          </p:nvSpPr>
          <p:spPr>
            <a:xfrm>
              <a:off x="3882072" y="5200948"/>
              <a:ext cx="3921839" cy="568784"/>
            </a:xfrm>
            <a:prstGeom prst="rect">
              <a:avLst/>
            </a:prstGeom>
          </p:spPr>
          <p:txBody>
            <a:bodyPr wrap="square">
              <a:spAutoFit/>
            </a:bodyPr>
            <a:lstStyle/>
            <a:p>
              <a:r>
                <a:rPr altLang="en-US" lang="zh-CN" sz="1100">
                  <a:solidFill>
                    <a:schemeClr val="tx2">
                      <a:lumMod val="50000"/>
                    </a:schemeClr>
                  </a:solidFill>
                </a:rPr>
                <a:t>在此处输入具体的文字描述内容在此处输入具体的文字描述内容</a:t>
              </a:r>
            </a:p>
          </p:txBody>
        </p:sp>
      </p:grpSp>
      <p:sp>
        <p:nvSpPr>
          <p:cNvPr id="33" name="TextBox 32"/>
          <p:cNvSpPr txBox="1"/>
          <p:nvPr/>
        </p:nvSpPr>
        <p:spPr>
          <a:xfrm>
            <a:off x="3483501" y="537982"/>
            <a:ext cx="2283354" cy="251470"/>
          </a:xfrm>
          <a:prstGeom prst="rect">
            <a:avLst/>
          </a:prstGeom>
          <a:noFill/>
        </p:spPr>
        <p:txBody>
          <a:bodyPr bIns="34295" lIns="68589" rIns="68589" rtlCol="0" tIns="34295" wrap="none">
            <a:spAutoFit/>
          </a:bodyPr>
          <a:lstStyle/>
          <a:p>
            <a:r>
              <a:rPr lang="en-GB" sz="1200"/>
              <a:t>Exquisite teaching design template</a:t>
            </a:r>
          </a:p>
        </p:txBody>
      </p:sp>
      <p:cxnSp>
        <p:nvCxnSpPr>
          <p:cNvPr id="34" name="Straight Connector 33"/>
          <p:cNvCxnSpPr/>
          <p:nvPr/>
        </p:nvCxnSpPr>
        <p:spPr>
          <a:xfrm>
            <a:off x="42352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261015" y="1955457"/>
            <a:ext cx="2349586" cy="403870"/>
          </a:xfrm>
          <a:prstGeom prst="rect">
            <a:avLst/>
          </a:prstGeom>
        </p:spPr>
        <p:txBody>
          <a:bodyPr bIns="34295" lIns="68589" rIns="68589" tIns="34295" wrap="square">
            <a:spAutoFit/>
          </a:bodyPr>
          <a:lstStyle/>
          <a:p>
            <a:r>
              <a:rPr altLang="en-US" lang="zh-CN" sz="1100"/>
              <a:t>在此处输入具体的文字描述内容在此处输入具体的文字描述内容</a:t>
            </a:r>
          </a:p>
        </p:txBody>
      </p:sp>
      <p:sp>
        <p:nvSpPr>
          <p:cNvPr id="36" name="Rectangle 35"/>
          <p:cNvSpPr/>
          <p:nvPr/>
        </p:nvSpPr>
        <p:spPr>
          <a:xfrm>
            <a:off x="6261784" y="2671257"/>
            <a:ext cx="2348816" cy="90679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sp>
        <p:nvSpPr>
          <p:cNvPr id="37" name="TextBox 36"/>
          <p:cNvSpPr txBox="1"/>
          <p:nvPr/>
        </p:nvSpPr>
        <p:spPr>
          <a:xfrm>
            <a:off x="6264811" y="1569824"/>
            <a:ext cx="1051578" cy="342910"/>
          </a:xfrm>
          <a:prstGeom prst="rect">
            <a:avLst/>
          </a:prstGeom>
          <a:noFill/>
        </p:spPr>
        <p:txBody>
          <a:bodyPr bIns="34295" lIns="68589" rIns="68589" rtlCol="0" tIns="34295" wrap="none">
            <a:spAutoFit/>
          </a:bodyPr>
          <a:lstStyle/>
          <a:p>
            <a:r>
              <a:rPr altLang="en-US" lang="zh-CN" sz="1800">
                <a:latin typeface="+mj-lt"/>
              </a:rPr>
              <a:t>文字描述</a:t>
            </a:r>
          </a:p>
        </p:txBody>
      </p:sp>
    </p:spTree>
    <p:extLst>
      <p:ext uri="{BB962C8B-B14F-4D97-AF65-F5344CB8AC3E}">
        <p14:creationId val="27038397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3"/>
                                        </p:tgtEl>
                                        <p:attrNameLst>
                                          <p:attrName>style.visibility</p:attrName>
                                        </p:attrNameLst>
                                      </p:cBhvr>
                                      <p:to>
                                        <p:strVal val="visible"/>
                                      </p:to>
                                    </p:set>
                                    <p:animEffect filter="wipe(left)" transition="in">
                                      <p:cBhvr>
                                        <p:cTn dur="500" id="11"/>
                                        <p:tgtEl>
                                          <p:spTgt spid="3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4"/>
                                        </p:tgtEl>
                                        <p:attrNameLst>
                                          <p:attrName>style.visibility</p:attrName>
                                        </p:attrNameLst>
                                      </p:cBhvr>
                                      <p:to>
                                        <p:strVal val="visible"/>
                                      </p:to>
                                    </p:set>
                                    <p:animEffect filter="fade" transition="in">
                                      <p:cBhvr>
                                        <p:cTn dur="500" id="15"/>
                                        <p:tgtEl>
                                          <p:spTgt spid="34"/>
                                        </p:tgtEl>
                                      </p:cBhvr>
                                    </p:animEffect>
                                  </p:childTnLst>
                                </p:cTn>
                              </p:par>
                            </p:childTnLst>
                          </p:cTn>
                        </p:par>
                        <p:par>
                          <p:cTn fill="hold" id="16" nodeType="afterGroup">
                            <p:stCondLst>
                              <p:cond delay="1500"/>
                            </p:stCondLst>
                            <p:childTnLst>
                              <p:par>
                                <p:cTn fill="hold" id="17" nodeType="afterEffect" presetClass="entr" presetID="2" presetSubtype="8">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fill="hold" id="19"/>
                                        <p:tgtEl>
                                          <p:spTgt spid="4"/>
                                        </p:tgtEl>
                                        <p:attrNameLst>
                                          <p:attrName>ppt_x</p:attrName>
                                        </p:attrNameLst>
                                      </p:cBhvr>
                                      <p:tavLst>
                                        <p:tav tm="0">
                                          <p:val>
                                            <p:strVal val="0-#ppt_w/2"/>
                                          </p:val>
                                        </p:tav>
                                        <p:tav tm="100000">
                                          <p:val>
                                            <p:strVal val="#ppt_x"/>
                                          </p:val>
                                        </p:tav>
                                      </p:tavLst>
                                    </p:anim>
                                    <p:anim calcmode="lin" valueType="num">
                                      <p:cBhvr additive="base">
                                        <p:cTn dur="500" fill="hold" id="20"/>
                                        <p:tgtEl>
                                          <p:spTgt spid="4"/>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500" fill="hold" id="24"/>
                                        <p:tgtEl>
                                          <p:spTgt spid="9"/>
                                        </p:tgtEl>
                                        <p:attrNameLst>
                                          <p:attrName>ppt_x</p:attrName>
                                        </p:attrNameLst>
                                      </p:cBhvr>
                                      <p:tavLst>
                                        <p:tav tm="0">
                                          <p:val>
                                            <p:strVal val="0-#ppt_w/2"/>
                                          </p:val>
                                        </p:tav>
                                        <p:tav tm="100000">
                                          <p:val>
                                            <p:strVal val="#ppt_x"/>
                                          </p:val>
                                        </p:tav>
                                      </p:tavLst>
                                    </p:anim>
                                    <p:anim calcmode="lin" valueType="num">
                                      <p:cBhvr additive="base">
                                        <p:cTn dur="500" fill="hold" id="25"/>
                                        <p:tgtEl>
                                          <p:spTgt spid="9"/>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8">
                                  <p:stCondLst>
                                    <p:cond delay="0"/>
                                  </p:stCondLst>
                                  <p:childTnLst>
                                    <p:set>
                                      <p:cBhvr>
                                        <p:cTn dur="1" fill="hold" id="28">
                                          <p:stCondLst>
                                            <p:cond delay="0"/>
                                          </p:stCondLst>
                                        </p:cTn>
                                        <p:tgtEl>
                                          <p:spTgt spid="5"/>
                                        </p:tgtEl>
                                        <p:attrNameLst>
                                          <p:attrName>style.visibility</p:attrName>
                                        </p:attrNameLst>
                                      </p:cBhvr>
                                      <p:to>
                                        <p:strVal val="visible"/>
                                      </p:to>
                                    </p:set>
                                    <p:anim calcmode="lin" valueType="num">
                                      <p:cBhvr additive="base">
                                        <p:cTn dur="500" fill="hold" id="29"/>
                                        <p:tgtEl>
                                          <p:spTgt spid="5"/>
                                        </p:tgtEl>
                                        <p:attrNameLst>
                                          <p:attrName>ppt_x</p:attrName>
                                        </p:attrNameLst>
                                      </p:cBhvr>
                                      <p:tavLst>
                                        <p:tav tm="0">
                                          <p:val>
                                            <p:strVal val="0-#ppt_w/2"/>
                                          </p:val>
                                        </p:tav>
                                        <p:tav tm="100000">
                                          <p:val>
                                            <p:strVal val="#ppt_x"/>
                                          </p:val>
                                        </p:tav>
                                      </p:tavLst>
                                    </p:anim>
                                    <p:anim calcmode="lin" valueType="num">
                                      <p:cBhvr additive="base">
                                        <p:cTn dur="500" fill="hold" id="30"/>
                                        <p:tgtEl>
                                          <p:spTgt spid="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id="32" nodeType="afterEffect" presetClass="entr" presetID="2" presetSubtype="8">
                                  <p:stCondLst>
                                    <p:cond delay="0"/>
                                  </p:stCondLst>
                                  <p:childTnLst>
                                    <p:set>
                                      <p:cBhvr>
                                        <p:cTn dur="1" fill="hold" id="33">
                                          <p:stCondLst>
                                            <p:cond delay="0"/>
                                          </p:stCondLst>
                                        </p:cTn>
                                        <p:tgtEl>
                                          <p:spTgt spid="12"/>
                                        </p:tgtEl>
                                        <p:attrNameLst>
                                          <p:attrName>style.visibility</p:attrName>
                                        </p:attrNameLst>
                                      </p:cBhvr>
                                      <p:to>
                                        <p:strVal val="visible"/>
                                      </p:to>
                                    </p:set>
                                    <p:anim calcmode="lin" valueType="num">
                                      <p:cBhvr additive="base">
                                        <p:cTn dur="500" fill="hold" id="34"/>
                                        <p:tgtEl>
                                          <p:spTgt spid="12"/>
                                        </p:tgtEl>
                                        <p:attrNameLst>
                                          <p:attrName>ppt_x</p:attrName>
                                        </p:attrNameLst>
                                      </p:cBhvr>
                                      <p:tavLst>
                                        <p:tav tm="0">
                                          <p:val>
                                            <p:strVal val="0-#ppt_w/2"/>
                                          </p:val>
                                        </p:tav>
                                        <p:tav tm="100000">
                                          <p:val>
                                            <p:strVal val="#ppt_x"/>
                                          </p:val>
                                        </p:tav>
                                      </p:tavLst>
                                    </p:anim>
                                    <p:anim calcmode="lin" valueType="num">
                                      <p:cBhvr additive="base">
                                        <p:cTn dur="500" fill="hold" id="35"/>
                                        <p:tgtEl>
                                          <p:spTgt spid="12"/>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3500"/>
                            </p:stCondLst>
                            <p:childTnLst>
                              <p:par>
                                <p:cTn fill="hold" id="37" nodeType="afterEffect" presetClass="entr" presetID="2" presetSubtype="8">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500" fill="hold" id="39"/>
                                        <p:tgtEl>
                                          <p:spTgt spid="6"/>
                                        </p:tgtEl>
                                        <p:attrNameLst>
                                          <p:attrName>ppt_x</p:attrName>
                                        </p:attrNameLst>
                                      </p:cBhvr>
                                      <p:tavLst>
                                        <p:tav tm="0">
                                          <p:val>
                                            <p:strVal val="0-#ppt_w/2"/>
                                          </p:val>
                                        </p:tav>
                                        <p:tav tm="100000">
                                          <p:val>
                                            <p:strVal val="#ppt_x"/>
                                          </p:val>
                                        </p:tav>
                                      </p:tavLst>
                                    </p:anim>
                                    <p:anim calcmode="lin" valueType="num">
                                      <p:cBhvr additive="base">
                                        <p:cTn dur="500" fill="hold" id="40"/>
                                        <p:tgtEl>
                                          <p:spTgt spid="6"/>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fill="hold" id="42" nodeType="afterEffect" presetClass="entr" presetID="2" presetSubtype="8">
                                  <p:stCondLst>
                                    <p:cond delay="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0-#ppt_w/2"/>
                                          </p:val>
                                        </p:tav>
                                        <p:tav tm="100000">
                                          <p:val>
                                            <p:strVal val="#ppt_x"/>
                                          </p:val>
                                        </p:tav>
                                      </p:tavLst>
                                    </p:anim>
                                    <p:anim calcmode="lin" valueType="num">
                                      <p:cBhvr additive="base">
                                        <p:cTn dur="500" fill="hold" id="45"/>
                                        <p:tgtEl>
                                          <p:spTgt spid="1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4500"/>
                            </p:stCondLst>
                            <p:childTnLst>
                              <p:par>
                                <p:cTn fill="hold" id="47" nodeType="afterEffect" presetClass="entr" presetID="2" presetSubtype="8">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0-#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2" presetSubtype="8">
                                  <p:stCondLst>
                                    <p:cond delay="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500" fill="hold" id="54"/>
                                        <p:tgtEl>
                                          <p:spTgt spid="18"/>
                                        </p:tgtEl>
                                        <p:attrNameLst>
                                          <p:attrName>ppt_x</p:attrName>
                                        </p:attrNameLst>
                                      </p:cBhvr>
                                      <p:tavLst>
                                        <p:tav tm="0">
                                          <p:val>
                                            <p:strVal val="0-#ppt_w/2"/>
                                          </p:val>
                                        </p:tav>
                                        <p:tav tm="100000">
                                          <p:val>
                                            <p:strVal val="#ppt_x"/>
                                          </p:val>
                                        </p:tav>
                                      </p:tavLst>
                                    </p:anim>
                                    <p:anim calcmode="lin" valueType="num">
                                      <p:cBhvr additive="base">
                                        <p:cTn dur="500" fill="hold" id="55"/>
                                        <p:tgtEl>
                                          <p:spTgt spid="18"/>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500"/>
                            </p:stCondLst>
                            <p:childTnLst>
                              <p:par>
                                <p:cTn fill="hold" grpId="0" id="57" nodeType="afterEffect" presetClass="entr" presetID="16" presetSubtype="21">
                                  <p:stCondLst>
                                    <p:cond delay="0"/>
                                  </p:stCondLst>
                                  <p:childTnLst>
                                    <p:set>
                                      <p:cBhvr>
                                        <p:cTn dur="1" fill="hold" id="58">
                                          <p:stCondLst>
                                            <p:cond delay="0"/>
                                          </p:stCondLst>
                                        </p:cTn>
                                        <p:tgtEl>
                                          <p:spTgt spid="37"/>
                                        </p:tgtEl>
                                        <p:attrNameLst>
                                          <p:attrName>style.visibility</p:attrName>
                                        </p:attrNameLst>
                                      </p:cBhvr>
                                      <p:to>
                                        <p:strVal val="visible"/>
                                      </p:to>
                                    </p:set>
                                    <p:animEffect filter="barn(inVertical)" transition="in">
                                      <p:cBhvr>
                                        <p:cTn dur="500" id="59"/>
                                        <p:tgtEl>
                                          <p:spTgt spid="37"/>
                                        </p:tgtEl>
                                      </p:cBhvr>
                                    </p:animEffect>
                                  </p:childTnLst>
                                </p:cTn>
                              </p:par>
                            </p:childTnLst>
                          </p:cTn>
                        </p:par>
                        <p:par>
                          <p:cTn fill="hold" id="60" nodeType="afterGroup">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35"/>
                                        </p:tgtEl>
                                        <p:attrNameLst>
                                          <p:attrName>style.visibility</p:attrName>
                                        </p:attrNameLst>
                                      </p:cBhvr>
                                      <p:to>
                                        <p:strVal val="visible"/>
                                      </p:to>
                                    </p:set>
                                    <p:animEffect filter="fade" transition="in">
                                      <p:cBhvr>
                                        <p:cTn dur="500" id="63"/>
                                        <p:tgtEl>
                                          <p:spTgt spid="35"/>
                                        </p:tgtEl>
                                      </p:cBhvr>
                                    </p:animEffect>
                                  </p:childTnLst>
                                </p:cTn>
                              </p:par>
                            </p:childTnLst>
                          </p:cTn>
                        </p:par>
                        <p:par>
                          <p:cTn fill="hold" id="64" nodeType="afterGroup">
                            <p:stCondLst>
                              <p:cond delay="6500"/>
                            </p:stCondLst>
                            <p:childTnLst>
                              <p:par>
                                <p:cTn fill="hold" grpId="0" id="65" nodeType="afterEffect" presetClass="entr" presetID="10" presetSubtype="0">
                                  <p:stCondLst>
                                    <p:cond delay="0"/>
                                  </p:stCondLst>
                                  <p:childTnLst>
                                    <p:set>
                                      <p:cBhvr>
                                        <p:cTn dur="1" fill="hold" id="66">
                                          <p:stCondLst>
                                            <p:cond delay="0"/>
                                          </p:stCondLst>
                                        </p:cTn>
                                        <p:tgtEl>
                                          <p:spTgt spid="36"/>
                                        </p:tgtEl>
                                        <p:attrNameLst>
                                          <p:attrName>style.visibility</p:attrName>
                                        </p:attrNameLst>
                                      </p:cBhvr>
                                      <p:to>
                                        <p:strVal val="visible"/>
                                      </p:to>
                                    </p:set>
                                    <p:animEffect filter="fade" transition="in">
                                      <p:cBhvr>
                                        <p:cTn dur="500" id="67"/>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3"/>
      <p:bldP grpId="0" spid="35"/>
      <p:bldP grpId="0" spid="36"/>
      <p:bldP grpId="0" spid="37"/>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Photo By Anthony DELANOIX" id="24" name="Picture 2"/>
          <p:cNvPicPr>
            <a:picLocks noChangeArrowheads="1" noChangeAspect="1"/>
          </p:cNvPicPr>
          <p:nvPr/>
        </p:nvPicPr>
        <p:blipFill>
          <a:blip r:embed="rId3">
            <a:extLst>
              <a:ext uri="{28A0092B-C50C-407E-A947-70E740481C1C}">
                <a14:useLocalDpi val="0"/>
              </a:ext>
            </a:extLst>
          </a:blip>
          <a:srcRect t="15554"/>
          <a:stretch>
            <a:fillRect/>
          </a:stretch>
        </p:blipFill>
        <p:spPr bwMode="auto">
          <a:xfrm>
            <a:off x="1" y="0"/>
            <a:ext cx="9145587" cy="5144393"/>
          </a:xfrm>
          <a:prstGeom prst="rect">
            <a:avLst/>
          </a:prstGeom>
          <a:noFill/>
          <a:extLst>
            <a:ext uri="{909E8E84-426E-40DD-AFC4-6F175D3DCCD1}">
              <a14:hiddenFill>
                <a:solidFill>
                  <a:srgbClr val="FFFFFF"/>
                </a:solidFill>
              </a14:hiddenFill>
            </a:ext>
          </a:extLst>
        </p:spPr>
      </p:pic>
      <p:sp>
        <p:nvSpPr>
          <p:cNvPr id="5" name="Rectangle 4"/>
          <p:cNvSpPr/>
          <p:nvPr/>
        </p:nvSpPr>
        <p:spPr>
          <a:xfrm>
            <a:off x="1" y="0"/>
            <a:ext cx="9145587" cy="5145088"/>
          </a:xfrm>
          <a:prstGeom prst="rect">
            <a:avLst/>
          </a:pr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7" name="Rectangle 6"/>
          <p:cNvSpPr/>
          <p:nvPr/>
        </p:nvSpPr>
        <p:spPr>
          <a:xfrm>
            <a:off x="1" y="1488518"/>
            <a:ext cx="9145587" cy="186630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6" name="TextBox 5"/>
          <p:cNvSpPr txBox="1"/>
          <p:nvPr/>
        </p:nvSpPr>
        <p:spPr>
          <a:xfrm>
            <a:off x="2178578" y="2073886"/>
            <a:ext cx="4886978" cy="739150"/>
          </a:xfrm>
          <a:prstGeom prst="rect">
            <a:avLst/>
          </a:prstGeom>
          <a:noFill/>
        </p:spPr>
        <p:txBody>
          <a:bodyPr bIns="34295" lIns="68589" rIns="68589" rtlCol="0" tIns="34295" wrap="none">
            <a:spAutoFit/>
          </a:bodyPr>
          <a:lstStyle/>
          <a:p>
            <a:r>
              <a:rPr altLang="en-US" lang="zh-CN" sz="4400">
                <a:solidFill>
                  <a:schemeClr val="bg2"/>
                </a:solidFill>
                <a:latin charset="-122" pitchFamily="65" typeface="方正粗活意简体"/>
                <a:ea charset="-122" pitchFamily="65" typeface="方正粗活意简体"/>
              </a:rPr>
              <a:t>谢谢观赏 欢迎指正</a:t>
            </a:r>
          </a:p>
        </p:txBody>
      </p:sp>
      <p:grpSp>
        <p:nvGrpSpPr>
          <p:cNvPr id="12" name="Group 11"/>
          <p:cNvGrpSpPr/>
          <p:nvPr/>
        </p:nvGrpSpPr>
        <p:grpSpPr>
          <a:xfrm>
            <a:off x="3330367" y="3582993"/>
            <a:ext cx="685919" cy="686012"/>
            <a:chOff x="956087" y="2725818"/>
            <a:chExt cx="914400" cy="914400"/>
          </a:xfrm>
        </p:grpSpPr>
        <p:sp>
          <p:nvSpPr>
            <p:cNvPr id="13" name="Oval 12"/>
            <p:cNvSpPr/>
            <p:nvPr/>
          </p:nvSpPr>
          <p:spPr>
            <a:xfrm>
              <a:off x="956087" y="2725818"/>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 name="AutoShape 47"/>
            <p:cNvSpPr/>
            <p:nvPr/>
          </p:nvSpPr>
          <p:spPr bwMode="auto">
            <a:xfrm>
              <a:off x="1145836" y="2943703"/>
              <a:ext cx="464344" cy="464344"/>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15" name="Group 14"/>
          <p:cNvGrpSpPr/>
          <p:nvPr/>
        </p:nvGrpSpPr>
        <p:grpSpPr>
          <a:xfrm>
            <a:off x="5129302" y="3582225"/>
            <a:ext cx="685919" cy="686012"/>
            <a:chOff x="3354251" y="2724794"/>
            <a:chExt cx="914400" cy="914400"/>
          </a:xfrm>
        </p:grpSpPr>
        <p:sp>
          <p:nvSpPr>
            <p:cNvPr id="16" name="Oval 15"/>
            <p:cNvSpPr/>
            <p:nvPr/>
          </p:nvSpPr>
          <p:spPr>
            <a:xfrm>
              <a:off x="3354251" y="2724794"/>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7" name="Group 16"/>
            <p:cNvGrpSpPr/>
            <p:nvPr/>
          </p:nvGrpSpPr>
          <p:grpSpPr>
            <a:xfrm>
              <a:off x="3579279" y="2949822"/>
              <a:ext cx="464344" cy="464344"/>
              <a:chOff x="4439444" y="2582069"/>
              <a:chExt cx="464344" cy="464344"/>
            </a:xfrm>
            <a:solidFill>
              <a:schemeClr val="bg1"/>
            </a:solidFill>
          </p:grpSpPr>
          <p:sp>
            <p:nvSpPr>
              <p:cNvPr id="18"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9"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0"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1" name="Group 20"/>
          <p:cNvGrpSpPr/>
          <p:nvPr/>
        </p:nvGrpSpPr>
        <p:grpSpPr>
          <a:xfrm>
            <a:off x="4229835" y="3582993"/>
            <a:ext cx="685919" cy="686012"/>
            <a:chOff x="2155169" y="2725818"/>
            <a:chExt cx="914400" cy="914400"/>
          </a:xfrm>
        </p:grpSpPr>
        <p:sp>
          <p:nvSpPr>
            <p:cNvPr id="22" name="Oval 21"/>
            <p:cNvSpPr/>
            <p:nvPr/>
          </p:nvSpPr>
          <p:spPr>
            <a:xfrm>
              <a:off x="2155169" y="2725818"/>
              <a:ext cx="914400" cy="9144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23" name="AutoShape 137"/>
            <p:cNvSpPr/>
            <p:nvPr/>
          </p:nvSpPr>
          <p:spPr bwMode="auto">
            <a:xfrm>
              <a:off x="2396488" y="2949822"/>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spTree>
    <p:extLst>
      <p:ext uri="{BB962C8B-B14F-4D97-AF65-F5344CB8AC3E}">
        <p14:creationId val="42334174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8" presetSubtype="12">
                                  <p:stCondLst>
                                    <p:cond delay="0"/>
                                  </p:stCondLst>
                                  <p:childTnLst>
                                    <p:set>
                                      <p:cBhvr>
                                        <p:cTn dur="1" fill="hold" id="6">
                                          <p:stCondLst>
                                            <p:cond delay="0"/>
                                          </p:stCondLst>
                                        </p:cTn>
                                        <p:tgtEl>
                                          <p:spTgt spid="7"/>
                                        </p:tgtEl>
                                        <p:attrNameLst>
                                          <p:attrName>style.visibility</p:attrName>
                                        </p:attrNameLst>
                                      </p:cBhvr>
                                      <p:to>
                                        <p:strVal val="visible"/>
                                      </p:to>
                                    </p:set>
                                    <p:animEffect filter="strips(down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p:cTn dur="500" fill="hold" id="15"/>
                                        <p:tgtEl>
                                          <p:spTgt spid="12"/>
                                        </p:tgtEl>
                                        <p:attrNameLst>
                                          <p:attrName>ppt_w</p:attrName>
                                        </p:attrNameLst>
                                      </p:cBhvr>
                                      <p:tavLst>
                                        <p:tav tm="0">
                                          <p:val>
                                            <p:fltVal val="0"/>
                                          </p:val>
                                        </p:tav>
                                        <p:tav tm="100000">
                                          <p:val>
                                            <p:strVal val="#ppt_w"/>
                                          </p:val>
                                        </p:tav>
                                      </p:tavLst>
                                    </p:anim>
                                    <p:anim calcmode="lin" valueType="num">
                                      <p:cBhvr>
                                        <p:cTn dur="500" fill="hold" id="16"/>
                                        <p:tgtEl>
                                          <p:spTgt spid="12"/>
                                        </p:tgtEl>
                                        <p:attrNameLst>
                                          <p:attrName>ppt_h</p:attrName>
                                        </p:attrNameLst>
                                      </p:cBhvr>
                                      <p:tavLst>
                                        <p:tav tm="0">
                                          <p:val>
                                            <p:fltVal val="0"/>
                                          </p:val>
                                        </p:tav>
                                        <p:tav tm="100000">
                                          <p:val>
                                            <p:strVal val="#ppt_h"/>
                                          </p:val>
                                        </p:tav>
                                      </p:tavLst>
                                    </p:anim>
                                    <p:animEffect filter="fade" transition="in">
                                      <p:cBhvr>
                                        <p:cTn dur="500" id="17"/>
                                        <p:tgtEl>
                                          <p:spTgt spid="12"/>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21"/>
                                        </p:tgtEl>
                                        <p:attrNameLst>
                                          <p:attrName>style.visibility</p:attrName>
                                        </p:attrNameLst>
                                      </p:cBhvr>
                                      <p:to>
                                        <p:strVal val="visible"/>
                                      </p:to>
                                    </p:set>
                                    <p:anim calcmode="lin" valueType="num">
                                      <p:cBhvr>
                                        <p:cTn dur="500" fill="hold" id="21"/>
                                        <p:tgtEl>
                                          <p:spTgt spid="21"/>
                                        </p:tgtEl>
                                        <p:attrNameLst>
                                          <p:attrName>ppt_w</p:attrName>
                                        </p:attrNameLst>
                                      </p:cBhvr>
                                      <p:tavLst>
                                        <p:tav tm="0">
                                          <p:val>
                                            <p:fltVal val="0"/>
                                          </p:val>
                                        </p:tav>
                                        <p:tav tm="100000">
                                          <p:val>
                                            <p:strVal val="#ppt_w"/>
                                          </p:val>
                                        </p:tav>
                                      </p:tavLst>
                                    </p:anim>
                                    <p:anim calcmode="lin" valueType="num">
                                      <p:cBhvr>
                                        <p:cTn dur="500" fill="hold" id="22"/>
                                        <p:tgtEl>
                                          <p:spTgt spid="21"/>
                                        </p:tgtEl>
                                        <p:attrNameLst>
                                          <p:attrName>ppt_h</p:attrName>
                                        </p:attrNameLst>
                                      </p:cBhvr>
                                      <p:tavLst>
                                        <p:tav tm="0">
                                          <p:val>
                                            <p:fltVal val="0"/>
                                          </p:val>
                                        </p:tav>
                                        <p:tav tm="100000">
                                          <p:val>
                                            <p:strVal val="#ppt_h"/>
                                          </p:val>
                                        </p:tav>
                                      </p:tavLst>
                                    </p:anim>
                                    <p:animEffect filter="fade" transition="in">
                                      <p:cBhvr>
                                        <p:cTn dur="500" id="23"/>
                                        <p:tgtEl>
                                          <p:spTgt spid="21"/>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p:cTn dur="500" fill="hold" id="27"/>
                                        <p:tgtEl>
                                          <p:spTgt spid="15"/>
                                        </p:tgtEl>
                                        <p:attrNameLst>
                                          <p:attrName>ppt_w</p:attrName>
                                        </p:attrNameLst>
                                      </p:cBhvr>
                                      <p:tavLst>
                                        <p:tav tm="0">
                                          <p:val>
                                            <p:fltVal val="0"/>
                                          </p:val>
                                        </p:tav>
                                        <p:tav tm="100000">
                                          <p:val>
                                            <p:strVal val="#ppt_w"/>
                                          </p:val>
                                        </p:tav>
                                      </p:tavLst>
                                    </p:anim>
                                    <p:anim calcmode="lin" valueType="num">
                                      <p:cBhvr>
                                        <p:cTn dur="500" fill="hold" id="28"/>
                                        <p:tgtEl>
                                          <p:spTgt spid="15"/>
                                        </p:tgtEl>
                                        <p:attrNameLst>
                                          <p:attrName>ppt_h</p:attrName>
                                        </p:attrNameLst>
                                      </p:cBhvr>
                                      <p:tavLst>
                                        <p:tav tm="0">
                                          <p:val>
                                            <p:fltVal val="0"/>
                                          </p:val>
                                        </p:tav>
                                        <p:tav tm="100000">
                                          <p:val>
                                            <p:strVal val="#ppt_h"/>
                                          </p:val>
                                        </p:tav>
                                      </p:tavLst>
                                    </p:anim>
                                    <p:animEffect filter="fade" transition="in">
                                      <p:cBhvr>
                                        <p:cTn dur="500" id="2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Rectangle 9"/>
          <p:cNvSpPr/>
          <p:nvPr/>
        </p:nvSpPr>
        <p:spPr>
          <a:xfrm>
            <a:off x="3193582" y="994916"/>
            <a:ext cx="5952006" cy="3611737"/>
          </a:xfrm>
          <a:prstGeom prst="rect">
            <a:avLst/>
          </a:prstGeom>
          <a:blipFill>
            <a:blip r:embed="rId3"/>
            <a:stretch>
              <a:fillRect b="-23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5" lIns="68589" rIns="68589" rtlCol="0" tIns="34295"/>
          <a:lstStyle/>
          <a:p>
            <a:pPr algn="ctr"/>
            <a:endParaRPr lang="en-GB"/>
          </a:p>
        </p:txBody>
      </p:sp>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课程性质</a:t>
            </a:r>
          </a:p>
        </p:txBody>
      </p:sp>
      <p:sp>
        <p:nvSpPr>
          <p:cNvPr id="3" name="Slide Number Placeholder 2"/>
          <p:cNvSpPr>
            <a:spLocks noGrp="1"/>
          </p:cNvSpPr>
          <p:nvPr>
            <p:ph idx="4294967295" sz="quarter" type="sldNum"/>
          </p:nvPr>
        </p:nvSpPr>
        <p:spPr>
          <a:xfrm>
            <a:off x="8666206" y="4786026"/>
            <a:ext cx="325842" cy="290664"/>
          </a:xfrm>
        </p:spPr>
        <p:txBody>
          <a:bodyPr/>
          <a:lstStyle/>
          <a:p>
            <a:fld id="{8764170A-C0BC-4FCB-81B3-F075BCBDF4D7}" type="slidenum">
              <a:rPr lang="en-GB" smtClean="0"/>
              <a:t>14</a:t>
            </a:fld>
          </a:p>
        </p:txBody>
      </p:sp>
      <p:sp>
        <p:nvSpPr>
          <p:cNvPr id="12" name="网chenying0907出品 11"/>
          <p:cNvSpPr txBox="1"/>
          <p:nvPr/>
        </p:nvSpPr>
        <p:spPr>
          <a:xfrm>
            <a:off x="34287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13" name="Straight Connector 12"/>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0" y="994916"/>
            <a:ext cx="3223260" cy="3682587"/>
            <a:chOff x="0" y="1326145"/>
            <a:chExt cx="4296932" cy="4908598"/>
          </a:xfrm>
        </p:grpSpPr>
        <p:sp>
          <p:nvSpPr>
            <p:cNvPr id="11" name="Rectangle 10"/>
            <p:cNvSpPr/>
            <p:nvPr/>
          </p:nvSpPr>
          <p:spPr>
            <a:xfrm>
              <a:off x="0" y="1326145"/>
              <a:ext cx="4249002" cy="4814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4" name="网chenying0907出品 13"/>
            <p:cNvSpPr txBox="1"/>
            <p:nvPr/>
          </p:nvSpPr>
          <p:spPr>
            <a:xfrm>
              <a:off x="764107" y="1493251"/>
              <a:ext cx="2681773" cy="609411"/>
            </a:xfrm>
            <a:prstGeom prst="rect">
              <a:avLst/>
            </a:prstGeom>
            <a:noFill/>
          </p:spPr>
          <p:txBody>
            <a:bodyPr rtlCol="0" wrap="none">
              <a:spAutoFit/>
            </a:bodyPr>
            <a:lstStyle/>
            <a:p>
              <a:r>
                <a:rPr altLang="en-US" b="1" lang="zh-CN" sz="2400">
                  <a:solidFill>
                    <a:schemeClr val="bg2"/>
                  </a:solidFill>
                </a:rPr>
                <a:t>课程性质分析</a:t>
              </a:r>
            </a:p>
          </p:txBody>
        </p:sp>
        <p:grpSp>
          <p:nvGrpSpPr>
            <p:cNvPr id="15" name="Group 14"/>
            <p:cNvGrpSpPr/>
            <p:nvPr/>
          </p:nvGrpSpPr>
          <p:grpSpPr>
            <a:xfrm>
              <a:off x="1743392" y="2288442"/>
              <a:ext cx="770585" cy="822614"/>
              <a:chOff x="9159875" y="1511652"/>
              <a:chExt cx="434975" cy="464344"/>
            </a:xfrm>
            <a:solidFill>
              <a:schemeClr val="bg2"/>
            </a:solidFill>
          </p:grpSpPr>
          <p:sp>
            <p:nvSpPr>
              <p:cNvPr id="16" name="AutoShape 78"/>
              <p:cNvSpPr/>
              <p:nvPr/>
            </p:nvSpPr>
            <p:spPr bwMode="auto">
              <a:xfrm>
                <a:off x="9159875" y="1511652"/>
                <a:ext cx="434975"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80" y="18900"/>
                    </a:moveTo>
                    <a:cubicBezTo>
                      <a:pt x="2018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80" y="1955"/>
                      <a:pt x="20180" y="2700"/>
                    </a:cubicBezTo>
                    <a:cubicBezTo>
                      <a:pt x="20180" y="2700"/>
                      <a:pt x="20180" y="18900"/>
                      <a:pt x="2018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7" name="AutoShape 79"/>
              <p:cNvSpPr/>
              <p:nvPr/>
            </p:nvSpPr>
            <p:spPr bwMode="auto">
              <a:xfrm>
                <a:off x="9220637" y="1597141"/>
                <a:ext cx="319088" cy="290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8" name="AutoShape 80"/>
              <p:cNvSpPr/>
              <p:nvPr/>
            </p:nvSpPr>
            <p:spPr bwMode="auto">
              <a:xfrm>
                <a:off x="9391650" y="1641925"/>
                <a:ext cx="87313" cy="873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sp>
          <p:nvSpPr>
            <p:cNvPr id="19" name="Rectangle 18"/>
            <p:cNvSpPr/>
            <p:nvPr/>
          </p:nvSpPr>
          <p:spPr>
            <a:xfrm>
              <a:off x="356286" y="4532238"/>
              <a:ext cx="3940646" cy="2965803"/>
            </a:xfrm>
            <a:prstGeom prst="rect">
              <a:avLst/>
            </a:prstGeom>
          </p:spPr>
          <p:txBody>
            <a:bodyPr wrap="square">
              <a:spAutoFit/>
            </a:bodyPr>
            <a:lstStyle/>
            <a:p>
              <a:pPr defTabSz="914400" lvl="0">
                <a:lnSpc>
                  <a:spcPct val="125000"/>
                </a:lnSpc>
                <a:defRPr/>
              </a:pPr>
              <a:r>
                <a:rPr altLang="en-US" b="1" kern="0" lang="zh-CN" sz="1600">
                  <a:solidFill>
                    <a:sysClr lastClr="FFFFFF" val="window"/>
                  </a:solidFill>
                </a:rPr>
                <a:t>课程说明</a:t>
              </a:r>
            </a:p>
            <a:p>
              <a:pPr defTabSz="914400" lvl="0">
                <a:lnSpc>
                  <a:spcPct val="125000"/>
                </a:lnSpc>
                <a:defRPr/>
              </a:pPr>
              <a:r>
                <a:rPr altLang="en-US" b="1" kern="0" lang="zh-CN" sz="1600">
                  <a:solidFill>
                    <a:sysClr lastClr="FFFFFF" val="window"/>
                  </a:solidFill>
                </a:rPr>
                <a:t>点击此处输入文字点击此处输入文字点击此处输入文字点击此处输入文字点击此处输入文字点击此处输入文字点击此处输入文字点击此处输入文字点击此处输入文字</a:t>
              </a:r>
            </a:p>
          </p:txBody>
        </p:sp>
        <p:sp>
          <p:nvSpPr>
            <p:cNvPr id="20" name="Rectangle 19"/>
            <p:cNvSpPr/>
            <p:nvPr/>
          </p:nvSpPr>
          <p:spPr>
            <a:xfrm>
              <a:off x="394140" y="3060090"/>
              <a:ext cx="3750419" cy="2965803"/>
            </a:xfrm>
            <a:prstGeom prst="rect">
              <a:avLst/>
            </a:prstGeom>
          </p:spPr>
          <p:txBody>
            <a:bodyPr wrap="square">
              <a:spAutoFit/>
            </a:bodyPr>
            <a:lstStyle/>
            <a:p>
              <a:pPr defTabSz="914400" lvl="0">
                <a:lnSpc>
                  <a:spcPct val="125000"/>
                </a:lnSpc>
                <a:defRPr/>
              </a:pPr>
              <a:r>
                <a:rPr altLang="en-US" b="1" kern="0" lang="zh-CN" sz="1600">
                  <a:solidFill>
                    <a:sysClr lastClr="FFFFFF" val="window"/>
                  </a:solidFill>
                </a:rPr>
                <a:t>课程性质</a:t>
              </a:r>
            </a:p>
            <a:p>
              <a:pPr defTabSz="914400" lvl="0">
                <a:lnSpc>
                  <a:spcPct val="125000"/>
                </a:lnSpc>
                <a:defRPr/>
              </a:pPr>
              <a:r>
                <a:rPr altLang="en-US" b="1" kern="0" lang="zh-CN" sz="1600">
                  <a:solidFill>
                    <a:sysClr lastClr="FFFFFF" val="window"/>
                  </a:solidFill>
                </a:rPr>
                <a:t>点击此处输入文字点击此处输入文字点击此处输入文字点击此处输入文字点击此处输入文字点击此处输入文字点击此处输入文字点击此处输入文字点击此处输入文字</a:t>
              </a:r>
            </a:p>
          </p:txBody>
        </p:sp>
      </p:grpSp>
    </p:spTree>
    <p:extLst>
      <p:ext uri="{BB962C8B-B14F-4D97-AF65-F5344CB8AC3E}">
        <p14:creationId val="321506490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2"/>
                                        </p:tgtEl>
                                        <p:attrNameLst>
                                          <p:attrName>style.visibility</p:attrName>
                                        </p:attrNameLst>
                                      </p:cBhvr>
                                      <p:to>
                                        <p:strVal val="visible"/>
                                      </p:to>
                                    </p:set>
                                    <p:animEffect filter="wipe(left)" transition="in">
                                      <p:cBhvr>
                                        <p:cTn dur="500" id="11"/>
                                        <p:tgtEl>
                                          <p:spTgt spid="1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500" id="15"/>
                                        <p:tgtEl>
                                          <p:spTgt spid="13"/>
                                        </p:tgtEl>
                                      </p:cBhvr>
                                    </p:animEffect>
                                  </p:childTnLst>
                                </p:cTn>
                              </p:par>
                            </p:childTnLst>
                          </p:cTn>
                        </p:par>
                        <p:par>
                          <p:cTn fill="hold" id="16" nodeType="afterGroup">
                            <p:stCondLst>
                              <p:cond delay="1500"/>
                            </p:stCondLst>
                            <p:childTnLst>
                              <p:par>
                                <p:cTn fill="hold" id="17" nodeType="afterEffect" presetClass="entr" presetID="18" presetSubtype="12">
                                  <p:stCondLst>
                                    <p:cond delay="0"/>
                                  </p:stCondLst>
                                  <p:childTnLst>
                                    <p:set>
                                      <p:cBhvr>
                                        <p:cTn dur="1" fill="hold" id="18">
                                          <p:stCondLst>
                                            <p:cond delay="0"/>
                                          </p:stCondLst>
                                        </p:cTn>
                                        <p:tgtEl>
                                          <p:spTgt spid="21"/>
                                        </p:tgtEl>
                                        <p:attrNameLst>
                                          <p:attrName>style.visibility</p:attrName>
                                        </p:attrNameLst>
                                      </p:cBhvr>
                                      <p:to>
                                        <p:strVal val="visible"/>
                                      </p:to>
                                    </p:set>
                                    <p:animEffect filter="strips(downLeft)" transition="in">
                                      <p:cBhvr>
                                        <p:cTn dur="500" id="19"/>
                                        <p:tgtEl>
                                          <p:spTgt spid="21"/>
                                        </p:tgtEl>
                                      </p:cBhvr>
                                    </p:animEffect>
                                  </p:childTnLst>
                                </p:cTn>
                              </p:par>
                            </p:childTnLst>
                          </p:cTn>
                        </p:par>
                        <p:par>
                          <p:cTn fill="hold" id="20" nodeType="afterGroup">
                            <p:stCondLst>
                              <p:cond delay="2000"/>
                            </p:stCondLst>
                            <p:childTnLst>
                              <p:par>
                                <p:cTn fill="hold" grpId="0" id="21" nodeType="afterEffect" presetClass="entr" presetID="22" presetSubtype="2">
                                  <p:stCondLst>
                                    <p:cond delay="0"/>
                                  </p:stCondLst>
                                  <p:childTnLst>
                                    <p:set>
                                      <p:cBhvr>
                                        <p:cTn dur="1" fill="hold" id="22">
                                          <p:stCondLst>
                                            <p:cond delay="0"/>
                                          </p:stCondLst>
                                        </p:cTn>
                                        <p:tgtEl>
                                          <p:spTgt spid="10"/>
                                        </p:tgtEl>
                                        <p:attrNameLst>
                                          <p:attrName>style.visibility</p:attrName>
                                        </p:attrNameLst>
                                      </p:cBhvr>
                                      <p:to>
                                        <p:strVal val="visible"/>
                                      </p:to>
                                    </p:set>
                                    <p:animEffect filter="wipe(right)" transition="in">
                                      <p:cBhvr>
                                        <p:cTn dur="500" id="2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教学内容</a:t>
            </a:r>
          </a:p>
        </p:txBody>
      </p:sp>
      <p:grpSp>
        <p:nvGrpSpPr>
          <p:cNvPr id="4" name="Group 3"/>
          <p:cNvGrpSpPr/>
          <p:nvPr/>
        </p:nvGrpSpPr>
        <p:grpSpPr>
          <a:xfrm>
            <a:off x="4284563" y="1146928"/>
            <a:ext cx="521685" cy="3613233"/>
            <a:chOff x="4160049" y="1274619"/>
            <a:chExt cx="695459" cy="4816157"/>
          </a:xfrm>
        </p:grpSpPr>
        <p:sp>
          <p:nvSpPr>
            <p:cNvPr id="5" name="Rectangle 4"/>
            <p:cNvSpPr/>
            <p:nvPr/>
          </p:nvSpPr>
          <p:spPr>
            <a:xfrm>
              <a:off x="4160049" y="1274619"/>
              <a:ext cx="695459" cy="40597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6" name="Isosceles Triangle 5"/>
            <p:cNvSpPr/>
            <p:nvPr/>
          </p:nvSpPr>
          <p:spPr>
            <a:xfrm flipV="1">
              <a:off x="4160049" y="5334390"/>
              <a:ext cx="695459" cy="7563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7" name="Isosceles Triangle 6"/>
            <p:cNvSpPr/>
            <p:nvPr/>
          </p:nvSpPr>
          <p:spPr>
            <a:xfrm flipV="1">
              <a:off x="4399999" y="5852463"/>
              <a:ext cx="220319" cy="23831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grpSp>
        <p:nvGrpSpPr>
          <p:cNvPr id="8" name="Group 7"/>
          <p:cNvGrpSpPr/>
          <p:nvPr/>
        </p:nvGrpSpPr>
        <p:grpSpPr>
          <a:xfrm>
            <a:off x="3760970" y="2969844"/>
            <a:ext cx="1045276" cy="1004390"/>
            <a:chOff x="5013756" y="3958570"/>
            <a:chExt cx="1393459" cy="1338773"/>
          </a:xfrm>
        </p:grpSpPr>
        <p:sp>
          <p:nvSpPr>
            <p:cNvPr id="9" name="Diamond 8"/>
            <p:cNvSpPr/>
            <p:nvPr/>
          </p:nvSpPr>
          <p:spPr>
            <a:xfrm>
              <a:off x="5013756" y="3958570"/>
              <a:ext cx="1393459" cy="1338773"/>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0" name="Group 9"/>
            <p:cNvGrpSpPr/>
            <p:nvPr/>
          </p:nvGrpSpPr>
          <p:grpSpPr>
            <a:xfrm>
              <a:off x="5478313" y="4439043"/>
              <a:ext cx="464344" cy="377825"/>
              <a:chOff x="10074275" y="4479132"/>
              <a:chExt cx="464344" cy="377825"/>
            </a:xfrm>
            <a:solidFill>
              <a:schemeClr val="bg1"/>
            </a:solidFill>
          </p:grpSpPr>
          <p:sp>
            <p:nvSpPr>
              <p:cNvPr id="11" name="AutoShape 5"/>
              <p:cNvSpPr/>
              <p:nvPr/>
            </p:nvSpPr>
            <p:spPr bwMode="auto">
              <a:xfrm>
                <a:off x="10393363" y="4595019"/>
                <a:ext cx="87313"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12" name="AutoShape 6"/>
              <p:cNvSpPr/>
              <p:nvPr/>
            </p:nvSpPr>
            <p:spPr bwMode="auto">
              <a:xfrm>
                <a:off x="10074275" y="4479132"/>
                <a:ext cx="464344" cy="377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13" name="Group 12"/>
          <p:cNvGrpSpPr/>
          <p:nvPr/>
        </p:nvGrpSpPr>
        <p:grpSpPr>
          <a:xfrm>
            <a:off x="4284563" y="1146928"/>
            <a:ext cx="1045276" cy="1004390"/>
            <a:chOff x="5711758" y="1528765"/>
            <a:chExt cx="1393459" cy="1338773"/>
          </a:xfrm>
        </p:grpSpPr>
        <p:sp>
          <p:nvSpPr>
            <p:cNvPr id="14" name="Diamond 13"/>
            <p:cNvSpPr/>
            <p:nvPr/>
          </p:nvSpPr>
          <p:spPr>
            <a:xfrm>
              <a:off x="5711758" y="1528765"/>
              <a:ext cx="1393459" cy="133877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sp>
          <p:nvSpPr>
            <p:cNvPr id="15" name="AutoShape 83"/>
            <p:cNvSpPr/>
            <p:nvPr/>
          </p:nvSpPr>
          <p:spPr bwMode="auto">
            <a:xfrm>
              <a:off x="6169646" y="2025969"/>
              <a:ext cx="464344"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8"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nvGrpSpPr>
          <p:cNvPr id="16" name="Group 15"/>
          <p:cNvGrpSpPr/>
          <p:nvPr/>
        </p:nvGrpSpPr>
        <p:grpSpPr>
          <a:xfrm>
            <a:off x="4283609" y="2371214"/>
            <a:ext cx="1045276" cy="1004390"/>
            <a:chOff x="5710487" y="3160643"/>
            <a:chExt cx="1393459" cy="1338773"/>
          </a:xfrm>
        </p:grpSpPr>
        <p:sp>
          <p:nvSpPr>
            <p:cNvPr id="17" name="Diamond 16"/>
            <p:cNvSpPr/>
            <p:nvPr/>
          </p:nvSpPr>
          <p:spPr>
            <a:xfrm>
              <a:off x="5710487" y="3160643"/>
              <a:ext cx="1393459" cy="1338773"/>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8" name="Group 17"/>
            <p:cNvGrpSpPr/>
            <p:nvPr/>
          </p:nvGrpSpPr>
          <p:grpSpPr>
            <a:xfrm>
              <a:off x="6175045" y="3597325"/>
              <a:ext cx="464344" cy="464344"/>
              <a:chOff x="4439444" y="2582069"/>
              <a:chExt cx="464344" cy="464344"/>
            </a:xfrm>
            <a:solidFill>
              <a:schemeClr val="bg1"/>
            </a:solidFill>
          </p:grpSpPr>
          <p:sp>
            <p:nvSpPr>
              <p:cNvPr id="19" name="AutoShape 123"/>
              <p:cNvSpPr/>
              <p:nvPr/>
            </p:nvSpPr>
            <p:spPr bwMode="auto">
              <a:xfrm>
                <a:off x="4439444" y="2582069"/>
                <a:ext cx="464344"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0" name="AutoShape 124"/>
              <p:cNvSpPr/>
              <p:nvPr/>
            </p:nvSpPr>
            <p:spPr bwMode="auto">
              <a:xfrm>
                <a:off x="4570413" y="2712244"/>
                <a:ext cx="203200" cy="203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1" name="AutoShape 125"/>
              <p:cNvSpPr/>
              <p:nvPr/>
            </p:nvSpPr>
            <p:spPr bwMode="auto">
              <a:xfrm>
                <a:off x="4613275" y="2755900"/>
                <a:ext cx="116682" cy="1166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2" name="Group 21"/>
          <p:cNvGrpSpPr/>
          <p:nvPr/>
        </p:nvGrpSpPr>
        <p:grpSpPr>
          <a:xfrm>
            <a:off x="3760971" y="1759071"/>
            <a:ext cx="1045276" cy="1004390"/>
            <a:chOff x="5013757" y="2344704"/>
            <a:chExt cx="1393459" cy="1338773"/>
          </a:xfrm>
        </p:grpSpPr>
        <p:sp>
          <p:nvSpPr>
            <p:cNvPr id="23" name="Diamond 22"/>
            <p:cNvSpPr/>
            <p:nvPr/>
          </p:nvSpPr>
          <p:spPr>
            <a:xfrm>
              <a:off x="5013757" y="2344704"/>
              <a:ext cx="1393459" cy="133877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24" name="Group 23"/>
            <p:cNvGrpSpPr/>
            <p:nvPr/>
          </p:nvGrpSpPr>
          <p:grpSpPr>
            <a:xfrm>
              <a:off x="5478313" y="2752368"/>
              <a:ext cx="464344" cy="464344"/>
              <a:chOff x="4439444" y="1652588"/>
              <a:chExt cx="464344" cy="464344"/>
            </a:xfrm>
            <a:solidFill>
              <a:schemeClr val="bg2"/>
            </a:solidFill>
          </p:grpSpPr>
          <p:sp>
            <p:nvSpPr>
              <p:cNvPr id="25"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6"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27"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85"/>
                    </a:cubicBezTo>
                    <a:lnTo>
                      <a:pt x="18720" y="20185"/>
                    </a:lnTo>
                    <a:cubicBezTo>
                      <a:pt x="18722" y="20959"/>
                      <a:pt x="19366" y="21600"/>
                      <a:pt x="20180" y="21600"/>
                    </a:cubicBezTo>
                    <a:cubicBezTo>
                      <a:pt x="20955" y="21600"/>
                      <a:pt x="21599" y="20956"/>
                      <a:pt x="21599" y="20180"/>
                    </a:cubicBezTo>
                    <a:cubicBezTo>
                      <a:pt x="21599" y="20185"/>
                      <a:pt x="21597" y="2018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73" fontAlgn="base" hangingPunct="0">
                  <a:spcBef>
                    <a:spcPct val="0"/>
                  </a:spcBef>
                  <a:spcAft>
                    <a:spcPct val="0"/>
                  </a:spcAft>
                </a:pPr>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28" name="Group 27"/>
          <p:cNvGrpSpPr/>
          <p:nvPr/>
        </p:nvGrpSpPr>
        <p:grpSpPr>
          <a:xfrm>
            <a:off x="5504953" y="1218652"/>
            <a:ext cx="3237794" cy="1046526"/>
            <a:chOff x="7338662" y="1708663"/>
            <a:chExt cx="4316309" cy="1394938"/>
          </a:xfrm>
        </p:grpSpPr>
        <p:sp>
          <p:nvSpPr>
            <p:cNvPr id="29" name="网chenying0907出品 28"/>
            <p:cNvSpPr txBox="1"/>
            <p:nvPr/>
          </p:nvSpPr>
          <p:spPr>
            <a:xfrm>
              <a:off x="7338661" y="1708663"/>
              <a:ext cx="1896627" cy="426588"/>
            </a:xfrm>
            <a:prstGeom prst="rect">
              <a:avLst/>
            </a:prstGeom>
            <a:noFill/>
          </p:spPr>
          <p:txBody>
            <a:bodyPr rtlCol="0" wrap="none">
              <a:spAutoFit/>
            </a:bodyPr>
            <a:lstStyle/>
            <a:p>
              <a:r>
                <a:rPr altLang="en-US" b="1" lang="zh-CN" sz="1500">
                  <a:solidFill>
                    <a:schemeClr val="accent2"/>
                  </a:solidFill>
                </a:rPr>
                <a:t>输入教学内容3</a:t>
              </a:r>
            </a:p>
          </p:txBody>
        </p:sp>
        <p:sp>
          <p:nvSpPr>
            <p:cNvPr id="30" name="网chenying0907出品 29"/>
            <p:cNvSpPr txBox="1"/>
            <p:nvPr/>
          </p:nvSpPr>
          <p:spPr>
            <a:xfrm>
              <a:off x="7338661" y="2077996"/>
              <a:ext cx="4316309" cy="1015687"/>
            </a:xfrm>
            <a:prstGeom prst="rect">
              <a:avLst/>
            </a:prstGeom>
            <a:noFill/>
          </p:spPr>
          <p:txBody>
            <a:bodyPr rtlCol="0"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31" name="Group 30"/>
          <p:cNvGrpSpPr/>
          <p:nvPr/>
        </p:nvGrpSpPr>
        <p:grpSpPr>
          <a:xfrm>
            <a:off x="5503046" y="2457083"/>
            <a:ext cx="3237794" cy="1046526"/>
            <a:chOff x="7338662" y="1708663"/>
            <a:chExt cx="4316309" cy="1394938"/>
          </a:xfrm>
        </p:grpSpPr>
        <p:sp>
          <p:nvSpPr>
            <p:cNvPr id="32" name="网chenying0907出品 31"/>
            <p:cNvSpPr txBox="1"/>
            <p:nvPr/>
          </p:nvSpPr>
          <p:spPr>
            <a:xfrm>
              <a:off x="7338661" y="1708663"/>
              <a:ext cx="1896627" cy="426588"/>
            </a:xfrm>
            <a:prstGeom prst="rect">
              <a:avLst/>
            </a:prstGeom>
            <a:noFill/>
          </p:spPr>
          <p:txBody>
            <a:bodyPr rtlCol="0" wrap="none">
              <a:spAutoFit/>
            </a:bodyPr>
            <a:lstStyle/>
            <a:p>
              <a:r>
                <a:rPr altLang="en-US" b="1" lang="zh-CN" sz="1500">
                  <a:solidFill>
                    <a:schemeClr val="accent4"/>
                  </a:solidFill>
                </a:rPr>
                <a:t>输入教学内容4</a:t>
              </a:r>
            </a:p>
          </p:txBody>
        </p:sp>
        <p:sp>
          <p:nvSpPr>
            <p:cNvPr id="33" name="网chenying0907出品 32"/>
            <p:cNvSpPr txBox="1"/>
            <p:nvPr/>
          </p:nvSpPr>
          <p:spPr>
            <a:xfrm>
              <a:off x="7338661" y="2077996"/>
              <a:ext cx="4316309" cy="1015687"/>
            </a:xfrm>
            <a:prstGeom prst="rect">
              <a:avLst/>
            </a:prstGeom>
            <a:noFill/>
          </p:spPr>
          <p:txBody>
            <a:bodyPr rtlCol="0"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34" name="Group 33"/>
          <p:cNvGrpSpPr/>
          <p:nvPr/>
        </p:nvGrpSpPr>
        <p:grpSpPr>
          <a:xfrm>
            <a:off x="353068" y="1823467"/>
            <a:ext cx="3237794" cy="1046526"/>
            <a:chOff x="7338662" y="1708663"/>
            <a:chExt cx="4316309" cy="1394938"/>
          </a:xfrm>
        </p:grpSpPr>
        <p:sp>
          <p:nvSpPr>
            <p:cNvPr id="35" name="网chenying0907出品 34"/>
            <p:cNvSpPr txBox="1"/>
            <p:nvPr/>
          </p:nvSpPr>
          <p:spPr>
            <a:xfrm>
              <a:off x="9755222" y="1708663"/>
              <a:ext cx="1896627" cy="426588"/>
            </a:xfrm>
            <a:prstGeom prst="rect">
              <a:avLst/>
            </a:prstGeom>
            <a:noFill/>
          </p:spPr>
          <p:txBody>
            <a:bodyPr rtlCol="0" wrap="none">
              <a:spAutoFit/>
            </a:bodyPr>
            <a:lstStyle/>
            <a:p>
              <a:pPr algn="r"/>
              <a:r>
                <a:rPr altLang="en-US" b="1" lang="zh-CN" sz="1500">
                  <a:solidFill>
                    <a:schemeClr val="accent3"/>
                  </a:solidFill>
                </a:rPr>
                <a:t>输入教学内容1</a:t>
              </a:r>
            </a:p>
          </p:txBody>
        </p:sp>
        <p:sp>
          <p:nvSpPr>
            <p:cNvPr id="36" name="网chenying0907出品 35"/>
            <p:cNvSpPr txBox="1"/>
            <p:nvPr/>
          </p:nvSpPr>
          <p:spPr>
            <a:xfrm>
              <a:off x="7338662" y="2077996"/>
              <a:ext cx="4316309" cy="1015687"/>
            </a:xfrm>
            <a:prstGeom prst="rect">
              <a:avLst/>
            </a:prstGeom>
            <a:noFill/>
          </p:spPr>
          <p:txBody>
            <a:bodyPr rtlCol="0" wrap="square">
              <a:spAutoFit/>
            </a:bodyPr>
            <a:lstStyle/>
            <a:p>
              <a:pPr algn="r"/>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37" name="Group 36"/>
          <p:cNvGrpSpPr/>
          <p:nvPr/>
        </p:nvGrpSpPr>
        <p:grpSpPr>
          <a:xfrm>
            <a:off x="348064" y="3056409"/>
            <a:ext cx="3237794" cy="1046526"/>
            <a:chOff x="7338662" y="1708663"/>
            <a:chExt cx="4316309" cy="1394938"/>
          </a:xfrm>
        </p:grpSpPr>
        <p:sp>
          <p:nvSpPr>
            <p:cNvPr id="38" name="网chenying0907出品 37"/>
            <p:cNvSpPr txBox="1"/>
            <p:nvPr/>
          </p:nvSpPr>
          <p:spPr>
            <a:xfrm>
              <a:off x="9755222" y="1708663"/>
              <a:ext cx="1896627" cy="426588"/>
            </a:xfrm>
            <a:prstGeom prst="rect">
              <a:avLst/>
            </a:prstGeom>
            <a:noFill/>
          </p:spPr>
          <p:txBody>
            <a:bodyPr rtlCol="0" wrap="none">
              <a:spAutoFit/>
            </a:bodyPr>
            <a:lstStyle/>
            <a:p>
              <a:pPr algn="r"/>
              <a:r>
                <a:rPr altLang="en-US" b="1" lang="zh-CN" sz="1500">
                  <a:solidFill>
                    <a:schemeClr val="accent5"/>
                  </a:solidFill>
                </a:rPr>
                <a:t>输入教学内容2</a:t>
              </a:r>
            </a:p>
          </p:txBody>
        </p:sp>
        <p:sp>
          <p:nvSpPr>
            <p:cNvPr id="39" name="网chenying0907出品 38"/>
            <p:cNvSpPr txBox="1"/>
            <p:nvPr/>
          </p:nvSpPr>
          <p:spPr>
            <a:xfrm>
              <a:off x="7338662" y="2077996"/>
              <a:ext cx="4316309" cy="1015687"/>
            </a:xfrm>
            <a:prstGeom prst="rect">
              <a:avLst/>
            </a:prstGeom>
            <a:noFill/>
          </p:spPr>
          <p:txBody>
            <a:bodyPr rtlCol="0" wrap="square">
              <a:spAutoFit/>
            </a:bodyPr>
            <a:lstStyle/>
            <a:p>
              <a:pPr algn="r"/>
              <a:r>
                <a:rPr altLang="en-US" lang="zh-CN" sz="1100"/>
                <a:t>在此处输入具体的文字描述内容在此处输入具体的文字描述内容，在此处输入具体的文字描述内容在此处输入具体的文字描述内容在此处输入具体的文字描述内容.</a:t>
              </a:r>
            </a:p>
          </p:txBody>
        </p:sp>
      </p:grpSp>
      <p:sp>
        <p:nvSpPr>
          <p:cNvPr id="40" name="网chenying0907出品 39"/>
          <p:cNvSpPr txBox="1"/>
          <p:nvPr/>
        </p:nvSpPr>
        <p:spPr>
          <a:xfrm>
            <a:off x="35176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41" name="Straight Connector 40"/>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2835613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0"/>
                                        </p:tgtEl>
                                        <p:attrNameLst>
                                          <p:attrName>style.visibility</p:attrName>
                                        </p:attrNameLst>
                                      </p:cBhvr>
                                      <p:to>
                                        <p:strVal val="visible"/>
                                      </p:to>
                                    </p:set>
                                    <p:animEffect filter="wipe(left)" transition="in">
                                      <p:cBhvr>
                                        <p:cTn dur="500" id="11"/>
                                        <p:tgtEl>
                                          <p:spTgt spid="40"/>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1"/>
                                        </p:tgtEl>
                                        <p:attrNameLst>
                                          <p:attrName>style.visibility</p:attrName>
                                        </p:attrNameLst>
                                      </p:cBhvr>
                                      <p:to>
                                        <p:strVal val="visible"/>
                                      </p:to>
                                    </p:set>
                                    <p:animEffect filter="fade" transition="in">
                                      <p:cBhvr>
                                        <p:cTn dur="500" id="15"/>
                                        <p:tgtEl>
                                          <p:spTgt spid="41"/>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4"/>
                                        </p:tgtEl>
                                        <p:attrNameLst>
                                          <p:attrName>style.visibility</p:attrName>
                                        </p:attrNameLst>
                                      </p:cBhvr>
                                      <p:to>
                                        <p:strVal val="visible"/>
                                      </p:to>
                                    </p:set>
                                    <p:animEffect filter="wipe(up)" transition="in">
                                      <p:cBhvr>
                                        <p:cTn dur="500" id="19"/>
                                        <p:tgtEl>
                                          <p:spTgt spid="4"/>
                                        </p:tgtEl>
                                      </p:cBhvr>
                                    </p:animEffect>
                                  </p:childTnLst>
                                </p:cTn>
                              </p:par>
                            </p:childTnLst>
                          </p:cTn>
                        </p:par>
                        <p:par>
                          <p:cTn fill="hold" id="20" nodeType="afterGroup">
                            <p:stCondLst>
                              <p:cond delay="2000"/>
                            </p:stCondLst>
                            <p:childTnLst>
                              <p:par>
                                <p:cTn decel="100000" fill="hold" id="21" nodeType="afterEffect" presetClass="entr" presetID="49"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 calcmode="lin" valueType="num">
                                      <p:cBhvr>
                                        <p:cTn dur="500" fill="hold" id="25"/>
                                        <p:tgtEl>
                                          <p:spTgt spid="13"/>
                                        </p:tgtEl>
                                        <p:attrNameLst>
                                          <p:attrName>style.rotation</p:attrName>
                                        </p:attrNameLst>
                                      </p:cBhvr>
                                      <p:tavLst>
                                        <p:tav tm="0">
                                          <p:val>
                                            <p:fltVal val="360"/>
                                          </p:val>
                                        </p:tav>
                                        <p:tav tm="100000">
                                          <p:val>
                                            <p:fltVal val="0"/>
                                          </p:val>
                                        </p:tav>
                                      </p:tavLst>
                                    </p:anim>
                                    <p:animEffect filter="fade" transition="in">
                                      <p:cBhvr>
                                        <p:cTn dur="500" id="26"/>
                                        <p:tgtEl>
                                          <p:spTgt spid="13"/>
                                        </p:tgtEl>
                                      </p:cBhvr>
                                    </p:animEffect>
                                  </p:childTnLst>
                                </p:cTn>
                              </p:par>
                            </p:childTnLst>
                          </p:cTn>
                        </p:par>
                        <p:par>
                          <p:cTn fill="hold" id="27" nodeType="afterGroup">
                            <p:stCondLst>
                              <p:cond delay="2500"/>
                            </p:stCondLst>
                            <p:childTnLst>
                              <p:par>
                                <p:cTn fill="hold" id="28" nodeType="afterEffect" presetClass="entr" presetID="12" presetSubtype="8">
                                  <p:stCondLst>
                                    <p:cond delay="0"/>
                                  </p:stCondLst>
                                  <p:childTnLst>
                                    <p:set>
                                      <p:cBhvr>
                                        <p:cTn dur="1" fill="hold" id="29">
                                          <p:stCondLst>
                                            <p:cond delay="0"/>
                                          </p:stCondLst>
                                        </p:cTn>
                                        <p:tgtEl>
                                          <p:spTgt spid="28"/>
                                        </p:tgtEl>
                                        <p:attrNameLst>
                                          <p:attrName>style.visibility</p:attrName>
                                        </p:attrNameLst>
                                      </p:cBhvr>
                                      <p:to>
                                        <p:strVal val="visible"/>
                                      </p:to>
                                    </p:set>
                                    <p:anim calcmode="lin" valueType="num">
                                      <p:cBhvr additive="base">
                                        <p:cTn dur="500" id="30"/>
                                        <p:tgtEl>
                                          <p:spTgt spid="28"/>
                                        </p:tgtEl>
                                        <p:attrNameLst>
                                          <p:attrName>ppt_x</p:attrName>
                                        </p:attrNameLst>
                                      </p:cBhvr>
                                      <p:tavLst>
                                        <p:tav tm="0">
                                          <p:val>
                                            <p:strVal val="#ppt_x-#ppt_w*1.125000"/>
                                          </p:val>
                                        </p:tav>
                                        <p:tav tm="100000">
                                          <p:val>
                                            <p:strVal val="#ppt_x"/>
                                          </p:val>
                                        </p:tav>
                                      </p:tavLst>
                                    </p:anim>
                                    <p:animEffect filter="wipe(right)" transition="in">
                                      <p:cBhvr>
                                        <p:cTn dur="500" id="31"/>
                                        <p:tgtEl>
                                          <p:spTgt spid="28"/>
                                        </p:tgtEl>
                                      </p:cBhvr>
                                    </p:animEffect>
                                  </p:childTnLst>
                                </p:cTn>
                              </p:par>
                            </p:childTnLst>
                          </p:cTn>
                        </p:par>
                        <p:par>
                          <p:cTn fill="hold" id="32" nodeType="afterGroup">
                            <p:stCondLst>
                              <p:cond delay="3000"/>
                            </p:stCondLst>
                            <p:childTnLst>
                              <p:par>
                                <p:cTn decel="100000" fill="hold" id="33" nodeType="afterEffect" presetClass="entr" presetID="49" presetSubtype="0">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p:cTn dur="500" fill="hold" id="35"/>
                                        <p:tgtEl>
                                          <p:spTgt spid="22"/>
                                        </p:tgtEl>
                                        <p:attrNameLst>
                                          <p:attrName>ppt_w</p:attrName>
                                        </p:attrNameLst>
                                      </p:cBhvr>
                                      <p:tavLst>
                                        <p:tav tm="0">
                                          <p:val>
                                            <p:fltVal val="0"/>
                                          </p:val>
                                        </p:tav>
                                        <p:tav tm="100000">
                                          <p:val>
                                            <p:strVal val="#ppt_w"/>
                                          </p:val>
                                        </p:tav>
                                      </p:tavLst>
                                    </p:anim>
                                    <p:anim calcmode="lin" valueType="num">
                                      <p:cBhvr>
                                        <p:cTn dur="500" fill="hold" id="36"/>
                                        <p:tgtEl>
                                          <p:spTgt spid="22"/>
                                        </p:tgtEl>
                                        <p:attrNameLst>
                                          <p:attrName>ppt_h</p:attrName>
                                        </p:attrNameLst>
                                      </p:cBhvr>
                                      <p:tavLst>
                                        <p:tav tm="0">
                                          <p:val>
                                            <p:fltVal val="0"/>
                                          </p:val>
                                        </p:tav>
                                        <p:tav tm="100000">
                                          <p:val>
                                            <p:strVal val="#ppt_h"/>
                                          </p:val>
                                        </p:tav>
                                      </p:tavLst>
                                    </p:anim>
                                    <p:anim calcmode="lin" valueType="num">
                                      <p:cBhvr>
                                        <p:cTn dur="500" fill="hold" id="37"/>
                                        <p:tgtEl>
                                          <p:spTgt spid="22"/>
                                        </p:tgtEl>
                                        <p:attrNameLst>
                                          <p:attrName>style.rotation</p:attrName>
                                        </p:attrNameLst>
                                      </p:cBhvr>
                                      <p:tavLst>
                                        <p:tav tm="0">
                                          <p:val>
                                            <p:fltVal val="360"/>
                                          </p:val>
                                        </p:tav>
                                        <p:tav tm="100000">
                                          <p:val>
                                            <p:fltVal val="0"/>
                                          </p:val>
                                        </p:tav>
                                      </p:tavLst>
                                    </p:anim>
                                    <p:animEffect filter="fade" transition="in">
                                      <p:cBhvr>
                                        <p:cTn dur="500" id="38"/>
                                        <p:tgtEl>
                                          <p:spTgt spid="22"/>
                                        </p:tgtEl>
                                      </p:cBhvr>
                                    </p:animEffect>
                                  </p:childTnLst>
                                </p:cTn>
                              </p:par>
                            </p:childTnLst>
                          </p:cTn>
                        </p:par>
                        <p:par>
                          <p:cTn fill="hold" id="39" nodeType="afterGroup">
                            <p:stCondLst>
                              <p:cond delay="3500"/>
                            </p:stCondLst>
                            <p:childTnLst>
                              <p:par>
                                <p:cTn fill="hold" id="40" nodeType="afterEffect" presetClass="entr" presetID="12" presetSubtype="2">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id="42"/>
                                        <p:tgtEl>
                                          <p:spTgt spid="34"/>
                                        </p:tgtEl>
                                        <p:attrNameLst>
                                          <p:attrName>ppt_x</p:attrName>
                                        </p:attrNameLst>
                                      </p:cBhvr>
                                      <p:tavLst>
                                        <p:tav tm="0">
                                          <p:val>
                                            <p:strVal val="#ppt_x+#ppt_w*1.125000"/>
                                          </p:val>
                                        </p:tav>
                                        <p:tav tm="100000">
                                          <p:val>
                                            <p:strVal val="#ppt_x"/>
                                          </p:val>
                                        </p:tav>
                                      </p:tavLst>
                                    </p:anim>
                                    <p:animEffect filter="wipe(left)" transition="in">
                                      <p:cBhvr>
                                        <p:cTn dur="500" id="43"/>
                                        <p:tgtEl>
                                          <p:spTgt spid="34"/>
                                        </p:tgtEl>
                                      </p:cBhvr>
                                    </p:animEffect>
                                  </p:childTnLst>
                                </p:cTn>
                              </p:par>
                            </p:childTnLst>
                          </p:cTn>
                        </p:par>
                        <p:par>
                          <p:cTn fill="hold" id="44" nodeType="afterGroup">
                            <p:stCondLst>
                              <p:cond delay="4000"/>
                            </p:stCondLst>
                            <p:childTnLst>
                              <p:par>
                                <p:cTn decel="100000" fill="hold" id="45" nodeType="afterEffect" presetClass="entr" presetID="49" presetSubtype="0">
                                  <p:stCondLst>
                                    <p:cond delay="0"/>
                                  </p:stCondLst>
                                  <p:childTnLst>
                                    <p:set>
                                      <p:cBhvr>
                                        <p:cTn dur="1" fill="hold" id="46">
                                          <p:stCondLst>
                                            <p:cond delay="0"/>
                                          </p:stCondLst>
                                        </p:cTn>
                                        <p:tgtEl>
                                          <p:spTgt spid="16"/>
                                        </p:tgtEl>
                                        <p:attrNameLst>
                                          <p:attrName>style.visibility</p:attrName>
                                        </p:attrNameLst>
                                      </p:cBhvr>
                                      <p:to>
                                        <p:strVal val="visible"/>
                                      </p:to>
                                    </p:set>
                                    <p:anim calcmode="lin" valueType="num">
                                      <p:cBhvr>
                                        <p:cTn dur="500" fill="hold" id="47"/>
                                        <p:tgtEl>
                                          <p:spTgt spid="16"/>
                                        </p:tgtEl>
                                        <p:attrNameLst>
                                          <p:attrName>ppt_w</p:attrName>
                                        </p:attrNameLst>
                                      </p:cBhvr>
                                      <p:tavLst>
                                        <p:tav tm="0">
                                          <p:val>
                                            <p:fltVal val="0"/>
                                          </p:val>
                                        </p:tav>
                                        <p:tav tm="100000">
                                          <p:val>
                                            <p:strVal val="#ppt_w"/>
                                          </p:val>
                                        </p:tav>
                                      </p:tavLst>
                                    </p:anim>
                                    <p:anim calcmode="lin" valueType="num">
                                      <p:cBhvr>
                                        <p:cTn dur="500" fill="hold" id="48"/>
                                        <p:tgtEl>
                                          <p:spTgt spid="16"/>
                                        </p:tgtEl>
                                        <p:attrNameLst>
                                          <p:attrName>ppt_h</p:attrName>
                                        </p:attrNameLst>
                                      </p:cBhvr>
                                      <p:tavLst>
                                        <p:tav tm="0">
                                          <p:val>
                                            <p:fltVal val="0"/>
                                          </p:val>
                                        </p:tav>
                                        <p:tav tm="100000">
                                          <p:val>
                                            <p:strVal val="#ppt_h"/>
                                          </p:val>
                                        </p:tav>
                                      </p:tavLst>
                                    </p:anim>
                                    <p:anim calcmode="lin" valueType="num">
                                      <p:cBhvr>
                                        <p:cTn dur="500" fill="hold" id="49"/>
                                        <p:tgtEl>
                                          <p:spTgt spid="16"/>
                                        </p:tgtEl>
                                        <p:attrNameLst>
                                          <p:attrName>style.rotation</p:attrName>
                                        </p:attrNameLst>
                                      </p:cBhvr>
                                      <p:tavLst>
                                        <p:tav tm="0">
                                          <p:val>
                                            <p:fltVal val="360"/>
                                          </p:val>
                                        </p:tav>
                                        <p:tav tm="100000">
                                          <p:val>
                                            <p:fltVal val="0"/>
                                          </p:val>
                                        </p:tav>
                                      </p:tavLst>
                                    </p:anim>
                                    <p:animEffect filter="fade" transition="in">
                                      <p:cBhvr>
                                        <p:cTn dur="500" id="50"/>
                                        <p:tgtEl>
                                          <p:spTgt spid="16"/>
                                        </p:tgtEl>
                                      </p:cBhvr>
                                    </p:animEffect>
                                  </p:childTnLst>
                                </p:cTn>
                              </p:par>
                            </p:childTnLst>
                          </p:cTn>
                        </p:par>
                        <p:par>
                          <p:cTn fill="hold" id="51" nodeType="afterGroup">
                            <p:stCondLst>
                              <p:cond delay="4500"/>
                            </p:stCondLst>
                            <p:childTnLst>
                              <p:par>
                                <p:cTn fill="hold" id="52" nodeType="afterEffect" presetClass="entr" presetID="12" presetSubtype="8">
                                  <p:stCondLst>
                                    <p:cond delay="0"/>
                                  </p:stCondLst>
                                  <p:childTnLst>
                                    <p:set>
                                      <p:cBhvr>
                                        <p:cTn dur="1" fill="hold" id="53">
                                          <p:stCondLst>
                                            <p:cond delay="0"/>
                                          </p:stCondLst>
                                        </p:cTn>
                                        <p:tgtEl>
                                          <p:spTgt spid="31"/>
                                        </p:tgtEl>
                                        <p:attrNameLst>
                                          <p:attrName>style.visibility</p:attrName>
                                        </p:attrNameLst>
                                      </p:cBhvr>
                                      <p:to>
                                        <p:strVal val="visible"/>
                                      </p:to>
                                    </p:set>
                                    <p:anim calcmode="lin" valueType="num">
                                      <p:cBhvr additive="base">
                                        <p:cTn dur="500" id="54"/>
                                        <p:tgtEl>
                                          <p:spTgt spid="31"/>
                                        </p:tgtEl>
                                        <p:attrNameLst>
                                          <p:attrName>ppt_x</p:attrName>
                                        </p:attrNameLst>
                                      </p:cBhvr>
                                      <p:tavLst>
                                        <p:tav tm="0">
                                          <p:val>
                                            <p:strVal val="#ppt_x-#ppt_w*1.125000"/>
                                          </p:val>
                                        </p:tav>
                                        <p:tav tm="100000">
                                          <p:val>
                                            <p:strVal val="#ppt_x"/>
                                          </p:val>
                                        </p:tav>
                                      </p:tavLst>
                                    </p:anim>
                                    <p:animEffect filter="wipe(right)" transition="in">
                                      <p:cBhvr>
                                        <p:cTn dur="500" id="55"/>
                                        <p:tgtEl>
                                          <p:spTgt spid="31"/>
                                        </p:tgtEl>
                                      </p:cBhvr>
                                    </p:animEffect>
                                  </p:childTnLst>
                                </p:cTn>
                              </p:par>
                            </p:childTnLst>
                          </p:cTn>
                        </p:par>
                        <p:par>
                          <p:cTn fill="hold" id="56" nodeType="afterGroup">
                            <p:stCondLst>
                              <p:cond delay="5000"/>
                            </p:stCondLst>
                            <p:childTnLst>
                              <p:par>
                                <p:cTn decel="100000" fill="hold" id="57" nodeType="afterEffect" presetClass="entr" presetID="49" presetSubtype="0">
                                  <p:stCondLst>
                                    <p:cond delay="0"/>
                                  </p:stCondLst>
                                  <p:childTnLst>
                                    <p:set>
                                      <p:cBhvr>
                                        <p:cTn dur="1" fill="hold" id="58">
                                          <p:stCondLst>
                                            <p:cond delay="0"/>
                                          </p:stCondLst>
                                        </p:cTn>
                                        <p:tgtEl>
                                          <p:spTgt spid="8"/>
                                        </p:tgtEl>
                                        <p:attrNameLst>
                                          <p:attrName>style.visibility</p:attrName>
                                        </p:attrNameLst>
                                      </p:cBhvr>
                                      <p:to>
                                        <p:strVal val="visible"/>
                                      </p:to>
                                    </p:set>
                                    <p:anim calcmode="lin" valueType="num">
                                      <p:cBhvr>
                                        <p:cTn dur="500" fill="hold" id="59"/>
                                        <p:tgtEl>
                                          <p:spTgt spid="8"/>
                                        </p:tgtEl>
                                        <p:attrNameLst>
                                          <p:attrName>ppt_w</p:attrName>
                                        </p:attrNameLst>
                                      </p:cBhvr>
                                      <p:tavLst>
                                        <p:tav tm="0">
                                          <p:val>
                                            <p:fltVal val="0"/>
                                          </p:val>
                                        </p:tav>
                                        <p:tav tm="100000">
                                          <p:val>
                                            <p:strVal val="#ppt_w"/>
                                          </p:val>
                                        </p:tav>
                                      </p:tavLst>
                                    </p:anim>
                                    <p:anim calcmode="lin" valueType="num">
                                      <p:cBhvr>
                                        <p:cTn dur="500" fill="hold" id="60"/>
                                        <p:tgtEl>
                                          <p:spTgt spid="8"/>
                                        </p:tgtEl>
                                        <p:attrNameLst>
                                          <p:attrName>ppt_h</p:attrName>
                                        </p:attrNameLst>
                                      </p:cBhvr>
                                      <p:tavLst>
                                        <p:tav tm="0">
                                          <p:val>
                                            <p:fltVal val="0"/>
                                          </p:val>
                                        </p:tav>
                                        <p:tav tm="100000">
                                          <p:val>
                                            <p:strVal val="#ppt_h"/>
                                          </p:val>
                                        </p:tav>
                                      </p:tavLst>
                                    </p:anim>
                                    <p:anim calcmode="lin" valueType="num">
                                      <p:cBhvr>
                                        <p:cTn dur="500" fill="hold" id="61"/>
                                        <p:tgtEl>
                                          <p:spTgt spid="8"/>
                                        </p:tgtEl>
                                        <p:attrNameLst>
                                          <p:attrName>style.rotation</p:attrName>
                                        </p:attrNameLst>
                                      </p:cBhvr>
                                      <p:tavLst>
                                        <p:tav tm="0">
                                          <p:val>
                                            <p:fltVal val="360"/>
                                          </p:val>
                                        </p:tav>
                                        <p:tav tm="100000">
                                          <p:val>
                                            <p:fltVal val="0"/>
                                          </p:val>
                                        </p:tav>
                                      </p:tavLst>
                                    </p:anim>
                                    <p:animEffect filter="fade" transition="in">
                                      <p:cBhvr>
                                        <p:cTn dur="500" id="62"/>
                                        <p:tgtEl>
                                          <p:spTgt spid="8"/>
                                        </p:tgtEl>
                                      </p:cBhvr>
                                    </p:animEffect>
                                  </p:childTnLst>
                                </p:cTn>
                              </p:par>
                            </p:childTnLst>
                          </p:cTn>
                        </p:par>
                        <p:par>
                          <p:cTn fill="hold" id="63" nodeType="afterGroup">
                            <p:stCondLst>
                              <p:cond delay="5500"/>
                            </p:stCondLst>
                            <p:childTnLst>
                              <p:par>
                                <p:cTn fill="hold" id="64" nodeType="afterEffect" presetClass="entr" presetID="12" presetSubtype="2">
                                  <p:stCondLst>
                                    <p:cond delay="0"/>
                                  </p:stCondLst>
                                  <p:childTnLst>
                                    <p:set>
                                      <p:cBhvr>
                                        <p:cTn dur="1" fill="hold" id="65">
                                          <p:stCondLst>
                                            <p:cond delay="0"/>
                                          </p:stCondLst>
                                        </p:cTn>
                                        <p:tgtEl>
                                          <p:spTgt spid="37"/>
                                        </p:tgtEl>
                                        <p:attrNameLst>
                                          <p:attrName>style.visibility</p:attrName>
                                        </p:attrNameLst>
                                      </p:cBhvr>
                                      <p:to>
                                        <p:strVal val="visible"/>
                                      </p:to>
                                    </p:set>
                                    <p:anim calcmode="lin" valueType="num">
                                      <p:cBhvr additive="base">
                                        <p:cTn dur="500" id="66"/>
                                        <p:tgtEl>
                                          <p:spTgt spid="37"/>
                                        </p:tgtEl>
                                        <p:attrNameLst>
                                          <p:attrName>ppt_x</p:attrName>
                                        </p:attrNameLst>
                                      </p:cBhvr>
                                      <p:tavLst>
                                        <p:tav tm="0">
                                          <p:val>
                                            <p:strVal val="#ppt_x+#ppt_w*1.125000"/>
                                          </p:val>
                                        </p:tav>
                                        <p:tav tm="100000">
                                          <p:val>
                                            <p:strVal val="#ppt_x"/>
                                          </p:val>
                                        </p:tav>
                                      </p:tavLst>
                                    </p:anim>
                                    <p:animEffect filter="wipe(left)" transition="in">
                                      <p:cBhvr>
                                        <p:cTn dur="500" id="67"/>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165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教学目标</a:t>
            </a:r>
          </a:p>
        </p:txBody>
      </p:sp>
      <p:sp>
        <p:nvSpPr>
          <p:cNvPr id="43" name="网chenying0907出品 42"/>
          <p:cNvSpPr txBox="1"/>
          <p:nvPr/>
        </p:nvSpPr>
        <p:spPr>
          <a:xfrm>
            <a:off x="34581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44" name="Straight Connector 43"/>
          <p:cNvCxnSpPr/>
          <p:nvPr/>
        </p:nvCxnSpPr>
        <p:spPr>
          <a:xfrm>
            <a:off x="42098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网chenying0907出品 44"/>
          <p:cNvGrpSpPr/>
          <p:nvPr/>
        </p:nvGrpSpPr>
        <p:grpSpPr>
          <a:xfrm>
            <a:off x="2274094" y="1747045"/>
            <a:ext cx="1005703" cy="1981199"/>
            <a:chOff x="2210594" y="1810545"/>
            <a:chExt cx="1005703" cy="1981199"/>
          </a:xfrm>
        </p:grpSpPr>
        <p:cxnSp>
          <p:nvCxnSpPr>
            <p:cNvPr id="46" name="直接连接符 45"/>
            <p:cNvCxnSpPr/>
            <p:nvPr/>
          </p:nvCxnSpPr>
          <p:spPr>
            <a:xfrm>
              <a:off x="2210594" y="3160810"/>
              <a:ext cx="1005703" cy="630934"/>
            </a:xfrm>
            <a:prstGeom prst="line">
              <a:avLst/>
            </a:prstGeom>
            <a:noFill/>
            <a:ln algn="ctr" cap="flat" cmpd="sng" w="12700">
              <a:solidFill>
                <a:srgbClr val="7F7F7F">
                  <a:lumMod val="75000"/>
                </a:srgbClr>
              </a:solidFill>
              <a:prstDash val="dash"/>
            </a:ln>
            <a:effectLst/>
          </p:spPr>
        </p:cxnSp>
        <p:cxnSp>
          <p:nvCxnSpPr>
            <p:cNvPr id="51" name="直接连接符 50"/>
            <p:cNvCxnSpPr/>
            <p:nvPr/>
          </p:nvCxnSpPr>
          <p:spPr>
            <a:xfrm flipV="1">
              <a:off x="2346670" y="2801144"/>
              <a:ext cx="777103" cy="1"/>
            </a:xfrm>
            <a:prstGeom prst="line">
              <a:avLst/>
            </a:prstGeom>
            <a:noFill/>
            <a:ln algn="ctr" cap="flat" cmpd="sng" w="12700">
              <a:solidFill>
                <a:srgbClr val="7F7F7F">
                  <a:lumMod val="75000"/>
                </a:srgbClr>
              </a:solidFill>
              <a:prstDash val="dash"/>
            </a:ln>
            <a:effectLst/>
          </p:spPr>
        </p:cxnSp>
        <p:cxnSp>
          <p:nvCxnSpPr>
            <p:cNvPr id="55" name="直接连接符 54"/>
            <p:cNvCxnSpPr/>
            <p:nvPr/>
          </p:nvCxnSpPr>
          <p:spPr>
            <a:xfrm flipV="1">
              <a:off x="2210594" y="1810545"/>
              <a:ext cx="943881" cy="581419"/>
            </a:xfrm>
            <a:prstGeom prst="line">
              <a:avLst/>
            </a:prstGeom>
            <a:noFill/>
            <a:ln algn="ctr" cap="flat" cmpd="sng" w="12700">
              <a:solidFill>
                <a:srgbClr val="7F7F7F">
                  <a:lumMod val="75000"/>
                </a:srgbClr>
              </a:solidFill>
              <a:prstDash val="dash"/>
            </a:ln>
            <a:effectLst/>
          </p:spPr>
        </p:cxnSp>
      </p:grpSp>
      <p:sp>
        <p:nvSpPr>
          <p:cNvPr id="57" name="六边形 56"/>
          <p:cNvSpPr/>
          <p:nvPr/>
        </p:nvSpPr>
        <p:spPr>
          <a:xfrm>
            <a:off x="381000" y="1651105"/>
            <a:ext cx="2334986" cy="1981173"/>
          </a:xfrm>
          <a:prstGeom prst="hexagon">
            <a:avLst/>
          </a:prstGeom>
          <a:blipFill>
            <a:blip r:embed="rId3"/>
            <a:stretch>
              <a:fillRect/>
            </a:stretch>
          </a:bli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charset="-122" panose="02000000000000000000" pitchFamily="2" typeface="方正正大黑简体"/>
              <a:ea charset="-122" panose="02000000000000000000" pitchFamily="2" typeface="方正正大黑简体"/>
            </a:endParaRPr>
          </a:p>
        </p:txBody>
      </p:sp>
      <p:sp>
        <p:nvSpPr>
          <p:cNvPr id="58" name="网chenying0907出品 57"/>
          <p:cNvSpPr/>
          <p:nvPr/>
        </p:nvSpPr>
        <p:spPr>
          <a:xfrm>
            <a:off x="1057393" y="2206711"/>
            <a:ext cx="894062" cy="944872"/>
          </a:xfrm>
          <a:prstGeom prst="rect">
            <a:avLst/>
          </a:prstGeom>
          <a:noFill/>
          <a:ln>
            <a:noFill/>
          </a:ln>
        </p:spPr>
        <p:txBody>
          <a:bodyPr bIns="45716" lIns="91431" rIns="91431" tIns="45716" wrap="none">
            <a:spAutoFit/>
          </a:bodyPr>
          <a:lstStyle/>
          <a:p>
            <a:pPr fontAlgn="auto" lvl="0">
              <a:spcBef>
                <a:spcPct val="0"/>
              </a:spcBef>
              <a:spcAft>
                <a:spcPct val="0"/>
              </a:spcAft>
            </a:pPr>
            <a:r>
              <a:rPr altLang="en-US" kern="0" lang="zh-CN" sz="2800">
                <a:solidFill>
                  <a:schemeClr val="bg2">
                    <a:lumMod val="50000"/>
                  </a:schemeClr>
                </a:solidFill>
                <a:latin charset="-122" panose="02000000000000000000" pitchFamily="2" typeface="方正正大黑简体"/>
                <a:ea charset="-122" panose="02000000000000000000" pitchFamily="2" typeface="方正正大黑简体"/>
                <a:cs charset="0" panose="020b0604020202020204" pitchFamily="34" typeface="Arial"/>
              </a:rPr>
              <a:t>教学</a:t>
            </a:r>
          </a:p>
          <a:p>
            <a:pPr fontAlgn="auto" lvl="0">
              <a:spcBef>
                <a:spcPct val="0"/>
              </a:spcBef>
              <a:spcAft>
                <a:spcPct val="0"/>
              </a:spcAft>
            </a:pPr>
            <a:r>
              <a:rPr altLang="en-US" kern="0" lang="zh-CN" sz="2800">
                <a:solidFill>
                  <a:schemeClr val="bg2">
                    <a:lumMod val="50000"/>
                  </a:schemeClr>
                </a:solidFill>
                <a:latin charset="-122" panose="02000000000000000000" pitchFamily="2" typeface="方正正大黑简体"/>
                <a:ea charset="-122" panose="02000000000000000000" pitchFamily="2" typeface="方正正大黑简体"/>
                <a:cs charset="0" panose="020b0604020202020204" pitchFamily="34" typeface="Arial"/>
              </a:rPr>
              <a:t>目标</a:t>
            </a:r>
          </a:p>
        </p:txBody>
      </p:sp>
      <p:grpSp>
        <p:nvGrpSpPr>
          <p:cNvPr id="59" name="网chenying0907出品 58"/>
          <p:cNvGrpSpPr/>
          <p:nvPr/>
        </p:nvGrpSpPr>
        <p:grpSpPr>
          <a:xfrm>
            <a:off x="2949008" y="1162969"/>
            <a:ext cx="1001486" cy="863350"/>
            <a:chOff x="2885508" y="1226469"/>
            <a:chExt cx="1001486" cy="863350"/>
          </a:xfrm>
          <a:solidFill>
            <a:schemeClr val="accent3">
              <a:lumMod val="75000"/>
            </a:schemeClr>
          </a:solidFill>
        </p:grpSpPr>
        <p:sp>
          <p:nvSpPr>
            <p:cNvPr id="60" name="六边形 59"/>
            <p:cNvSpPr/>
            <p:nvPr/>
          </p:nvSpPr>
          <p:spPr>
            <a:xfrm>
              <a:off x="2885508" y="1226469"/>
              <a:ext cx="1001486" cy="863350"/>
            </a:xfrm>
            <a:prstGeom prst="hexagon">
              <a:avLst/>
            </a:prstGeom>
            <a:gr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61" name="网chenying0907出品 60"/>
            <p:cNvSpPr/>
            <p:nvPr/>
          </p:nvSpPr>
          <p:spPr>
            <a:xfrm>
              <a:off x="3035897" y="1353344"/>
              <a:ext cx="640062" cy="640072"/>
            </a:xfrm>
            <a:prstGeom prst="rect">
              <a:avLst/>
            </a:prstGeom>
            <a:grpFill/>
            <a:ln>
              <a:noFill/>
            </a:ln>
          </p:spPr>
          <p:txBody>
            <a:bodyPr bIns="45716" lIns="91431" rIns="91431" tIns="45716" wrap="none">
              <a:spAutoFit/>
            </a:bodyPr>
            <a:lstStyle/>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素养</a:t>
              </a:r>
            </a:p>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目标</a:t>
              </a:r>
            </a:p>
          </p:txBody>
        </p:sp>
      </p:grpSp>
      <p:grpSp>
        <p:nvGrpSpPr>
          <p:cNvPr id="62" name="网chenying0907出品 61"/>
          <p:cNvGrpSpPr/>
          <p:nvPr/>
        </p:nvGrpSpPr>
        <p:grpSpPr>
          <a:xfrm>
            <a:off x="2949008" y="2318731"/>
            <a:ext cx="1001486" cy="863350"/>
            <a:chOff x="2885508" y="2382231"/>
            <a:chExt cx="1001486" cy="863350"/>
          </a:xfrm>
          <a:solidFill>
            <a:srgbClr val="43BAB3"/>
          </a:solidFill>
        </p:grpSpPr>
        <p:sp>
          <p:nvSpPr>
            <p:cNvPr id="63" name="六边形 62"/>
            <p:cNvSpPr/>
            <p:nvPr/>
          </p:nvSpPr>
          <p:spPr>
            <a:xfrm>
              <a:off x="2885508" y="2382231"/>
              <a:ext cx="1001486" cy="863350"/>
            </a:xfrm>
            <a:prstGeom prst="hexagon">
              <a:avLst/>
            </a:prstGeom>
            <a:solidFill>
              <a:schemeClr val="accent3"/>
            </a:solid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64" name="网chenying0907出品 63"/>
            <p:cNvSpPr/>
            <p:nvPr/>
          </p:nvSpPr>
          <p:spPr>
            <a:xfrm>
              <a:off x="3035897" y="2514487"/>
              <a:ext cx="640062" cy="640072"/>
            </a:xfrm>
            <a:prstGeom prst="rect">
              <a:avLst/>
            </a:prstGeom>
            <a:solidFill>
              <a:schemeClr val="accent3"/>
            </a:solidFill>
            <a:ln>
              <a:noFill/>
            </a:ln>
          </p:spPr>
          <p:txBody>
            <a:bodyPr bIns="45716" lIns="91431" rIns="91431" tIns="45716" wrap="none">
              <a:spAutoFit/>
            </a:bodyPr>
            <a:lstStyle/>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技能</a:t>
              </a:r>
            </a:p>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目标</a:t>
              </a:r>
            </a:p>
          </p:txBody>
        </p:sp>
      </p:grpSp>
      <p:grpSp>
        <p:nvGrpSpPr>
          <p:cNvPr id="65" name="网chenying0907出品 64"/>
          <p:cNvGrpSpPr/>
          <p:nvPr/>
        </p:nvGrpSpPr>
        <p:grpSpPr>
          <a:xfrm>
            <a:off x="2949008" y="3474494"/>
            <a:ext cx="1001486" cy="863350"/>
            <a:chOff x="2885508" y="3537994"/>
            <a:chExt cx="1001486" cy="863350"/>
          </a:xfrm>
          <a:solidFill>
            <a:srgbClr val="FC736E"/>
          </a:solidFill>
        </p:grpSpPr>
        <p:sp>
          <p:nvSpPr>
            <p:cNvPr id="66" name="六边形 65"/>
            <p:cNvSpPr/>
            <p:nvPr/>
          </p:nvSpPr>
          <p:spPr>
            <a:xfrm>
              <a:off x="2885508" y="3537994"/>
              <a:ext cx="1001486" cy="863350"/>
            </a:xfrm>
            <a:prstGeom prst="hexagon">
              <a:avLst/>
            </a:prstGeom>
            <a:solidFill>
              <a:schemeClr val="accent4"/>
            </a:solid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endParaRPr>
            </a:p>
          </p:txBody>
        </p:sp>
        <p:sp>
          <p:nvSpPr>
            <p:cNvPr id="67" name="网chenying0907出品 66"/>
            <p:cNvSpPr/>
            <p:nvPr/>
          </p:nvSpPr>
          <p:spPr>
            <a:xfrm>
              <a:off x="3077054" y="3639344"/>
              <a:ext cx="640062" cy="640072"/>
            </a:xfrm>
            <a:prstGeom prst="rect">
              <a:avLst/>
            </a:prstGeom>
            <a:solidFill>
              <a:schemeClr val="accent4"/>
            </a:solidFill>
            <a:ln>
              <a:noFill/>
            </a:ln>
          </p:spPr>
          <p:txBody>
            <a:bodyPr bIns="45716" lIns="91431" rIns="91431" tIns="45716" wrap="none">
              <a:spAutoFit/>
            </a:bodyPr>
            <a:lstStyle/>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知识</a:t>
              </a:r>
            </a:p>
            <a:p>
              <a:pPr algn="l" defTabSz="914400" eaLnBrk="1" fontAlgn="auto" hangingPunct="1" indent="0" latinLnBrk="0" lvl="0" marL="0" marR="0">
                <a:lnSpc>
                  <a:spcPct val="100000"/>
                </a:lnSpc>
                <a:spcBef>
                  <a:spcPct val="0"/>
                </a:spcBef>
                <a:spcAft>
                  <a:spcPct val="0"/>
                </a:spcAft>
                <a:buClrTx/>
                <a:buSzTx/>
                <a:buFont typeface="Arial"/>
                <a:buNone/>
                <a:defRPr/>
              </a:pPr>
              <a:r>
                <a:rPr altLang="en-US" b="1" baseline="0" cap="none" i="0" kern="0" kumimoji="0" lang="zh-CN" noProof="0" normalizeH="0" spc="0" strike="noStrike" sz="1800" u="none">
                  <a:ln>
                    <a:noFill/>
                  </a:ln>
                  <a:solidFill>
                    <a:sysClr lastClr="FFFFFF" val="window"/>
                  </a:solidFill>
                  <a:effectLst/>
                  <a:uLnTx/>
                  <a:uFillTx/>
                  <a:latin charset="-122" pitchFamily="34" typeface="微软雅黑"/>
                  <a:ea charset="-122" pitchFamily="34" typeface="微软雅黑"/>
                  <a:cs charset="0" panose="020b0604020202020204" pitchFamily="34" typeface="Arial"/>
                </a:rPr>
                <a:t>目标</a:t>
              </a:r>
            </a:p>
          </p:txBody>
        </p:sp>
      </p:grpSp>
      <p:sp>
        <p:nvSpPr>
          <p:cNvPr id="68" name="文本1"/>
          <p:cNvSpPr>
            <a:spLocks noChangeArrowheads="1"/>
          </p:cNvSpPr>
          <p:nvPr/>
        </p:nvSpPr>
        <p:spPr bwMode="gray">
          <a:xfrm>
            <a:off x="4230910" y="11600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7F7F7F">
                    <a:lumMod val="75000"/>
                  </a:srgbClr>
                </a:solidFill>
                <a:effectLst/>
                <a:uLnTx/>
                <a:uFillTx/>
                <a:latin charset="-122" pitchFamily="34" typeface="微软雅黑"/>
                <a:ea charset="-122" pitchFamily="34" typeface="微软雅黑"/>
                <a:cs typeface="+mn-cs"/>
              </a:rPr>
              <a:t>您的内容打在这里，或者通过复制您的文本后，在此框中选择粘贴，并选择只保留文字。在此录入上述图表的综合描述说明。</a:t>
            </a:r>
          </a:p>
        </p:txBody>
      </p:sp>
      <p:sp>
        <p:nvSpPr>
          <p:cNvPr id="69" name="文本1"/>
          <p:cNvSpPr>
            <a:spLocks noChangeArrowheads="1"/>
          </p:cNvSpPr>
          <p:nvPr/>
        </p:nvSpPr>
        <p:spPr bwMode="gray">
          <a:xfrm>
            <a:off x="4230910" y="23284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7F7F7F">
                    <a:lumMod val="75000"/>
                  </a:srgbClr>
                </a:solidFill>
                <a:effectLst/>
                <a:uLnTx/>
                <a:uFillTx/>
                <a:latin charset="-122" pitchFamily="34" typeface="微软雅黑"/>
                <a:ea charset="-122" pitchFamily="34" typeface="微软雅黑"/>
                <a:cs typeface="+mn-cs"/>
              </a:rPr>
              <a:t>您的内容打在这里，或者通过复制您的文本后，在此框中选择粘贴，并选择只保留文字。在此录入上述图表的综合描述说明。</a:t>
            </a:r>
          </a:p>
        </p:txBody>
      </p:sp>
      <p:sp>
        <p:nvSpPr>
          <p:cNvPr id="70" name="文本1"/>
          <p:cNvSpPr>
            <a:spLocks noChangeArrowheads="1"/>
          </p:cNvSpPr>
          <p:nvPr/>
        </p:nvSpPr>
        <p:spPr bwMode="gray">
          <a:xfrm>
            <a:off x="4230910" y="3496864"/>
            <a:ext cx="4229403" cy="891780"/>
          </a:xfrm>
          <a:prstGeom prst="roundRect">
            <a:avLst>
              <a:gd fmla="val 11505" name="adj"/>
            </a:avLst>
          </a:prstGeom>
          <a:solidFill>
            <a:srgbClr val="7F7F7F">
              <a:lumMod val="20000"/>
              <a:lumOff val="80000"/>
            </a:srgbClr>
          </a:solidFill>
          <a:ln algn="ctr" cap="flat" cmpd="sng" w="28575">
            <a:noFill/>
            <a:prstDash val="solid"/>
          </a:ln>
          <a:effectLst/>
          <a:extLst/>
        </p:spPr>
        <p:txBody>
          <a:bodyPr anchor="ctr" bIns="34295" lIns="68589" rIns="68589" tIns="34295"/>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base"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100" u="none">
                <a:ln>
                  <a:noFill/>
                </a:ln>
                <a:solidFill>
                  <a:srgbClr val="7F7F7F">
                    <a:lumMod val="75000"/>
                  </a:srgbClr>
                </a:solidFill>
                <a:effectLst/>
                <a:uLnTx/>
                <a:uFillTx/>
                <a:latin charset="-122" pitchFamily="34" typeface="微软雅黑"/>
                <a:ea charset="-122" pitchFamily="34" typeface="微软雅黑"/>
                <a:cs typeface="+mn-cs"/>
              </a:rPr>
              <a:t>您的内容打在这里，或者通过复制您的文本后，在此框中选择粘贴，并选择只保留文字。在此录入上述图表的综合描述说明。</a:t>
            </a:r>
          </a:p>
        </p:txBody>
      </p:sp>
      <p:pic>
        <p:nvPicPr>
          <p:cNvPr descr="E:\0000000熊猫PPT\00001PNG素材\3D小人\044444.png" id="4098" name="Picture 2"/>
          <p:cNvPicPr>
            <a:picLocks noChangeArrowheads="1" noChangeAspect="1"/>
          </p:cNvPicPr>
          <p:nvPr/>
        </p:nvPicPr>
        <p:blipFill>
          <a:blip r:embed="rId4">
            <a:extLst>
              <a:ext uri="{28A0092B-C50C-407E-A947-70E740481C1C}">
                <a14:useLocalDpi val="0"/>
              </a:ext>
            </a:extLst>
          </a:blip>
          <a:stretch>
            <a:fillRect/>
          </a:stretch>
        </p:blipFill>
        <p:spPr bwMode="auto">
          <a:xfrm>
            <a:off x="216757" y="3119187"/>
            <a:ext cx="1681272" cy="1632362"/>
          </a:xfrm>
          <a:prstGeom prst="rect">
            <a:avLst/>
          </a:prstGeom>
          <a:noFill/>
          <a:extLst>
            <a:ext uri="{909E8E84-426E-40DD-AFC4-6F175D3DCCD1}">
              <a14:hiddenFill>
                <a:solidFill>
                  <a:srgbClr val="FFFFFF"/>
                </a:solidFill>
              </a14:hiddenFill>
            </a:ext>
          </a:extLst>
        </p:spPr>
      </p:pic>
    </p:spTree>
    <p:extLst>
      <p:ext uri="{BB962C8B-B14F-4D97-AF65-F5344CB8AC3E}">
        <p14:creationId val="330273452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3"/>
                                        </p:tgtEl>
                                        <p:attrNameLst>
                                          <p:attrName>style.visibility</p:attrName>
                                        </p:attrNameLst>
                                      </p:cBhvr>
                                      <p:to>
                                        <p:strVal val="visible"/>
                                      </p:to>
                                    </p:set>
                                    <p:animEffect filter="wipe(left)" transition="in">
                                      <p:cBhvr>
                                        <p:cTn dur="500" id="11"/>
                                        <p:tgtEl>
                                          <p:spTgt spid="4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4"/>
                                        </p:tgtEl>
                                        <p:attrNameLst>
                                          <p:attrName>style.visibility</p:attrName>
                                        </p:attrNameLst>
                                      </p:cBhvr>
                                      <p:to>
                                        <p:strVal val="visible"/>
                                      </p:to>
                                    </p:set>
                                    <p:animEffect filter="fade" transition="in">
                                      <p:cBhvr>
                                        <p:cTn dur="500" id="15"/>
                                        <p:tgtEl>
                                          <p:spTgt spid="44"/>
                                        </p:tgtEl>
                                      </p:cBhvr>
                                    </p:animEffect>
                                  </p:childTnLst>
                                </p:cTn>
                              </p:par>
                            </p:childTnLst>
                          </p:cTn>
                        </p:par>
                        <p:par>
                          <p:cTn fill="hold" id="16" nodeType="afterGroup">
                            <p:stCondLst>
                              <p:cond delay="1500"/>
                            </p:stCondLst>
                            <p:childTnLst>
                              <p:par>
                                <p:cTn decel="100000" fill="hold" grpId="0" id="17" nodeType="afterEffect" presetClass="entr" presetID="49" presetSubtype="0">
                                  <p:stCondLst>
                                    <p:cond delay="0"/>
                                  </p:stCondLst>
                                  <p:childTnLst>
                                    <p:set>
                                      <p:cBhvr>
                                        <p:cTn dur="1" fill="hold" id="18">
                                          <p:stCondLst>
                                            <p:cond delay="0"/>
                                          </p:stCondLst>
                                        </p:cTn>
                                        <p:tgtEl>
                                          <p:spTgt spid="57"/>
                                        </p:tgtEl>
                                        <p:attrNameLst>
                                          <p:attrName>style.visibility</p:attrName>
                                        </p:attrNameLst>
                                      </p:cBhvr>
                                      <p:to>
                                        <p:strVal val="visible"/>
                                      </p:to>
                                    </p:set>
                                    <p:anim calcmode="lin" valueType="num">
                                      <p:cBhvr>
                                        <p:cTn dur="500" fill="hold" id="19"/>
                                        <p:tgtEl>
                                          <p:spTgt spid="57"/>
                                        </p:tgtEl>
                                        <p:attrNameLst>
                                          <p:attrName>ppt_w</p:attrName>
                                        </p:attrNameLst>
                                      </p:cBhvr>
                                      <p:tavLst>
                                        <p:tav tm="0">
                                          <p:val>
                                            <p:fltVal val="0"/>
                                          </p:val>
                                        </p:tav>
                                        <p:tav tm="100000">
                                          <p:val>
                                            <p:strVal val="#ppt_w"/>
                                          </p:val>
                                        </p:tav>
                                      </p:tavLst>
                                    </p:anim>
                                    <p:anim calcmode="lin" valueType="num">
                                      <p:cBhvr>
                                        <p:cTn dur="500" fill="hold" id="20"/>
                                        <p:tgtEl>
                                          <p:spTgt spid="57"/>
                                        </p:tgtEl>
                                        <p:attrNameLst>
                                          <p:attrName>ppt_h</p:attrName>
                                        </p:attrNameLst>
                                      </p:cBhvr>
                                      <p:tavLst>
                                        <p:tav tm="0">
                                          <p:val>
                                            <p:fltVal val="0"/>
                                          </p:val>
                                        </p:tav>
                                        <p:tav tm="100000">
                                          <p:val>
                                            <p:strVal val="#ppt_h"/>
                                          </p:val>
                                        </p:tav>
                                      </p:tavLst>
                                    </p:anim>
                                    <p:anim calcmode="lin" valueType="num">
                                      <p:cBhvr>
                                        <p:cTn dur="500" fill="hold" id="21"/>
                                        <p:tgtEl>
                                          <p:spTgt spid="57"/>
                                        </p:tgtEl>
                                        <p:attrNameLst>
                                          <p:attrName>style.rotation</p:attrName>
                                        </p:attrNameLst>
                                      </p:cBhvr>
                                      <p:tavLst>
                                        <p:tav tm="0">
                                          <p:val>
                                            <p:fltVal val="360"/>
                                          </p:val>
                                        </p:tav>
                                        <p:tav tm="100000">
                                          <p:val>
                                            <p:fltVal val="0"/>
                                          </p:val>
                                        </p:tav>
                                      </p:tavLst>
                                    </p:anim>
                                    <p:animEffect filter="fade" transition="in">
                                      <p:cBhvr>
                                        <p:cTn dur="500" id="22"/>
                                        <p:tgtEl>
                                          <p:spTgt spid="57"/>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58"/>
                                        </p:tgtEl>
                                        <p:attrNameLst>
                                          <p:attrName>style.visibility</p:attrName>
                                        </p:attrNameLst>
                                      </p:cBhvr>
                                      <p:to>
                                        <p:strVal val="visible"/>
                                      </p:to>
                                    </p:set>
                                    <p:anim calcmode="lin" valueType="num">
                                      <p:cBhvr>
                                        <p:cTn dur="500" fill="hold" id="26"/>
                                        <p:tgtEl>
                                          <p:spTgt spid="58"/>
                                        </p:tgtEl>
                                        <p:attrNameLst>
                                          <p:attrName>ppt_w</p:attrName>
                                        </p:attrNameLst>
                                      </p:cBhvr>
                                      <p:tavLst>
                                        <p:tav tm="0">
                                          <p:val>
                                            <p:fltVal val="0"/>
                                          </p:val>
                                        </p:tav>
                                        <p:tav tm="100000">
                                          <p:val>
                                            <p:strVal val="#ppt_w"/>
                                          </p:val>
                                        </p:tav>
                                      </p:tavLst>
                                    </p:anim>
                                    <p:anim calcmode="lin" valueType="num">
                                      <p:cBhvr>
                                        <p:cTn dur="500" fill="hold" id="27"/>
                                        <p:tgtEl>
                                          <p:spTgt spid="58"/>
                                        </p:tgtEl>
                                        <p:attrNameLst>
                                          <p:attrName>ppt_h</p:attrName>
                                        </p:attrNameLst>
                                      </p:cBhvr>
                                      <p:tavLst>
                                        <p:tav tm="0">
                                          <p:val>
                                            <p:fltVal val="0"/>
                                          </p:val>
                                        </p:tav>
                                        <p:tav tm="100000">
                                          <p:val>
                                            <p:strVal val="#ppt_h"/>
                                          </p:val>
                                        </p:tav>
                                      </p:tavLst>
                                    </p:anim>
                                    <p:animEffect filter="fade" transition="in">
                                      <p:cBhvr>
                                        <p:cTn dur="500" id="28"/>
                                        <p:tgtEl>
                                          <p:spTgt spid="58"/>
                                        </p:tgtEl>
                                      </p:cBhvr>
                                    </p:animEffect>
                                  </p:childTnLst>
                                </p:cTn>
                              </p:par>
                            </p:childTnLst>
                          </p:cTn>
                        </p:par>
                        <p:par>
                          <p:cTn fill="hold" id="29" nodeType="afterGroup">
                            <p:stCondLst>
                              <p:cond delay="2500"/>
                            </p:stCondLst>
                            <p:childTnLst>
                              <p:par>
                                <p:cTn fill="hold" id="30" nodeType="afterEffect" presetClass="entr" presetID="22" presetSubtype="8">
                                  <p:stCondLst>
                                    <p:cond delay="0"/>
                                  </p:stCondLst>
                                  <p:childTnLst>
                                    <p:set>
                                      <p:cBhvr>
                                        <p:cTn dur="1" fill="hold" id="31">
                                          <p:stCondLst>
                                            <p:cond delay="0"/>
                                          </p:stCondLst>
                                        </p:cTn>
                                        <p:tgtEl>
                                          <p:spTgt spid="45"/>
                                        </p:tgtEl>
                                        <p:attrNameLst>
                                          <p:attrName>style.visibility</p:attrName>
                                        </p:attrNameLst>
                                      </p:cBhvr>
                                      <p:to>
                                        <p:strVal val="visible"/>
                                      </p:to>
                                    </p:set>
                                    <p:animEffect filter="wipe(left)" transition="in">
                                      <p:cBhvr>
                                        <p:cTn dur="500" id="32"/>
                                        <p:tgtEl>
                                          <p:spTgt spid="45"/>
                                        </p:tgtEl>
                                      </p:cBhvr>
                                    </p:animEffect>
                                  </p:childTnLst>
                                </p:cTn>
                              </p:par>
                            </p:childTnLst>
                          </p:cTn>
                        </p:par>
                        <p:par>
                          <p:cTn fill="hold" id="33" nodeType="afterGroup">
                            <p:stCondLst>
                              <p:cond delay="3000"/>
                            </p:stCondLst>
                            <p:childTnLst>
                              <p:par>
                                <p:cTn fill="hold" id="34" nodeType="afterEffect" presetClass="entr" presetID="21" presetSubtype="1">
                                  <p:stCondLst>
                                    <p:cond delay="0"/>
                                  </p:stCondLst>
                                  <p:childTnLst>
                                    <p:set>
                                      <p:cBhvr>
                                        <p:cTn dur="1" fill="hold" id="35">
                                          <p:stCondLst>
                                            <p:cond delay="0"/>
                                          </p:stCondLst>
                                        </p:cTn>
                                        <p:tgtEl>
                                          <p:spTgt spid="59"/>
                                        </p:tgtEl>
                                        <p:attrNameLst>
                                          <p:attrName>style.visibility</p:attrName>
                                        </p:attrNameLst>
                                      </p:cBhvr>
                                      <p:to>
                                        <p:strVal val="visible"/>
                                      </p:to>
                                    </p:set>
                                    <p:animEffect filter="wheel(1)" transition="in">
                                      <p:cBhvr>
                                        <p:cTn dur="500" id="36"/>
                                        <p:tgtEl>
                                          <p:spTgt spid="59"/>
                                        </p:tgtEl>
                                      </p:cBhvr>
                                    </p:animEffect>
                                  </p:childTnLst>
                                </p:cTn>
                              </p:par>
                              <p:par>
                                <p:cTn fill="hold" id="37" nodeType="withEffect" presetClass="entr" presetID="21" presetSubtype="1">
                                  <p:stCondLst>
                                    <p:cond delay="0"/>
                                  </p:stCondLst>
                                  <p:childTnLst>
                                    <p:set>
                                      <p:cBhvr>
                                        <p:cTn dur="1" fill="hold" id="38">
                                          <p:stCondLst>
                                            <p:cond delay="0"/>
                                          </p:stCondLst>
                                        </p:cTn>
                                        <p:tgtEl>
                                          <p:spTgt spid="62"/>
                                        </p:tgtEl>
                                        <p:attrNameLst>
                                          <p:attrName>style.visibility</p:attrName>
                                        </p:attrNameLst>
                                      </p:cBhvr>
                                      <p:to>
                                        <p:strVal val="visible"/>
                                      </p:to>
                                    </p:set>
                                    <p:animEffect filter="wheel(1)" transition="in">
                                      <p:cBhvr>
                                        <p:cTn dur="500" id="39"/>
                                        <p:tgtEl>
                                          <p:spTgt spid="62"/>
                                        </p:tgtEl>
                                      </p:cBhvr>
                                    </p:animEffect>
                                  </p:childTnLst>
                                </p:cTn>
                              </p:par>
                              <p:par>
                                <p:cTn fill="hold" id="40" nodeType="withEffect" presetClass="entr" presetID="21" presetSubtype="1">
                                  <p:stCondLst>
                                    <p:cond delay="0"/>
                                  </p:stCondLst>
                                  <p:childTnLst>
                                    <p:set>
                                      <p:cBhvr>
                                        <p:cTn dur="1" fill="hold" id="41">
                                          <p:stCondLst>
                                            <p:cond delay="0"/>
                                          </p:stCondLst>
                                        </p:cTn>
                                        <p:tgtEl>
                                          <p:spTgt spid="65"/>
                                        </p:tgtEl>
                                        <p:attrNameLst>
                                          <p:attrName>style.visibility</p:attrName>
                                        </p:attrNameLst>
                                      </p:cBhvr>
                                      <p:to>
                                        <p:strVal val="visible"/>
                                      </p:to>
                                    </p:set>
                                    <p:animEffect filter="wheel(1)" transition="in">
                                      <p:cBhvr>
                                        <p:cTn dur="500" id="42"/>
                                        <p:tgtEl>
                                          <p:spTgt spid="65"/>
                                        </p:tgtEl>
                                      </p:cBhvr>
                                    </p:animEffect>
                                  </p:childTnLst>
                                </p:cTn>
                              </p:par>
                            </p:childTnLst>
                          </p:cTn>
                        </p:par>
                        <p:par>
                          <p:cTn fill="hold" id="43" nodeType="afterGroup">
                            <p:stCondLst>
                              <p:cond delay="3500"/>
                            </p:stCondLst>
                            <p:childTnLst>
                              <p:par>
                                <p:cTn fill="hold" grpId="0" id="44" nodeType="afterEffect" presetClass="entr" presetID="22" presetSubtype="8">
                                  <p:stCondLst>
                                    <p:cond delay="0"/>
                                  </p:stCondLst>
                                  <p:childTnLst>
                                    <p:set>
                                      <p:cBhvr>
                                        <p:cTn dur="1" fill="hold" id="45">
                                          <p:stCondLst>
                                            <p:cond delay="0"/>
                                          </p:stCondLst>
                                        </p:cTn>
                                        <p:tgtEl>
                                          <p:spTgt spid="68"/>
                                        </p:tgtEl>
                                        <p:attrNameLst>
                                          <p:attrName>style.visibility</p:attrName>
                                        </p:attrNameLst>
                                      </p:cBhvr>
                                      <p:to>
                                        <p:strVal val="visible"/>
                                      </p:to>
                                    </p:set>
                                    <p:animEffect filter="wipe(left)" transition="in">
                                      <p:cBhvr>
                                        <p:cTn dur="500" id="46"/>
                                        <p:tgtEl>
                                          <p:spTgt spid="68"/>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69"/>
                                        </p:tgtEl>
                                        <p:attrNameLst>
                                          <p:attrName>style.visibility</p:attrName>
                                        </p:attrNameLst>
                                      </p:cBhvr>
                                      <p:to>
                                        <p:strVal val="visible"/>
                                      </p:to>
                                    </p:set>
                                    <p:animEffect filter="wipe(left)" transition="in">
                                      <p:cBhvr>
                                        <p:cTn dur="500" id="49"/>
                                        <p:tgtEl>
                                          <p:spTgt spid="69"/>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70"/>
                                        </p:tgtEl>
                                        <p:attrNameLst>
                                          <p:attrName>style.visibility</p:attrName>
                                        </p:attrNameLst>
                                      </p:cBhvr>
                                      <p:to>
                                        <p:strVal val="visible"/>
                                      </p:to>
                                    </p:set>
                                    <p:animEffect filter="wipe(left)" transition="in">
                                      <p:cBhvr>
                                        <p:cTn dur="500" id="52"/>
                                        <p:tgtEl>
                                          <p:spTgt spid="70"/>
                                        </p:tgtEl>
                                      </p:cBhvr>
                                    </p:animEffect>
                                  </p:childTnLst>
                                </p:cTn>
                              </p:par>
                            </p:childTnLst>
                          </p:cTn>
                        </p:par>
                        <p:par>
                          <p:cTn fill="hold" id="53" nodeType="afterGroup">
                            <p:stCondLst>
                              <p:cond delay="4000"/>
                            </p:stCondLst>
                            <p:childTnLst>
                              <p:par>
                                <p:cTn fill="hold" id="54" nodeType="afterEffect" presetClass="entr" presetID="42" presetSubtype="0">
                                  <p:stCondLst>
                                    <p:cond delay="0"/>
                                  </p:stCondLst>
                                  <p:childTnLst>
                                    <p:set>
                                      <p:cBhvr>
                                        <p:cTn dur="1" fill="hold" id="55">
                                          <p:stCondLst>
                                            <p:cond delay="0"/>
                                          </p:stCondLst>
                                        </p:cTn>
                                        <p:tgtEl>
                                          <p:spTgt spid="4098"/>
                                        </p:tgtEl>
                                        <p:attrNameLst>
                                          <p:attrName>style.visibility</p:attrName>
                                        </p:attrNameLst>
                                      </p:cBhvr>
                                      <p:to>
                                        <p:strVal val="visible"/>
                                      </p:to>
                                    </p:set>
                                    <p:animEffect filter="fade" transition="in">
                                      <p:cBhvr>
                                        <p:cTn dur="1000" id="56"/>
                                        <p:tgtEl>
                                          <p:spTgt spid="4098"/>
                                        </p:tgtEl>
                                      </p:cBhvr>
                                    </p:animEffect>
                                    <p:anim calcmode="lin" valueType="num">
                                      <p:cBhvr>
                                        <p:cTn dur="1000" fill="hold" id="57"/>
                                        <p:tgtEl>
                                          <p:spTgt spid="4098"/>
                                        </p:tgtEl>
                                        <p:attrNameLst>
                                          <p:attrName>ppt_x</p:attrName>
                                        </p:attrNameLst>
                                      </p:cBhvr>
                                      <p:tavLst>
                                        <p:tav tm="0">
                                          <p:val>
                                            <p:strVal val="#ppt_x"/>
                                          </p:val>
                                        </p:tav>
                                        <p:tav tm="100000">
                                          <p:val>
                                            <p:strVal val="#ppt_x"/>
                                          </p:val>
                                        </p:tav>
                                      </p:tavLst>
                                    </p:anim>
                                    <p:anim calcmode="lin" valueType="num">
                                      <p:cBhvr>
                                        <p:cTn dur="1000" fill="hold" id="58"/>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3"/>
      <p:bldP grpId="0" spid="57"/>
      <p:bldP grpId="0" spid="58"/>
      <p:bldP grpId="0" spid="68"/>
      <p:bldP grpId="0" spid="69"/>
      <p:bldP grpId="0" spid="7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学情分析</a:t>
            </a:r>
          </a:p>
        </p:txBody>
      </p:sp>
      <p:sp>
        <p:nvSpPr>
          <p:cNvPr id="3" name="Slide Number Placeholder 2"/>
          <p:cNvSpPr>
            <a:spLocks noGrp="1"/>
          </p:cNvSpPr>
          <p:nvPr>
            <p:ph idx="4294967295" sz="quarter" type="sldNum"/>
          </p:nvPr>
        </p:nvSpPr>
        <p:spPr>
          <a:xfrm>
            <a:off x="8666206" y="4786026"/>
            <a:ext cx="325842" cy="290664"/>
          </a:xfrm>
        </p:spPr>
        <p:txBody>
          <a:bodyPr/>
          <a:lstStyle/>
          <a:p>
            <a:fld id="{CEF9755D-0FD0-48B8-9CCF-6130F3EE2A8A}" type="slidenum">
              <a:rPr lang="en-GB" smtClean="0"/>
              <a:t>17</a:t>
            </a:fld>
          </a:p>
        </p:txBody>
      </p:sp>
      <p:sp>
        <p:nvSpPr>
          <p:cNvPr id="4" name="网chenying0907出品 3"/>
          <p:cNvSpPr txBox="1"/>
          <p:nvPr/>
        </p:nvSpPr>
        <p:spPr>
          <a:xfrm>
            <a:off x="35938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5" name="Straight Connector 4"/>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72795" y="1408319"/>
            <a:ext cx="468492" cy="468556"/>
            <a:chOff x="6235758" y="1686600"/>
            <a:chExt cx="914400" cy="914400"/>
          </a:xfrm>
        </p:grpSpPr>
        <p:sp>
          <p:nvSpPr>
            <p:cNvPr id="8" name="Oval 7"/>
            <p:cNvSpPr/>
            <p:nvPr/>
          </p:nvSpPr>
          <p:spPr>
            <a:xfrm>
              <a:off x="6235758" y="168660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9" name="网chenying0907出品 4161"/>
            <p:cNvGrpSpPr/>
            <p:nvPr/>
          </p:nvGrpSpPr>
          <p:grpSpPr>
            <a:xfrm>
              <a:off x="6452047" y="1906130"/>
              <a:ext cx="481822" cy="475339"/>
              <a:chOff x="7264401" y="4192588"/>
              <a:chExt cx="354013" cy="349250"/>
            </a:xfrm>
            <a:solidFill>
              <a:schemeClr val="bg2"/>
            </a:solidFill>
          </p:grpSpPr>
          <p:sp>
            <p:nvSpPr>
              <p:cNvPr id="10" name="网chenying0907出品 1531"/>
              <p:cNvSpPr>
                <a:spLocks noEditPoints="1"/>
              </p:cNvSpPr>
              <p:nvPr/>
            </p:nvSpPr>
            <p:spPr bwMode="auto">
              <a:xfrm>
                <a:off x="7264401" y="4192588"/>
                <a:ext cx="354013" cy="349250"/>
              </a:xfrm>
              <a:custGeom>
                <a:gdLst>
                  <a:gd fmla="*/ 74 w 94" name="T0"/>
                  <a:gd fmla="*/ 93 h 93" name="T1"/>
                  <a:gd fmla="*/ 23 w 94" name="T2"/>
                  <a:gd fmla="*/ 71 h 93" name="T3"/>
                  <a:gd fmla="*/ 23 w 94" name="T4"/>
                  <a:gd fmla="*/ 70 h 93" name="T5"/>
                  <a:gd fmla="*/ 1 w 94" name="T6"/>
                  <a:gd fmla="*/ 18 h 93" name="T7"/>
                  <a:gd fmla="*/ 1 w 94" name="T8"/>
                  <a:gd fmla="*/ 17 h 93" name="T9"/>
                  <a:gd fmla="*/ 1 w 94" name="T10"/>
                  <a:gd fmla="*/ 16 h 93" name="T11"/>
                  <a:gd fmla="*/ 5 w 94" name="T12"/>
                  <a:gd fmla="*/ 12 h 93" name="T13"/>
                  <a:gd fmla="*/ 22 w 94" name="T14"/>
                  <a:gd fmla="*/ 1 h 93" name="T15"/>
                  <a:gd fmla="*/ 25 w 94" name="T16"/>
                  <a:gd fmla="*/ 0 h 93" name="T17"/>
                  <a:gd fmla="*/ 33 w 94" name="T18"/>
                  <a:gd fmla="*/ 5 h 93" name="T19"/>
                  <a:gd fmla="*/ 40 w 94" name="T20"/>
                  <a:gd fmla="*/ 26 h 93" name="T21"/>
                  <a:gd fmla="*/ 37 w 94" name="T22"/>
                  <a:gd fmla="*/ 35 h 93" name="T23"/>
                  <a:gd fmla="*/ 30 w 94" name="T24"/>
                  <a:gd fmla="*/ 40 h 93" name="T25"/>
                  <a:gd fmla="*/ 31 w 94" name="T26"/>
                  <a:gd fmla="*/ 42 h 93" name="T27"/>
                  <a:gd fmla="*/ 40 w 94" name="T28"/>
                  <a:gd fmla="*/ 53 h 93" name="T29"/>
                  <a:gd fmla="*/ 51 w 94" name="T30"/>
                  <a:gd fmla="*/ 63 h 93" name="T31"/>
                  <a:gd fmla="*/ 54 w 94" name="T32"/>
                  <a:gd fmla="*/ 63 h 93" name="T33"/>
                  <a:gd fmla="*/ 54 w 94" name="T34"/>
                  <a:gd fmla="*/ 63 h 93" name="T35"/>
                  <a:gd fmla="*/ 58 w 94" name="T36"/>
                  <a:gd fmla="*/ 57 h 93" name="T37"/>
                  <a:gd fmla="*/ 66 w 94" name="T38"/>
                  <a:gd fmla="*/ 53 h 93" name="T39"/>
                  <a:gd fmla="*/ 67 w 94" name="T40"/>
                  <a:gd fmla="*/ 54 h 93" name="T41"/>
                  <a:gd fmla="*/ 89 w 94" name="T42"/>
                  <a:gd fmla="*/ 61 h 93" name="T43"/>
                  <a:gd fmla="*/ 93 w 94" name="T44"/>
                  <a:gd fmla="*/ 71 h 93" name="T45"/>
                  <a:gd fmla="*/ 82 w 94" name="T46"/>
                  <a:gd fmla="*/ 88 h 93" name="T47"/>
                  <a:gd fmla="*/ 78 w 94" name="T48"/>
                  <a:gd fmla="*/ 92 h 93" name="T49"/>
                  <a:gd fmla="*/ 76 w 94" name="T50"/>
                  <a:gd fmla="*/ 93 h 93" name="T51"/>
                  <a:gd fmla="*/ 74 w 94" name="T52"/>
                  <a:gd fmla="*/ 93 h 93" name="T53"/>
                  <a:gd fmla="*/ 29 w 94" name="T54"/>
                  <a:gd fmla="*/ 65 h 93" name="T55"/>
                  <a:gd fmla="*/ 29 w 94" name="T56"/>
                  <a:gd fmla="*/ 65 h 93" name="T57"/>
                  <a:gd fmla="*/ 74 w 94" name="T58"/>
                  <a:gd fmla="*/ 85 h 93" name="T59"/>
                  <a:gd fmla="*/ 76 w 94" name="T60"/>
                  <a:gd fmla="*/ 83 h 93" name="T61"/>
                  <a:gd fmla="*/ 86 w 94" name="T62"/>
                  <a:gd fmla="*/ 69 h 93" name="T63"/>
                  <a:gd fmla="*/ 85 w 94" name="T64"/>
                  <a:gd fmla="*/ 68 h 93" name="T65"/>
                  <a:gd fmla="*/ 66 w 94" name="T66"/>
                  <a:gd fmla="*/ 61 h 93" name="T67"/>
                  <a:gd fmla="*/ 65 w 94" name="T68"/>
                  <a:gd fmla="*/ 62 h 93" name="T69"/>
                  <a:gd fmla="*/ 61 w 94" name="T70"/>
                  <a:gd fmla="*/ 68 h 93" name="T71"/>
                  <a:gd fmla="*/ 47 w 94" name="T72"/>
                  <a:gd fmla="*/ 69 h 93" name="T73"/>
                  <a:gd fmla="*/ 35 w 94" name="T74"/>
                  <a:gd fmla="*/ 59 h 93" name="T75"/>
                  <a:gd fmla="*/ 24 w 94" name="T76"/>
                  <a:gd fmla="*/ 47 h 93" name="T77"/>
                  <a:gd fmla="*/ 22 w 94" name="T78"/>
                  <a:gd fmla="*/ 38 h 93" name="T79"/>
                  <a:gd fmla="*/ 26 w 94" name="T80"/>
                  <a:gd fmla="*/ 33 h 93" name="T81"/>
                  <a:gd fmla="*/ 32 w 94" name="T82"/>
                  <a:gd fmla="*/ 29 h 93" name="T83"/>
                  <a:gd fmla="*/ 32 w 94" name="T84"/>
                  <a:gd fmla="*/ 28 h 93" name="T85"/>
                  <a:gd fmla="*/ 26 w 94" name="T86"/>
                  <a:gd fmla="*/ 8 h 93" name="T87"/>
                  <a:gd fmla="*/ 25 w 94" name="T88"/>
                  <a:gd fmla="*/ 8 h 93" name="T89"/>
                  <a:gd fmla="*/ 11 w 94" name="T90"/>
                  <a:gd fmla="*/ 17 h 93" name="T91"/>
                  <a:gd fmla="*/ 9 w 94" name="T92"/>
                  <a:gd fmla="*/ 20 h 93" name="T93"/>
                  <a:gd fmla="*/ 29 w 94" name="T94"/>
                  <a:gd fmla="*/ 65 h 9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3" w="94">
                    <a:moveTo>
                      <a:pt x="74" y="93"/>
                    </a:moveTo>
                    <a:cubicBezTo>
                      <a:pt x="56" y="93"/>
                      <a:pt x="38" y="85"/>
                      <a:pt x="23" y="71"/>
                    </a:cubicBezTo>
                    <a:cubicBezTo>
                      <a:pt x="23" y="70"/>
                      <a:pt x="23" y="70"/>
                      <a:pt x="23" y="70"/>
                    </a:cubicBezTo>
                    <a:cubicBezTo>
                      <a:pt x="8" y="55"/>
                      <a:pt x="0" y="37"/>
                      <a:pt x="1" y="18"/>
                    </a:cubicBezTo>
                    <a:cubicBezTo>
                      <a:pt x="1" y="17"/>
                      <a:pt x="1" y="17"/>
                      <a:pt x="1" y="17"/>
                    </a:cubicBezTo>
                    <a:cubicBezTo>
                      <a:pt x="1" y="16"/>
                      <a:pt x="1" y="16"/>
                      <a:pt x="1" y="16"/>
                    </a:cubicBezTo>
                    <a:cubicBezTo>
                      <a:pt x="3" y="14"/>
                      <a:pt x="4" y="13"/>
                      <a:pt x="5" y="12"/>
                    </a:cubicBezTo>
                    <a:cubicBezTo>
                      <a:pt x="10" y="7"/>
                      <a:pt x="16" y="3"/>
                      <a:pt x="22" y="1"/>
                    </a:cubicBezTo>
                    <a:cubicBezTo>
                      <a:pt x="23" y="0"/>
                      <a:pt x="24" y="0"/>
                      <a:pt x="25" y="0"/>
                    </a:cubicBezTo>
                    <a:cubicBezTo>
                      <a:pt x="27" y="0"/>
                      <a:pt x="32" y="1"/>
                      <a:pt x="33" y="5"/>
                    </a:cubicBezTo>
                    <a:cubicBezTo>
                      <a:pt x="35" y="11"/>
                      <a:pt x="38" y="19"/>
                      <a:pt x="40" y="26"/>
                    </a:cubicBezTo>
                    <a:cubicBezTo>
                      <a:pt x="41" y="28"/>
                      <a:pt x="40" y="34"/>
                      <a:pt x="37" y="35"/>
                    </a:cubicBezTo>
                    <a:cubicBezTo>
                      <a:pt x="30" y="40"/>
                      <a:pt x="30" y="40"/>
                      <a:pt x="30" y="40"/>
                    </a:cubicBezTo>
                    <a:cubicBezTo>
                      <a:pt x="30" y="40"/>
                      <a:pt x="30" y="41"/>
                      <a:pt x="31" y="42"/>
                    </a:cubicBezTo>
                    <a:cubicBezTo>
                      <a:pt x="34" y="46"/>
                      <a:pt x="37" y="50"/>
                      <a:pt x="40" y="53"/>
                    </a:cubicBezTo>
                    <a:cubicBezTo>
                      <a:pt x="44" y="57"/>
                      <a:pt x="48" y="60"/>
                      <a:pt x="51" y="63"/>
                    </a:cubicBezTo>
                    <a:cubicBezTo>
                      <a:pt x="52" y="63"/>
                      <a:pt x="53" y="63"/>
                      <a:pt x="54" y="63"/>
                    </a:cubicBezTo>
                    <a:cubicBezTo>
                      <a:pt x="54" y="63"/>
                      <a:pt x="54" y="63"/>
                      <a:pt x="54" y="63"/>
                    </a:cubicBezTo>
                    <a:cubicBezTo>
                      <a:pt x="58" y="57"/>
                      <a:pt x="58" y="57"/>
                      <a:pt x="58" y="57"/>
                    </a:cubicBezTo>
                    <a:cubicBezTo>
                      <a:pt x="60" y="53"/>
                      <a:pt x="65" y="53"/>
                      <a:pt x="66" y="53"/>
                    </a:cubicBezTo>
                    <a:cubicBezTo>
                      <a:pt x="66" y="53"/>
                      <a:pt x="67" y="53"/>
                      <a:pt x="67" y="54"/>
                    </a:cubicBezTo>
                    <a:cubicBezTo>
                      <a:pt x="77" y="56"/>
                      <a:pt x="82" y="57"/>
                      <a:pt x="89" y="61"/>
                    </a:cubicBezTo>
                    <a:cubicBezTo>
                      <a:pt x="92" y="62"/>
                      <a:pt x="94" y="68"/>
                      <a:pt x="93" y="71"/>
                    </a:cubicBezTo>
                    <a:cubicBezTo>
                      <a:pt x="91" y="78"/>
                      <a:pt x="87" y="83"/>
                      <a:pt x="82" y="88"/>
                    </a:cubicBezTo>
                    <a:cubicBezTo>
                      <a:pt x="81" y="90"/>
                      <a:pt x="79" y="91"/>
                      <a:pt x="78" y="92"/>
                    </a:cubicBezTo>
                    <a:cubicBezTo>
                      <a:pt x="76" y="93"/>
                      <a:pt x="76" y="93"/>
                      <a:pt x="76" y="93"/>
                    </a:cubicBezTo>
                    <a:lnTo>
                      <a:pt x="74" y="93"/>
                    </a:lnTo>
                    <a:close/>
                    <a:moveTo>
                      <a:pt x="29" y="65"/>
                    </a:moveTo>
                    <a:cubicBezTo>
                      <a:pt x="29" y="65"/>
                      <a:pt x="29" y="65"/>
                      <a:pt x="29" y="65"/>
                    </a:cubicBezTo>
                    <a:cubicBezTo>
                      <a:pt x="42" y="78"/>
                      <a:pt x="58" y="85"/>
                      <a:pt x="74" y="85"/>
                    </a:cubicBezTo>
                    <a:cubicBezTo>
                      <a:pt x="75" y="84"/>
                      <a:pt x="75" y="83"/>
                      <a:pt x="76" y="83"/>
                    </a:cubicBezTo>
                    <a:cubicBezTo>
                      <a:pt x="80" y="79"/>
                      <a:pt x="83" y="74"/>
                      <a:pt x="86" y="69"/>
                    </a:cubicBezTo>
                    <a:cubicBezTo>
                      <a:pt x="85" y="68"/>
                      <a:pt x="85" y="68"/>
                      <a:pt x="85" y="68"/>
                    </a:cubicBezTo>
                    <a:cubicBezTo>
                      <a:pt x="79" y="65"/>
                      <a:pt x="74" y="63"/>
                      <a:pt x="66" y="61"/>
                    </a:cubicBezTo>
                    <a:cubicBezTo>
                      <a:pt x="65" y="62"/>
                      <a:pt x="65" y="62"/>
                      <a:pt x="65" y="62"/>
                    </a:cubicBezTo>
                    <a:cubicBezTo>
                      <a:pt x="61" y="68"/>
                      <a:pt x="61" y="68"/>
                      <a:pt x="61" y="68"/>
                    </a:cubicBezTo>
                    <a:cubicBezTo>
                      <a:pt x="58" y="72"/>
                      <a:pt x="51" y="73"/>
                      <a:pt x="47" y="69"/>
                    </a:cubicBezTo>
                    <a:cubicBezTo>
                      <a:pt x="43" y="66"/>
                      <a:pt x="39" y="63"/>
                      <a:pt x="35" y="59"/>
                    </a:cubicBezTo>
                    <a:cubicBezTo>
                      <a:pt x="31" y="55"/>
                      <a:pt x="27" y="51"/>
                      <a:pt x="24" y="47"/>
                    </a:cubicBezTo>
                    <a:cubicBezTo>
                      <a:pt x="23" y="44"/>
                      <a:pt x="22" y="41"/>
                      <a:pt x="22" y="38"/>
                    </a:cubicBezTo>
                    <a:cubicBezTo>
                      <a:pt x="23" y="36"/>
                      <a:pt x="24" y="34"/>
                      <a:pt x="26" y="33"/>
                    </a:cubicBezTo>
                    <a:cubicBezTo>
                      <a:pt x="32" y="29"/>
                      <a:pt x="32" y="29"/>
                      <a:pt x="32" y="29"/>
                    </a:cubicBezTo>
                    <a:cubicBezTo>
                      <a:pt x="32" y="29"/>
                      <a:pt x="32" y="28"/>
                      <a:pt x="32" y="28"/>
                    </a:cubicBezTo>
                    <a:cubicBezTo>
                      <a:pt x="30" y="21"/>
                      <a:pt x="28" y="14"/>
                      <a:pt x="26" y="8"/>
                    </a:cubicBezTo>
                    <a:cubicBezTo>
                      <a:pt x="25" y="8"/>
                      <a:pt x="25" y="8"/>
                      <a:pt x="25" y="8"/>
                    </a:cubicBezTo>
                    <a:cubicBezTo>
                      <a:pt x="20" y="10"/>
                      <a:pt x="15" y="13"/>
                      <a:pt x="11" y="17"/>
                    </a:cubicBezTo>
                    <a:cubicBezTo>
                      <a:pt x="10" y="18"/>
                      <a:pt x="9" y="19"/>
                      <a:pt x="9" y="20"/>
                    </a:cubicBezTo>
                    <a:cubicBezTo>
                      <a:pt x="9" y="35"/>
                      <a:pt x="16" y="52"/>
                      <a:pt x="29" y="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网chenying0907出品 1532"/>
              <p:cNvSpPr/>
              <p:nvPr/>
            </p:nvSpPr>
            <p:spPr bwMode="auto">
              <a:xfrm>
                <a:off x="7486651" y="4225925"/>
                <a:ext cx="93663" cy="93663"/>
              </a:xfrm>
              <a:custGeom>
                <a:gdLst>
                  <a:gd fmla="*/ 40 w 59" name="T0"/>
                  <a:gd fmla="*/ 59 h 59" name="T1"/>
                  <a:gd fmla="*/ 38 w 59" name="T2"/>
                  <a:gd fmla="*/ 21 h 59" name="T3"/>
                  <a:gd fmla="*/ 0 w 59" name="T4"/>
                  <a:gd fmla="*/ 19 h 59" name="T5"/>
                  <a:gd fmla="*/ 2 w 59" name="T6"/>
                  <a:gd fmla="*/ 0 h 59" name="T7"/>
                  <a:gd fmla="*/ 57 w 59" name="T8"/>
                  <a:gd fmla="*/ 2 h 59" name="T9"/>
                  <a:gd fmla="*/ 59 w 59" name="T10"/>
                  <a:gd fmla="*/ 57 h 59" name="T11"/>
                  <a:gd fmla="*/ 40 w 59" name="T12"/>
                  <a:gd fmla="*/ 59 h 59" name="T13"/>
                </a:gdLst>
                <a:cxnLst>
                  <a:cxn ang="0">
                    <a:pos x="T0" y="T1"/>
                  </a:cxn>
                  <a:cxn ang="0">
                    <a:pos x="T2" y="T3"/>
                  </a:cxn>
                  <a:cxn ang="0">
                    <a:pos x="T4" y="T5"/>
                  </a:cxn>
                  <a:cxn ang="0">
                    <a:pos x="T6" y="T7"/>
                  </a:cxn>
                  <a:cxn ang="0">
                    <a:pos x="T8" y="T9"/>
                  </a:cxn>
                  <a:cxn ang="0">
                    <a:pos x="T10" y="T11"/>
                  </a:cxn>
                  <a:cxn ang="0">
                    <a:pos x="T12" y="T13"/>
                  </a:cxn>
                </a:cxnLst>
                <a:rect b="b" l="0" r="r" t="0"/>
                <a:pathLst>
                  <a:path h="59" w="59">
                    <a:moveTo>
                      <a:pt x="40" y="59"/>
                    </a:moveTo>
                    <a:lnTo>
                      <a:pt x="38" y="21"/>
                    </a:lnTo>
                    <a:lnTo>
                      <a:pt x="0" y="19"/>
                    </a:lnTo>
                    <a:lnTo>
                      <a:pt x="2" y="0"/>
                    </a:lnTo>
                    <a:lnTo>
                      <a:pt x="57" y="2"/>
                    </a:lnTo>
                    <a:lnTo>
                      <a:pt x="59" y="57"/>
                    </a:lnTo>
                    <a:lnTo>
                      <a:pt x="40" y="5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网chenying0907出品 1533"/>
              <p:cNvSpPr/>
              <p:nvPr/>
            </p:nvSpPr>
            <p:spPr bwMode="auto">
              <a:xfrm>
                <a:off x="7461251" y="4240213"/>
                <a:ext cx="104775" cy="106363"/>
              </a:xfrm>
              <a:custGeom>
                <a:gdLst>
                  <a:gd fmla="*/ 14 w 66" name="T0"/>
                  <a:gd fmla="*/ 67 h 67" name="T1"/>
                  <a:gd fmla="*/ 0 w 66" name="T2"/>
                  <a:gd fmla="*/ 52 h 67" name="T3"/>
                  <a:gd fmla="*/ 52 w 66" name="T4"/>
                  <a:gd fmla="*/ 0 h 67" name="T5"/>
                  <a:gd fmla="*/ 66 w 66" name="T6"/>
                  <a:gd fmla="*/ 15 h 67" name="T7"/>
                  <a:gd fmla="*/ 14 w 66" name="T8"/>
                  <a:gd fmla="*/ 67 h 67" name="T9"/>
                </a:gdLst>
                <a:cxnLst>
                  <a:cxn ang="0">
                    <a:pos x="T0" y="T1"/>
                  </a:cxn>
                  <a:cxn ang="0">
                    <a:pos x="T2" y="T3"/>
                  </a:cxn>
                  <a:cxn ang="0">
                    <a:pos x="T4" y="T5"/>
                  </a:cxn>
                  <a:cxn ang="0">
                    <a:pos x="T6" y="T7"/>
                  </a:cxn>
                  <a:cxn ang="0">
                    <a:pos x="T8" y="T9"/>
                  </a:cxn>
                </a:cxnLst>
                <a:rect b="b" l="0" r="r" t="0"/>
                <a:pathLst>
                  <a:path h="67" w="66">
                    <a:moveTo>
                      <a:pt x="14" y="67"/>
                    </a:moveTo>
                    <a:lnTo>
                      <a:pt x="0" y="52"/>
                    </a:lnTo>
                    <a:lnTo>
                      <a:pt x="52" y="0"/>
                    </a:lnTo>
                    <a:lnTo>
                      <a:pt x="66" y="15"/>
                    </a:lnTo>
                    <a:lnTo>
                      <a:pt x="14" y="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13" name="Group 12"/>
          <p:cNvGrpSpPr/>
          <p:nvPr/>
        </p:nvGrpSpPr>
        <p:grpSpPr>
          <a:xfrm>
            <a:off x="4572795" y="2959761"/>
            <a:ext cx="468492" cy="468556"/>
            <a:chOff x="6539464" y="3429000"/>
            <a:chExt cx="914400" cy="914400"/>
          </a:xfrm>
        </p:grpSpPr>
        <p:sp>
          <p:nvSpPr>
            <p:cNvPr id="14" name="Oval 13"/>
            <p:cNvSpPr/>
            <p:nvPr/>
          </p:nvSpPr>
          <p:spPr>
            <a:xfrm>
              <a:off x="6539464" y="342900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p>
          </p:txBody>
        </p:sp>
        <p:grpSp>
          <p:nvGrpSpPr>
            <p:cNvPr id="15" name="网chenying0907出品 4165"/>
            <p:cNvGrpSpPr/>
            <p:nvPr/>
          </p:nvGrpSpPr>
          <p:grpSpPr>
            <a:xfrm>
              <a:off x="6761886" y="3694354"/>
              <a:ext cx="469554" cy="383693"/>
              <a:chOff x="7107238" y="1501775"/>
              <a:chExt cx="555625" cy="454026"/>
            </a:xfrm>
            <a:solidFill>
              <a:schemeClr val="bg2"/>
            </a:solidFill>
          </p:grpSpPr>
          <p:sp>
            <p:nvSpPr>
              <p:cNvPr id="16" name="网chenying0907出品 1430"/>
              <p:cNvSpPr>
                <a:spLocks noEditPoints="1"/>
              </p:cNvSpPr>
              <p:nvPr/>
            </p:nvSpPr>
            <p:spPr bwMode="auto">
              <a:xfrm>
                <a:off x="7107238" y="1504950"/>
                <a:ext cx="555625" cy="450850"/>
              </a:xfrm>
              <a:custGeom>
                <a:gdLst>
                  <a:gd fmla="*/ 30 w 148" name="T0"/>
                  <a:gd fmla="*/ 120 h 120" name="T1"/>
                  <a:gd fmla="*/ 18 w 148" name="T2"/>
                  <a:gd fmla="*/ 111 h 120" name="T3"/>
                  <a:gd fmla="*/ 1 w 148" name="T4"/>
                  <a:gd fmla="*/ 42 h 120" name="T5"/>
                  <a:gd fmla="*/ 2 w 148" name="T6"/>
                  <a:gd fmla="*/ 33 h 120" name="T7"/>
                  <a:gd fmla="*/ 9 w 148" name="T8"/>
                  <a:gd fmla="*/ 27 h 120" name="T9"/>
                  <a:gd fmla="*/ 114 w 148" name="T10"/>
                  <a:gd fmla="*/ 0 h 120" name="T11"/>
                  <a:gd fmla="*/ 117 w 148" name="T12"/>
                  <a:gd fmla="*/ 0 h 120" name="T13"/>
                  <a:gd fmla="*/ 129 w 148" name="T14"/>
                  <a:gd fmla="*/ 9 h 120" name="T15"/>
                  <a:gd fmla="*/ 147 w 148" name="T16"/>
                  <a:gd fmla="*/ 77 h 120" name="T17"/>
                  <a:gd fmla="*/ 146 w 148" name="T18"/>
                  <a:gd fmla="*/ 87 h 120" name="T19"/>
                  <a:gd fmla="*/ 138 w 148" name="T20"/>
                  <a:gd fmla="*/ 92 h 120" name="T21"/>
                  <a:gd fmla="*/ 33 w 148" name="T22"/>
                  <a:gd fmla="*/ 119 h 120" name="T23"/>
                  <a:gd fmla="*/ 30 w 148" name="T24"/>
                  <a:gd fmla="*/ 120 h 120" name="T25"/>
                  <a:gd fmla="*/ 117 w 148" name="T26"/>
                  <a:gd fmla="*/ 8 h 120" name="T27"/>
                  <a:gd fmla="*/ 116 w 148" name="T28"/>
                  <a:gd fmla="*/ 8 h 120" name="T29"/>
                  <a:gd fmla="*/ 11 w 148" name="T30"/>
                  <a:gd fmla="*/ 35 h 120" name="T31"/>
                  <a:gd fmla="*/ 9 w 148" name="T32"/>
                  <a:gd fmla="*/ 37 h 120" name="T33"/>
                  <a:gd fmla="*/ 8 w 148" name="T34"/>
                  <a:gd fmla="*/ 40 h 120" name="T35"/>
                  <a:gd fmla="*/ 26 w 148" name="T36"/>
                  <a:gd fmla="*/ 109 h 120" name="T37"/>
                  <a:gd fmla="*/ 31 w 148" name="T38"/>
                  <a:gd fmla="*/ 111 h 120" name="T39"/>
                  <a:gd fmla="*/ 136 w 148" name="T40"/>
                  <a:gd fmla="*/ 84 h 120" name="T41"/>
                  <a:gd fmla="*/ 139 w 148" name="T42"/>
                  <a:gd fmla="*/ 83 h 120" name="T43"/>
                  <a:gd fmla="*/ 139 w 148" name="T44"/>
                  <a:gd fmla="*/ 79 h 120" name="T45"/>
                  <a:gd fmla="*/ 121 w 148" name="T46"/>
                  <a:gd fmla="*/ 11 h 120" name="T47"/>
                  <a:gd fmla="*/ 117 w 148" name="T48"/>
                  <a:gd fmla="*/ 8 h 1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0" w="148">
                    <a:moveTo>
                      <a:pt x="30" y="120"/>
                    </a:moveTo>
                    <a:cubicBezTo>
                      <a:pt x="25" y="120"/>
                      <a:pt x="20" y="116"/>
                      <a:pt x="18" y="111"/>
                    </a:cubicBezTo>
                    <a:cubicBezTo>
                      <a:pt x="1" y="42"/>
                      <a:pt x="1" y="42"/>
                      <a:pt x="1" y="42"/>
                    </a:cubicBezTo>
                    <a:cubicBezTo>
                      <a:pt x="0" y="39"/>
                      <a:pt x="0" y="35"/>
                      <a:pt x="2" y="33"/>
                    </a:cubicBezTo>
                    <a:cubicBezTo>
                      <a:pt x="4" y="30"/>
                      <a:pt x="6" y="28"/>
                      <a:pt x="9" y="27"/>
                    </a:cubicBezTo>
                    <a:cubicBezTo>
                      <a:pt x="114" y="0"/>
                      <a:pt x="114" y="0"/>
                      <a:pt x="114" y="0"/>
                    </a:cubicBezTo>
                    <a:cubicBezTo>
                      <a:pt x="115" y="0"/>
                      <a:pt x="116" y="0"/>
                      <a:pt x="117" y="0"/>
                    </a:cubicBezTo>
                    <a:cubicBezTo>
                      <a:pt x="123" y="0"/>
                      <a:pt x="128" y="3"/>
                      <a:pt x="129" y="9"/>
                    </a:cubicBezTo>
                    <a:cubicBezTo>
                      <a:pt x="147" y="77"/>
                      <a:pt x="147" y="77"/>
                      <a:pt x="147" y="77"/>
                    </a:cubicBezTo>
                    <a:cubicBezTo>
                      <a:pt x="148" y="81"/>
                      <a:pt x="147" y="84"/>
                      <a:pt x="146" y="87"/>
                    </a:cubicBezTo>
                    <a:cubicBezTo>
                      <a:pt x="144" y="89"/>
                      <a:pt x="141" y="91"/>
                      <a:pt x="138" y="92"/>
                    </a:cubicBezTo>
                    <a:cubicBezTo>
                      <a:pt x="33" y="119"/>
                      <a:pt x="33" y="119"/>
                      <a:pt x="33" y="119"/>
                    </a:cubicBezTo>
                    <a:cubicBezTo>
                      <a:pt x="32" y="120"/>
                      <a:pt x="31" y="120"/>
                      <a:pt x="30" y="120"/>
                    </a:cubicBezTo>
                    <a:close/>
                    <a:moveTo>
                      <a:pt x="117" y="8"/>
                    </a:moveTo>
                    <a:cubicBezTo>
                      <a:pt x="116" y="8"/>
                      <a:pt x="116" y="8"/>
                      <a:pt x="116" y="8"/>
                    </a:cubicBezTo>
                    <a:cubicBezTo>
                      <a:pt x="11" y="35"/>
                      <a:pt x="11" y="35"/>
                      <a:pt x="11" y="35"/>
                    </a:cubicBezTo>
                    <a:cubicBezTo>
                      <a:pt x="10" y="35"/>
                      <a:pt x="9" y="36"/>
                      <a:pt x="9" y="37"/>
                    </a:cubicBezTo>
                    <a:cubicBezTo>
                      <a:pt x="8" y="38"/>
                      <a:pt x="8" y="39"/>
                      <a:pt x="8" y="40"/>
                    </a:cubicBezTo>
                    <a:cubicBezTo>
                      <a:pt x="26" y="109"/>
                      <a:pt x="26" y="109"/>
                      <a:pt x="26" y="109"/>
                    </a:cubicBezTo>
                    <a:cubicBezTo>
                      <a:pt x="27" y="111"/>
                      <a:pt x="29" y="112"/>
                      <a:pt x="31" y="111"/>
                    </a:cubicBezTo>
                    <a:cubicBezTo>
                      <a:pt x="136" y="84"/>
                      <a:pt x="136" y="84"/>
                      <a:pt x="136" y="84"/>
                    </a:cubicBezTo>
                    <a:cubicBezTo>
                      <a:pt x="137" y="84"/>
                      <a:pt x="138" y="84"/>
                      <a:pt x="139" y="83"/>
                    </a:cubicBezTo>
                    <a:cubicBezTo>
                      <a:pt x="139" y="82"/>
                      <a:pt x="139" y="81"/>
                      <a:pt x="139" y="79"/>
                    </a:cubicBezTo>
                    <a:cubicBezTo>
                      <a:pt x="121" y="11"/>
                      <a:pt x="121" y="11"/>
                      <a:pt x="121" y="11"/>
                    </a:cubicBezTo>
                    <a:cubicBezTo>
                      <a:pt x="121" y="9"/>
                      <a:pt x="119" y="8"/>
                      <a:pt x="117"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7" name="网chenying0907出品 1431"/>
              <p:cNvSpPr/>
              <p:nvPr/>
            </p:nvSpPr>
            <p:spPr bwMode="auto">
              <a:xfrm>
                <a:off x="7178676" y="1700213"/>
                <a:ext cx="481013" cy="255588"/>
              </a:xfrm>
              <a:custGeom>
                <a:gdLst>
                  <a:gd fmla="*/ 11 w 128" name="T0"/>
                  <a:gd fmla="*/ 68 h 68" name="T1"/>
                  <a:gd fmla="*/ 1 w 128" name="T2"/>
                  <a:gd fmla="*/ 62 h 68" name="T3"/>
                  <a:gd fmla="*/ 0 w 128" name="T4"/>
                  <a:gd fmla="*/ 60 h 68" name="T5"/>
                  <a:gd fmla="*/ 33 w 128" name="T6"/>
                  <a:gd fmla="*/ 11 h 68" name="T7"/>
                  <a:gd fmla="*/ 39 w 128" name="T8"/>
                  <a:gd fmla="*/ 15 h 68" name="T9"/>
                  <a:gd fmla="*/ 10 w 128" name="T10"/>
                  <a:gd fmla="*/ 59 h 68" name="T11"/>
                  <a:gd fmla="*/ 12 w 128" name="T12"/>
                  <a:gd fmla="*/ 59 h 68" name="T13"/>
                  <a:gd fmla="*/ 117 w 128" name="T14"/>
                  <a:gd fmla="*/ 32 h 68" name="T15"/>
                  <a:gd fmla="*/ 119 w 128" name="T16"/>
                  <a:gd fmla="*/ 31 h 68" name="T17"/>
                  <a:gd fmla="*/ 71 w 128" name="T18"/>
                  <a:gd fmla="*/ 7 h 68" name="T19"/>
                  <a:gd fmla="*/ 75 w 128" name="T20"/>
                  <a:gd fmla="*/ 0 h 68" name="T21"/>
                  <a:gd fmla="*/ 128 w 128" name="T22"/>
                  <a:gd fmla="*/ 27 h 68" name="T23"/>
                  <a:gd fmla="*/ 128 w 128" name="T24"/>
                  <a:gd fmla="*/ 30 h 68" name="T25"/>
                  <a:gd fmla="*/ 119 w 128" name="T26"/>
                  <a:gd fmla="*/ 40 h 68" name="T27"/>
                  <a:gd fmla="*/ 14 w 128" name="T28"/>
                  <a:gd fmla="*/ 67 h 68" name="T29"/>
                  <a:gd fmla="*/ 11 w 128" name="T30"/>
                  <a:gd fmla="*/ 68 h 6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8" w="128">
                    <a:moveTo>
                      <a:pt x="11" y="68"/>
                    </a:moveTo>
                    <a:cubicBezTo>
                      <a:pt x="7" y="68"/>
                      <a:pt x="3" y="66"/>
                      <a:pt x="1" y="62"/>
                    </a:cubicBezTo>
                    <a:cubicBezTo>
                      <a:pt x="0" y="60"/>
                      <a:pt x="0" y="60"/>
                      <a:pt x="0" y="60"/>
                    </a:cubicBezTo>
                    <a:cubicBezTo>
                      <a:pt x="33" y="11"/>
                      <a:pt x="33" y="11"/>
                      <a:pt x="33" y="11"/>
                    </a:cubicBezTo>
                    <a:cubicBezTo>
                      <a:pt x="39" y="15"/>
                      <a:pt x="39" y="15"/>
                      <a:pt x="39" y="15"/>
                    </a:cubicBezTo>
                    <a:cubicBezTo>
                      <a:pt x="10" y="59"/>
                      <a:pt x="10" y="59"/>
                      <a:pt x="10" y="59"/>
                    </a:cubicBezTo>
                    <a:cubicBezTo>
                      <a:pt x="11" y="60"/>
                      <a:pt x="11" y="60"/>
                      <a:pt x="12" y="59"/>
                    </a:cubicBezTo>
                    <a:cubicBezTo>
                      <a:pt x="117" y="32"/>
                      <a:pt x="117" y="32"/>
                      <a:pt x="117" y="32"/>
                    </a:cubicBezTo>
                    <a:cubicBezTo>
                      <a:pt x="118" y="32"/>
                      <a:pt x="119" y="32"/>
                      <a:pt x="119" y="31"/>
                    </a:cubicBezTo>
                    <a:cubicBezTo>
                      <a:pt x="71" y="7"/>
                      <a:pt x="71" y="7"/>
                      <a:pt x="71" y="7"/>
                    </a:cubicBezTo>
                    <a:cubicBezTo>
                      <a:pt x="75" y="0"/>
                      <a:pt x="75" y="0"/>
                      <a:pt x="75" y="0"/>
                    </a:cubicBezTo>
                    <a:cubicBezTo>
                      <a:pt x="128" y="27"/>
                      <a:pt x="128" y="27"/>
                      <a:pt x="128" y="27"/>
                    </a:cubicBezTo>
                    <a:cubicBezTo>
                      <a:pt x="128" y="30"/>
                      <a:pt x="128" y="30"/>
                      <a:pt x="128" y="30"/>
                    </a:cubicBezTo>
                    <a:cubicBezTo>
                      <a:pt x="128" y="35"/>
                      <a:pt x="124" y="39"/>
                      <a:pt x="119" y="40"/>
                    </a:cubicBezTo>
                    <a:cubicBezTo>
                      <a:pt x="14" y="67"/>
                      <a:pt x="14" y="67"/>
                      <a:pt x="14" y="67"/>
                    </a:cubicBezTo>
                    <a:cubicBezTo>
                      <a:pt x="13" y="67"/>
                      <a:pt x="12" y="68"/>
                      <a:pt x="11" y="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 name="网chenying0907出品 1432"/>
              <p:cNvSpPr>
                <a:spLocks noEditPoints="1"/>
              </p:cNvSpPr>
              <p:nvPr/>
            </p:nvSpPr>
            <p:spPr bwMode="auto">
              <a:xfrm>
                <a:off x="7107238" y="1501775"/>
                <a:ext cx="484188" cy="307975"/>
              </a:xfrm>
              <a:custGeom>
                <a:gdLst>
                  <a:gd fmla="*/ 79 w 129" name="T0"/>
                  <a:gd fmla="*/ 82 h 82" name="T1"/>
                  <a:gd fmla="*/ 0 w 129" name="T2"/>
                  <a:gd fmla="*/ 41 h 82" name="T3"/>
                  <a:gd fmla="*/ 0 w 129" name="T4"/>
                  <a:gd fmla="*/ 38 h 82" name="T5"/>
                  <a:gd fmla="*/ 9 w 129" name="T6"/>
                  <a:gd fmla="*/ 28 h 82" name="T7"/>
                  <a:gd fmla="*/ 114 w 129" name="T8"/>
                  <a:gd fmla="*/ 1 h 82" name="T9"/>
                  <a:gd fmla="*/ 127 w 129" name="T10"/>
                  <a:gd fmla="*/ 6 h 82" name="T11"/>
                  <a:gd fmla="*/ 129 w 129" name="T12"/>
                  <a:gd fmla="*/ 8 h 82" name="T13"/>
                  <a:gd fmla="*/ 79 w 129" name="T14"/>
                  <a:gd fmla="*/ 82 h 82" name="T15"/>
                  <a:gd fmla="*/ 9 w 129" name="T16"/>
                  <a:gd fmla="*/ 37 h 82" name="T17"/>
                  <a:gd fmla="*/ 77 w 129" name="T18"/>
                  <a:gd fmla="*/ 72 h 82" name="T19"/>
                  <a:gd fmla="*/ 119 w 129" name="T20"/>
                  <a:gd fmla="*/ 9 h 82" name="T21"/>
                  <a:gd fmla="*/ 116 w 129" name="T22"/>
                  <a:gd fmla="*/ 9 h 82" name="T23"/>
                  <a:gd fmla="*/ 11 w 129" name="T24"/>
                  <a:gd fmla="*/ 36 h 82" name="T25"/>
                  <a:gd fmla="*/ 9 w 129" name="T26"/>
                  <a:gd fmla="*/ 37 h 8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2" w="129">
                    <a:moveTo>
                      <a:pt x="79" y="82"/>
                    </a:moveTo>
                    <a:cubicBezTo>
                      <a:pt x="0" y="41"/>
                      <a:pt x="0" y="41"/>
                      <a:pt x="0" y="41"/>
                    </a:cubicBezTo>
                    <a:cubicBezTo>
                      <a:pt x="0" y="38"/>
                      <a:pt x="0" y="38"/>
                      <a:pt x="0" y="38"/>
                    </a:cubicBezTo>
                    <a:cubicBezTo>
                      <a:pt x="1" y="33"/>
                      <a:pt x="5" y="29"/>
                      <a:pt x="9" y="28"/>
                    </a:cubicBezTo>
                    <a:cubicBezTo>
                      <a:pt x="114" y="1"/>
                      <a:pt x="114" y="1"/>
                      <a:pt x="114" y="1"/>
                    </a:cubicBezTo>
                    <a:cubicBezTo>
                      <a:pt x="119" y="0"/>
                      <a:pt x="124" y="2"/>
                      <a:pt x="127" y="6"/>
                    </a:cubicBezTo>
                    <a:cubicBezTo>
                      <a:pt x="129" y="8"/>
                      <a:pt x="129" y="8"/>
                      <a:pt x="129" y="8"/>
                    </a:cubicBezTo>
                    <a:lnTo>
                      <a:pt x="79" y="82"/>
                    </a:lnTo>
                    <a:close/>
                    <a:moveTo>
                      <a:pt x="9" y="37"/>
                    </a:moveTo>
                    <a:cubicBezTo>
                      <a:pt x="77" y="72"/>
                      <a:pt x="77" y="72"/>
                      <a:pt x="77" y="72"/>
                    </a:cubicBezTo>
                    <a:cubicBezTo>
                      <a:pt x="119" y="9"/>
                      <a:pt x="119" y="9"/>
                      <a:pt x="119" y="9"/>
                    </a:cubicBezTo>
                    <a:cubicBezTo>
                      <a:pt x="118" y="9"/>
                      <a:pt x="117" y="9"/>
                      <a:pt x="116" y="9"/>
                    </a:cubicBezTo>
                    <a:cubicBezTo>
                      <a:pt x="11" y="36"/>
                      <a:pt x="11" y="36"/>
                      <a:pt x="11" y="36"/>
                    </a:cubicBezTo>
                    <a:cubicBezTo>
                      <a:pt x="11" y="36"/>
                      <a:pt x="10" y="36"/>
                      <a:pt x="9"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19" name="Group 18"/>
          <p:cNvGrpSpPr/>
          <p:nvPr/>
        </p:nvGrpSpPr>
        <p:grpSpPr>
          <a:xfrm>
            <a:off x="4572795" y="1481014"/>
            <a:ext cx="3680362" cy="1048423"/>
            <a:chOff x="6485266" y="1900334"/>
            <a:chExt cx="4906297" cy="1397466"/>
          </a:xfrm>
        </p:grpSpPr>
        <p:sp>
          <p:nvSpPr>
            <p:cNvPr id="20" name="网chenying0907出品 19"/>
            <p:cNvSpPr txBox="1"/>
            <p:nvPr/>
          </p:nvSpPr>
          <p:spPr>
            <a:xfrm>
              <a:off x="7171068" y="1900334"/>
              <a:ext cx="3037312" cy="426588"/>
            </a:xfrm>
            <a:prstGeom prst="rect">
              <a:avLst/>
            </a:prstGeom>
            <a:noFill/>
          </p:spPr>
          <p:txBody>
            <a:bodyPr rtlCol="0" wrap="none">
              <a:spAutoFit/>
            </a:bodyPr>
            <a:lstStyle/>
            <a:p>
              <a:r>
                <a:rPr altLang="en-US" b="1" lang="zh-CN" sz="1500"/>
                <a:t>这里输入简单的文字概述</a:t>
              </a:r>
            </a:p>
          </p:txBody>
        </p:sp>
        <p:sp>
          <p:nvSpPr>
            <p:cNvPr id="21" name="Rectangle 20"/>
            <p:cNvSpPr/>
            <p:nvPr/>
          </p:nvSpPr>
          <p:spPr>
            <a:xfrm>
              <a:off x="6485267" y="2497828"/>
              <a:ext cx="4906297"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22" name="Group 21"/>
          <p:cNvGrpSpPr/>
          <p:nvPr/>
        </p:nvGrpSpPr>
        <p:grpSpPr>
          <a:xfrm>
            <a:off x="4572794" y="3020082"/>
            <a:ext cx="3680362" cy="1060798"/>
            <a:chOff x="6485265" y="3951790"/>
            <a:chExt cx="4906297" cy="1413961"/>
          </a:xfrm>
        </p:grpSpPr>
        <p:sp>
          <p:nvSpPr>
            <p:cNvPr id="23" name="网chenying0907出品 22"/>
            <p:cNvSpPr txBox="1"/>
            <p:nvPr/>
          </p:nvSpPr>
          <p:spPr>
            <a:xfrm>
              <a:off x="7171070" y="3951791"/>
              <a:ext cx="3037312" cy="426588"/>
            </a:xfrm>
            <a:prstGeom prst="rect">
              <a:avLst/>
            </a:prstGeom>
            <a:noFill/>
          </p:spPr>
          <p:txBody>
            <a:bodyPr rtlCol="0" wrap="none">
              <a:spAutoFit/>
            </a:bodyPr>
            <a:lstStyle/>
            <a:p>
              <a:r>
                <a:rPr altLang="en-US" b="1" lang="zh-CN" sz="1500"/>
                <a:t>这里输入简单的文字概述</a:t>
              </a:r>
            </a:p>
          </p:txBody>
        </p:sp>
        <p:sp>
          <p:nvSpPr>
            <p:cNvPr id="24" name="Rectangle 23"/>
            <p:cNvSpPr/>
            <p:nvPr/>
          </p:nvSpPr>
          <p:spPr>
            <a:xfrm>
              <a:off x="6485265" y="4565779"/>
              <a:ext cx="4906297" cy="792235"/>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sp>
        <p:nvSpPr>
          <p:cNvPr id="28" name="网chenying0907出品 27"/>
          <p:cNvSpPr/>
          <p:nvPr/>
        </p:nvSpPr>
        <p:spPr>
          <a:xfrm>
            <a:off x="633410" y="1092771"/>
            <a:ext cx="3052763" cy="2991468"/>
          </a:xfrm>
          <a:prstGeom prst="ellipse">
            <a:avLst/>
          </a:prstGeom>
          <a:blipFill>
            <a:blip r:embed="rId3"/>
            <a:stretch>
              <a:fillRect b="-5074" t="-1"/>
            </a:stretch>
          </a:blipFill>
          <a:ln w="2540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网chenying0907出品 25"/>
          <p:cNvSpPr/>
          <p:nvPr/>
        </p:nvSpPr>
        <p:spPr>
          <a:xfrm>
            <a:off x="2514446" y="2914143"/>
            <a:ext cx="1657350" cy="1672696"/>
          </a:xfrm>
          <a:prstGeom prst="ellipse">
            <a:avLst/>
          </a:prstGeom>
          <a:blipFill>
            <a:blip r:embed="rId4"/>
            <a:stretch>
              <a:fillRect b="-5074" t="-1"/>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网chenying0907出品 28"/>
          <p:cNvSpPr/>
          <p:nvPr/>
        </p:nvSpPr>
        <p:spPr>
          <a:xfrm>
            <a:off x="1066646" y="3632742"/>
            <a:ext cx="914554" cy="902993"/>
          </a:xfrm>
          <a:prstGeom prst="ellipse">
            <a:avLst/>
          </a:prstGeom>
          <a:blipFill>
            <a:blip r:embed="rId5"/>
            <a:stretch>
              <a:fillRect b="-5074" t="-1"/>
            </a:stretch>
          </a:blip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0316557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childTnLst>
                          </p:cTn>
                        </p:par>
                        <p:par>
                          <p:cTn fill="hold" id="16" nodeType="afterGroup">
                            <p:stCondLst>
                              <p:cond delay="1500"/>
                            </p:stCondLst>
                            <p:childTnLst>
                              <p:par>
                                <p:cTn fill="hold" grpId="0" id="17" nodeType="afterEffect" presetClass="entr" presetID="23" presetSubtype="36">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p:cTn dur="1000" fill="hold" id="19"/>
                                        <p:tgtEl>
                                          <p:spTgt spid="28"/>
                                        </p:tgtEl>
                                        <p:attrNameLst>
                                          <p:attrName>ppt_w</p:attrName>
                                        </p:attrNameLst>
                                      </p:cBhvr>
                                      <p:tavLst>
                                        <p:tav tm="0">
                                          <p:val>
                                            <p:strVal val="(6*min(max(#ppt_w*#ppt_h,.3),1)-7.4)/-.7*#ppt_w"/>
                                          </p:val>
                                        </p:tav>
                                        <p:tav tm="100000">
                                          <p:val>
                                            <p:strVal val="#ppt_w"/>
                                          </p:val>
                                        </p:tav>
                                      </p:tavLst>
                                    </p:anim>
                                    <p:anim calcmode="lin" valueType="num">
                                      <p:cBhvr>
                                        <p:cTn dur="1000" fill="hold" id="20"/>
                                        <p:tgtEl>
                                          <p:spTgt spid="28"/>
                                        </p:tgtEl>
                                        <p:attrNameLst>
                                          <p:attrName>ppt_h</p:attrName>
                                        </p:attrNameLst>
                                      </p:cBhvr>
                                      <p:tavLst>
                                        <p:tav tm="0">
                                          <p:val>
                                            <p:strVal val="(6*min(max(#ppt_w*#ppt_h,.3),1)-7.4)/-.7*#ppt_h"/>
                                          </p:val>
                                        </p:tav>
                                        <p:tav tm="100000">
                                          <p:val>
                                            <p:strVal val="#ppt_h"/>
                                          </p:val>
                                        </p:tav>
                                      </p:tavLst>
                                    </p:anim>
                                    <p:anim calcmode="lin" valueType="num">
                                      <p:cBhvr>
                                        <p:cTn dur="1000" fill="hold" id="21"/>
                                        <p:tgtEl>
                                          <p:spTgt spid="28"/>
                                        </p:tgtEl>
                                        <p:attrNameLst>
                                          <p:attrName>ppt_x</p:attrName>
                                        </p:attrNameLst>
                                      </p:cBhvr>
                                      <p:tavLst>
                                        <p:tav tm="0">
                                          <p:val>
                                            <p:fltVal val="0.5"/>
                                          </p:val>
                                        </p:tav>
                                        <p:tav tm="100000">
                                          <p:val>
                                            <p:strVal val="#ppt_x"/>
                                          </p:val>
                                        </p:tav>
                                      </p:tavLst>
                                    </p:anim>
                                    <p:anim calcmode="lin" valueType="num">
                                      <p:cBhvr>
                                        <p:cTn dur="1000" fill="hold" id="22"/>
                                        <p:tgtEl>
                                          <p:spTgt spid="28"/>
                                        </p:tgtEl>
                                        <p:attrNameLst>
                                          <p:attrName>ppt_y</p:attrName>
                                        </p:attrNameLst>
                                      </p:cBhvr>
                                      <p:tavLst>
                                        <p:tav tm="0">
                                          <p:val>
                                            <p:strVal val="1+(6*min(max(#ppt_w*#ppt_h,.3),1)-7.4)/-.7*#ppt_h/2"/>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23" presetSubtype="36">
                                  <p:stCondLst>
                                    <p:cond delay="0"/>
                                  </p:stCondLst>
                                  <p:childTnLst>
                                    <p:set>
                                      <p:cBhvr>
                                        <p:cTn dur="1" fill="hold" id="25">
                                          <p:stCondLst>
                                            <p:cond delay="0"/>
                                          </p:stCondLst>
                                        </p:cTn>
                                        <p:tgtEl>
                                          <p:spTgt spid="29"/>
                                        </p:tgtEl>
                                        <p:attrNameLst>
                                          <p:attrName>style.visibility</p:attrName>
                                        </p:attrNameLst>
                                      </p:cBhvr>
                                      <p:to>
                                        <p:strVal val="visible"/>
                                      </p:to>
                                    </p:set>
                                    <p:anim calcmode="lin" valueType="num">
                                      <p:cBhvr>
                                        <p:cTn dur="1000" fill="hold" id="26"/>
                                        <p:tgtEl>
                                          <p:spTgt spid="29"/>
                                        </p:tgtEl>
                                        <p:attrNameLst>
                                          <p:attrName>ppt_w</p:attrName>
                                        </p:attrNameLst>
                                      </p:cBhvr>
                                      <p:tavLst>
                                        <p:tav tm="0">
                                          <p:val>
                                            <p:strVal val="(6*min(max(#ppt_w*#ppt_h,.3),1)-7.4)/-.7*#ppt_w"/>
                                          </p:val>
                                        </p:tav>
                                        <p:tav tm="100000">
                                          <p:val>
                                            <p:strVal val="#ppt_w"/>
                                          </p:val>
                                        </p:tav>
                                      </p:tavLst>
                                    </p:anim>
                                    <p:anim calcmode="lin" valueType="num">
                                      <p:cBhvr>
                                        <p:cTn dur="1000" fill="hold" id="27"/>
                                        <p:tgtEl>
                                          <p:spTgt spid="29"/>
                                        </p:tgtEl>
                                        <p:attrNameLst>
                                          <p:attrName>ppt_h</p:attrName>
                                        </p:attrNameLst>
                                      </p:cBhvr>
                                      <p:tavLst>
                                        <p:tav tm="0">
                                          <p:val>
                                            <p:strVal val="(6*min(max(#ppt_w*#ppt_h,.3),1)-7.4)/-.7*#ppt_h"/>
                                          </p:val>
                                        </p:tav>
                                        <p:tav tm="100000">
                                          <p:val>
                                            <p:strVal val="#ppt_h"/>
                                          </p:val>
                                        </p:tav>
                                      </p:tavLst>
                                    </p:anim>
                                    <p:anim calcmode="lin" valueType="num">
                                      <p:cBhvr>
                                        <p:cTn dur="1000" fill="hold" id="28"/>
                                        <p:tgtEl>
                                          <p:spTgt spid="29"/>
                                        </p:tgtEl>
                                        <p:attrNameLst>
                                          <p:attrName>ppt_x</p:attrName>
                                        </p:attrNameLst>
                                      </p:cBhvr>
                                      <p:tavLst>
                                        <p:tav tm="0">
                                          <p:val>
                                            <p:fltVal val="0.5"/>
                                          </p:val>
                                        </p:tav>
                                        <p:tav tm="100000">
                                          <p:val>
                                            <p:strVal val="#ppt_x"/>
                                          </p:val>
                                        </p:tav>
                                      </p:tavLst>
                                    </p:anim>
                                    <p:anim calcmode="lin" valueType="num">
                                      <p:cBhvr>
                                        <p:cTn dur="1000" fill="hold" id="29"/>
                                        <p:tgtEl>
                                          <p:spTgt spid="29"/>
                                        </p:tgtEl>
                                        <p:attrNameLst>
                                          <p:attrName>ppt_y</p:attrName>
                                        </p:attrNameLst>
                                      </p:cBhvr>
                                      <p:tavLst>
                                        <p:tav tm="0">
                                          <p:val>
                                            <p:strVal val="1+(6*min(max(#ppt_w*#ppt_h,.3),1)-7.4)/-.7*#ppt_h/2"/>
                                          </p:val>
                                        </p:tav>
                                        <p:tav tm="100000">
                                          <p:val>
                                            <p:strVal val="#ppt_y"/>
                                          </p:val>
                                        </p:tav>
                                      </p:tavLst>
                                    </p:anim>
                                  </p:childTnLst>
                                </p:cTn>
                              </p:par>
                            </p:childTnLst>
                          </p:cTn>
                        </p:par>
                        <p:par>
                          <p:cTn fill="hold" id="30" nodeType="afterGroup">
                            <p:stCondLst>
                              <p:cond delay="3500"/>
                            </p:stCondLst>
                            <p:childTnLst>
                              <p:par>
                                <p:cTn fill="hold" grpId="0" id="31" nodeType="afterEffect" presetClass="entr" presetID="23" presetSubtype="36">
                                  <p:stCondLst>
                                    <p:cond delay="0"/>
                                  </p:stCondLst>
                                  <p:childTnLst>
                                    <p:set>
                                      <p:cBhvr>
                                        <p:cTn dur="1" fill="hold" id="32">
                                          <p:stCondLst>
                                            <p:cond delay="0"/>
                                          </p:stCondLst>
                                        </p:cTn>
                                        <p:tgtEl>
                                          <p:spTgt spid="26"/>
                                        </p:tgtEl>
                                        <p:attrNameLst>
                                          <p:attrName>style.visibility</p:attrName>
                                        </p:attrNameLst>
                                      </p:cBhvr>
                                      <p:to>
                                        <p:strVal val="visible"/>
                                      </p:to>
                                    </p:set>
                                    <p:anim calcmode="lin" valueType="num">
                                      <p:cBhvr>
                                        <p:cTn dur="1000" fill="hold" id="33"/>
                                        <p:tgtEl>
                                          <p:spTgt spid="26"/>
                                        </p:tgtEl>
                                        <p:attrNameLst>
                                          <p:attrName>ppt_w</p:attrName>
                                        </p:attrNameLst>
                                      </p:cBhvr>
                                      <p:tavLst>
                                        <p:tav tm="0">
                                          <p:val>
                                            <p:strVal val="(6*min(max(#ppt_w*#ppt_h,.3),1)-7.4)/-.7*#ppt_w"/>
                                          </p:val>
                                        </p:tav>
                                        <p:tav tm="100000">
                                          <p:val>
                                            <p:strVal val="#ppt_w"/>
                                          </p:val>
                                        </p:tav>
                                      </p:tavLst>
                                    </p:anim>
                                    <p:anim calcmode="lin" valueType="num">
                                      <p:cBhvr>
                                        <p:cTn dur="1000" fill="hold" id="34"/>
                                        <p:tgtEl>
                                          <p:spTgt spid="26"/>
                                        </p:tgtEl>
                                        <p:attrNameLst>
                                          <p:attrName>ppt_h</p:attrName>
                                        </p:attrNameLst>
                                      </p:cBhvr>
                                      <p:tavLst>
                                        <p:tav tm="0">
                                          <p:val>
                                            <p:strVal val="(6*min(max(#ppt_w*#ppt_h,.3),1)-7.4)/-.7*#ppt_h"/>
                                          </p:val>
                                        </p:tav>
                                        <p:tav tm="100000">
                                          <p:val>
                                            <p:strVal val="#ppt_h"/>
                                          </p:val>
                                        </p:tav>
                                      </p:tavLst>
                                    </p:anim>
                                    <p:anim calcmode="lin" valueType="num">
                                      <p:cBhvr>
                                        <p:cTn dur="1000" fill="hold" id="35"/>
                                        <p:tgtEl>
                                          <p:spTgt spid="26"/>
                                        </p:tgtEl>
                                        <p:attrNameLst>
                                          <p:attrName>ppt_x</p:attrName>
                                        </p:attrNameLst>
                                      </p:cBhvr>
                                      <p:tavLst>
                                        <p:tav tm="0">
                                          <p:val>
                                            <p:fltVal val="0.5"/>
                                          </p:val>
                                        </p:tav>
                                        <p:tav tm="100000">
                                          <p:val>
                                            <p:strVal val="#ppt_x"/>
                                          </p:val>
                                        </p:tav>
                                      </p:tavLst>
                                    </p:anim>
                                    <p:anim calcmode="lin" valueType="num">
                                      <p:cBhvr>
                                        <p:cTn dur="1000" fill="hold" id="36"/>
                                        <p:tgtEl>
                                          <p:spTgt spid="26"/>
                                        </p:tgtEl>
                                        <p:attrNameLst>
                                          <p:attrName>ppt_y</p:attrName>
                                        </p:attrNameLst>
                                      </p:cBhvr>
                                      <p:tavLst>
                                        <p:tav tm="0">
                                          <p:val>
                                            <p:strVal val="1+(6*min(max(#ppt_w*#ppt_h,.3),1)-7.4)/-.7*#ppt_h/2"/>
                                          </p:val>
                                        </p:tav>
                                        <p:tav tm="100000">
                                          <p:val>
                                            <p:strVal val="#ppt_y"/>
                                          </p:val>
                                        </p:tav>
                                      </p:tavLst>
                                    </p:anim>
                                  </p:childTnLst>
                                </p:cTn>
                              </p:par>
                            </p:childTnLst>
                          </p:cTn>
                        </p:par>
                        <p:par>
                          <p:cTn fill="hold" id="37" nodeType="afterGroup">
                            <p:stCondLst>
                              <p:cond delay="4500"/>
                            </p:stCondLst>
                            <p:childTnLst>
                              <p:par>
                                <p:cTn fill="hold"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Effect filter="fade" transition="in">
                                      <p:cBhvr>
                                        <p:cTn dur="500" id="42"/>
                                        <p:tgtEl>
                                          <p:spTgt spid="7"/>
                                        </p:tgtEl>
                                      </p:cBhvr>
                                    </p:animEffect>
                                  </p:childTnLst>
                                </p:cTn>
                              </p:par>
                            </p:childTnLst>
                          </p:cTn>
                        </p:par>
                        <p:par>
                          <p:cTn fill="hold" id="43" nodeType="afterGroup">
                            <p:stCondLst>
                              <p:cond delay="5000"/>
                            </p:stCondLst>
                            <p:childTnLst>
                              <p:par>
                                <p:cTn fill="hold" id="44" nodeType="afterEffect" presetClass="entr" presetID="22" presetSubtype="8">
                                  <p:stCondLst>
                                    <p:cond delay="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500" id="46"/>
                                        <p:tgtEl>
                                          <p:spTgt spid="19"/>
                                        </p:tgtEl>
                                      </p:cBhvr>
                                    </p:animEffect>
                                  </p:childTnLst>
                                </p:cTn>
                              </p:par>
                            </p:childTnLst>
                          </p:cTn>
                        </p:par>
                        <p:par>
                          <p:cTn fill="hold" id="47" nodeType="afterGroup">
                            <p:stCondLst>
                              <p:cond delay="5500"/>
                            </p:stCondLst>
                            <p:childTnLst>
                              <p:par>
                                <p:cTn fill="hold" id="48" nodeType="afterEffect" presetClass="entr" presetID="53" presetSubtype="0">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p:cTn dur="500" fill="hold" id="50"/>
                                        <p:tgtEl>
                                          <p:spTgt spid="13"/>
                                        </p:tgtEl>
                                        <p:attrNameLst>
                                          <p:attrName>ppt_w</p:attrName>
                                        </p:attrNameLst>
                                      </p:cBhvr>
                                      <p:tavLst>
                                        <p:tav tm="0">
                                          <p:val>
                                            <p:fltVal val="0"/>
                                          </p:val>
                                        </p:tav>
                                        <p:tav tm="100000">
                                          <p:val>
                                            <p:strVal val="#ppt_w"/>
                                          </p:val>
                                        </p:tav>
                                      </p:tavLst>
                                    </p:anim>
                                    <p:anim calcmode="lin" valueType="num">
                                      <p:cBhvr>
                                        <p:cTn dur="500" fill="hold" id="51"/>
                                        <p:tgtEl>
                                          <p:spTgt spid="13"/>
                                        </p:tgtEl>
                                        <p:attrNameLst>
                                          <p:attrName>ppt_h</p:attrName>
                                        </p:attrNameLst>
                                      </p:cBhvr>
                                      <p:tavLst>
                                        <p:tav tm="0">
                                          <p:val>
                                            <p:fltVal val="0"/>
                                          </p:val>
                                        </p:tav>
                                        <p:tav tm="100000">
                                          <p:val>
                                            <p:strVal val="#ppt_h"/>
                                          </p:val>
                                        </p:tav>
                                      </p:tavLst>
                                    </p:anim>
                                    <p:animEffect filter="fade" transition="in">
                                      <p:cBhvr>
                                        <p:cTn dur="500" id="52"/>
                                        <p:tgtEl>
                                          <p:spTgt spid="13"/>
                                        </p:tgtEl>
                                      </p:cBhvr>
                                    </p:animEffect>
                                  </p:childTnLst>
                                </p:cTn>
                              </p:par>
                            </p:childTnLst>
                          </p:cTn>
                        </p:par>
                        <p:par>
                          <p:cTn fill="hold" id="53" nodeType="afterGroup">
                            <p:stCondLst>
                              <p:cond delay="6000"/>
                            </p:stCondLst>
                            <p:childTnLst>
                              <p:par>
                                <p:cTn fill="hold" id="54" nodeType="afterEffect" presetClass="entr" presetID="22" presetSubtype="8">
                                  <p:stCondLst>
                                    <p:cond delay="0"/>
                                  </p:stCondLst>
                                  <p:childTnLst>
                                    <p:set>
                                      <p:cBhvr>
                                        <p:cTn dur="1" fill="hold" id="55">
                                          <p:stCondLst>
                                            <p:cond delay="0"/>
                                          </p:stCondLst>
                                        </p:cTn>
                                        <p:tgtEl>
                                          <p:spTgt spid="22"/>
                                        </p:tgtEl>
                                        <p:attrNameLst>
                                          <p:attrName>style.visibility</p:attrName>
                                        </p:attrNameLst>
                                      </p:cBhvr>
                                      <p:to>
                                        <p:strVal val="visible"/>
                                      </p:to>
                                    </p:set>
                                    <p:animEffect filter="wipe(left)" transition="in">
                                      <p:cBhvr>
                                        <p:cTn dur="500" id="56"/>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28"/>
      <p:bldP grpId="0" spid="26"/>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教学重点</a:t>
            </a:r>
          </a:p>
        </p:txBody>
      </p:sp>
      <p:sp>
        <p:nvSpPr>
          <p:cNvPr id="4" name="网chenying0907出品 2048"/>
          <p:cNvSpPr/>
          <p:nvPr/>
        </p:nvSpPr>
        <p:spPr>
          <a:xfrm rot="19458484">
            <a:off x="3953000" y="3147087"/>
            <a:ext cx="1691830" cy="1660046"/>
          </a:xfrm>
          <a:custGeom>
            <a:rect b="b" l="l" r="r" t="t"/>
            <a:pathLst>
              <a:path h="2212711" w="2255381">
                <a:moveTo>
                  <a:pt x="1762831" y="96037"/>
                </a:moveTo>
                <a:cubicBezTo>
                  <a:pt x="1774596" y="109887"/>
                  <a:pt x="1762506" y="174600"/>
                  <a:pt x="1646561" y="364996"/>
                </a:cubicBezTo>
                <a:cubicBezTo>
                  <a:pt x="1623126" y="418934"/>
                  <a:pt x="1525944" y="582825"/>
                  <a:pt x="1395435" y="793156"/>
                </a:cubicBezTo>
                <a:cubicBezTo>
                  <a:pt x="1536134" y="778726"/>
                  <a:pt x="1697692" y="765828"/>
                  <a:pt x="1831180" y="756058"/>
                </a:cubicBezTo>
                <a:cubicBezTo>
                  <a:pt x="1885036" y="696233"/>
                  <a:pt x="2021048" y="583933"/>
                  <a:pt x="2043438" y="565200"/>
                </a:cubicBezTo>
                <a:cubicBezTo>
                  <a:pt x="2069261" y="543593"/>
                  <a:pt x="2073675" y="543820"/>
                  <a:pt x="2083864" y="544092"/>
                </a:cubicBezTo>
                <a:cubicBezTo>
                  <a:pt x="2090767" y="551669"/>
                  <a:pt x="2104986" y="572225"/>
                  <a:pt x="2104573" y="566823"/>
                </a:cubicBezTo>
                <a:cubicBezTo>
                  <a:pt x="2104160" y="561422"/>
                  <a:pt x="2125877" y="554426"/>
                  <a:pt x="2087839" y="600560"/>
                </a:cubicBezTo>
                <a:cubicBezTo>
                  <a:pt x="2079107" y="615047"/>
                  <a:pt x="2020535" y="684486"/>
                  <a:pt x="1965963" y="746391"/>
                </a:cubicBezTo>
                <a:cubicBezTo>
                  <a:pt x="2026433" y="742222"/>
                  <a:pt x="2071795" y="739277"/>
                  <a:pt x="2092922" y="737850"/>
                </a:cubicBezTo>
                <a:cubicBezTo>
                  <a:pt x="2199976" y="730624"/>
                  <a:pt x="2210042" y="735764"/>
                  <a:pt x="2233807" y="747211"/>
                </a:cubicBezTo>
                <a:cubicBezTo>
                  <a:pt x="2234375" y="766987"/>
                  <a:pt x="2225153" y="815763"/>
                  <a:pt x="2235515" y="806537"/>
                </a:cubicBezTo>
                <a:cubicBezTo>
                  <a:pt x="2245877" y="797311"/>
                  <a:pt x="2312434" y="809401"/>
                  <a:pt x="2124682" y="843303"/>
                </a:cubicBezTo>
                <a:cubicBezTo>
                  <a:pt x="2055381" y="862379"/>
                  <a:pt x="1557988" y="946248"/>
                  <a:pt x="1273593" y="987844"/>
                </a:cubicBezTo>
                <a:cubicBezTo>
                  <a:pt x="978139" y="1456310"/>
                  <a:pt x="595298" y="2038503"/>
                  <a:pt x="457887" y="2212711"/>
                </a:cubicBezTo>
                <a:lnTo>
                  <a:pt x="0" y="1868127"/>
                </a:lnTo>
                <a:cubicBezTo>
                  <a:pt x="68157" y="1710476"/>
                  <a:pt x="330540" y="1371156"/>
                  <a:pt x="606728" y="1037009"/>
                </a:cubicBezTo>
                <a:cubicBezTo>
                  <a:pt x="600981" y="804918"/>
                  <a:pt x="634997" y="289980"/>
                  <a:pt x="640268" y="205084"/>
                </a:cubicBezTo>
                <a:cubicBezTo>
                  <a:pt x="646314" y="107709"/>
                  <a:pt x="652129" y="99237"/>
                  <a:pt x="665240" y="79152"/>
                </a:cubicBezTo>
                <a:cubicBezTo>
                  <a:pt x="683136" y="80960"/>
                  <a:pt x="726034" y="94999"/>
                  <a:pt x="718931" y="84573"/>
                </a:cubicBezTo>
                <a:cubicBezTo>
                  <a:pt x="711827" y="74148"/>
                  <a:pt x="730538" y="15554"/>
                  <a:pt x="739077" y="188821"/>
                </a:cubicBezTo>
                <a:cubicBezTo>
                  <a:pt x="746782" y="243817"/>
                  <a:pt x="760402" y="582985"/>
                  <a:pt x="766840" y="844003"/>
                </a:cubicBezTo>
                <a:cubicBezTo>
                  <a:pt x="1026532" y="535400"/>
                  <a:pt x="1266755" y="263580"/>
                  <a:pt x="1333595" y="187146"/>
                </a:cubicBezTo>
                <a:cubicBezTo>
                  <a:pt x="1484649" y="14408"/>
                  <a:pt x="1513353" y="10556"/>
                  <a:pt x="1579414" y="0"/>
                </a:cubicBezTo>
                <a:cubicBezTo>
                  <a:pt x="1629596" y="41269"/>
                  <a:pt x="1736593" y="158682"/>
                  <a:pt x="1729962" y="123807"/>
                </a:cubicBezTo>
                <a:cubicBezTo>
                  <a:pt x="1727475" y="110728"/>
                  <a:pt x="1744940" y="92417"/>
                  <a:pt x="1756562" y="92996"/>
                </a:cubicBezTo>
                <a:cubicBezTo>
                  <a:pt x="1758983" y="93117"/>
                  <a:pt x="1761150" y="94058"/>
                  <a:pt x="1762831" y="96037"/>
                </a:cubicBezTo>
                <a:close/>
              </a:path>
            </a:pathLst>
          </a:custGeom>
          <a:gradFill flip="none" rotWithShape="1">
            <a:gsLst>
              <a:gs pos="0">
                <a:schemeClr val="tx1">
                  <a:lumMod val="75000"/>
                </a:schemeClr>
              </a:gs>
              <a:gs pos="50000">
                <a:schemeClr val="tx1"/>
              </a:gs>
              <a:gs pos="100000">
                <a:schemeClr val="tx1"/>
              </a:gs>
            </a:gsLst>
            <a:lin ang="16200000" scaled="1"/>
          </a:gradFill>
          <a:ln algn="ctr" cap="flat" cmpd="sng" w="19050">
            <a:solidFill>
              <a:sysClr lastClr="FFFFFF" val="window"/>
            </a:solidFill>
            <a:prstDash val="solid"/>
          </a:ln>
          <a:effectLst>
            <a:outerShdw algn="t" blurRad="50800" dir="5400000" dist="38100" rotWithShape="0">
              <a:prstClr val="black">
                <a:alpha val="40000"/>
              </a:prstClr>
            </a:outerShdw>
          </a:effectLst>
        </p:spPr>
        <p:txBody>
          <a:bodyPr anchor="ctr" bIns="34295" lIns="68589" rIns="68589" rtlCol="0" tIns="34295"/>
          <a:lstStyle/>
          <a:p>
            <a:pPr algn="ctr">
              <a:defRPr/>
            </a:pPr>
            <a:endParaRPr altLang="en-US" kern="0" lang="zh-CN">
              <a:solidFill>
                <a:sysClr lastClr="FFFFFF" val="window"/>
              </a:solidFill>
              <a:latin typeface="Calibri"/>
              <a:ea typeface="宋体"/>
            </a:endParaRPr>
          </a:p>
        </p:txBody>
      </p:sp>
      <p:grpSp>
        <p:nvGrpSpPr>
          <p:cNvPr id="6" name="网chenying0907出品 50"/>
          <p:cNvGrpSpPr/>
          <p:nvPr/>
        </p:nvGrpSpPr>
        <p:grpSpPr>
          <a:xfrm>
            <a:off x="4586662" y="1303705"/>
            <a:ext cx="796598" cy="796705"/>
            <a:chOff x="5076056" y="2996952"/>
            <a:chExt cx="1800200" cy="1800200"/>
          </a:xfrm>
          <a:effectLst>
            <a:outerShdw algn="t" blurRad="50800" dir="5400000" dist="38100" rotWithShape="0">
              <a:prstClr val="black">
                <a:alpha val="40000"/>
              </a:prstClr>
            </a:outerShdw>
          </a:effectLst>
        </p:grpSpPr>
        <p:sp>
          <p:nvSpPr>
            <p:cNvPr id="32" name="网chenying0907出品 76"/>
            <p:cNvSpPr/>
            <p:nvPr/>
          </p:nvSpPr>
          <p:spPr>
            <a:xfrm>
              <a:off x="5076056" y="2996952"/>
              <a:ext cx="1800200" cy="1800200"/>
            </a:xfrm>
            <a:prstGeom prst="ellipse">
              <a:avLst/>
            </a:prstGeom>
            <a:gradFill flip="none" rotWithShape="1">
              <a:gsLst>
                <a:gs pos="0">
                  <a:schemeClr val="accent5">
                    <a:lumMod val="75000"/>
                  </a:schemeClr>
                </a:gs>
                <a:gs pos="50000">
                  <a:schemeClr val="accent5"/>
                </a:gs>
                <a:gs pos="100000">
                  <a:schemeClr val="accent5">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3" name="网chenying0907出品 77"/>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4" name="网chenying0907出品 78"/>
            <p:cNvSpPr/>
            <p:nvPr/>
          </p:nvSpPr>
          <p:spPr>
            <a:xfrm>
              <a:off x="5499115" y="3420011"/>
              <a:ext cx="954083" cy="954083"/>
            </a:xfrm>
            <a:prstGeom prst="ellipse">
              <a:avLst/>
            </a:prstGeom>
            <a:gradFill flip="none" rotWithShape="1">
              <a:gsLst>
                <a:gs pos="0">
                  <a:schemeClr val="accent5">
                    <a:lumMod val="75000"/>
                  </a:schemeClr>
                </a:gs>
                <a:gs pos="50000">
                  <a:schemeClr val="accent5"/>
                </a:gs>
                <a:gs pos="100000">
                  <a:schemeClr val="accent5">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5" name="网chenying0907出品 79"/>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7" name="网chenying0907出品 51"/>
          <p:cNvGrpSpPr/>
          <p:nvPr/>
        </p:nvGrpSpPr>
        <p:grpSpPr>
          <a:xfrm>
            <a:off x="4248063" y="1201319"/>
            <a:ext cx="521681" cy="521752"/>
            <a:chOff x="5076056" y="2996952"/>
            <a:chExt cx="1800200" cy="1800200"/>
          </a:xfrm>
          <a:effectLst>
            <a:outerShdw algn="t" blurRad="50800" dir="5400000" dist="38100" rotWithShape="0">
              <a:prstClr val="black">
                <a:alpha val="40000"/>
              </a:prstClr>
            </a:outerShdw>
          </a:effectLst>
        </p:grpSpPr>
        <p:sp>
          <p:nvSpPr>
            <p:cNvPr id="28" name="网chenying0907出品 72"/>
            <p:cNvSpPr/>
            <p:nvPr/>
          </p:nvSpPr>
          <p:spPr>
            <a:xfrm>
              <a:off x="5076056" y="2996952"/>
              <a:ext cx="1800200" cy="1800200"/>
            </a:xfrm>
            <a:prstGeom prst="ellipse">
              <a:avLst/>
            </a:prstGeom>
            <a:gradFill flip="none" rotWithShape="1">
              <a:gsLst>
                <a:gs pos="0">
                  <a:schemeClr val="accent3">
                    <a:lumMod val="75000"/>
                  </a:schemeClr>
                </a:gs>
                <a:gs pos="50000">
                  <a:schemeClr val="accent3"/>
                </a:gs>
                <a:gs pos="100000">
                  <a:schemeClr val="accent3">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9" name="网chenying0907出品 73"/>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0" name="网chenying0907出品 74"/>
            <p:cNvSpPr/>
            <p:nvPr/>
          </p:nvSpPr>
          <p:spPr>
            <a:xfrm>
              <a:off x="5499115" y="3420011"/>
              <a:ext cx="954083" cy="954083"/>
            </a:xfrm>
            <a:prstGeom prst="ellipse">
              <a:avLst/>
            </a:prstGeom>
            <a:gradFill flip="none" rotWithShape="1">
              <a:gsLst>
                <a:gs pos="0">
                  <a:schemeClr val="accent3">
                    <a:lumMod val="75000"/>
                  </a:schemeClr>
                </a:gs>
                <a:gs pos="50000">
                  <a:schemeClr val="accent3"/>
                </a:gs>
                <a:gs pos="100000">
                  <a:schemeClr val="accent3">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31" name="网chenying0907出品 75"/>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8" name="网chenying0907出品 52"/>
          <p:cNvGrpSpPr/>
          <p:nvPr/>
        </p:nvGrpSpPr>
        <p:grpSpPr>
          <a:xfrm>
            <a:off x="3116905" y="2299154"/>
            <a:ext cx="730451" cy="730550"/>
            <a:chOff x="5076056" y="2996952"/>
            <a:chExt cx="1800200" cy="1800200"/>
          </a:xfrm>
          <a:effectLst>
            <a:outerShdw algn="t" blurRad="50800" dir="5400000" dist="38100" rotWithShape="0">
              <a:prstClr val="black">
                <a:alpha val="40000"/>
              </a:prstClr>
            </a:outerShdw>
          </a:effectLst>
        </p:grpSpPr>
        <p:sp>
          <p:nvSpPr>
            <p:cNvPr id="24" name="网chenying0907出品 68"/>
            <p:cNvSpPr/>
            <p:nvPr/>
          </p:nvSpPr>
          <p:spPr>
            <a:xfrm>
              <a:off x="5076056" y="2996952"/>
              <a:ext cx="1800200" cy="1800200"/>
            </a:xfrm>
            <a:prstGeom prst="ellipse">
              <a:avLst/>
            </a:prstGeom>
            <a:gradFill flip="none" rotWithShape="1">
              <a:gsLst>
                <a:gs pos="0">
                  <a:schemeClr val="accent6">
                    <a:lumMod val="75000"/>
                  </a:schemeClr>
                </a:gs>
                <a:gs pos="50000">
                  <a:schemeClr val="accent6"/>
                </a:gs>
                <a:gs pos="100000">
                  <a:schemeClr val="accent6">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5" name="网chenying0907出品 69"/>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6" name="网chenying0907出品 70"/>
            <p:cNvSpPr/>
            <p:nvPr/>
          </p:nvSpPr>
          <p:spPr>
            <a:xfrm>
              <a:off x="5499115" y="3420011"/>
              <a:ext cx="954083" cy="954083"/>
            </a:xfrm>
            <a:prstGeom prst="ellipse">
              <a:avLst/>
            </a:prstGeom>
            <a:gradFill flip="none" rotWithShape="1">
              <a:gsLst>
                <a:gs pos="0">
                  <a:schemeClr val="accent6">
                    <a:lumMod val="75000"/>
                  </a:schemeClr>
                </a:gs>
                <a:gs pos="50000">
                  <a:schemeClr val="accent6"/>
                </a:gs>
                <a:gs pos="100000">
                  <a:schemeClr val="accent6">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7" name="网chenying0907出品 71"/>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9" name="网chenying0907出品 53"/>
          <p:cNvGrpSpPr/>
          <p:nvPr/>
        </p:nvGrpSpPr>
        <p:grpSpPr>
          <a:xfrm>
            <a:off x="3165897" y="1339457"/>
            <a:ext cx="1456986" cy="1457184"/>
            <a:chOff x="5076056" y="2996952"/>
            <a:chExt cx="1800200" cy="1800200"/>
          </a:xfrm>
          <a:effectLst>
            <a:outerShdw algn="t" blurRad="50800" dir="5400000" dist="38100" rotWithShape="0">
              <a:prstClr val="black">
                <a:alpha val="40000"/>
              </a:prstClr>
            </a:outerShdw>
          </a:effectLst>
        </p:grpSpPr>
        <p:sp>
          <p:nvSpPr>
            <p:cNvPr id="20" name="网chenying0907出品 64"/>
            <p:cNvSpPr/>
            <p:nvPr/>
          </p:nvSpPr>
          <p:spPr>
            <a:xfrm>
              <a:off x="5076056" y="2996952"/>
              <a:ext cx="1800200" cy="1800200"/>
            </a:xfrm>
            <a:prstGeom prst="ellipse">
              <a:avLst/>
            </a:prstGeom>
            <a:gradFill flip="none" rotWithShape="1">
              <a:gsLst>
                <a:gs pos="0">
                  <a:schemeClr val="accent4">
                    <a:lumMod val="75000"/>
                  </a:schemeClr>
                </a:gs>
                <a:gs pos="50000">
                  <a:schemeClr val="accent4"/>
                </a:gs>
                <a:gs pos="100000">
                  <a:schemeClr val="accent4">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1" name="网chenying0907出品 65"/>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2" name="网chenying0907出品 66"/>
            <p:cNvSpPr/>
            <p:nvPr/>
          </p:nvSpPr>
          <p:spPr>
            <a:xfrm>
              <a:off x="5499115" y="3420011"/>
              <a:ext cx="954083" cy="954083"/>
            </a:xfrm>
            <a:prstGeom prst="ellipse">
              <a:avLst/>
            </a:prstGeom>
            <a:gradFill flip="none" rotWithShape="1">
              <a:gsLst>
                <a:gs pos="0">
                  <a:schemeClr val="accent4">
                    <a:lumMod val="75000"/>
                  </a:schemeClr>
                </a:gs>
                <a:gs pos="50000">
                  <a:schemeClr val="accent4"/>
                </a:gs>
                <a:gs pos="100000">
                  <a:schemeClr val="accent4">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23" name="网chenying0907出品 67"/>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10" name="网chenying0907出品 54"/>
          <p:cNvGrpSpPr/>
          <p:nvPr/>
        </p:nvGrpSpPr>
        <p:grpSpPr>
          <a:xfrm>
            <a:off x="4362168" y="1776251"/>
            <a:ext cx="1737176" cy="1737411"/>
            <a:chOff x="5076056" y="2996952"/>
            <a:chExt cx="1800200" cy="1800200"/>
          </a:xfrm>
          <a:effectLst>
            <a:outerShdw algn="t" blurRad="50800" dir="5400000" dist="38100" rotWithShape="0">
              <a:prstClr val="black">
                <a:alpha val="40000"/>
              </a:prstClr>
            </a:outerShdw>
          </a:effectLst>
        </p:grpSpPr>
        <p:sp>
          <p:nvSpPr>
            <p:cNvPr id="16" name="网chenying0907出品 60"/>
            <p:cNvSpPr/>
            <p:nvPr/>
          </p:nvSpPr>
          <p:spPr>
            <a:xfrm>
              <a:off x="5076056" y="2996952"/>
              <a:ext cx="1800200" cy="1800200"/>
            </a:xfrm>
            <a:prstGeom prst="ellipse">
              <a:avLst/>
            </a:prstGeom>
            <a:gradFill flip="none" rotWithShape="1">
              <a:gsLst>
                <a:gs pos="0">
                  <a:schemeClr val="accent1">
                    <a:lumMod val="75000"/>
                  </a:schemeClr>
                </a:gs>
                <a:gs pos="50000">
                  <a:schemeClr val="accent1"/>
                </a:gs>
                <a:gs pos="100000">
                  <a:schemeClr val="accent1">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7" name="网chenying0907出品 61"/>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8" name="网chenying0907出品 62"/>
            <p:cNvSpPr/>
            <p:nvPr/>
          </p:nvSpPr>
          <p:spPr>
            <a:xfrm>
              <a:off x="5499115" y="3420011"/>
              <a:ext cx="954083" cy="954083"/>
            </a:xfrm>
            <a:prstGeom prst="ellipse">
              <a:avLst/>
            </a:prstGeom>
            <a:gradFill flip="none" rotWithShape="1">
              <a:gsLst>
                <a:gs pos="0">
                  <a:schemeClr val="accent1">
                    <a:lumMod val="75000"/>
                  </a:schemeClr>
                </a:gs>
                <a:gs pos="50000">
                  <a:schemeClr val="accent1"/>
                </a:gs>
                <a:gs pos="100000">
                  <a:schemeClr val="accent1">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9" name="网chenying0907出品 63"/>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11" name="网chenying0907出品 55"/>
          <p:cNvGrpSpPr/>
          <p:nvPr/>
        </p:nvGrpSpPr>
        <p:grpSpPr>
          <a:xfrm>
            <a:off x="3581572" y="2637093"/>
            <a:ext cx="1041312" cy="1041453"/>
            <a:chOff x="5076056" y="2996952"/>
            <a:chExt cx="1800200" cy="1800200"/>
          </a:xfrm>
          <a:effectLst>
            <a:outerShdw algn="t" blurRad="50800" dir="5400000" dist="38100" rotWithShape="0">
              <a:prstClr val="black">
                <a:alpha val="40000"/>
              </a:prstClr>
            </a:outerShdw>
          </a:effectLst>
        </p:grpSpPr>
        <p:sp>
          <p:nvSpPr>
            <p:cNvPr id="12" name="网chenying0907出品 56"/>
            <p:cNvSpPr/>
            <p:nvPr/>
          </p:nvSpPr>
          <p:spPr>
            <a:xfrm>
              <a:off x="5076056" y="2996952"/>
              <a:ext cx="1800200" cy="1800200"/>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3" name="网chenying0907出品 57"/>
            <p:cNvSpPr/>
            <p:nvPr/>
          </p:nvSpPr>
          <p:spPr>
            <a:xfrm>
              <a:off x="5270130" y="3191026"/>
              <a:ext cx="1412052" cy="1412052"/>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4" name="网chenying0907出品 58"/>
            <p:cNvSpPr/>
            <p:nvPr/>
          </p:nvSpPr>
          <p:spPr>
            <a:xfrm>
              <a:off x="5499115" y="3420011"/>
              <a:ext cx="954083" cy="954083"/>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lin ang="16200000" scaled="1"/>
            </a:gra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sp>
          <p:nvSpPr>
            <p:cNvPr id="15" name="网chenying0907出品 59"/>
            <p:cNvSpPr/>
            <p:nvPr/>
          </p:nvSpPr>
          <p:spPr>
            <a:xfrm>
              <a:off x="5690650" y="3611546"/>
              <a:ext cx="571013" cy="571013"/>
            </a:xfrm>
            <a:prstGeom prst="ellipse">
              <a:avLst/>
            </a:prstGeom>
            <a:solidFill>
              <a:sysClr lastClr="FFFFFF" val="window"/>
            </a:solidFill>
            <a:ln algn="ctr" cap="flat" cmpd="sng" w="25400">
              <a:solidFill>
                <a:sysClr lastClr="FFFFFF" val="window"/>
              </a:solid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nvGrpSpPr>
          <p:cNvPr id="52" name="Group 51"/>
          <p:cNvGrpSpPr/>
          <p:nvPr/>
        </p:nvGrpSpPr>
        <p:grpSpPr>
          <a:xfrm>
            <a:off x="5615767" y="1539212"/>
            <a:ext cx="798673" cy="645342"/>
            <a:chOff x="7486389" y="2051648"/>
            <a:chExt cx="1064712" cy="860191"/>
          </a:xfrm>
        </p:grpSpPr>
        <p:sp>
          <p:nvSpPr>
            <p:cNvPr id="36" name="网chenying0907出品 80"/>
            <p:cNvSpPr/>
            <p:nvPr/>
          </p:nvSpPr>
          <p:spPr>
            <a:xfrm>
              <a:off x="7486389" y="2051648"/>
              <a:ext cx="1064712" cy="651354"/>
            </a:xfrm>
            <a:custGeom>
              <a:gdLst>
                <a:gd fmla="*/ 0 w 1064712" name="connsiteX0"/>
                <a:gd fmla="*/ 651354 h 651354" name="connsiteY0"/>
                <a:gd fmla="*/ 413359 w 1064712" name="connsiteX1"/>
                <a:gd fmla="*/ 0 h 651354" name="connsiteY1"/>
                <a:gd fmla="*/ 1064712 w 1064712" name="connsiteX2"/>
                <a:gd fmla="*/ 0 h 651354" name="connsiteY2"/>
              </a:gdLst>
              <a:cxnLst>
                <a:cxn ang="0">
                  <a:pos x="connsiteX0" y="connsiteY0"/>
                </a:cxn>
                <a:cxn ang="0">
                  <a:pos x="connsiteX1" y="connsiteY1"/>
                </a:cxn>
                <a:cxn ang="0">
                  <a:pos x="connsiteX2" y="connsiteY2"/>
                </a:cxn>
              </a:cxnLst>
              <a:rect b="b" l="l" r="r" t="t"/>
              <a:pathLst>
                <a:path h="651354" w="1064712">
                  <a:moveTo>
                    <a:pt x="0" y="651354"/>
                  </a:moveTo>
                  <a:lnTo>
                    <a:pt x="413359" y="0"/>
                  </a:lnTo>
                  <a:lnTo>
                    <a:pt x="1064712" y="0"/>
                  </a:lnTo>
                </a:path>
              </a:pathLst>
            </a:custGeom>
            <a:noFill/>
            <a:ln algn="ctr" cap="flat" cmpd="sng" w="12700">
              <a:solidFill>
                <a:schemeClr val="accent1"/>
              </a:solidFill>
              <a:prstDash val="solid"/>
              <a:headEnd len="med" type="oval" w="med"/>
              <a:tailEnd len="med" type="oval" w="med"/>
            </a:ln>
            <a:effectLst/>
          </p:spPr>
          <p:txBody>
            <a:bodyPr anchor="ctr" rtlCol="0"/>
            <a:lstStyle/>
            <a:p>
              <a:pPr algn="ctr">
                <a:defRPr/>
              </a:pPr>
              <a:endParaRPr altLang="en-US" kern="0" lang="zh-CN">
                <a:solidFill>
                  <a:sysClr lastClr="FFFFFF" val="window"/>
                </a:solidFill>
                <a:latin typeface="Calibri"/>
                <a:ea typeface="宋体"/>
              </a:endParaRPr>
            </a:p>
          </p:txBody>
        </p:sp>
        <p:cxnSp>
          <p:nvCxnSpPr>
            <p:cNvPr id="37" name="直接连接符 81"/>
            <p:cNvCxnSpPr/>
            <p:nvPr/>
          </p:nvCxnSpPr>
          <p:spPr>
            <a:xfrm flipH="1">
              <a:off x="8551101" y="2051648"/>
              <a:ext cx="0" cy="860191"/>
            </a:xfrm>
            <a:prstGeom prst="line">
              <a:avLst/>
            </a:prstGeom>
            <a:noFill/>
            <a:ln algn="ctr" cap="flat" cmpd="sng" w="12700">
              <a:solidFill>
                <a:schemeClr val="accent1"/>
              </a:solidFill>
              <a:prstDash val="solid"/>
              <a:headEnd len="med" type="oval" w="med"/>
              <a:tailEnd len="med" type="oval" w="med"/>
            </a:ln>
            <a:effectLst/>
          </p:spPr>
        </p:cxnSp>
      </p:grpSp>
      <p:grpSp>
        <p:nvGrpSpPr>
          <p:cNvPr id="42" name="Group 41"/>
          <p:cNvGrpSpPr/>
          <p:nvPr/>
        </p:nvGrpSpPr>
        <p:grpSpPr>
          <a:xfrm>
            <a:off x="2731148" y="2967620"/>
            <a:ext cx="1024181" cy="645342"/>
            <a:chOff x="3640898" y="3955604"/>
            <a:chExt cx="1365337" cy="860191"/>
          </a:xfrm>
        </p:grpSpPr>
        <p:sp>
          <p:nvSpPr>
            <p:cNvPr id="38" name="网chenying0907出品 83"/>
            <p:cNvSpPr/>
            <p:nvPr/>
          </p:nvSpPr>
          <p:spPr>
            <a:xfrm>
              <a:off x="3653424" y="3955604"/>
              <a:ext cx="1352811" cy="400833"/>
            </a:xfrm>
            <a:custGeom>
              <a:gdLst>
                <a:gd fmla="*/ 1352811 w 1352811" name="connsiteX0"/>
                <a:gd fmla="*/ 400833 h 400833" name="connsiteY0"/>
                <a:gd fmla="*/ 325677 w 1352811" name="connsiteX1"/>
                <a:gd fmla="*/ 0 h 400833" name="connsiteY1"/>
                <a:gd fmla="*/ 0 w 1352811" name="connsiteX2"/>
                <a:gd fmla="*/ 0 h 400833" name="connsiteY2"/>
              </a:gdLst>
              <a:cxnLst>
                <a:cxn ang="0">
                  <a:pos x="connsiteX0" y="connsiteY0"/>
                </a:cxn>
                <a:cxn ang="0">
                  <a:pos x="connsiteX1" y="connsiteY1"/>
                </a:cxn>
                <a:cxn ang="0">
                  <a:pos x="connsiteX2" y="connsiteY2"/>
                </a:cxn>
              </a:cxnLst>
              <a:rect b="b" l="l" r="r" t="t"/>
              <a:pathLst>
                <a:path h="400833" w="1352811">
                  <a:moveTo>
                    <a:pt x="1352811" y="400833"/>
                  </a:moveTo>
                  <a:lnTo>
                    <a:pt x="325677" y="0"/>
                  </a:lnTo>
                  <a:lnTo>
                    <a:pt x="0" y="0"/>
                  </a:lnTo>
                </a:path>
              </a:pathLst>
            </a:custGeom>
            <a:noFill/>
            <a:ln algn="ctr" cap="flat" cmpd="sng" w="12700">
              <a:solidFill>
                <a:schemeClr val="accent2"/>
              </a:solidFill>
              <a:prstDash val="solid"/>
              <a:headEnd len="med" type="oval" w="med"/>
              <a:tailEnd len="med" type="oval" w="med"/>
            </a:ln>
            <a:effectLst/>
          </p:spPr>
          <p:txBody>
            <a:bodyPr anchor="ctr" rtlCol="0"/>
            <a:lstStyle/>
            <a:p>
              <a:pPr algn="ctr">
                <a:defRPr/>
              </a:pPr>
              <a:endParaRPr altLang="en-US" kern="0" lang="zh-CN">
                <a:solidFill>
                  <a:sysClr lastClr="FFFFFF" val="window"/>
                </a:solidFill>
                <a:latin typeface="Calibri"/>
                <a:ea typeface="宋体"/>
              </a:endParaRPr>
            </a:p>
          </p:txBody>
        </p:sp>
        <p:cxnSp>
          <p:nvCxnSpPr>
            <p:cNvPr id="39" name="直接连接符 84"/>
            <p:cNvCxnSpPr/>
            <p:nvPr/>
          </p:nvCxnSpPr>
          <p:spPr>
            <a:xfrm flipH="1">
              <a:off x="3640898" y="3955604"/>
              <a:ext cx="0" cy="860191"/>
            </a:xfrm>
            <a:prstGeom prst="line">
              <a:avLst/>
            </a:prstGeom>
            <a:noFill/>
            <a:ln algn="ctr" cap="flat" cmpd="sng" w="12700">
              <a:solidFill>
                <a:schemeClr val="accent2"/>
              </a:solidFill>
              <a:prstDash val="solid"/>
              <a:headEnd len="med" type="oval" w="med"/>
              <a:tailEnd len="med" type="oval" w="med"/>
            </a:ln>
            <a:effectLst/>
          </p:spPr>
        </p:cxnSp>
      </p:grpSp>
      <p:grpSp>
        <p:nvGrpSpPr>
          <p:cNvPr id="45" name="Group 44"/>
          <p:cNvGrpSpPr/>
          <p:nvPr/>
        </p:nvGrpSpPr>
        <p:grpSpPr>
          <a:xfrm>
            <a:off x="2804406" y="1230636"/>
            <a:ext cx="603265" cy="645342"/>
            <a:chOff x="3738558" y="1640341"/>
            <a:chExt cx="804214" cy="860191"/>
          </a:xfrm>
        </p:grpSpPr>
        <p:sp>
          <p:nvSpPr>
            <p:cNvPr id="40" name="网chenying0907出品 87"/>
            <p:cNvSpPr/>
            <p:nvPr/>
          </p:nvSpPr>
          <p:spPr>
            <a:xfrm>
              <a:off x="3745059" y="1650815"/>
              <a:ext cx="797713" cy="839244"/>
            </a:xfrm>
            <a:custGeom>
              <a:gdLst>
                <a:gd fmla="*/ 563671 w 563671" name="connsiteX0"/>
                <a:gd fmla="*/ 839244 h 839244" name="connsiteY0"/>
                <a:gd fmla="*/ 501041 w 563671" name="connsiteX1"/>
                <a:gd fmla="*/ 0 h 839244" name="connsiteY1"/>
                <a:gd fmla="*/ 0 w 563671" name="connsiteX2"/>
                <a:gd fmla="*/ 0 h 839244" name="connsiteY2"/>
              </a:gdLst>
              <a:cxnLst>
                <a:cxn ang="0">
                  <a:pos x="connsiteX0" y="connsiteY0"/>
                </a:cxn>
                <a:cxn ang="0">
                  <a:pos x="connsiteX1" y="connsiteY1"/>
                </a:cxn>
                <a:cxn ang="0">
                  <a:pos x="connsiteX2" y="connsiteY2"/>
                </a:cxn>
              </a:cxnLst>
              <a:rect b="b" l="l" r="r" t="t"/>
              <a:pathLst>
                <a:path h="839244" w="563671">
                  <a:moveTo>
                    <a:pt x="563671" y="839244"/>
                  </a:moveTo>
                  <a:lnTo>
                    <a:pt x="501041" y="0"/>
                  </a:lnTo>
                  <a:lnTo>
                    <a:pt x="0" y="0"/>
                  </a:lnTo>
                </a:path>
              </a:pathLst>
            </a:custGeom>
            <a:noFill/>
            <a:ln algn="ctr" cap="flat" cmpd="sng" w="12700">
              <a:solidFill>
                <a:schemeClr val="accent4"/>
              </a:solidFill>
              <a:prstDash val="solid"/>
              <a:headEnd len="med" type="oval" w="med"/>
              <a:tailEnd len="med" type="oval" w="med"/>
            </a:ln>
            <a:effectLst/>
          </p:spPr>
          <p:txBody>
            <a:bodyPr anchor="ctr" rtlCol="0"/>
            <a:lstStyle/>
            <a:p>
              <a:pPr algn="ctr">
                <a:defRPr/>
              </a:pPr>
              <a:endParaRPr altLang="en-US" kern="0" lang="zh-CN">
                <a:solidFill>
                  <a:sysClr lastClr="FFFFFF" val="window"/>
                </a:solidFill>
                <a:latin typeface="Calibri"/>
                <a:ea typeface="宋体"/>
              </a:endParaRPr>
            </a:p>
          </p:txBody>
        </p:sp>
        <p:cxnSp>
          <p:nvCxnSpPr>
            <p:cNvPr id="41" name="直接连接符 88"/>
            <p:cNvCxnSpPr/>
            <p:nvPr/>
          </p:nvCxnSpPr>
          <p:spPr>
            <a:xfrm flipH="1">
              <a:off x="3738558" y="1640341"/>
              <a:ext cx="0" cy="860191"/>
            </a:xfrm>
            <a:prstGeom prst="line">
              <a:avLst/>
            </a:prstGeom>
            <a:noFill/>
            <a:ln algn="ctr" cap="flat" cmpd="sng" w="12700">
              <a:solidFill>
                <a:schemeClr val="accent4"/>
              </a:solidFill>
              <a:prstDash val="solid"/>
              <a:headEnd len="med" type="oval" w="med"/>
              <a:tailEnd len="med" type="oval" w="med"/>
            </a:ln>
            <a:effectLst/>
          </p:spPr>
        </p:cxnSp>
      </p:grpSp>
      <p:sp>
        <p:nvSpPr>
          <p:cNvPr id="43" name="网chenying0907出品 42"/>
          <p:cNvSpPr txBox="1"/>
          <p:nvPr/>
        </p:nvSpPr>
        <p:spPr>
          <a:xfrm>
            <a:off x="359387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44" name="Straight Connector 43"/>
          <p:cNvCxnSpPr/>
          <p:nvPr/>
        </p:nvCxnSpPr>
        <p:spPr>
          <a:xfrm>
            <a:off x="4171796" y="813084"/>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80790" y="1157972"/>
            <a:ext cx="2187492" cy="1175220"/>
            <a:chOff x="9380388" y="1598874"/>
            <a:chExt cx="2916150" cy="1566475"/>
          </a:xfrm>
        </p:grpSpPr>
        <p:sp>
          <p:nvSpPr>
            <p:cNvPr id="47" name="网chenying0907出品 46"/>
            <p:cNvSpPr txBox="1"/>
            <p:nvPr/>
          </p:nvSpPr>
          <p:spPr>
            <a:xfrm>
              <a:off x="11036917" y="1598874"/>
              <a:ext cx="1259621" cy="426588"/>
            </a:xfrm>
            <a:prstGeom prst="rect">
              <a:avLst/>
            </a:prstGeom>
            <a:noFill/>
          </p:spPr>
          <p:txBody>
            <a:bodyPr rtlCol="0" wrap="none">
              <a:spAutoFit/>
            </a:bodyPr>
            <a:lstStyle/>
            <a:p>
              <a:pPr algn="r"/>
              <a:r>
                <a:rPr altLang="en-US" b="1" lang="zh-CN" sz="1500">
                  <a:solidFill>
                    <a:schemeClr val="accent4"/>
                  </a:solidFill>
                </a:rPr>
                <a:t>文字描述</a:t>
              </a:r>
            </a:p>
          </p:txBody>
        </p:sp>
        <p:sp>
          <p:nvSpPr>
            <p:cNvPr id="48" name="Rectangle 47"/>
            <p:cNvSpPr/>
            <p:nvPr/>
          </p:nvSpPr>
          <p:spPr>
            <a:xfrm>
              <a:off x="9380387" y="1914111"/>
              <a:ext cx="2916150" cy="1239136"/>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49" name="Group 48"/>
          <p:cNvGrpSpPr/>
          <p:nvPr/>
        </p:nvGrpSpPr>
        <p:grpSpPr>
          <a:xfrm>
            <a:off x="6480200" y="1490935"/>
            <a:ext cx="2141770" cy="1188618"/>
            <a:chOff x="8190906" y="1581015"/>
            <a:chExt cx="2855197" cy="1584336"/>
          </a:xfrm>
        </p:grpSpPr>
        <p:sp>
          <p:nvSpPr>
            <p:cNvPr id="50" name="网chenying0907出品 49"/>
            <p:cNvSpPr txBox="1"/>
            <p:nvPr/>
          </p:nvSpPr>
          <p:spPr>
            <a:xfrm>
              <a:off x="8190907" y="1581015"/>
              <a:ext cx="1623624" cy="426589"/>
            </a:xfrm>
            <a:prstGeom prst="rect">
              <a:avLst/>
            </a:prstGeom>
            <a:noFill/>
          </p:spPr>
          <p:txBody>
            <a:bodyPr rtlCol="0" wrap="none">
              <a:spAutoFit/>
            </a:bodyPr>
            <a:lstStyle/>
            <a:p>
              <a:r>
                <a:rPr b="1" lang="en-US" sz="1500">
                  <a:solidFill>
                    <a:schemeClr val="accent1"/>
                  </a:solidFill>
                </a:rPr>
                <a:t>HMTL Design</a:t>
              </a:r>
            </a:p>
          </p:txBody>
        </p:sp>
        <p:sp>
          <p:nvSpPr>
            <p:cNvPr id="51" name="Rectangle 50"/>
            <p:cNvSpPr/>
            <p:nvPr/>
          </p:nvSpPr>
          <p:spPr>
            <a:xfrm>
              <a:off x="8190908" y="1914111"/>
              <a:ext cx="2855196" cy="1239138"/>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grpSp>
      <p:grpSp>
        <p:nvGrpSpPr>
          <p:cNvPr id="55" name="Group 54"/>
          <p:cNvGrpSpPr/>
          <p:nvPr/>
        </p:nvGrpSpPr>
        <p:grpSpPr>
          <a:xfrm>
            <a:off x="580792" y="2894954"/>
            <a:ext cx="2063768" cy="1344496"/>
            <a:chOff x="9545326" y="1598874"/>
            <a:chExt cx="2751213" cy="1792109"/>
          </a:xfrm>
        </p:grpSpPr>
        <p:sp>
          <p:nvSpPr>
            <p:cNvPr id="56" name="网chenying0907出品 55"/>
            <p:cNvSpPr txBox="1"/>
            <p:nvPr/>
          </p:nvSpPr>
          <p:spPr>
            <a:xfrm>
              <a:off x="10519803" y="1598874"/>
              <a:ext cx="1776734" cy="426589"/>
            </a:xfrm>
            <a:prstGeom prst="rect">
              <a:avLst/>
            </a:prstGeom>
            <a:noFill/>
          </p:spPr>
          <p:txBody>
            <a:bodyPr rtlCol="0" wrap="none">
              <a:spAutoFit/>
            </a:bodyPr>
            <a:lstStyle/>
            <a:p>
              <a:pPr algn="r"/>
              <a:r>
                <a:rPr b="1" lang="en-US" sz="1500">
                  <a:solidFill>
                    <a:schemeClr val="accent2"/>
                  </a:solidFill>
                </a:rPr>
                <a:t>Key To Success</a:t>
              </a:r>
            </a:p>
          </p:txBody>
        </p:sp>
        <p:sp>
          <p:nvSpPr>
            <p:cNvPr id="57" name="Rectangle 56"/>
            <p:cNvSpPr/>
            <p:nvPr/>
          </p:nvSpPr>
          <p:spPr>
            <a:xfrm>
              <a:off x="9545326" y="1914112"/>
              <a:ext cx="2751213" cy="1462589"/>
            </a:xfrm>
            <a:prstGeom prst="rect">
              <a:avLst/>
            </a:prstGeom>
          </p:spPr>
          <p:txBody>
            <a:bodyPr wrap="square">
              <a:spAutoFit/>
            </a:bodyPr>
            <a:lstStyle/>
            <a:p>
              <a:pPr algn="r"/>
              <a:r>
                <a:rPr altLang="en-US" lang="zh-CN" sz="1100"/>
                <a:t>在此处输入具体的文字描述内容在此处输入具体的文字描述内容在此处输入具体的文字描述内容在此处输入具体的文字描述内容在此处输入具体的文字描述内容</a:t>
              </a:r>
            </a:p>
          </p:txBody>
        </p:sp>
      </p:grpSp>
      <p:cxnSp>
        <p:nvCxnSpPr>
          <p:cNvPr id="58" name="直接连接符 81"/>
          <p:cNvCxnSpPr/>
          <p:nvPr/>
        </p:nvCxnSpPr>
        <p:spPr>
          <a:xfrm>
            <a:off x="4777900" y="4066463"/>
            <a:ext cx="913197" cy="0"/>
          </a:xfrm>
          <a:prstGeom prst="line">
            <a:avLst/>
          </a:prstGeom>
          <a:noFill/>
          <a:ln algn="ctr" cap="flat" cmpd="sng" w="12700">
            <a:solidFill>
              <a:schemeClr val="tx1"/>
            </a:solidFill>
            <a:prstDash val="solid"/>
            <a:headEnd len="med" type="oval" w="med"/>
            <a:tailEnd len="med" type="oval" w="med"/>
          </a:ln>
          <a:effectLst/>
        </p:spPr>
      </p:cxnSp>
      <p:grpSp>
        <p:nvGrpSpPr>
          <p:cNvPr id="62" name="Group 61"/>
          <p:cNvGrpSpPr/>
          <p:nvPr/>
        </p:nvGrpSpPr>
        <p:grpSpPr>
          <a:xfrm>
            <a:off x="5823582" y="3604767"/>
            <a:ext cx="2798387" cy="1010083"/>
            <a:chOff x="7682990" y="4612342"/>
            <a:chExt cx="3730535" cy="1346362"/>
          </a:xfrm>
        </p:grpSpPr>
        <p:sp>
          <p:nvSpPr>
            <p:cNvPr id="60" name="Rectangle 59"/>
            <p:cNvSpPr/>
            <p:nvPr/>
          </p:nvSpPr>
          <p:spPr>
            <a:xfrm>
              <a:off x="7682990" y="4933099"/>
              <a:ext cx="3730535" cy="1015687"/>
            </a:xfrm>
            <a:prstGeom prst="rect">
              <a:avLst/>
            </a:prstGeom>
          </p:spPr>
          <p:txBody>
            <a:bodyPr wrap="square">
              <a:spAutoFit/>
            </a:bodyPr>
            <a:lstStyle/>
            <a:p>
              <a:r>
                <a:rPr altLang="en-US" lang="zh-CN" sz="1100"/>
                <a:t>在此处输入具体的文字描述内容在此处输入具体的文字描述内容，在此处输入具体的文字描述内容在此处输入具体的文字描述内容在此处输入具体的文字描述内容</a:t>
              </a:r>
            </a:p>
          </p:txBody>
        </p:sp>
        <p:sp>
          <p:nvSpPr>
            <p:cNvPr id="61" name="网chenying0907出品 60"/>
            <p:cNvSpPr txBox="1"/>
            <p:nvPr/>
          </p:nvSpPr>
          <p:spPr>
            <a:xfrm>
              <a:off x="7682991" y="4612343"/>
              <a:ext cx="840272" cy="426588"/>
            </a:xfrm>
            <a:prstGeom prst="rect">
              <a:avLst/>
            </a:prstGeom>
            <a:noFill/>
          </p:spPr>
          <p:txBody>
            <a:bodyPr rtlCol="0" wrap="none">
              <a:spAutoFit/>
            </a:bodyPr>
            <a:lstStyle/>
            <a:p>
              <a:r>
                <a:rPr b="1" lang="en-US" sz="1500"/>
                <a:t>Trunk</a:t>
              </a:r>
            </a:p>
          </p:txBody>
        </p:sp>
      </p:grpSp>
    </p:spTree>
    <p:extLst>
      <p:ext uri="{BB962C8B-B14F-4D97-AF65-F5344CB8AC3E}">
        <p14:creationId val="335050400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3"/>
                                        </p:tgtEl>
                                        <p:attrNameLst>
                                          <p:attrName>style.visibility</p:attrName>
                                        </p:attrNameLst>
                                      </p:cBhvr>
                                      <p:to>
                                        <p:strVal val="visible"/>
                                      </p:to>
                                    </p:set>
                                    <p:animEffect filter="wipe(left)" transition="in">
                                      <p:cBhvr>
                                        <p:cTn dur="500" id="11"/>
                                        <p:tgtEl>
                                          <p:spTgt spid="4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4"/>
                                        </p:tgtEl>
                                        <p:attrNameLst>
                                          <p:attrName>style.visibility</p:attrName>
                                        </p:attrNameLst>
                                      </p:cBhvr>
                                      <p:to>
                                        <p:strVal val="visible"/>
                                      </p:to>
                                    </p:set>
                                    <p:animEffect filter="fade" transition="in">
                                      <p:cBhvr>
                                        <p:cTn dur="500" id="15"/>
                                        <p:tgtEl>
                                          <p:spTgt spid="44"/>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4"/>
                                        </p:tgtEl>
                                        <p:attrNameLst>
                                          <p:attrName>style.visibility</p:attrName>
                                        </p:attrNameLst>
                                      </p:cBhvr>
                                      <p:to>
                                        <p:strVal val="visible"/>
                                      </p:to>
                                    </p:set>
                                    <p:animEffect filter="wipe(down)" transition="in">
                                      <p:cBhvr>
                                        <p:cTn dur="500" id="19"/>
                                        <p:tgtEl>
                                          <p:spTgt spid="4"/>
                                        </p:tgtEl>
                                      </p:cBhvr>
                                    </p:animEffect>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p:cTn dur="500" fill="hold" id="23"/>
                                        <p:tgtEl>
                                          <p:spTgt spid="8"/>
                                        </p:tgtEl>
                                        <p:attrNameLst>
                                          <p:attrName>ppt_w</p:attrName>
                                        </p:attrNameLst>
                                      </p:cBhvr>
                                      <p:tavLst>
                                        <p:tav tm="0">
                                          <p:val>
                                            <p:fltVal val="0"/>
                                          </p:val>
                                        </p:tav>
                                        <p:tav tm="100000">
                                          <p:val>
                                            <p:strVal val="#ppt_w"/>
                                          </p:val>
                                        </p:tav>
                                      </p:tavLst>
                                    </p:anim>
                                    <p:anim calcmode="lin" valueType="num">
                                      <p:cBhvr>
                                        <p:cTn dur="500" fill="hold" id="24"/>
                                        <p:tgtEl>
                                          <p:spTgt spid="8"/>
                                        </p:tgtEl>
                                        <p:attrNameLst>
                                          <p:attrName>ppt_h</p:attrName>
                                        </p:attrNameLst>
                                      </p:cBhvr>
                                      <p:tavLst>
                                        <p:tav tm="0">
                                          <p:val>
                                            <p:fltVal val="0"/>
                                          </p:val>
                                        </p:tav>
                                        <p:tav tm="100000">
                                          <p:val>
                                            <p:strVal val="#ppt_h"/>
                                          </p:val>
                                        </p:tav>
                                      </p:tavLst>
                                    </p:anim>
                                    <p:animEffect filter="fade" transition="in">
                                      <p:cBhvr>
                                        <p:cTn dur="500" id="25"/>
                                        <p:tgtEl>
                                          <p:spTgt spid="8"/>
                                        </p:tgtEl>
                                      </p:cBhvr>
                                    </p:animEffect>
                                  </p:childTnLst>
                                </p:cTn>
                              </p:par>
                            </p:childTnLst>
                          </p:cTn>
                        </p:par>
                        <p:par>
                          <p:cTn fill="hold" id="26" nodeType="afterGroup">
                            <p:stCondLst>
                              <p:cond delay="2500"/>
                            </p:stCondLst>
                            <p:childTnLst>
                              <p:par>
                                <p:cTn fill="hold" id="27" nodeType="afterEffect" presetClass="entr" presetID="53"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500" fill="hold" id="29"/>
                                        <p:tgtEl>
                                          <p:spTgt spid="7"/>
                                        </p:tgtEl>
                                        <p:attrNameLst>
                                          <p:attrName>ppt_w</p:attrName>
                                        </p:attrNameLst>
                                      </p:cBhvr>
                                      <p:tavLst>
                                        <p:tav tm="0">
                                          <p:val>
                                            <p:fltVal val="0"/>
                                          </p:val>
                                        </p:tav>
                                        <p:tav tm="100000">
                                          <p:val>
                                            <p:strVal val="#ppt_w"/>
                                          </p:val>
                                        </p:tav>
                                      </p:tavLst>
                                    </p:anim>
                                    <p:anim calcmode="lin" valueType="num">
                                      <p:cBhvr>
                                        <p:cTn dur="500" fill="hold" id="30"/>
                                        <p:tgtEl>
                                          <p:spTgt spid="7"/>
                                        </p:tgtEl>
                                        <p:attrNameLst>
                                          <p:attrName>ppt_h</p:attrName>
                                        </p:attrNameLst>
                                      </p:cBhvr>
                                      <p:tavLst>
                                        <p:tav tm="0">
                                          <p:val>
                                            <p:fltVal val="0"/>
                                          </p:val>
                                        </p:tav>
                                        <p:tav tm="100000">
                                          <p:val>
                                            <p:strVal val="#ppt_h"/>
                                          </p:val>
                                        </p:tav>
                                      </p:tavLst>
                                    </p:anim>
                                    <p:animEffect filter="fade" transition="in">
                                      <p:cBhvr>
                                        <p:cTn dur="500" id="31"/>
                                        <p:tgtEl>
                                          <p:spTgt spid="7"/>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tm="0">
                                          <p:val>
                                            <p:fltVal val="0"/>
                                          </p:val>
                                        </p:tav>
                                        <p:tav tm="100000">
                                          <p:val>
                                            <p:strVal val="#ppt_w"/>
                                          </p:val>
                                        </p:tav>
                                      </p:tavLst>
                                    </p:anim>
                                    <p:anim calcmode="lin" valueType="num">
                                      <p:cBhvr>
                                        <p:cTn dur="500" fill="hold" id="36"/>
                                        <p:tgtEl>
                                          <p:spTgt spid="6"/>
                                        </p:tgtEl>
                                        <p:attrNameLst>
                                          <p:attrName>ppt_h</p:attrName>
                                        </p:attrNameLst>
                                      </p:cBhvr>
                                      <p:tavLst>
                                        <p:tav tm="0">
                                          <p:val>
                                            <p:fltVal val="0"/>
                                          </p:val>
                                        </p:tav>
                                        <p:tav tm="100000">
                                          <p:val>
                                            <p:strVal val="#ppt_h"/>
                                          </p:val>
                                        </p:tav>
                                      </p:tavLst>
                                    </p:anim>
                                    <p:animEffect filter="fade" transition="in">
                                      <p:cBhvr>
                                        <p:cTn dur="500" id="37"/>
                                        <p:tgtEl>
                                          <p:spTgt spid="6"/>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9"/>
                                        </p:tgtEl>
                                        <p:attrNameLst>
                                          <p:attrName>style.visibility</p:attrName>
                                        </p:attrNameLst>
                                      </p:cBhvr>
                                      <p:to>
                                        <p:strVal val="visible"/>
                                      </p:to>
                                    </p:set>
                                    <p:anim calcmode="lin" valueType="num">
                                      <p:cBhvr>
                                        <p:cTn dur="500" fill="hold" id="41"/>
                                        <p:tgtEl>
                                          <p:spTgt spid="9"/>
                                        </p:tgtEl>
                                        <p:attrNameLst>
                                          <p:attrName>ppt_w</p:attrName>
                                        </p:attrNameLst>
                                      </p:cBhvr>
                                      <p:tavLst>
                                        <p:tav tm="0">
                                          <p:val>
                                            <p:fltVal val="0"/>
                                          </p:val>
                                        </p:tav>
                                        <p:tav tm="100000">
                                          <p:val>
                                            <p:strVal val="#ppt_w"/>
                                          </p:val>
                                        </p:tav>
                                      </p:tavLst>
                                    </p:anim>
                                    <p:anim calcmode="lin" valueType="num">
                                      <p:cBhvr>
                                        <p:cTn dur="500" fill="hold" id="42"/>
                                        <p:tgtEl>
                                          <p:spTgt spid="9"/>
                                        </p:tgtEl>
                                        <p:attrNameLst>
                                          <p:attrName>ppt_h</p:attrName>
                                        </p:attrNameLst>
                                      </p:cBhvr>
                                      <p:tavLst>
                                        <p:tav tm="0">
                                          <p:val>
                                            <p:fltVal val="0"/>
                                          </p:val>
                                        </p:tav>
                                        <p:tav tm="100000">
                                          <p:val>
                                            <p:strVal val="#ppt_h"/>
                                          </p:val>
                                        </p:tav>
                                      </p:tavLst>
                                    </p:anim>
                                    <p:animEffect filter="fade" transition="in">
                                      <p:cBhvr>
                                        <p:cTn dur="500" id="43"/>
                                        <p:tgtEl>
                                          <p:spTgt spid="9"/>
                                        </p:tgtEl>
                                      </p:cBhvr>
                                    </p:animEffect>
                                  </p:childTnLst>
                                </p:cTn>
                              </p:par>
                            </p:childTnLst>
                          </p:cTn>
                        </p:par>
                        <p:par>
                          <p:cTn fill="hold" id="44" nodeType="afterGroup">
                            <p:stCondLst>
                              <p:cond delay="4000"/>
                            </p:stCondLst>
                            <p:childTnLst>
                              <p:par>
                                <p:cTn fill="hold" id="45" nodeType="afterEffect" presetClass="entr" presetID="53" presetSubtype="0">
                                  <p:stCondLst>
                                    <p:cond delay="0"/>
                                  </p:stCondLst>
                                  <p:childTnLst>
                                    <p:set>
                                      <p:cBhvr>
                                        <p:cTn dur="1" fill="hold" id="46">
                                          <p:stCondLst>
                                            <p:cond delay="0"/>
                                          </p:stCondLst>
                                        </p:cTn>
                                        <p:tgtEl>
                                          <p:spTgt spid="11"/>
                                        </p:tgtEl>
                                        <p:attrNameLst>
                                          <p:attrName>style.visibility</p:attrName>
                                        </p:attrNameLst>
                                      </p:cBhvr>
                                      <p:to>
                                        <p:strVal val="visible"/>
                                      </p:to>
                                    </p:set>
                                    <p:anim calcmode="lin" valueType="num">
                                      <p:cBhvr>
                                        <p:cTn dur="500" fill="hold" id="47"/>
                                        <p:tgtEl>
                                          <p:spTgt spid="11"/>
                                        </p:tgtEl>
                                        <p:attrNameLst>
                                          <p:attrName>ppt_w</p:attrName>
                                        </p:attrNameLst>
                                      </p:cBhvr>
                                      <p:tavLst>
                                        <p:tav tm="0">
                                          <p:val>
                                            <p:fltVal val="0"/>
                                          </p:val>
                                        </p:tav>
                                        <p:tav tm="100000">
                                          <p:val>
                                            <p:strVal val="#ppt_w"/>
                                          </p:val>
                                        </p:tav>
                                      </p:tavLst>
                                    </p:anim>
                                    <p:anim calcmode="lin" valueType="num">
                                      <p:cBhvr>
                                        <p:cTn dur="500" fill="hold" id="48"/>
                                        <p:tgtEl>
                                          <p:spTgt spid="11"/>
                                        </p:tgtEl>
                                        <p:attrNameLst>
                                          <p:attrName>ppt_h</p:attrName>
                                        </p:attrNameLst>
                                      </p:cBhvr>
                                      <p:tavLst>
                                        <p:tav tm="0">
                                          <p:val>
                                            <p:fltVal val="0"/>
                                          </p:val>
                                        </p:tav>
                                        <p:tav tm="100000">
                                          <p:val>
                                            <p:strVal val="#ppt_h"/>
                                          </p:val>
                                        </p:tav>
                                      </p:tavLst>
                                    </p:anim>
                                    <p:animEffect filter="fade" transition="in">
                                      <p:cBhvr>
                                        <p:cTn dur="500" id="49"/>
                                        <p:tgtEl>
                                          <p:spTgt spid="11"/>
                                        </p:tgtEl>
                                      </p:cBhvr>
                                    </p:animEffect>
                                  </p:childTnLst>
                                </p:cTn>
                              </p:par>
                            </p:childTnLst>
                          </p:cTn>
                        </p:par>
                        <p:par>
                          <p:cTn fill="hold" id="50" nodeType="afterGroup">
                            <p:stCondLst>
                              <p:cond delay="4500"/>
                            </p:stCondLst>
                            <p:childTnLst>
                              <p:par>
                                <p:cTn fill="hold" id="51" nodeType="afterEffect" presetClass="entr" presetID="53" presetSubtype="0">
                                  <p:stCondLst>
                                    <p:cond delay="0"/>
                                  </p:stCondLst>
                                  <p:childTnLst>
                                    <p:set>
                                      <p:cBhvr>
                                        <p:cTn dur="1" fill="hold" id="52">
                                          <p:stCondLst>
                                            <p:cond delay="0"/>
                                          </p:stCondLst>
                                        </p:cTn>
                                        <p:tgtEl>
                                          <p:spTgt spid="10"/>
                                        </p:tgtEl>
                                        <p:attrNameLst>
                                          <p:attrName>style.visibility</p:attrName>
                                        </p:attrNameLst>
                                      </p:cBhvr>
                                      <p:to>
                                        <p:strVal val="visible"/>
                                      </p:to>
                                    </p:set>
                                    <p:anim calcmode="lin" valueType="num">
                                      <p:cBhvr>
                                        <p:cTn dur="500" fill="hold" id="53"/>
                                        <p:tgtEl>
                                          <p:spTgt spid="10"/>
                                        </p:tgtEl>
                                        <p:attrNameLst>
                                          <p:attrName>ppt_w</p:attrName>
                                        </p:attrNameLst>
                                      </p:cBhvr>
                                      <p:tavLst>
                                        <p:tav tm="0">
                                          <p:val>
                                            <p:fltVal val="0"/>
                                          </p:val>
                                        </p:tav>
                                        <p:tav tm="100000">
                                          <p:val>
                                            <p:strVal val="#ppt_w"/>
                                          </p:val>
                                        </p:tav>
                                      </p:tavLst>
                                    </p:anim>
                                    <p:anim calcmode="lin" valueType="num">
                                      <p:cBhvr>
                                        <p:cTn dur="500" fill="hold" id="54"/>
                                        <p:tgtEl>
                                          <p:spTgt spid="10"/>
                                        </p:tgtEl>
                                        <p:attrNameLst>
                                          <p:attrName>ppt_h</p:attrName>
                                        </p:attrNameLst>
                                      </p:cBhvr>
                                      <p:tavLst>
                                        <p:tav tm="0">
                                          <p:val>
                                            <p:fltVal val="0"/>
                                          </p:val>
                                        </p:tav>
                                        <p:tav tm="100000">
                                          <p:val>
                                            <p:strVal val="#ppt_h"/>
                                          </p:val>
                                        </p:tav>
                                      </p:tavLst>
                                    </p:anim>
                                    <p:animEffect filter="fade" transition="in">
                                      <p:cBhvr>
                                        <p:cTn dur="500" id="55"/>
                                        <p:tgtEl>
                                          <p:spTgt spid="10"/>
                                        </p:tgtEl>
                                      </p:cBhvr>
                                    </p:animEffect>
                                  </p:childTnLst>
                                </p:cTn>
                              </p:par>
                            </p:childTnLst>
                          </p:cTn>
                        </p:par>
                        <p:par>
                          <p:cTn fill="hold" id="56" nodeType="afterGroup">
                            <p:stCondLst>
                              <p:cond delay="5000"/>
                            </p:stCondLst>
                            <p:childTnLst>
                              <p:par>
                                <p:cTn fill="hold" id="57" nodeType="afterEffect" presetClass="entr" presetID="22" presetSubtype="2">
                                  <p:stCondLst>
                                    <p:cond delay="0"/>
                                  </p:stCondLst>
                                  <p:childTnLst>
                                    <p:set>
                                      <p:cBhvr>
                                        <p:cTn dur="1" fill="hold" id="58">
                                          <p:stCondLst>
                                            <p:cond delay="0"/>
                                          </p:stCondLst>
                                        </p:cTn>
                                        <p:tgtEl>
                                          <p:spTgt spid="45"/>
                                        </p:tgtEl>
                                        <p:attrNameLst>
                                          <p:attrName>style.visibility</p:attrName>
                                        </p:attrNameLst>
                                      </p:cBhvr>
                                      <p:to>
                                        <p:strVal val="visible"/>
                                      </p:to>
                                    </p:set>
                                    <p:animEffect filter="wipe(right)" transition="in">
                                      <p:cBhvr>
                                        <p:cTn dur="500" id="59"/>
                                        <p:tgtEl>
                                          <p:spTgt spid="45"/>
                                        </p:tgtEl>
                                      </p:cBhvr>
                                    </p:animEffect>
                                  </p:childTnLst>
                                </p:cTn>
                              </p:par>
                            </p:childTnLst>
                          </p:cTn>
                        </p:par>
                        <p:par>
                          <p:cTn fill="hold" id="60" nodeType="afterGroup">
                            <p:stCondLst>
                              <p:cond delay="5500"/>
                            </p:stCondLst>
                            <p:childTnLst>
                              <p:par>
                                <p:cTn fill="hold" id="61" nodeType="afterEffect" presetClass="entr" presetID="10" presetSubtype="0">
                                  <p:stCondLst>
                                    <p:cond delay="0"/>
                                  </p:stCondLst>
                                  <p:childTnLst>
                                    <p:set>
                                      <p:cBhvr>
                                        <p:cTn dur="1" fill="hold" id="62">
                                          <p:stCondLst>
                                            <p:cond delay="0"/>
                                          </p:stCondLst>
                                        </p:cTn>
                                        <p:tgtEl>
                                          <p:spTgt spid="46"/>
                                        </p:tgtEl>
                                        <p:attrNameLst>
                                          <p:attrName>style.visibility</p:attrName>
                                        </p:attrNameLst>
                                      </p:cBhvr>
                                      <p:to>
                                        <p:strVal val="visible"/>
                                      </p:to>
                                    </p:set>
                                    <p:animEffect filter="fade" transition="in">
                                      <p:cBhvr>
                                        <p:cTn dur="500" id="63"/>
                                        <p:tgtEl>
                                          <p:spTgt spid="46"/>
                                        </p:tgtEl>
                                      </p:cBhvr>
                                    </p:animEffect>
                                  </p:childTnLst>
                                </p:cTn>
                              </p:par>
                            </p:childTnLst>
                          </p:cTn>
                        </p:par>
                        <p:par>
                          <p:cTn fill="hold" id="64" nodeType="afterGroup">
                            <p:stCondLst>
                              <p:cond delay="6000"/>
                            </p:stCondLst>
                            <p:childTnLst>
                              <p:par>
                                <p:cTn fill="hold" id="65" nodeType="afterEffect" presetClass="entr" presetID="22" presetSubtype="8">
                                  <p:stCondLst>
                                    <p:cond delay="0"/>
                                  </p:stCondLst>
                                  <p:childTnLst>
                                    <p:set>
                                      <p:cBhvr>
                                        <p:cTn dur="1" fill="hold" id="66">
                                          <p:stCondLst>
                                            <p:cond delay="0"/>
                                          </p:stCondLst>
                                        </p:cTn>
                                        <p:tgtEl>
                                          <p:spTgt spid="52"/>
                                        </p:tgtEl>
                                        <p:attrNameLst>
                                          <p:attrName>style.visibility</p:attrName>
                                        </p:attrNameLst>
                                      </p:cBhvr>
                                      <p:to>
                                        <p:strVal val="visible"/>
                                      </p:to>
                                    </p:set>
                                    <p:animEffect filter="wipe(left)" transition="in">
                                      <p:cBhvr>
                                        <p:cTn dur="500" id="67"/>
                                        <p:tgtEl>
                                          <p:spTgt spid="52"/>
                                        </p:tgtEl>
                                      </p:cBhvr>
                                    </p:animEffect>
                                  </p:childTnLst>
                                </p:cTn>
                              </p:par>
                            </p:childTnLst>
                          </p:cTn>
                        </p:par>
                        <p:par>
                          <p:cTn fill="hold" id="68" nodeType="afterGroup">
                            <p:stCondLst>
                              <p:cond delay="6500"/>
                            </p:stCondLst>
                            <p:childTnLst>
                              <p:par>
                                <p:cTn fill="hold" id="69" nodeType="afterEffect" presetClass="entr" presetID="10" presetSubtype="0">
                                  <p:stCondLst>
                                    <p:cond delay="0"/>
                                  </p:stCondLst>
                                  <p:childTnLst>
                                    <p:set>
                                      <p:cBhvr>
                                        <p:cTn dur="1" fill="hold" id="70">
                                          <p:stCondLst>
                                            <p:cond delay="0"/>
                                          </p:stCondLst>
                                        </p:cTn>
                                        <p:tgtEl>
                                          <p:spTgt spid="49"/>
                                        </p:tgtEl>
                                        <p:attrNameLst>
                                          <p:attrName>style.visibility</p:attrName>
                                        </p:attrNameLst>
                                      </p:cBhvr>
                                      <p:to>
                                        <p:strVal val="visible"/>
                                      </p:to>
                                    </p:set>
                                    <p:animEffect filter="fade" transition="in">
                                      <p:cBhvr>
                                        <p:cTn dur="500" id="71"/>
                                        <p:tgtEl>
                                          <p:spTgt spid="49"/>
                                        </p:tgtEl>
                                      </p:cBhvr>
                                    </p:animEffect>
                                  </p:childTnLst>
                                </p:cTn>
                              </p:par>
                            </p:childTnLst>
                          </p:cTn>
                        </p:par>
                        <p:par>
                          <p:cTn fill="hold" id="72" nodeType="afterGroup">
                            <p:stCondLst>
                              <p:cond delay="7000"/>
                            </p:stCondLst>
                            <p:childTnLst>
                              <p:par>
                                <p:cTn fill="hold" id="73" nodeType="afterEffect" presetClass="entr" presetID="22" presetSubtype="2">
                                  <p:stCondLst>
                                    <p:cond delay="0"/>
                                  </p:stCondLst>
                                  <p:childTnLst>
                                    <p:set>
                                      <p:cBhvr>
                                        <p:cTn dur="1" fill="hold" id="74">
                                          <p:stCondLst>
                                            <p:cond delay="0"/>
                                          </p:stCondLst>
                                        </p:cTn>
                                        <p:tgtEl>
                                          <p:spTgt spid="42"/>
                                        </p:tgtEl>
                                        <p:attrNameLst>
                                          <p:attrName>style.visibility</p:attrName>
                                        </p:attrNameLst>
                                      </p:cBhvr>
                                      <p:to>
                                        <p:strVal val="visible"/>
                                      </p:to>
                                    </p:set>
                                    <p:animEffect filter="wipe(right)" transition="in">
                                      <p:cBhvr>
                                        <p:cTn dur="500" id="75"/>
                                        <p:tgtEl>
                                          <p:spTgt spid="42"/>
                                        </p:tgtEl>
                                      </p:cBhvr>
                                    </p:animEffect>
                                  </p:childTnLst>
                                </p:cTn>
                              </p:par>
                            </p:childTnLst>
                          </p:cTn>
                        </p:par>
                        <p:par>
                          <p:cTn fill="hold" id="76" nodeType="afterGroup">
                            <p:stCondLst>
                              <p:cond delay="7500"/>
                            </p:stCondLst>
                            <p:childTnLst>
                              <p:par>
                                <p:cTn fill="hold" id="77" nodeType="afterEffect" presetClass="entr" presetID="10" presetSubtype="0">
                                  <p:stCondLst>
                                    <p:cond delay="0"/>
                                  </p:stCondLst>
                                  <p:childTnLst>
                                    <p:set>
                                      <p:cBhvr>
                                        <p:cTn dur="1" fill="hold" id="78">
                                          <p:stCondLst>
                                            <p:cond delay="0"/>
                                          </p:stCondLst>
                                        </p:cTn>
                                        <p:tgtEl>
                                          <p:spTgt spid="55"/>
                                        </p:tgtEl>
                                        <p:attrNameLst>
                                          <p:attrName>style.visibility</p:attrName>
                                        </p:attrNameLst>
                                      </p:cBhvr>
                                      <p:to>
                                        <p:strVal val="visible"/>
                                      </p:to>
                                    </p:set>
                                    <p:animEffect filter="fade" transition="in">
                                      <p:cBhvr>
                                        <p:cTn dur="500" id="79"/>
                                        <p:tgtEl>
                                          <p:spTgt spid="55"/>
                                        </p:tgtEl>
                                      </p:cBhvr>
                                    </p:animEffect>
                                  </p:childTnLst>
                                </p:cTn>
                              </p:par>
                            </p:childTnLst>
                          </p:cTn>
                        </p:par>
                        <p:par>
                          <p:cTn fill="hold" id="80" nodeType="afterGroup">
                            <p:stCondLst>
                              <p:cond delay="8000"/>
                            </p:stCondLst>
                            <p:childTnLst>
                              <p:par>
                                <p:cTn fill="hold" id="81" nodeType="afterEffect" presetClass="entr" presetID="22" presetSubtype="8">
                                  <p:stCondLst>
                                    <p:cond delay="0"/>
                                  </p:stCondLst>
                                  <p:childTnLst>
                                    <p:set>
                                      <p:cBhvr>
                                        <p:cTn dur="1" fill="hold" id="82">
                                          <p:stCondLst>
                                            <p:cond delay="0"/>
                                          </p:stCondLst>
                                        </p:cTn>
                                        <p:tgtEl>
                                          <p:spTgt spid="58"/>
                                        </p:tgtEl>
                                        <p:attrNameLst>
                                          <p:attrName>style.visibility</p:attrName>
                                        </p:attrNameLst>
                                      </p:cBhvr>
                                      <p:to>
                                        <p:strVal val="visible"/>
                                      </p:to>
                                    </p:set>
                                    <p:animEffect filter="wipe(left)" transition="in">
                                      <p:cBhvr>
                                        <p:cTn dur="500" id="83"/>
                                        <p:tgtEl>
                                          <p:spTgt spid="58"/>
                                        </p:tgtEl>
                                      </p:cBhvr>
                                    </p:animEffect>
                                  </p:childTnLst>
                                </p:cTn>
                              </p:par>
                            </p:childTnLst>
                          </p:cTn>
                        </p:par>
                        <p:par>
                          <p:cTn fill="hold" id="84" nodeType="afterGroup">
                            <p:stCondLst>
                              <p:cond delay="8500"/>
                            </p:stCondLst>
                            <p:childTnLst>
                              <p:par>
                                <p:cTn fill="hold" id="85" nodeType="afterEffect" presetClass="entr" presetID="10" presetSubtype="0">
                                  <p:stCondLst>
                                    <p:cond delay="0"/>
                                  </p:stCondLst>
                                  <p:childTnLst>
                                    <p:set>
                                      <p:cBhvr>
                                        <p:cTn dur="1" fill="hold" id="86">
                                          <p:stCondLst>
                                            <p:cond delay="0"/>
                                          </p:stCondLst>
                                        </p:cTn>
                                        <p:tgtEl>
                                          <p:spTgt spid="62"/>
                                        </p:tgtEl>
                                        <p:attrNameLst>
                                          <p:attrName>style.visibility</p:attrName>
                                        </p:attrNameLst>
                                      </p:cBhvr>
                                      <p:to>
                                        <p:strVal val="visible"/>
                                      </p:to>
                                    </p:set>
                                    <p:animEffect filter="fade" transition="in">
                                      <p:cBhvr>
                                        <p:cTn dur="500" id="87"/>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4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itle 1"/>
          <p:cNvSpPr>
            <a:spLocks noGrp="1"/>
          </p:cNvSpPr>
          <p:nvPr>
            <p:ph type="title"/>
          </p:nvPr>
        </p:nvSpPr>
        <p:spPr>
          <a:xfrm>
            <a:off x="1429234" y="-2"/>
            <a:ext cx="6388721" cy="728704"/>
          </a:xfrm>
        </p:spPr>
        <p:txBody>
          <a:bodyPr anchor="ctr" bIns="34295" lIns="68589" rIns="68589" rtlCol="0" tIns="34295" vert="horz">
            <a:normAutofit/>
          </a:bodyPr>
          <a:lstStyle/>
          <a:p>
            <a:pPr defTabSz="914400">
              <a:lnSpc>
                <a:spcPct val="100000"/>
              </a:lnSpc>
              <a:spcBef>
                <a:spcPct val="0"/>
              </a:spcBef>
            </a:pPr>
            <a:r>
              <a:rPr altLang="en-US" b="1" lang="zh-CN" sz="2400">
                <a:solidFill>
                  <a:srgbClr val="435258"/>
                </a:solidFill>
                <a:latin charset="-122" pitchFamily="34" typeface="微软雅黑"/>
                <a:ea charset="-122" pitchFamily="34" typeface="微软雅黑"/>
                <a:cs typeface="+mn-cs"/>
              </a:rPr>
              <a:t>教学难点</a:t>
            </a:r>
          </a:p>
        </p:txBody>
      </p:sp>
      <p:sp>
        <p:nvSpPr>
          <p:cNvPr id="61" name="网chenying0907出品 60"/>
          <p:cNvSpPr txBox="1"/>
          <p:nvPr/>
        </p:nvSpPr>
        <p:spPr>
          <a:xfrm>
            <a:off x="3470801" y="537982"/>
            <a:ext cx="2283354" cy="251470"/>
          </a:xfrm>
          <a:prstGeom prst="rect">
            <a:avLst/>
          </a:prstGeom>
          <a:noFill/>
        </p:spPr>
        <p:txBody>
          <a:bodyPr bIns="34295" lIns="68589" rIns="68589" rtlCol="0" tIns="34295" wrap="none">
            <a:spAutoFit/>
          </a:bodyPr>
          <a:lstStyle/>
          <a:p>
            <a:r>
              <a:rPr lang="en-GB" sz="1200">
                <a:solidFill>
                  <a:schemeClr val="bg2">
                    <a:lumMod val="50000"/>
                  </a:schemeClr>
                </a:solidFill>
              </a:rPr>
              <a:t>Exquisite teaching design template</a:t>
            </a:r>
          </a:p>
        </p:txBody>
      </p:sp>
      <p:cxnSp>
        <p:nvCxnSpPr>
          <p:cNvPr id="62" name="Straight Connector 61"/>
          <p:cNvCxnSpPr/>
          <p:nvPr/>
        </p:nvCxnSpPr>
        <p:spPr>
          <a:xfrm>
            <a:off x="4222596" y="804676"/>
            <a:ext cx="801997" cy="0"/>
          </a:xfrm>
          <a:prstGeom prst="line">
            <a:avLst/>
          </a:prstGeom>
          <a:ln w="412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54614" y="1012427"/>
            <a:ext cx="3651523" cy="3645521"/>
            <a:chOff x="379424" y="1277705"/>
            <a:chExt cx="4867852" cy="4859194"/>
          </a:xfrm>
        </p:grpSpPr>
        <p:sp>
          <p:nvSpPr>
            <p:cNvPr id="4" name="空心弧 44"/>
            <p:cNvSpPr/>
            <p:nvPr/>
          </p:nvSpPr>
          <p:spPr>
            <a:xfrm rot="11968239">
              <a:off x="379424" y="1277705"/>
              <a:ext cx="4481079" cy="4481080"/>
            </a:xfrm>
            <a:prstGeom prst="blockArc">
              <a:avLst>
                <a:gd fmla="val 5692214" name="adj1"/>
                <a:gd fmla="val 21588400" name="adj2"/>
                <a:gd fmla="val 751" name="adj3"/>
              </a:avLst>
            </a:prstGeom>
            <a:solidFill>
              <a:schemeClr val="accent5"/>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5" name="空心弧 45"/>
            <p:cNvSpPr/>
            <p:nvPr/>
          </p:nvSpPr>
          <p:spPr>
            <a:xfrm rot="483470">
              <a:off x="1077924" y="1966103"/>
              <a:ext cx="3193761" cy="3193761"/>
            </a:xfrm>
            <a:prstGeom prst="blockArc">
              <a:avLst>
                <a:gd fmla="val 5692214" name="adj1"/>
                <a:gd fmla="val 42522" name="adj2"/>
                <a:gd fmla="val 1111" name="adj3"/>
              </a:avLst>
            </a:prstGeom>
            <a:solidFill>
              <a:schemeClr val="accent2"/>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8" name="网chenying0907出品 46"/>
            <p:cNvSpPr/>
            <p:nvPr/>
          </p:nvSpPr>
          <p:spPr bwMode="auto">
            <a:xfrm>
              <a:off x="1268424" y="2156603"/>
              <a:ext cx="2814205" cy="2814205"/>
            </a:xfrm>
            <a:prstGeom prst="ellipse">
              <a:avLst/>
            </a:prstGeom>
            <a:solidFill>
              <a:schemeClr val="accent1"/>
            </a:solidFill>
            <a:ln algn="ctr" cap="flat" cmpd="sng" w="25400">
              <a:noFill/>
              <a:prstDash val="solid"/>
            </a:ln>
            <a:effectLst>
              <a:innerShdw blurRad="101600">
                <a:prstClr val="black"/>
              </a:innerShdw>
            </a:effectLst>
          </p:spPr>
          <p:txBody>
            <a:bodyPr anchor="ctr"/>
            <a:lstStyle/>
            <a:p>
              <a:pPr algn="ctr">
                <a:defRPr/>
              </a:pPr>
              <a:endParaRPr altLang="en-US" kern="0" lang="zh-CN">
                <a:solidFill>
                  <a:sysClr lastClr="FFFFFF" val="window"/>
                </a:solidFill>
                <a:latin typeface="Calibri"/>
                <a:ea typeface="宋体"/>
              </a:endParaRPr>
            </a:p>
          </p:txBody>
        </p:sp>
        <p:sp>
          <p:nvSpPr>
            <p:cNvPr id="9" name="网chenying0907出品 47"/>
            <p:cNvSpPr/>
            <p:nvPr/>
          </p:nvSpPr>
          <p:spPr bwMode="auto">
            <a:xfrm>
              <a:off x="1395424" y="2270614"/>
              <a:ext cx="2551546" cy="2552989"/>
            </a:xfrm>
            <a:prstGeom prst="ellipse">
              <a:avLst/>
            </a:prstGeom>
            <a:solidFill>
              <a:schemeClr val="bg1">
                <a:lumMod val="95000"/>
              </a:schemeClr>
            </a:solidFill>
            <a:ln algn="ctr" cap="flat" cmpd="sng" w="25400">
              <a:noFill/>
              <a:prstDash val="solid"/>
            </a:ln>
            <a:effectLst>
              <a:outerShdw algn="t" blurRad="177800" dir="5400000" dist="38100" rotWithShape="0">
                <a:prstClr val="black">
                  <a:alpha val="76000"/>
                </a:prstClr>
              </a:outerShdw>
            </a:effectLst>
          </p:spPr>
          <p:txBody>
            <a:bodyPr anchor="ctr"/>
            <a:lstStyle/>
            <a:p>
              <a:pPr algn="ctr">
                <a:defRPr/>
              </a:pPr>
              <a:endParaRPr altLang="en-US" kern="0" lang="zh-CN">
                <a:solidFill>
                  <a:sysClr lastClr="FFFFFF" val="window"/>
                </a:solidFill>
                <a:latin typeface="Calibri"/>
                <a:ea typeface="宋体"/>
              </a:endParaRPr>
            </a:p>
          </p:txBody>
        </p:sp>
        <p:sp>
          <p:nvSpPr>
            <p:cNvPr id="10" name="网chenying0907出品 48"/>
            <p:cNvSpPr/>
            <p:nvPr/>
          </p:nvSpPr>
          <p:spPr bwMode="auto">
            <a:xfrm>
              <a:off x="1636435" y="2526057"/>
              <a:ext cx="2078182" cy="2079625"/>
            </a:xfrm>
            <a:prstGeom prst="ellipse">
              <a:avLst/>
            </a:prstGeom>
            <a:gradFill flip="none" rotWithShape="1">
              <a:gsLst>
                <a:gs pos="39000">
                  <a:sysClr lastClr="FFFFFF" val="window"/>
                </a:gs>
                <a:gs pos="100000">
                  <a:sysClr lastClr="000000" val="windowText">
                    <a:lumMod val="75000"/>
                    <a:lumOff val="25000"/>
                  </a:sysClr>
                </a:gs>
              </a:gsLst>
              <a:lin ang="16200000" scaled="1"/>
            </a:gradFill>
            <a:ln algn="ctr" cap="flat" cmpd="sng" w="25400">
              <a:noFill/>
              <a:prstDash val="solid"/>
            </a:ln>
            <a:effectLst/>
          </p:spPr>
          <p:txBody>
            <a:bodyPr anchor="ctr"/>
            <a:lstStyle/>
            <a:p>
              <a:pPr algn="ctr">
                <a:defRPr/>
              </a:pPr>
              <a:endParaRPr altLang="en-US" kern="0" lang="zh-CN">
                <a:solidFill>
                  <a:sysClr lastClr="FFFFFF" val="window"/>
                </a:solidFill>
                <a:latin typeface="Calibri"/>
                <a:ea typeface="宋体"/>
              </a:endParaRPr>
            </a:p>
          </p:txBody>
        </p:sp>
        <p:sp>
          <p:nvSpPr>
            <p:cNvPr id="11" name="网chenying0907出品 49"/>
            <p:cNvSpPr/>
            <p:nvPr/>
          </p:nvSpPr>
          <p:spPr bwMode="auto">
            <a:xfrm>
              <a:off x="1698492" y="2570796"/>
              <a:ext cx="1962727" cy="1962727"/>
            </a:xfrm>
            <a:prstGeom prst="ellipse">
              <a:avLst/>
            </a:prstGeom>
            <a:solidFill>
              <a:schemeClr val="bg1">
                <a:lumMod val="95000"/>
              </a:schemeClr>
            </a:solidFill>
            <a:ln algn="ctr" cap="flat" cmpd="sng" w="25400">
              <a:noFill/>
              <a:prstDash val="solid"/>
            </a:ln>
            <a:effectLst>
              <a:outerShdw algn="t" blurRad="50800" dir="5400000" dist="38100" rotWithShape="0">
                <a:prstClr val="black">
                  <a:alpha val="67000"/>
                </a:prstClr>
              </a:outerShdw>
            </a:effectLst>
          </p:spPr>
          <p:txBody>
            <a:bodyPr anchor="ctr"/>
            <a:lstStyle/>
            <a:p>
              <a:pPr algn="ctr">
                <a:defRPr/>
              </a:pPr>
              <a:endParaRPr altLang="en-US" kern="0" lang="zh-CN">
                <a:solidFill>
                  <a:sysClr lastClr="FFFFFF" val="window"/>
                </a:solidFill>
                <a:latin typeface="Calibri"/>
                <a:ea typeface="宋体"/>
              </a:endParaRPr>
            </a:p>
          </p:txBody>
        </p:sp>
        <p:sp>
          <p:nvSpPr>
            <p:cNvPr id="22" name="同心圆 52"/>
            <p:cNvSpPr/>
            <p:nvPr/>
          </p:nvSpPr>
          <p:spPr bwMode="auto">
            <a:xfrm>
              <a:off x="3718947" y="1517273"/>
              <a:ext cx="920750" cy="920750"/>
            </a:xfrm>
            <a:prstGeom prst="donut">
              <a:avLst>
                <a:gd fmla="val 3142" name="adj"/>
              </a:avLst>
            </a:prstGeom>
            <a:solidFill>
              <a:schemeClr val="accent1"/>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23" name="网chenying0907出品 54"/>
            <p:cNvSpPr/>
            <p:nvPr/>
          </p:nvSpPr>
          <p:spPr bwMode="auto">
            <a:xfrm>
              <a:off x="3941197" y="1755398"/>
              <a:ext cx="477693" cy="477693"/>
            </a:xfrm>
            <a:prstGeom prst="ellipse">
              <a:avLst/>
            </a:prstGeom>
            <a:solidFill>
              <a:schemeClr val="accent1"/>
            </a:solidFill>
            <a:ln algn="ctr" cap="flat" cmpd="sng" w="25400">
              <a:noFill/>
              <a:prstDash val="solid"/>
            </a:ln>
            <a:effectLst/>
          </p:spPr>
          <p:txBody>
            <a:bodyPr anchor="ctr"/>
            <a:lstStyle/>
            <a:p>
              <a:pPr algn="ctr">
                <a:defRPr/>
              </a:pPr>
              <a:endParaRPr altLang="en-US" kern="0" lang="zh-CN">
                <a:solidFill>
                  <a:sysClr lastClr="FFFFFF" val="window"/>
                </a:solidFill>
                <a:latin typeface="Calibri"/>
                <a:ea typeface="宋体"/>
              </a:endParaRPr>
            </a:p>
          </p:txBody>
        </p:sp>
        <p:sp>
          <p:nvSpPr>
            <p:cNvPr id="24" name="网chenying0907出品 53"/>
            <p:cNvSpPr txBox="1">
              <a:spLocks noChangeArrowheads="1"/>
            </p:cNvSpPr>
            <p:nvPr/>
          </p:nvSpPr>
          <p:spPr bwMode="auto">
            <a:xfrm>
              <a:off x="4006264" y="1756912"/>
              <a:ext cx="398288" cy="487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en-US" b="1" lang="en-US" sz="1800">
                  <a:solidFill>
                    <a:schemeClr val="bg2"/>
                  </a:solidFill>
                </a:rPr>
                <a:t>1</a:t>
              </a:r>
            </a:p>
          </p:txBody>
        </p:sp>
        <p:sp>
          <p:nvSpPr>
            <p:cNvPr id="26" name="同心圆 59"/>
            <p:cNvSpPr/>
            <p:nvPr/>
          </p:nvSpPr>
          <p:spPr bwMode="auto">
            <a:xfrm>
              <a:off x="4325083" y="2749751"/>
              <a:ext cx="922193" cy="922194"/>
            </a:xfrm>
            <a:prstGeom prst="donut">
              <a:avLst>
                <a:gd fmla="val 3142" name="adj"/>
              </a:avLst>
            </a:prstGeom>
            <a:solidFill>
              <a:schemeClr val="accent2"/>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27" name="网chenying0907出品 61"/>
            <p:cNvSpPr/>
            <p:nvPr/>
          </p:nvSpPr>
          <p:spPr bwMode="auto">
            <a:xfrm>
              <a:off x="4548776" y="2987877"/>
              <a:ext cx="477694" cy="479136"/>
            </a:xfrm>
            <a:prstGeom prst="ellipse">
              <a:avLst/>
            </a:prstGeom>
            <a:solidFill>
              <a:schemeClr val="accent2"/>
            </a:solidFill>
            <a:ln algn="ctr" cap="flat" cmpd="sng" w="25400">
              <a:noFill/>
              <a:prstDash val="solid"/>
            </a:ln>
            <a:effectLst/>
          </p:spPr>
          <p:txBody>
            <a:bodyPr anchor="ctr"/>
            <a:lstStyle/>
            <a:p>
              <a:pPr algn="ctr">
                <a:defRPr/>
              </a:pPr>
              <a:endParaRPr altLang="en-US" kern="0" lang="zh-CN">
                <a:solidFill>
                  <a:sysClr lastClr="FFFFFF" val="window"/>
                </a:solidFill>
                <a:latin typeface="Calibri"/>
                <a:ea typeface="宋体"/>
              </a:endParaRPr>
            </a:p>
          </p:txBody>
        </p:sp>
        <p:sp>
          <p:nvSpPr>
            <p:cNvPr id="28" name="网chenying0907出品 54"/>
            <p:cNvSpPr txBox="1">
              <a:spLocks noChangeArrowheads="1"/>
            </p:cNvSpPr>
            <p:nvPr/>
          </p:nvSpPr>
          <p:spPr bwMode="auto">
            <a:xfrm>
              <a:off x="4620915" y="2998969"/>
              <a:ext cx="398288" cy="487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en-US" b="1" lang="en-US" sz="1800">
                  <a:solidFill>
                    <a:schemeClr val="bg2"/>
                  </a:solidFill>
                </a:rPr>
                <a:t>2</a:t>
              </a:r>
            </a:p>
          </p:txBody>
        </p:sp>
        <p:sp>
          <p:nvSpPr>
            <p:cNvPr id="30" name="同心圆 66"/>
            <p:cNvSpPr/>
            <p:nvPr/>
          </p:nvSpPr>
          <p:spPr bwMode="auto">
            <a:xfrm>
              <a:off x="4029230" y="4143864"/>
              <a:ext cx="922194" cy="922194"/>
            </a:xfrm>
            <a:prstGeom prst="donut">
              <a:avLst>
                <a:gd fmla="val 3142" name="adj"/>
              </a:avLst>
            </a:prstGeom>
            <a:solidFill>
              <a:schemeClr val="accent3"/>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31" name="网chenying0907出品 68"/>
            <p:cNvSpPr/>
            <p:nvPr/>
          </p:nvSpPr>
          <p:spPr bwMode="auto">
            <a:xfrm>
              <a:off x="4252924" y="4381990"/>
              <a:ext cx="477693" cy="479136"/>
            </a:xfrm>
            <a:prstGeom prst="ellipse">
              <a:avLst/>
            </a:prstGeom>
            <a:solidFill>
              <a:schemeClr val="accent3"/>
            </a:solidFill>
            <a:ln algn="ctr" cap="flat" cmpd="sng" w="25400">
              <a:noFill/>
              <a:prstDash val="solid"/>
            </a:ln>
            <a:effectLst/>
          </p:spPr>
          <p:txBody>
            <a:bodyPr anchor="ctr"/>
            <a:lstStyle/>
            <a:p>
              <a:pPr algn="ctr">
                <a:defRPr/>
              </a:pPr>
              <a:endParaRPr altLang="en-US" kern="0" lang="zh-CN">
                <a:solidFill>
                  <a:sysClr lastClr="FFFFFF" val="window"/>
                </a:solidFill>
                <a:latin typeface="Calibri"/>
                <a:ea typeface="宋体"/>
              </a:endParaRPr>
            </a:p>
          </p:txBody>
        </p:sp>
        <p:sp>
          <p:nvSpPr>
            <p:cNvPr id="32" name="网chenying0907出品 55"/>
            <p:cNvSpPr txBox="1">
              <a:spLocks noChangeArrowheads="1"/>
            </p:cNvSpPr>
            <p:nvPr/>
          </p:nvSpPr>
          <p:spPr bwMode="auto">
            <a:xfrm>
              <a:off x="4322893" y="4383733"/>
              <a:ext cx="398288" cy="487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en-US" b="1" lang="en-US" sz="1800">
                  <a:solidFill>
                    <a:schemeClr val="bg2"/>
                  </a:solidFill>
                </a:rPr>
                <a:t>3</a:t>
              </a:r>
            </a:p>
          </p:txBody>
        </p:sp>
        <p:sp>
          <p:nvSpPr>
            <p:cNvPr id="34" name="同心圆 73"/>
            <p:cNvSpPr/>
            <p:nvPr/>
          </p:nvSpPr>
          <p:spPr bwMode="auto">
            <a:xfrm>
              <a:off x="2425856" y="5214705"/>
              <a:ext cx="922193" cy="922194"/>
            </a:xfrm>
            <a:prstGeom prst="donut">
              <a:avLst>
                <a:gd fmla="val 3142" name="adj"/>
              </a:avLst>
            </a:prstGeom>
            <a:solidFill>
              <a:schemeClr val="accent4"/>
            </a:solidFill>
            <a:ln algn="ctr" cap="flat" cmpd="sng" w="25400">
              <a:noFill/>
              <a:prstDash val="solid"/>
            </a:ln>
            <a:effectLst/>
          </p:spPr>
          <p:txBody>
            <a:bodyPr anchor="ctr"/>
            <a:lstStyle/>
            <a:p>
              <a:pPr algn="ctr">
                <a:defRPr/>
              </a:pPr>
              <a:endParaRPr altLang="en-US" kern="0" lang="zh-CN">
                <a:solidFill>
                  <a:sysClr lastClr="000000" val="windowText"/>
                </a:solidFill>
                <a:latin typeface="Calibri"/>
                <a:ea typeface="宋体"/>
              </a:endParaRPr>
            </a:p>
          </p:txBody>
        </p:sp>
        <p:sp>
          <p:nvSpPr>
            <p:cNvPr id="35" name="网chenying0907出品 75"/>
            <p:cNvSpPr/>
            <p:nvPr/>
          </p:nvSpPr>
          <p:spPr bwMode="auto">
            <a:xfrm>
              <a:off x="2649549" y="5452831"/>
              <a:ext cx="477694" cy="479136"/>
            </a:xfrm>
            <a:prstGeom prst="ellipse">
              <a:avLst/>
            </a:prstGeom>
            <a:solidFill>
              <a:schemeClr val="accent4"/>
            </a:solidFill>
            <a:ln algn="ctr" cap="flat" cmpd="sng" w="25400">
              <a:noFill/>
              <a:prstDash val="solid"/>
            </a:ln>
            <a:effectLst/>
          </p:spPr>
          <p:txBody>
            <a:bodyPr anchor="ctr"/>
            <a:lstStyle/>
            <a:p>
              <a:pPr algn="ctr">
                <a:defRPr/>
              </a:pPr>
              <a:endParaRPr altLang="en-US" kern="0" lang="zh-CN">
                <a:solidFill>
                  <a:sysClr lastClr="FFFFFF" val="window"/>
                </a:solidFill>
                <a:latin typeface="Calibri"/>
                <a:ea typeface="宋体"/>
              </a:endParaRPr>
            </a:p>
          </p:txBody>
        </p:sp>
        <p:sp>
          <p:nvSpPr>
            <p:cNvPr id="36" name="网chenying0907出品 56"/>
            <p:cNvSpPr txBox="1">
              <a:spLocks noChangeArrowheads="1"/>
            </p:cNvSpPr>
            <p:nvPr/>
          </p:nvSpPr>
          <p:spPr bwMode="auto">
            <a:xfrm>
              <a:off x="2715756" y="5468324"/>
              <a:ext cx="398288" cy="4875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defRPr>
              </a:lvl1pPr>
              <a:lvl2pPr indent="-285750" marL="742950">
                <a:defRPr>
                  <a:solidFill>
                    <a:schemeClr val="tx1"/>
                  </a:solidFill>
                  <a:latin charset="0" panose="020f0502020204030204" pitchFamily="34" typeface="Calibri"/>
                </a:defRPr>
              </a:lvl2pPr>
              <a:lvl3pPr indent="-228600" marL="1143000">
                <a:defRPr>
                  <a:solidFill>
                    <a:schemeClr val="tx1"/>
                  </a:solidFill>
                  <a:latin charset="0" panose="020f0502020204030204" pitchFamily="34" typeface="Calibri"/>
                </a:defRPr>
              </a:lvl3pPr>
              <a:lvl4pPr indent="-228600" marL="1600200">
                <a:defRPr>
                  <a:solidFill>
                    <a:schemeClr val="tx1"/>
                  </a:solidFill>
                  <a:latin charset="0" panose="020f0502020204030204" pitchFamily="34" typeface="Calibri"/>
                </a:defRPr>
              </a:lvl4pPr>
              <a:lvl5pPr indent="-228600" marL="2057400">
                <a:defRPr>
                  <a:solidFill>
                    <a:schemeClr val="tx1"/>
                  </a:solidFill>
                  <a:latin charset="0" panose="020f0502020204030204" pitchFamily="34" typeface="Calibri"/>
                </a:defRPr>
              </a:lvl5pPr>
              <a:lvl6pPr fontAlgn="base" indent="-228600" marL="2514600">
                <a:spcBef>
                  <a:spcPct val="0"/>
                </a:spcBef>
                <a:spcAft>
                  <a:spcPct val="0"/>
                </a:spcAft>
                <a:defRPr>
                  <a:solidFill>
                    <a:schemeClr val="tx1"/>
                  </a:solidFill>
                  <a:latin charset="0" panose="020f0502020204030204" pitchFamily="34" typeface="Calibri"/>
                </a:defRPr>
              </a:lvl6pPr>
              <a:lvl7pPr fontAlgn="base" indent="-228600" marL="2971800">
                <a:spcBef>
                  <a:spcPct val="0"/>
                </a:spcBef>
                <a:spcAft>
                  <a:spcPct val="0"/>
                </a:spcAft>
                <a:defRPr>
                  <a:solidFill>
                    <a:schemeClr val="tx1"/>
                  </a:solidFill>
                  <a:latin charset="0" panose="020f0502020204030204" pitchFamily="34" typeface="Calibri"/>
                </a:defRPr>
              </a:lvl7pPr>
              <a:lvl8pPr fontAlgn="base" indent="-228600" marL="3429000">
                <a:spcBef>
                  <a:spcPct val="0"/>
                </a:spcBef>
                <a:spcAft>
                  <a:spcPct val="0"/>
                </a:spcAft>
                <a:defRPr>
                  <a:solidFill>
                    <a:schemeClr val="tx1"/>
                  </a:solidFill>
                  <a:latin charset="0" panose="020f0502020204030204" pitchFamily="34" typeface="Calibri"/>
                </a:defRPr>
              </a:lvl8pPr>
              <a:lvl9pPr fontAlgn="base" indent="-228600" marL="3886200">
                <a:spcBef>
                  <a:spcPct val="0"/>
                </a:spcBef>
                <a:spcAft>
                  <a:spcPct val="0"/>
                </a:spcAft>
                <a:defRPr>
                  <a:solidFill>
                    <a:schemeClr val="tx1"/>
                  </a:solidFill>
                  <a:latin charset="0" panose="020f0502020204030204" pitchFamily="34" typeface="Calibri"/>
                </a:defRPr>
              </a:lvl9pPr>
            </a:lstStyle>
            <a:p>
              <a:pPr eaLnBrk="1" hangingPunct="1"/>
              <a:r>
                <a:rPr altLang="en-US" b="1" lang="en-US" sz="1800">
                  <a:solidFill>
                    <a:schemeClr val="bg2"/>
                  </a:solidFill>
                </a:rPr>
                <a:t>4</a:t>
              </a:r>
            </a:p>
          </p:txBody>
        </p:sp>
        <p:sp>
          <p:nvSpPr>
            <p:cNvPr id="64" name="网chenying0907出品 63"/>
            <p:cNvSpPr txBox="1"/>
            <p:nvPr/>
          </p:nvSpPr>
          <p:spPr>
            <a:xfrm>
              <a:off x="2110213" y="3134261"/>
              <a:ext cx="1056457" cy="771922"/>
            </a:xfrm>
            <a:prstGeom prst="rect">
              <a:avLst/>
            </a:prstGeom>
            <a:noFill/>
          </p:spPr>
          <p:txBody>
            <a:bodyPr rtlCol="0" wrap="none">
              <a:spAutoFit/>
            </a:bodyPr>
            <a:lstStyle/>
            <a:p>
              <a:pPr algn="ctr"/>
              <a:r>
                <a:rPr altLang="en-US" b="1" lang="zh-CN" sz="1600">
                  <a:solidFill>
                    <a:schemeClr val="accent1"/>
                  </a:solidFill>
                  <a:latin charset="-122" pitchFamily="34" typeface="微软雅黑"/>
                  <a:ea charset="-122" pitchFamily="34" typeface="微软雅黑"/>
                </a:rPr>
                <a:t>添  加</a:t>
              </a:r>
            </a:p>
            <a:p>
              <a:pPr algn="ctr"/>
              <a:r>
                <a:rPr altLang="en-US" b="1" lang="zh-CN" sz="1600">
                  <a:solidFill>
                    <a:schemeClr val="accent1"/>
                  </a:solidFill>
                  <a:latin charset="-122" pitchFamily="34" typeface="微软雅黑"/>
                  <a:ea charset="-122" pitchFamily="34" typeface="微软雅黑"/>
                </a:rPr>
                <a:t>小标题</a:t>
              </a:r>
            </a:p>
          </p:txBody>
        </p:sp>
      </p:grpSp>
      <p:sp>
        <p:nvSpPr>
          <p:cNvPr id="65" name="Rectangle 64"/>
          <p:cNvSpPr/>
          <p:nvPr/>
        </p:nvSpPr>
        <p:spPr>
          <a:xfrm>
            <a:off x="5017090" y="1199831"/>
            <a:ext cx="2742610" cy="57151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a:t>
            </a:r>
          </a:p>
        </p:txBody>
      </p:sp>
      <p:sp>
        <p:nvSpPr>
          <p:cNvPr id="66" name="Rectangle 65"/>
          <p:cNvSpPr/>
          <p:nvPr/>
        </p:nvSpPr>
        <p:spPr>
          <a:xfrm>
            <a:off x="5357910" y="2182126"/>
            <a:ext cx="2541490" cy="57151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a:t>
            </a:r>
          </a:p>
        </p:txBody>
      </p:sp>
      <p:sp>
        <p:nvSpPr>
          <p:cNvPr id="67" name="Rectangle 66"/>
          <p:cNvSpPr/>
          <p:nvPr/>
        </p:nvSpPr>
        <p:spPr>
          <a:xfrm>
            <a:off x="5121360" y="3244007"/>
            <a:ext cx="2778040" cy="57151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a:t>
            </a:r>
          </a:p>
        </p:txBody>
      </p:sp>
      <p:sp>
        <p:nvSpPr>
          <p:cNvPr id="68" name="Rectangle 67"/>
          <p:cNvSpPr/>
          <p:nvPr/>
        </p:nvSpPr>
        <p:spPr>
          <a:xfrm>
            <a:off x="4073892" y="4207704"/>
            <a:ext cx="2771407" cy="571510"/>
          </a:xfrm>
          <a:prstGeom prst="rect">
            <a:avLst/>
          </a:prstGeom>
        </p:spPr>
        <p:txBody>
          <a:bodyPr bIns="34295" lIns="68589" rIns="68589" tIns="34295" wrap="square">
            <a:spAutoFit/>
          </a:bodyPr>
          <a:lstStyle/>
          <a:p>
            <a:r>
              <a:rPr altLang="en-US" lang="zh-CN" sz="1100"/>
              <a:t>在此处输入具体的文字描述内容在此处输入具体的文字描述内容在此处输入具体的文字描述内容</a:t>
            </a:r>
          </a:p>
        </p:txBody>
      </p:sp>
      <p:pic>
        <p:nvPicPr>
          <p:cNvPr descr="E:\0000000熊猫PPT\PNG\人物\望远镜人02.png" id="1027" name="Picture 3"/>
          <p:cNvPicPr>
            <a:picLocks noChangeArrowheads="1" noChangeAspect="1"/>
          </p:cNvPicPr>
          <p:nvPr/>
        </p:nvPicPr>
        <p:blipFill>
          <a:blip r:embed="rId3">
            <a:extLst>
              <a:ext uri="{28A0092B-C50C-407E-A947-70E740481C1C}">
                <a14:useLocalDpi val="0"/>
              </a:ext>
            </a:extLst>
          </a:blip>
          <a:stretch>
            <a:fillRect/>
          </a:stretch>
        </p:blipFill>
        <p:spPr bwMode="auto">
          <a:xfrm>
            <a:off x="95636" y="2754144"/>
            <a:ext cx="2755900" cy="2399801"/>
          </a:xfrm>
          <a:prstGeom prst="rect">
            <a:avLst/>
          </a:prstGeom>
          <a:noFill/>
          <a:extLst>
            <a:ext uri="{909E8E84-426E-40DD-AFC4-6F175D3DCCD1}">
              <a14:hiddenFill>
                <a:solidFill>
                  <a:srgbClr val="FFFFFF"/>
                </a:solidFill>
              </a14:hiddenFill>
            </a:ext>
          </a:extLst>
        </p:spPr>
      </p:pic>
    </p:spTree>
    <p:extLst>
      <p:ext uri="{BB962C8B-B14F-4D97-AF65-F5344CB8AC3E}">
        <p14:creationId val="31913444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1"/>
                                        </p:tgtEl>
                                        <p:attrNameLst>
                                          <p:attrName>style.visibility</p:attrName>
                                        </p:attrNameLst>
                                      </p:cBhvr>
                                      <p:to>
                                        <p:strVal val="visible"/>
                                      </p:to>
                                    </p:set>
                                    <p:animEffect filter="wipe(left)" transition="in">
                                      <p:cBhvr>
                                        <p:cTn dur="500" id="11"/>
                                        <p:tgtEl>
                                          <p:spTgt spid="6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62"/>
                                        </p:tgtEl>
                                        <p:attrNameLst>
                                          <p:attrName>style.visibility</p:attrName>
                                        </p:attrNameLst>
                                      </p:cBhvr>
                                      <p:to>
                                        <p:strVal val="visible"/>
                                      </p:to>
                                    </p:set>
                                    <p:animEffect filter="fade" transition="in">
                                      <p:cBhvr>
                                        <p:cTn dur="500" id="15"/>
                                        <p:tgtEl>
                                          <p:spTgt spid="62"/>
                                        </p:tgtEl>
                                      </p:cBhvr>
                                    </p:animEffect>
                                  </p:childTnLst>
                                </p:cTn>
                              </p:par>
                            </p:childTnLst>
                          </p:cTn>
                        </p:par>
                        <p:par>
                          <p:cTn fill="hold" id="16" nodeType="afterGroup">
                            <p:stCondLst>
                              <p:cond delay="1500"/>
                            </p:stCondLst>
                            <p:childTnLst>
                              <p:par>
                                <p:cTn fill="hold" id="17" nodeType="afterEffect" presetClass="entr" presetID="42" presetSubtype="0">
                                  <p:stCondLst>
                                    <p:cond delay="0"/>
                                  </p:stCondLst>
                                  <p:childTnLst>
                                    <p:set>
                                      <p:cBhvr>
                                        <p:cTn dur="1" fill="hold" id="18">
                                          <p:stCondLst>
                                            <p:cond delay="0"/>
                                          </p:stCondLst>
                                        </p:cTn>
                                        <p:tgtEl>
                                          <p:spTgt spid="1027"/>
                                        </p:tgtEl>
                                        <p:attrNameLst>
                                          <p:attrName>style.visibility</p:attrName>
                                        </p:attrNameLst>
                                      </p:cBhvr>
                                      <p:to>
                                        <p:strVal val="visible"/>
                                      </p:to>
                                    </p:set>
                                    <p:animEffect filter="fade" transition="in">
                                      <p:cBhvr>
                                        <p:cTn dur="1000" id="19"/>
                                        <p:tgtEl>
                                          <p:spTgt spid="1027"/>
                                        </p:tgtEl>
                                      </p:cBhvr>
                                    </p:animEffect>
                                    <p:anim calcmode="lin" valueType="num">
                                      <p:cBhvr>
                                        <p:cTn dur="1000" fill="hold" id="20"/>
                                        <p:tgtEl>
                                          <p:spTgt spid="1027"/>
                                        </p:tgtEl>
                                        <p:attrNameLst>
                                          <p:attrName>ppt_x</p:attrName>
                                        </p:attrNameLst>
                                      </p:cBhvr>
                                      <p:tavLst>
                                        <p:tav tm="0">
                                          <p:val>
                                            <p:strVal val="#ppt_x"/>
                                          </p:val>
                                        </p:tav>
                                        <p:tav tm="100000">
                                          <p:val>
                                            <p:strVal val="#ppt_x"/>
                                          </p:val>
                                        </p:tav>
                                      </p:tavLst>
                                    </p:anim>
                                    <p:anim calcmode="lin" valueType="num">
                                      <p:cBhvr>
                                        <p:cTn dur="1000" fill="hold" id="21"/>
                                        <p:tgtEl>
                                          <p:spTgt spid="1027"/>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id="23" nodeType="afterEffect" presetClass="entr" presetID="21" presetSubtype="1">
                                  <p:stCondLst>
                                    <p:cond delay="0"/>
                                  </p:stCondLst>
                                  <p:childTnLst>
                                    <p:set>
                                      <p:cBhvr>
                                        <p:cTn dur="1" fill="hold" id="24">
                                          <p:stCondLst>
                                            <p:cond delay="0"/>
                                          </p:stCondLst>
                                        </p:cTn>
                                        <p:tgtEl>
                                          <p:spTgt spid="6"/>
                                        </p:tgtEl>
                                        <p:attrNameLst>
                                          <p:attrName>style.visibility</p:attrName>
                                        </p:attrNameLst>
                                      </p:cBhvr>
                                      <p:to>
                                        <p:strVal val="visible"/>
                                      </p:to>
                                    </p:set>
                                    <p:animEffect filter="wheel(1)" transition="in">
                                      <p:cBhvr>
                                        <p:cTn dur="2000" id="25"/>
                                        <p:tgtEl>
                                          <p:spTgt spid="6"/>
                                        </p:tgtEl>
                                      </p:cBhvr>
                                    </p:animEffect>
                                  </p:childTnLst>
                                </p:cTn>
                              </p:par>
                            </p:childTnLst>
                          </p:cTn>
                        </p:par>
                        <p:par>
                          <p:cTn fill="hold" id="26" nodeType="afterGroup">
                            <p:stCondLst>
                              <p:cond delay="4500"/>
                            </p:stCondLst>
                            <p:childTnLst>
                              <p:par>
                                <p:cTn fill="hold" grpId="0" id="27" nodeType="afterEffect" presetClass="entr" presetID="12" presetSubtype="8">
                                  <p:stCondLst>
                                    <p:cond delay="0"/>
                                  </p:stCondLst>
                                  <p:childTnLst>
                                    <p:set>
                                      <p:cBhvr>
                                        <p:cTn dur="1" fill="hold" id="28">
                                          <p:stCondLst>
                                            <p:cond delay="0"/>
                                          </p:stCondLst>
                                        </p:cTn>
                                        <p:tgtEl>
                                          <p:spTgt spid="65"/>
                                        </p:tgtEl>
                                        <p:attrNameLst>
                                          <p:attrName>style.visibility</p:attrName>
                                        </p:attrNameLst>
                                      </p:cBhvr>
                                      <p:to>
                                        <p:strVal val="visible"/>
                                      </p:to>
                                    </p:set>
                                    <p:anim calcmode="lin" valueType="num">
                                      <p:cBhvr additive="base">
                                        <p:cTn dur="500" id="29"/>
                                        <p:tgtEl>
                                          <p:spTgt spid="65"/>
                                        </p:tgtEl>
                                        <p:attrNameLst>
                                          <p:attrName>ppt_x</p:attrName>
                                        </p:attrNameLst>
                                      </p:cBhvr>
                                      <p:tavLst>
                                        <p:tav tm="0">
                                          <p:val>
                                            <p:strVal val="#ppt_x-#ppt_w*1.125000"/>
                                          </p:val>
                                        </p:tav>
                                        <p:tav tm="100000">
                                          <p:val>
                                            <p:strVal val="#ppt_x"/>
                                          </p:val>
                                        </p:tav>
                                      </p:tavLst>
                                    </p:anim>
                                    <p:animEffect filter="wipe(right)" transition="in">
                                      <p:cBhvr>
                                        <p:cTn dur="500" id="30"/>
                                        <p:tgtEl>
                                          <p:spTgt spid="65"/>
                                        </p:tgtEl>
                                      </p:cBhvr>
                                    </p:animEffect>
                                  </p:childTnLst>
                                </p:cTn>
                              </p:par>
                            </p:childTnLst>
                          </p:cTn>
                        </p:par>
                        <p:par>
                          <p:cTn fill="hold" id="31" nodeType="afterGroup">
                            <p:stCondLst>
                              <p:cond delay="5000"/>
                            </p:stCondLst>
                            <p:childTnLst>
                              <p:par>
                                <p:cTn fill="hold" grpId="0" id="32" nodeType="afterEffect" presetClass="entr" presetID="12" presetSubtype="8">
                                  <p:stCondLst>
                                    <p:cond delay="0"/>
                                  </p:stCondLst>
                                  <p:childTnLst>
                                    <p:set>
                                      <p:cBhvr>
                                        <p:cTn dur="1" fill="hold" id="33">
                                          <p:stCondLst>
                                            <p:cond delay="0"/>
                                          </p:stCondLst>
                                        </p:cTn>
                                        <p:tgtEl>
                                          <p:spTgt spid="66"/>
                                        </p:tgtEl>
                                        <p:attrNameLst>
                                          <p:attrName>style.visibility</p:attrName>
                                        </p:attrNameLst>
                                      </p:cBhvr>
                                      <p:to>
                                        <p:strVal val="visible"/>
                                      </p:to>
                                    </p:set>
                                    <p:anim calcmode="lin" valueType="num">
                                      <p:cBhvr additive="base">
                                        <p:cTn dur="500" id="34"/>
                                        <p:tgtEl>
                                          <p:spTgt spid="66"/>
                                        </p:tgtEl>
                                        <p:attrNameLst>
                                          <p:attrName>ppt_x</p:attrName>
                                        </p:attrNameLst>
                                      </p:cBhvr>
                                      <p:tavLst>
                                        <p:tav tm="0">
                                          <p:val>
                                            <p:strVal val="#ppt_x-#ppt_w*1.125000"/>
                                          </p:val>
                                        </p:tav>
                                        <p:tav tm="100000">
                                          <p:val>
                                            <p:strVal val="#ppt_x"/>
                                          </p:val>
                                        </p:tav>
                                      </p:tavLst>
                                    </p:anim>
                                    <p:animEffect filter="wipe(right)" transition="in">
                                      <p:cBhvr>
                                        <p:cTn dur="500" id="35"/>
                                        <p:tgtEl>
                                          <p:spTgt spid="66"/>
                                        </p:tgtEl>
                                      </p:cBhvr>
                                    </p:animEffect>
                                  </p:childTnLst>
                                </p:cTn>
                              </p:par>
                            </p:childTnLst>
                          </p:cTn>
                        </p:par>
                        <p:par>
                          <p:cTn fill="hold" id="36" nodeType="afterGroup">
                            <p:stCondLst>
                              <p:cond delay="5500"/>
                            </p:stCondLst>
                            <p:childTnLst>
                              <p:par>
                                <p:cTn fill="hold" grpId="0" id="37" nodeType="afterEffect" presetClass="entr" presetID="12" presetSubtype="8">
                                  <p:stCondLst>
                                    <p:cond delay="0"/>
                                  </p:stCondLst>
                                  <p:childTnLst>
                                    <p:set>
                                      <p:cBhvr>
                                        <p:cTn dur="1" fill="hold" id="38">
                                          <p:stCondLst>
                                            <p:cond delay="0"/>
                                          </p:stCondLst>
                                        </p:cTn>
                                        <p:tgtEl>
                                          <p:spTgt spid="67"/>
                                        </p:tgtEl>
                                        <p:attrNameLst>
                                          <p:attrName>style.visibility</p:attrName>
                                        </p:attrNameLst>
                                      </p:cBhvr>
                                      <p:to>
                                        <p:strVal val="visible"/>
                                      </p:to>
                                    </p:set>
                                    <p:anim calcmode="lin" valueType="num">
                                      <p:cBhvr additive="base">
                                        <p:cTn dur="500" id="39"/>
                                        <p:tgtEl>
                                          <p:spTgt spid="67"/>
                                        </p:tgtEl>
                                        <p:attrNameLst>
                                          <p:attrName>ppt_x</p:attrName>
                                        </p:attrNameLst>
                                      </p:cBhvr>
                                      <p:tavLst>
                                        <p:tav tm="0">
                                          <p:val>
                                            <p:strVal val="#ppt_x-#ppt_w*1.125000"/>
                                          </p:val>
                                        </p:tav>
                                        <p:tav tm="100000">
                                          <p:val>
                                            <p:strVal val="#ppt_x"/>
                                          </p:val>
                                        </p:tav>
                                      </p:tavLst>
                                    </p:anim>
                                    <p:animEffect filter="wipe(right)" transition="in">
                                      <p:cBhvr>
                                        <p:cTn dur="500" id="40"/>
                                        <p:tgtEl>
                                          <p:spTgt spid="67"/>
                                        </p:tgtEl>
                                      </p:cBhvr>
                                    </p:animEffect>
                                  </p:childTnLst>
                                </p:cTn>
                              </p:par>
                            </p:childTnLst>
                          </p:cTn>
                        </p:par>
                        <p:par>
                          <p:cTn fill="hold" id="41" nodeType="afterGroup">
                            <p:stCondLst>
                              <p:cond delay="6000"/>
                            </p:stCondLst>
                            <p:childTnLst>
                              <p:par>
                                <p:cTn fill="hold" grpId="0" id="42" nodeType="afterEffect" presetClass="entr" presetID="12" presetSubtype="8">
                                  <p:stCondLst>
                                    <p:cond delay="0"/>
                                  </p:stCondLst>
                                  <p:childTnLst>
                                    <p:set>
                                      <p:cBhvr>
                                        <p:cTn dur="1" fill="hold" id="43">
                                          <p:stCondLst>
                                            <p:cond delay="0"/>
                                          </p:stCondLst>
                                        </p:cTn>
                                        <p:tgtEl>
                                          <p:spTgt spid="68"/>
                                        </p:tgtEl>
                                        <p:attrNameLst>
                                          <p:attrName>style.visibility</p:attrName>
                                        </p:attrNameLst>
                                      </p:cBhvr>
                                      <p:to>
                                        <p:strVal val="visible"/>
                                      </p:to>
                                    </p:set>
                                    <p:anim calcmode="lin" valueType="num">
                                      <p:cBhvr additive="base">
                                        <p:cTn dur="500" id="44"/>
                                        <p:tgtEl>
                                          <p:spTgt spid="68"/>
                                        </p:tgtEl>
                                        <p:attrNameLst>
                                          <p:attrName>ppt_x</p:attrName>
                                        </p:attrNameLst>
                                      </p:cBhvr>
                                      <p:tavLst>
                                        <p:tav tm="0">
                                          <p:val>
                                            <p:strVal val="#ppt_x-#ppt_w*1.125000"/>
                                          </p:val>
                                        </p:tav>
                                        <p:tav tm="100000">
                                          <p:val>
                                            <p:strVal val="#ppt_x"/>
                                          </p:val>
                                        </p:tav>
                                      </p:tavLst>
                                    </p:anim>
                                    <p:animEffect filter="wipe(right)" transition="in">
                                      <p:cBhvr>
                                        <p:cTn dur="500" id="45"/>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1"/>
      <p:bldP grpId="0" spid="65"/>
      <p:bldP grpId="0" spid="66"/>
      <p:bldP grpId="0" spid="67"/>
      <p:bldP grpId="0" spid="6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99e99142578c9ff97c9698a7b8111f5ac905f0"/>
</p:tagLst>
</file>

<file path=ppt/theme/theme1.xml><?xml version="1.0" encoding="utf-8"?>
<a:theme xmlns:r="http://schemas.openxmlformats.org/officeDocument/2006/relationships" xmlns:a="http://schemas.openxmlformats.org/drawingml/2006/main" name="">
  <a:themeElements>
    <a:clrScheme name="Custom 50">
      <a:dk1>
        <a:srgbClr val="5C5C5C"/>
      </a:dk1>
      <a:lt1>
        <a:srgbClr val="FFFFFF"/>
      </a:lt1>
      <a:dk2>
        <a:srgbClr val="3F3F3F"/>
      </a:dk2>
      <a:lt2>
        <a:srgbClr val="FCFCFC"/>
      </a:lt2>
      <a:accent1>
        <a:srgbClr val="0A5064"/>
      </a:accent1>
      <a:accent2>
        <a:srgbClr val="0F7895"/>
      </a:accent2>
      <a:accent3>
        <a:srgbClr val="15A1C8"/>
      </a:accent3>
      <a:accent4>
        <a:srgbClr val="62CFEE"/>
      </a:accent4>
      <a:accent5>
        <a:srgbClr val="96DFF4"/>
      </a:accent5>
      <a:accent6>
        <a:srgbClr val="CAEFF9"/>
      </a:accent6>
      <a:hlink>
        <a:srgbClr val="0563C1"/>
      </a:hlink>
      <a:folHlink>
        <a:srgbClr val="954F72"/>
      </a:folHlink>
    </a:clrScheme>
    <a:fontScheme name="Custom 12">
      <a:majorFont>
        <a:latin typeface="Lato"/>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381</Paragraphs>
  <Slides>37</Slides>
  <Notes>37</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37</vt:i4>
      </vt:variant>
    </vt:vector>
  </HeadingPairs>
  <TitlesOfParts>
    <vt:vector baseType="lpstr" size="52">
      <vt:lpstr>Arial</vt:lpstr>
      <vt:lpstr>Lato</vt:lpstr>
      <vt:lpstr>Calibri</vt:lpstr>
      <vt:lpstr>Calibri Light</vt:lpstr>
      <vt:lpstr>方正粗宋简体</vt:lpstr>
      <vt:lpstr>微软雅黑</vt:lpstr>
      <vt:lpstr>Gill Sans</vt:lpstr>
      <vt:lpstr>Wingdings</vt:lpstr>
      <vt:lpstr>方正正大黑简体</vt:lpstr>
      <vt:lpstr>宋体</vt:lpstr>
      <vt:lpstr>Agency FB</vt:lpstr>
      <vt:lpstr>Times New Roman</vt:lpstr>
      <vt:lpstr>Arial Unicode MS</vt:lpstr>
      <vt:lpstr>方正粗活意简体</vt:lpstr>
      <vt:lpstr>Office Theme</vt:lpstr>
      <vt:lpstr>PowerPoint Presentation</vt:lpstr>
      <vt:lpstr>目录 Content</vt:lpstr>
      <vt:lpstr>PowerPoint Presentation</vt:lpstr>
      <vt:lpstr>课程性质</vt:lpstr>
      <vt:lpstr>教学内容</vt:lpstr>
      <vt:lpstr>教学目标</vt:lpstr>
      <vt:lpstr>学情分析</vt:lpstr>
      <vt:lpstr>教学重点</vt:lpstr>
      <vt:lpstr>教学难点</vt:lpstr>
      <vt:lpstr>PowerPoint Presentation</vt:lpstr>
      <vt:lpstr>教学策略设计</vt:lpstr>
      <vt:lpstr>教学方法设计</vt:lpstr>
      <vt:lpstr>教学手段和资源</vt:lpstr>
      <vt:lpstr>课堂教学设计</vt:lpstr>
      <vt:lpstr>PowerPoint Presentation</vt:lpstr>
      <vt:lpstr>竞争与合作学习</vt:lpstr>
      <vt:lpstr>PowerPoint Presentation</vt:lpstr>
      <vt:lpstr>教学阶段</vt:lpstr>
      <vt:lpstr>课前准备</vt:lpstr>
      <vt:lpstr>PowerPoint Presentation</vt:lpstr>
      <vt:lpstr>课前准备</vt:lpstr>
      <vt:lpstr>课前准备</vt:lpstr>
      <vt:lpstr>PowerPoint Presentation</vt:lpstr>
      <vt:lpstr>课堂实施1</vt:lpstr>
      <vt:lpstr>课堂实施2</vt:lpstr>
      <vt:lpstr>课堂实施3</vt:lpstr>
      <vt:lpstr>课堂实施4</vt:lpstr>
      <vt:lpstr>课后提升</vt:lpstr>
      <vt:lpstr>课后提升</vt:lpstr>
      <vt:lpstr>PowerPoint Presentation</vt:lpstr>
      <vt:lpstr>课堂教学中存在的问题</vt:lpstr>
      <vt:lpstr>学生学习存在的问题</vt:lpstr>
      <vt:lpstr>坚持以学生为本</vt:lpstr>
      <vt:lpstr>坚持以学生为本</vt:lpstr>
      <vt:lpstr>信息化教学提升课堂效果</vt:lpstr>
      <vt:lpstr>教学总结</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2021-08-22T12:00:59Z</dcterms:created>
  <cp:lastPrinted>2021-08-22T12:00:59Z</cp:lastPrinted>
  <dcterms:modified xsi:type="dcterms:W3CDTF">2021-08-22T05:51:18Z</dcterms:modified>
  <cp:revision>1</cp:revision>
</cp:coreProperties>
</file>